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6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16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16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271" r:id="rId2"/>
    <p:sldId id="286" r:id="rId3"/>
    <p:sldId id="287" r:id="rId4"/>
    <p:sldId id="288" r:id="rId5"/>
    <p:sldId id="289" r:id="rId6"/>
    <p:sldId id="258" r:id="rId7"/>
    <p:sldId id="261" r:id="rId8"/>
    <p:sldId id="256" r:id="rId9"/>
    <p:sldId id="290" r:id="rId10"/>
    <p:sldId id="27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8" y="372"/>
      </p:cViewPr>
      <p:guideLst>
        <p:guide orient="horz" pos="213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8029-A7F8-41B1-A922-2F9F857971D4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A571E-2BB6-4D98-B807-DF858A1DC3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571E-2BB6-4D98-B807-DF858A1DC3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Microsoft YaHei" panose="020B050302020402020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Microsoft YaHei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1AE9-A10F-459E-A72C-E73C09BDC9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1AE9-A10F-459E-A72C-E73C09BDC92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374D-6E28-41D4-B529-E46F9BB595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A571E-2BB6-4D98-B807-DF858A1DC3C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2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2.png"/><Relationship Id="rId5" Type="http://schemas.openxmlformats.org/officeDocument/2006/relationships/tags" Target="../tags/tag100.xml"/><Relationship Id="rId10" Type="http://schemas.openxmlformats.org/officeDocument/2006/relationships/image" Target="../media/image1.png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6.xml"/><Relationship Id="rId7" Type="http://schemas.openxmlformats.org/officeDocument/2006/relationships/image" Target="../media/image5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4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3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2.png"/><Relationship Id="rId5" Type="http://schemas.openxmlformats.org/officeDocument/2006/relationships/tags" Target="../tags/tag123.xml"/><Relationship Id="rId10" Type="http://schemas.openxmlformats.org/officeDocument/2006/relationships/image" Target="../media/image5.jpeg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.png"/><Relationship Id="rId5" Type="http://schemas.openxmlformats.org/officeDocument/2006/relationships/tags" Target="../tags/tag131.xml"/><Relationship Id="rId10" Type="http://schemas.openxmlformats.org/officeDocument/2006/relationships/image" Target="../media/image5.jpeg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2.png"/><Relationship Id="rId5" Type="http://schemas.openxmlformats.org/officeDocument/2006/relationships/tags" Target="../tags/tag139.xml"/><Relationship Id="rId10" Type="http://schemas.openxmlformats.org/officeDocument/2006/relationships/image" Target="../media/image6.jpeg"/><Relationship Id="rId4" Type="http://schemas.openxmlformats.org/officeDocument/2006/relationships/tags" Target="../tags/tag138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2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5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7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8.png"/><Relationship Id="rId4" Type="http://schemas.openxmlformats.org/officeDocument/2006/relationships/tags" Target="../tags/tag156.xm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.png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2.pn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2.png"/><Relationship Id="rId2" Type="http://schemas.openxmlformats.org/officeDocument/2006/relationships/tags" Target="../tags/tag45.xml"/><Relationship Id="rId16" Type="http://schemas.openxmlformats.org/officeDocument/2006/relationships/image" Target="../media/image4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3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3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3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image" Target="../media/image2.png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4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55" y="776065"/>
            <a:ext cx="12209145" cy="6081935"/>
          </a:xfrm>
          <a:prstGeom prst="rect">
            <a:avLst/>
          </a:prstGeom>
        </p:spPr>
      </p:pic>
      <p:cxnSp>
        <p:nvCxnSpPr>
          <p:cNvPr id="8" name="PA_直接连接符 27"/>
          <p:cNvCxnSpPr/>
          <p:nvPr userDrawn="1">
            <p:custDataLst>
              <p:tags r:id="rId2"/>
            </p:custDataLst>
          </p:nvPr>
        </p:nvCxnSpPr>
        <p:spPr>
          <a:xfrm flipH="1">
            <a:off x="3198808" y="3026772"/>
            <a:ext cx="5372863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_Graphic 3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7904" y="3918652"/>
            <a:ext cx="516192" cy="425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190711" y="1384640"/>
            <a:ext cx="7810578" cy="1541462"/>
          </a:xfrm>
          <a:noFill/>
        </p:spPr>
        <p:txBody>
          <a:bodyPr lIns="90000" tIns="46800" rIns="90000" bIns="0" anchor="b">
            <a:normAutofit/>
          </a:bodyPr>
          <a:lstStyle>
            <a:lvl1pPr algn="ctr">
              <a:defRPr sz="6600" spc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2190711" y="3149940"/>
            <a:ext cx="7810578" cy="558119"/>
          </a:xfrm>
          <a:noFill/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0" name="矩形 9"/>
            <p:cNvSpPr/>
            <p:nvPr userDrawn="1">
              <p:custDataLst>
                <p:tags r:id="rId6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C:\Users\kingsoft\Desktop\图片1.png图片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3" name="图片 12" descr="C:\Users\kingsoft\Desktop\图片1.png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4" name="PA_Graphic 3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花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55" y="776065"/>
            <a:ext cx="12209145" cy="6081935"/>
          </a:xfrm>
          <a:prstGeom prst="rect">
            <a:avLst/>
          </a:prstGeom>
        </p:spPr>
      </p:pic>
      <p:cxnSp>
        <p:nvCxnSpPr>
          <p:cNvPr id="7" name="PA_直接连接符 27"/>
          <p:cNvCxnSpPr/>
          <p:nvPr userDrawn="1">
            <p:custDataLst>
              <p:tags r:id="rId2"/>
            </p:custDataLst>
          </p:nvPr>
        </p:nvCxnSpPr>
        <p:spPr>
          <a:xfrm flipH="1">
            <a:off x="3198808" y="3415370"/>
            <a:ext cx="5372863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_Graphic 3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12164" y="3202533"/>
            <a:ext cx="516192" cy="425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190710" y="1773239"/>
            <a:ext cx="7810579" cy="1541462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5400" spc="0" baseline="0">
                <a:solidFill>
                  <a:schemeClr val="accent1"/>
                </a:solidFill>
                <a:latin typeface="Microsoft YaHei" panose="020B050302020402020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2190750" y="3538538"/>
            <a:ext cx="7810500" cy="77333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3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626" flipH="1">
            <a:off x="99818" y="481167"/>
            <a:ext cx="443934" cy="3660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>
              <a:defRPr baseline="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-8255" y="304200"/>
            <a:ext cx="12209145" cy="6556340"/>
            <a:chOff x="-8255" y="304200"/>
            <a:chExt cx="12209145" cy="6556340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pic>
          <p:nvPicPr>
            <p:cNvPr id="6" name="图片 5" descr="C:\Users\kingsoft\Desktop\图片1.png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9" name="图片 8" descr="C:\Users\kingsoft\Desktop\图片1.png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0" name="PA_Graphic 33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" name="PA_Graphic 3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626" flipH="1">
            <a:off x="125129" y="275282"/>
            <a:ext cx="443934" cy="366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2" name="PA_Graphic 3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626" flipH="1">
            <a:off x="125129" y="275282"/>
            <a:ext cx="443934" cy="366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0" name="PA_Graphic 3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374">
            <a:off x="11623232" y="6283115"/>
            <a:ext cx="443934" cy="366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4" name="PA_Graphic 3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626" flipH="1">
            <a:off x="125129" y="275282"/>
            <a:ext cx="443934" cy="366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kingsoft\Desktop\图片2.png图片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0800000">
            <a:off x="0" y="1270"/>
            <a:ext cx="1052195" cy="108077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191135" y="516890"/>
            <a:ext cx="12209145" cy="6562090"/>
            <a:chOff x="-8255" y="298450"/>
            <a:chExt cx="12209145" cy="6562090"/>
          </a:xfrm>
        </p:grpSpPr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C:\Users\kingsoft\Desktop\图片1.png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1" name="图片 10" descr="C:\Users\kingsoft\Desktop\图片1.png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2" name="PA_Graphic 33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花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55" y="776065"/>
            <a:ext cx="12209145" cy="6081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190710" y="1773239"/>
            <a:ext cx="7810579" cy="1541462"/>
          </a:xfrm>
          <a:noFill/>
        </p:spPr>
        <p:txBody>
          <a:bodyPr lIns="90000" tIns="46800" rIns="90000" bIns="0" anchor="b">
            <a:normAutofit/>
          </a:bodyPr>
          <a:lstStyle>
            <a:lvl1pPr algn="ctr">
              <a:defRPr sz="5400" cap="all" spc="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8" name="PA_直接连接符 27"/>
          <p:cNvCxnSpPr/>
          <p:nvPr userDrawn="1">
            <p:custDataLst>
              <p:tags r:id="rId3"/>
            </p:custDataLst>
          </p:nvPr>
        </p:nvCxnSpPr>
        <p:spPr>
          <a:xfrm flipH="1">
            <a:off x="3198808" y="3415370"/>
            <a:ext cx="5372863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_Graphic 3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12164" y="3202533"/>
            <a:ext cx="516192" cy="42567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190710" y="3538539"/>
            <a:ext cx="7810579" cy="1655761"/>
          </a:xfrm>
          <a:noFill/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C:\Users\kingsoft\Desktop\图片1.png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4" name="图片 13" descr="C:\Users\kingsoft\Desktop\图片1.png图片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5" name="PA_Graphic 3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20000"/>
              </a:lnSpc>
              <a:defRPr sz="160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60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60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60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600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C:\Users\kingsoft\Desktop\图片1.png图片1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5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8" name="图片 17" descr="C:\Users\kingsoft\Desktop\图片1.png图片1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6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9" name="PA_Graphic 33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C:\Users\kingsoft\Desktop\图片1.png图片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2" name="图片 11" descr="C:\Users\kingsoft\Desktop\图片1.png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3" name="PA_Graphic 3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C:\Users\kingsoft\Desktop\图片1.png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7" name="图片 16" descr="C:\Users\kingsoft\Desktop\图片1.png图片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8" name="PA_Graphic 3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-8255" y="298450"/>
            <a:ext cx="12209145" cy="6562090"/>
            <a:chOff x="-8255" y="298450"/>
            <a:chExt cx="12209145" cy="6562090"/>
          </a:xfrm>
        </p:grpSpPr>
        <p:sp>
          <p:nvSpPr>
            <p:cNvPr id="13" name="矩形 12"/>
            <p:cNvSpPr/>
            <p:nvPr userDrawn="1">
              <p:custDataLst>
                <p:tags r:id="rId7"/>
              </p:custDataLst>
            </p:nvPr>
          </p:nvSpPr>
          <p:spPr>
            <a:xfrm>
              <a:off x="310515" y="298450"/>
              <a:ext cx="11570970" cy="626046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C:\Users\kingsoft\Desktop\图片1.png图片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0883265" y="5746750"/>
              <a:ext cx="1317625" cy="1113790"/>
            </a:xfrm>
            <a:prstGeom prst="rect">
              <a:avLst/>
            </a:prstGeom>
          </p:spPr>
        </p:pic>
        <p:pic>
          <p:nvPicPr>
            <p:cNvPr id="15" name="图片 14" descr="C:\Users\kingsoft\Desktop\图片1.png图片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3"/>
            <a:srcRect/>
            <a:stretch>
              <a:fillRect/>
            </a:stretch>
          </p:blipFill>
          <p:spPr>
            <a:xfrm>
              <a:off x="-8255" y="5650865"/>
              <a:ext cx="1310640" cy="1209040"/>
            </a:xfrm>
            <a:prstGeom prst="rect">
              <a:avLst/>
            </a:prstGeom>
          </p:spPr>
        </p:pic>
        <p:pic>
          <p:nvPicPr>
            <p:cNvPr id="16" name="PA_Graphic 33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9626" flipH="1">
              <a:off x="447769" y="471286"/>
              <a:ext cx="443934" cy="36608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1pPr>
            <a:lvl2pPr indent="0" eaLnBrk="1" fontAlgn="auto" latinLnBrk="0" hangingPunct="1"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2pPr>
            <a:lvl3pPr indent="0" eaLnBrk="1" fontAlgn="auto" latinLnBrk="0" hangingPunct="1"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3pPr>
            <a:lvl4pPr indent="0" eaLnBrk="1" fontAlgn="auto" latinLnBrk="0" hangingPunct="1"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4pPr>
            <a:lvl5pPr indent="0" eaLnBrk="1" fontAlgn="auto" latinLnBrk="0" hangingPunct="1">
              <a:defRPr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hemeOverride" Target="../theme/themeOverride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4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5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6.xml"/><Relationship Id="rId1" Type="http://schemas.openxmlformats.org/officeDocument/2006/relationships/themeOverride" Target="../theme/themeOverride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7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8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806398" y="1411144"/>
            <a:ext cx="7810578" cy="1541462"/>
          </a:xfrm>
        </p:spPr>
        <p:txBody>
          <a:bodyPr>
            <a:normAutofit fontScale="90000"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zh-CN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altLang="zh-CN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613E4-9261-426B-96A5-8CD126B5171E}"/>
              </a:ext>
            </a:extLst>
          </p:cNvPr>
          <p:cNvSpPr txBox="1"/>
          <p:nvPr/>
        </p:nvSpPr>
        <p:spPr>
          <a:xfrm>
            <a:off x="1934817" y="371060"/>
            <a:ext cx="850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66999" y="1163639"/>
            <a:ext cx="8609811" cy="154146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CHÚC CÁC CON HỌC TỐT!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FC49F3-7E53-430A-8D0A-A92C442B123E}"/>
              </a:ext>
            </a:extLst>
          </p:cNvPr>
          <p:cNvSpPr txBox="1"/>
          <p:nvPr/>
        </p:nvSpPr>
        <p:spPr>
          <a:xfrm>
            <a:off x="3631095" y="914399"/>
            <a:ext cx="492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276F019-6FFE-4865-8E7D-58E5F75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56" y="1724410"/>
            <a:ext cx="213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nhẩm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0CAAD8B-B5A4-45A7-A43F-0E8F63F5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197" y="2431096"/>
            <a:ext cx="3844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a)   579,8  x  0,1      =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08EDF63-3E5E-40EF-BF4D-4669C680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3326641"/>
            <a:ext cx="3863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b)   805,13  x  0,01  =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620C2C1-E3B4-484A-BC5F-C591A0BD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4317241"/>
            <a:ext cx="3838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c)   362,5  x  0,001  = 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B2505C-84C1-427C-B85A-FD745F95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905" y="2393191"/>
            <a:ext cx="1122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57,98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3517B1B-3DCD-4C53-A13F-080626A9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905" y="3296478"/>
            <a:ext cx="1330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8,0513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E8BF260-A665-476C-BD54-013B2D68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905" y="4317241"/>
            <a:ext cx="1330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0,3625</a:t>
            </a:r>
          </a:p>
        </p:txBody>
      </p:sp>
      <p:pic>
        <p:nvPicPr>
          <p:cNvPr id="1026" name="Picture 2" descr="Bứt phá thành công nhờ 6 bước khởi động công việc đầu năm">
            <a:extLst>
              <a:ext uri="{FF2B5EF4-FFF2-40B4-BE49-F238E27FC236}">
                <a16:creationId xmlns:a16="http://schemas.microsoft.com/office/drawing/2014/main" id="{6B0FA01C-E0A3-4946-B0AE-05D2562F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791" r="89890">
                        <a14:foregroundMark x1="66154" y1="52812" x2="62637" y2="57500"/>
                        <a14:foregroundMark x1="59780" y1="58750" x2="56044" y2="58750"/>
                        <a14:foregroundMark x1="57582" y1="75000" x2="57582" y2="84375"/>
                        <a14:foregroundMark x1="13407" y1="70000" x2="13407" y2="70000"/>
                        <a14:foregroundMark x1="12747" y1="70000" x2="12747" y2="70000"/>
                        <a14:foregroundMark x1="14725" y1="71875" x2="14725" y2="71875"/>
                        <a14:foregroundMark x1="8791" y1="79688" x2="8791" y2="79688"/>
                        <a14:foregroundMark x1="10769" y1="79688" x2="10769" y2="79688"/>
                        <a14:foregroundMark x1="13407" y1="86563" x2="13407" y2="86563"/>
                        <a14:foregroundMark x1="18462" y1="89375" x2="18462" y2="89375"/>
                        <a14:foregroundMark x1="18901" y1="87188" x2="18901" y2="8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76" y="3586197"/>
            <a:ext cx="4333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6">
            <a:extLst>
              <a:ext uri="{FF2B5EF4-FFF2-40B4-BE49-F238E27FC236}">
                <a16:creationId xmlns:a16="http://schemas.microsoft.com/office/drawing/2014/main" id="{600EBE59-CEBE-42A6-BBC0-415421F55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540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F15093-65F5-4033-99DB-77CBE722429A}"/>
              </a:ext>
            </a:extLst>
          </p:cNvPr>
          <p:cNvSpPr txBox="1"/>
          <p:nvPr/>
        </p:nvSpPr>
        <p:spPr>
          <a:xfrm>
            <a:off x="3896138" y="3750365"/>
            <a:ext cx="492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E86698A5-D52C-4522-8597-8CAE274D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12" y="452230"/>
            <a:ext cx="975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marL="0" indent="0"/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a)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 x b) x c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x (b x c):</a:t>
            </a:r>
          </a:p>
        </p:txBody>
      </p:sp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9A310B81-7BE4-482D-B457-1AC7138EA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57706"/>
              </p:ext>
            </p:extLst>
          </p:nvPr>
        </p:nvGraphicFramePr>
        <p:xfrm>
          <a:off x="523460" y="1381552"/>
          <a:ext cx="11145079" cy="2567940"/>
        </p:xfrm>
        <a:graphic>
          <a:graphicData uri="http://schemas.openxmlformats.org/drawingml/2006/table">
            <a:tbl>
              <a:tblPr/>
              <a:tblGrid>
                <a:gridCol w="111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3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(a x b) x 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(b x c)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4,8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2E20E8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45">
            <a:extLst>
              <a:ext uri="{FF2B5EF4-FFF2-40B4-BE49-F238E27FC236}">
                <a16:creationId xmlns:a16="http://schemas.microsoft.com/office/drawing/2014/main" id="{75291340-5B93-4561-B052-8878B995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227" y="3368140"/>
            <a:ext cx="3560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(4,8 x 2,5) x 1,3 =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15,6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A26A10DF-9E8B-4A57-B67D-3302D011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518" y="2077029"/>
            <a:ext cx="363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x (3,1 x 0,6 ) =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4,65</a:t>
            </a: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125A6B83-0AE4-434A-9F52-0DACFF9B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044" y="2714417"/>
            <a:ext cx="3015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(1,6 x 4) x 2,5 =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6" name="Text Box 48">
            <a:extLst>
              <a:ext uri="{FF2B5EF4-FFF2-40B4-BE49-F238E27FC236}">
                <a16:creationId xmlns:a16="http://schemas.microsoft.com/office/drawing/2014/main" id="{4339577C-1DDD-4034-A5D3-78145578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044" y="2077029"/>
            <a:ext cx="3560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(2,5 x 3,1) x 0,6 =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4,65</a:t>
            </a:r>
          </a:p>
        </p:txBody>
      </p:sp>
      <p:sp>
        <p:nvSpPr>
          <p:cNvPr id="17" name="Text Box 49">
            <a:extLst>
              <a:ext uri="{FF2B5EF4-FFF2-40B4-BE49-F238E27FC236}">
                <a16:creationId xmlns:a16="http://schemas.microsoft.com/office/drawing/2014/main" id="{8981284B-7AC1-4161-8330-0D6DD0068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340" y="2705577"/>
            <a:ext cx="3094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 x (4 x 2,5)  =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16</a:t>
            </a:r>
          </a:p>
        </p:txBody>
      </p:sp>
      <p:sp>
        <p:nvSpPr>
          <p:cNvPr id="18" name="Text Box 50">
            <a:extLst>
              <a:ext uri="{FF2B5EF4-FFF2-40B4-BE49-F238E27FC236}">
                <a16:creationId xmlns:a16="http://schemas.microsoft.com/office/drawing/2014/main" id="{ECD42D17-AD33-4D3E-9C67-982B5B87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518" y="3334125"/>
            <a:ext cx="3639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 x (2,5 x 1,3 ) =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15,6</a:t>
            </a:r>
          </a:p>
        </p:txBody>
      </p:sp>
      <p:sp>
        <p:nvSpPr>
          <p:cNvPr id="19" name="Text Box 52">
            <a:extLst>
              <a:ext uri="{FF2B5EF4-FFF2-40B4-BE49-F238E27FC236}">
                <a16:creationId xmlns:a16="http://schemas.microsoft.com/office/drawing/2014/main" id="{A844DEC8-6A1A-4E08-841E-044661ED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73" y="4152844"/>
            <a:ext cx="891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2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alt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dirty="0" err="1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en-US" sz="26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Rectangle 53">
            <a:extLst>
              <a:ext uri="{FF2B5EF4-FFF2-40B4-BE49-F238E27FC236}">
                <a16:creationId xmlns:a16="http://schemas.microsoft.com/office/drawing/2014/main" id="{2F1E1B21-25DD-4268-B116-BAA64285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13" y="4848321"/>
            <a:ext cx="10689536" cy="1600200"/>
          </a:xfrm>
          <a:prstGeom prst="rect">
            <a:avLst/>
          </a:prstGeom>
          <a:noFill/>
          <a:ln w="28575">
            <a:solidFill>
              <a:srgbClr val="2E20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/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(a x b) x c = a x (b x c)</a:t>
            </a:r>
          </a:p>
          <a:p>
            <a:endParaRPr lang="en-US" alt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A5DEC04-E6BC-436F-AD8F-3AED3088E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17" y="444689"/>
            <a:ext cx="542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2280F0A-FE43-47E5-9574-227B0839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30" y="1253696"/>
            <a:ext cx="2914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9,65 x 0,4 x 2,5  =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33E594C-C72C-4CA2-841D-08848F9E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93" y="3295254"/>
            <a:ext cx="2914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 x 40 x 9,84 =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450DB21-433D-49C0-9C9A-557C238C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005" y="1253696"/>
            <a:ext cx="2811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9,65 x (0,4 x 2,5) 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074FB5A-A0BA-4CEC-9961-E9115AB5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18" y="3295254"/>
            <a:ext cx="2858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(0,25 x 40) x 9,84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74EDBD7-A8A7-4261-8B3D-D5842243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980" y="1725184"/>
            <a:ext cx="2483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9,65  x             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3AF41D7-998F-406A-9B80-06B9998B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893" y="3752454"/>
            <a:ext cx="2677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x 9,84  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2428676-25A4-4FDE-A6F7-5EE63DFD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130" y="1725184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   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11ED5EE-AF87-4556-BCDD-A0A32C266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601" y="2200382"/>
            <a:ext cx="149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9,65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6F967B71-03ED-4671-9C1C-01C30976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980" y="4185584"/>
            <a:ext cx="1274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98,4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1917E2C-5F5E-49F5-ABE3-0B6E1413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718" y="3766742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10 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EF90BCB-6354-406F-A6C0-C89AC75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879" y="1253638"/>
            <a:ext cx="2914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7,38 x 1,25 x 80 =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244EE88F-0B59-46DD-807F-E5287959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129" y="1280625"/>
            <a:ext cx="2937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7,38 x (1,25 x 80) 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7B5EF6B-4D13-48CD-B207-468BFA02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279" y="171083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7,38 x</a:t>
            </a:r>
            <a:endParaRPr lang="en-US" altLang="en-US" sz="2800" b="1" dirty="0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E05B8975-C659-48EF-A234-31FFFFB3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279" y="1710838"/>
            <a:ext cx="143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100 </a:t>
            </a:r>
            <a:endParaRPr lang="en-US" altLang="en-US" sz="2800" b="1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5CD0267-7F6A-4616-943E-FF9E22211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379" y="2226837"/>
            <a:ext cx="172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=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738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16D0E445-A04D-40F9-8F05-FB8F6FD8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142" y="3295254"/>
            <a:ext cx="2619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34,3 x 5 x 0,4 = 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9341B9DD-C342-4937-8C47-28A41314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029" y="3302452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34,3 x (5 x 0,4)     </a:t>
            </a:r>
            <a:endParaRPr lang="en-US" altLang="en-US" sz="2800" b="1" dirty="0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16BF95DD-452B-42D3-AA78-6927B2B2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749" y="369462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34,3 x</a:t>
            </a:r>
            <a:r>
              <a:rPr lang="en-US" altLang="en-US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9FE061DA-2D8C-4C13-BBCF-6C0EC414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949" y="3752455"/>
            <a:ext cx="1011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2</a:t>
            </a:r>
            <a:endParaRPr lang="en-US" altLang="en-US" sz="2800" b="1" dirty="0">
              <a:solidFill>
                <a:srgbClr val="2E20E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84188DE-5080-474E-8418-973629E8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927" y="4285854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sz="2800" dirty="0">
                <a:solidFill>
                  <a:srgbClr val="2E20E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=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68,6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C4EA29-C5D0-462A-B014-B0514EAD43F3}"/>
              </a:ext>
            </a:extLst>
          </p:cNvPr>
          <p:cNvCxnSpPr>
            <a:cxnSpLocks/>
          </p:cNvCxnSpPr>
          <p:nvPr/>
        </p:nvCxnSpPr>
        <p:spPr>
          <a:xfrm flipH="1">
            <a:off x="6193974" y="854520"/>
            <a:ext cx="17505" cy="4729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288C10C5-28E0-4D6A-B6E9-215F0895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1" y="725487"/>
            <a:ext cx="265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marL="0" indent="0"/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A59EF06-F713-4EE1-92DE-E8F008D6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772" y="2107441"/>
            <a:ext cx="4037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a) (28,7 + 34,5) x 2,4   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6BB6CCBC-D499-4212-BC4D-0A93F2A3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185" y="2107441"/>
            <a:ext cx="3868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b)  28,7 + 34,5 x 2,4   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281C8E2-5656-4FC7-BD1C-F93CB204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572" y="2823404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=      63,2    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7D7F5F6-27E6-428C-BF76-BC57B6728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572" y="3631441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=            151,68   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C0AD04FD-9EA3-442F-A7DC-EADAC82E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610" y="2869441"/>
            <a:ext cx="223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           82,8  </a:t>
            </a:r>
          </a:p>
        </p:txBody>
      </p:sp>
      <p:sp>
        <p:nvSpPr>
          <p:cNvPr id="30" name="AutoShape 11">
            <a:extLst>
              <a:ext uri="{FF2B5EF4-FFF2-40B4-BE49-F238E27FC236}">
                <a16:creationId xmlns:a16="http://schemas.microsoft.com/office/drawing/2014/main" id="{7345C2E1-5F9D-4E5D-BBE1-4CFBBDB424F4}"/>
              </a:ext>
            </a:extLst>
          </p:cNvPr>
          <p:cNvSpPr>
            <a:spLocks/>
          </p:cNvSpPr>
          <p:nvPr/>
        </p:nvSpPr>
        <p:spPr bwMode="auto">
          <a:xfrm rot="5400000">
            <a:off x="9612485" y="1916941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9525">
            <a:solidFill>
              <a:srgbClr val="2E20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7E1F7076-DE3B-47E7-8233-AAF2D72F9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85" y="3631441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=        111,5   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E9684AB7-326A-4022-A72E-669AD874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85" y="2869441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=  28,7  + 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C0E3F39B-454A-43B3-A8D2-CDC4AD1A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972" y="2823404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solidFill>
                  <a:srgbClr val="2E20E8"/>
                </a:solidFill>
                <a:latin typeface="Times New Roman" panose="02020603050405020304" pitchFamily="18" charset="0"/>
              </a:rPr>
              <a:t>   x     2,4   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6" grpId="0"/>
      <p:bldP spid="27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2EC64-FECD-47F7-A50B-87E871828894}"/>
              </a:ext>
            </a:extLst>
          </p:cNvPr>
          <p:cNvSpPr txBox="1"/>
          <p:nvPr/>
        </p:nvSpPr>
        <p:spPr>
          <a:xfrm>
            <a:off x="861391" y="477078"/>
            <a:ext cx="10866783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12,5km.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2,5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8BE96-C9CC-4D98-A885-7A00DCF1D5FA}"/>
              </a:ext>
            </a:extLst>
          </p:cNvPr>
          <p:cNvSpPr txBox="1"/>
          <p:nvPr/>
        </p:nvSpPr>
        <p:spPr>
          <a:xfrm>
            <a:off x="2292625" y="2292626"/>
            <a:ext cx="8004313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GB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2,5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ki –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12,5 x 2,5 = 31,25 (km)</a:t>
            </a:r>
          </a:p>
          <a:p>
            <a:pPr algn="ctr">
              <a:lnSpc>
                <a:spcPct val="150000"/>
              </a:lnSpc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: 31,25km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308CF11-947A-4720-A039-802BD7611A7E}"/>
              </a:ext>
            </a:extLst>
          </p:cNvPr>
          <p:cNvSpPr txBox="1"/>
          <p:nvPr/>
        </p:nvSpPr>
        <p:spPr>
          <a:xfrm>
            <a:off x="3631095" y="624253"/>
            <a:ext cx="492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34DB5F53-8C63-4591-9212-3DC7880B9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75" y="2178445"/>
            <a:ext cx="289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1,25 x 8 x 6,7  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2EFD2416-11CB-492F-B8FB-1C83FD62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360" y="2126350"/>
            <a:ext cx="3342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7,89 x 0,5 x 200  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B8FE8307-1A8C-4465-8E5F-6DBFC366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75" y="3397536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10      x 6,7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939C8E16-991A-4162-AAEF-73AD6B25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725" y="3536920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 7,89  x    100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53CDBB9E-7113-408E-931C-9777B594D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97" y="2779187"/>
            <a:ext cx="306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(1,25 x 8) x 6,7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22FAD308-33B1-4652-B50E-2E8DD03E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360" y="2847159"/>
            <a:ext cx="3490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7,89 x (0,5 x 200)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A7BA7A-FE12-4E92-932C-91A38D965CC6}"/>
              </a:ext>
            </a:extLst>
          </p:cNvPr>
          <p:cNvSpPr txBox="1"/>
          <p:nvPr/>
        </p:nvSpPr>
        <p:spPr>
          <a:xfrm>
            <a:off x="1265475" y="4011777"/>
            <a:ext cx="6109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8F3D99-40C9-4FE1-8DF2-B4620366D0E1}"/>
              </a:ext>
            </a:extLst>
          </p:cNvPr>
          <p:cNvSpPr txBox="1"/>
          <p:nvPr/>
        </p:nvSpPr>
        <p:spPr>
          <a:xfrm>
            <a:off x="6758277" y="4151161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 789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8DFC8-2E01-446C-A89E-BB6F27BE04C5}"/>
              </a:ext>
            </a:extLst>
          </p:cNvPr>
          <p:cNvSpPr txBox="1"/>
          <p:nvPr/>
        </p:nvSpPr>
        <p:spPr>
          <a:xfrm>
            <a:off x="941612" y="1222220"/>
            <a:ext cx="6441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9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80F3E2F-E7E8-44A8-852B-8F5B9BAD1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56" y="2017501"/>
            <a:ext cx="108932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    Khi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E20E8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2E20E8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2E20E8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</a:t>
            </a:r>
          </a:p>
          <a:p>
            <a:pPr algn="ctr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(a x b) x c  =  a x (b x c)</a:t>
            </a:r>
          </a:p>
          <a:p>
            <a:endParaRPr lang="en-US" altLang="en-US" sz="2400" dirty="0">
              <a:solidFill>
                <a:srgbClr val="2E20E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F7393A7-4879-47AC-A567-9E7BDA32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79" y="804518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0000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VNI-Times" pitchFamily="2" charset="0"/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2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06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77937_1"/>
  <p:tag name="KSO_WM_TEMPLATE_CATEGORY" val="custom"/>
  <p:tag name="KSO_WM_TEMPLATE_INDEX" val="20180625"/>
  <p:tag name="KSO_WM_SLIDE_ID" val="custom20180625_1"/>
  <p:tag name="KSO_WM_SLIDE_INDEX" val="1"/>
  <p:tag name="KSO_WM_TEMPLATE_SUBCATEGORY" val="0"/>
  <p:tag name="KSO_WM_TEMPLATE_THUMBS_INDEX" val="1、5、9、11、15、21、30"/>
  <p:tag name="KSO_WM_SLIDE_SUBTYPE" val="pureTxt"/>
  <p:tag name="KSO_WM_TEMPLATE_MASTER_TYPE" val="1"/>
  <p:tag name="KSO_WM_TEMPLATE_COLOR_TYPE" val="1"/>
  <p:tag name="KSO_WM_TEMPLATE_MASTER_THUMB_INDEX" val="1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a"/>
  <p:tag name="KSO_WM_UNIT_INDEX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20180625_1*a*1"/>
  <p:tag name="KSO_WM_UNIT_PRESET_TEXT" val="FRESH"/>
  <p:tag name="KSO_WM_UNIT_NOCLEAR" val="0"/>
  <p:tag name="KSO_WM_UNIT_DIAGRAM_ISNUMVISUAL" val="0"/>
  <p:tag name="KSO_WM_UNIT_DIAGRAM_ISREFERUNIT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54*465"/>
  <p:tag name="KSO_WM_SLIDE_POSITION" val="52*34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7937_2"/>
  <p:tag name="KSO_WM_TEMPLATE_CATEGORY" val="custom"/>
  <p:tag name="KSO_WM_TEMPLATE_INDEX" val="20180625"/>
  <p:tag name="KSO_WM_SLIDE_ID" val="custom20180625_2"/>
  <p:tag name="KSO_WM_SLIDE_INDEX" val="2"/>
  <p:tag name="KSO_WM_TEMPLATE_SUBCATEGORY" val="0"/>
  <p:tag name="KSO_WM_SLIDE_SUBTYPE" val="pureTxt"/>
  <p:tag name="KSO_WM_TEMPLATE_MASTER_TYPE" val="1"/>
  <p:tag name="KSO_WM_TEMPLATE_COLOR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55*465"/>
  <p:tag name="KSO_WM_SLIDE_POSITION" val="52*34"/>
  <p:tag name="KSO_WM_SLIDE_LAYOUT_CNT" val="1_2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7937_3"/>
  <p:tag name="KSO_WM_TEMPLATE_CATEGORY" val="custom"/>
  <p:tag name="KSO_WM_TEMPLATE_INDEX" val="20180625"/>
  <p:tag name="KSO_WM_SLIDE_ID" val="custom20180625_3"/>
  <p:tag name="KSO_WM_SLIDE_INDEX" val="3"/>
  <p:tag name="KSO_WM_TEMPLATE_SUBCATEGORY" val="0"/>
  <p:tag name="KSO_WM_SLIDE_SUBTYPE" val="pureTxt"/>
  <p:tag name="KSO_WM_TEMPLATE_MASTER_TYPE" val="1"/>
  <p:tag name="KSO_WM_TEMPLATE_COLOR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55*459"/>
  <p:tag name="KSO_WM_SLIDE_POSITION" val="52*40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7937_4"/>
  <p:tag name="KSO_WM_TEMPLATE_CATEGORY" val="custom"/>
  <p:tag name="KSO_WM_TEMPLATE_INDEX" val="20180625"/>
  <p:tag name="KSO_WM_SLIDE_ID" val="custom20180625_4"/>
  <p:tag name="KSO_WM_SLIDE_INDEX" val="4"/>
  <p:tag name="KSO_WM_TEMPLATE_SUBCATEGORY" val="0"/>
  <p:tag name="KSO_WM_SLIDE_SUBTYPE" val="picTxt"/>
  <p:tag name="KSO_WM_TEMPLATE_MASTER_TYPE" val="1"/>
  <p:tag name="KSO_WM_TEMPLATE_COLOR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9*468"/>
  <p:tag name="KSO_WM_SLIDE_POSITION" val="75*3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77937_5"/>
  <p:tag name="KSO_WM_TEMPLATE_CATEGORY" val="custom"/>
  <p:tag name="KSO_WM_TEMPLATE_INDEX" val="20180625"/>
  <p:tag name="KSO_WM_SLIDE_ID" val="custom20180625_5"/>
  <p:tag name="KSO_WM_SLIDE_INDEX" val="5"/>
  <p:tag name="KSO_WM_TEMPLATE_SUBCATEGORY" val="0"/>
  <p:tag name="KSO_WM_SLIDE_SUBTYPE" val="picTxt"/>
  <p:tag name="KSO_WM_TEMPLATE_MASTER_TYPE" val="1"/>
  <p:tag name="KSO_WM_TEMPLATE_COLOR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0625_6"/>
  <p:tag name="KSO_WM_SLIDE_TYPE" val="contents"/>
  <p:tag name="KSO_WM_SLIDE_SUBTYPE" val="diag"/>
  <p:tag name="KSO_WM_SLIDE_ITEM_CNT" val="2"/>
  <p:tag name="KSO_WM_SLIDE_INDEX" val="6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0625"/>
  <p:tag name="KSO_WM_SLIDE_LAYOUT" val="a_b_l"/>
  <p:tag name="KSO_WM_SLIDE_LAYOUT_CNT" val="1_1_1"/>
  <p:tag name="KSO_WM_SLIDE_COLORSCHEME_VERSION" val="3.2"/>
  <p:tag name="KSO_WM_TEMPLATE_SUBCATEGORY" val="0"/>
  <p:tag name="KSO_WM_TEMPLATE_MASTER_TYPE" val="1"/>
  <p:tag name="KSO_WM_TEMPLATE_COLOR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0625_7"/>
  <p:tag name="KSO_WM_SLIDE_TYPE" val="contents"/>
  <p:tag name="KSO_WM_SLIDE_SUBTYPE" val="diag"/>
  <p:tag name="KSO_WM_SLIDE_ITEM_CNT" val="3"/>
  <p:tag name="KSO_WM_SLIDE_INDEX" val="7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0625"/>
  <p:tag name="KSO_WM_SLIDE_LAYOUT" val="a_b_l"/>
  <p:tag name="KSO_WM_SLIDE_LAYOUT_CNT" val="1_1_1"/>
  <p:tag name="KSO_WM_SLIDE_COLORSCHEME_VERSION" val="3.2"/>
  <p:tag name="KSO_WM_TEMPLATE_SUBCATEGORY" val="0"/>
  <p:tag name="KSO_WM_TEMPLATE_MASTER_TYPE" val="1"/>
  <p:tag name="KSO_WM_TEMPLATE_COLOR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0625_8"/>
  <p:tag name="KSO_WM_SLIDE_TYPE" val="contents"/>
  <p:tag name="KSO_WM_SLIDE_SUBTYPE" val="diag"/>
  <p:tag name="KSO_WM_SLIDE_ITEM_CNT" val="4"/>
  <p:tag name="KSO_WM_SLIDE_INDEX" val="8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0625"/>
  <p:tag name="KSO_WM_SLIDE_LAYOUT" val="a_b_l"/>
  <p:tag name="KSO_WM_SLIDE_LAYOUT_CNT" val="1_1_1"/>
  <p:tag name="KSO_WM_SLIDE_COLORSCHEME_VERSION" val="3.2"/>
  <p:tag name="KSO_WM_TEMPLATE_SUBCATEGORY" val="0"/>
  <p:tag name="KSO_WM_TEMPLATE_MASTER_TYPE" val="1"/>
  <p:tag name="KSO_WM_TEMPLATE_COLOR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COMBINE_RELATE_SLIDE_ID" val="background20177937_13"/>
  <p:tag name="KSO_WM_TEMPLATE_CATEGORY" val="custom"/>
  <p:tag name="KSO_WM_TEMPLATE_INDEX" val="20180625"/>
  <p:tag name="KSO_WM_SLIDE_ID" val="custom20180625_30"/>
  <p:tag name="KSO_WM_SLIDE_INDEX" val="30"/>
  <p:tag name="KSO_WM_TEMPLATE_SUBCATEGORY" val="0"/>
  <p:tag name="KSO_WM_SLIDE_SUBTYPE" val="pureTxt"/>
  <p:tag name="KSO_WM_TEMPLATE_MASTER_TYPE" val="1"/>
  <p:tag name="KSO_WM_TEMPLATE_COLOR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a"/>
  <p:tag name="KSO_WM_UNIT_INDEX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20180625_30*a*1"/>
  <p:tag name="KSO_WM_UNIT_PRESET_TEXT" val="感谢您的聆听"/>
  <p:tag name="KSO_WM_UNIT_NOCLEAR" val="1"/>
  <p:tag name="KSO_WM_UNIT_DIAGRAM_ISNUMVISUAL" val="0"/>
  <p:tag name="KSO_WM_UNIT_DIAGRAM_ISREFERUNI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06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937_1"/>
  <p:tag name="KSO_WM_TEMPLATE_CATEGORY" val="custom"/>
  <p:tag name="KSO_WM_TEMPLATE_INDEX" val="20180625"/>
  <p:tag name="KSO_WM_TEMPLATE_SUBCATEGORY" val="0"/>
  <p:tag name="KSO_WM_TEMPLATE_THUMBS_INDEX" val="1、5、9、11、15、21、3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SUBTYPE" val="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清新绿-625">
      <a:dk1>
        <a:srgbClr val="000000"/>
      </a:dk1>
      <a:lt1>
        <a:srgbClr val="FFFFFF"/>
      </a:lt1>
      <a:dk2>
        <a:srgbClr val="CDE4E4"/>
      </a:dk2>
      <a:lt2>
        <a:srgbClr val="FFFFFF"/>
      </a:lt2>
      <a:accent1>
        <a:srgbClr val="9CD0D1"/>
      </a:accent1>
      <a:accent2>
        <a:srgbClr val="B4E19D"/>
      </a:accent2>
      <a:accent3>
        <a:srgbClr val="CDE573"/>
      </a:accent3>
      <a:accent4>
        <a:srgbClr val="E4D94C"/>
      </a:accent4>
      <a:accent5>
        <a:srgbClr val="F3CD59"/>
      </a:accent5>
      <a:accent6>
        <a:srgbClr val="F3B87D"/>
      </a:accent6>
      <a:hlink>
        <a:srgbClr val="5DCA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2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3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4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5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6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7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8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ppt/theme/themeOverride9.xml><?xml version="1.0" encoding="utf-8"?>
<a:themeOverride xmlns:a="http://schemas.openxmlformats.org/drawingml/2006/main">
  <a:clrScheme name="清新绿-625">
    <a:dk1>
      <a:srgbClr val="000000"/>
    </a:dk1>
    <a:lt1>
      <a:srgbClr val="FFFFFF"/>
    </a:lt1>
    <a:dk2>
      <a:srgbClr val="CDE4E4"/>
    </a:dk2>
    <a:lt2>
      <a:srgbClr val="FFFFFF"/>
    </a:lt2>
    <a:accent1>
      <a:srgbClr val="9CD0D1"/>
    </a:accent1>
    <a:accent2>
      <a:srgbClr val="B4E19D"/>
    </a:accent2>
    <a:accent3>
      <a:srgbClr val="CDE573"/>
    </a:accent3>
    <a:accent4>
      <a:srgbClr val="E4D94C"/>
    </a:accent4>
    <a:accent5>
      <a:srgbClr val="F3CD59"/>
    </a:accent5>
    <a:accent6>
      <a:srgbClr val="F3B87D"/>
    </a:accent6>
    <a:hlink>
      <a:srgbClr val="5DCAFB"/>
    </a:hlink>
    <a:folHlink>
      <a:srgbClr val="B759B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95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微软雅黑</vt:lpstr>
      <vt:lpstr>Arial</vt:lpstr>
      <vt:lpstr>Calibri</vt:lpstr>
      <vt:lpstr>Cambria</vt:lpstr>
      <vt:lpstr>Times New Roman</vt:lpstr>
      <vt:lpstr>Office 主题​​</vt:lpstr>
      <vt:lpstr>Toán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</cp:revision>
  <dcterms:created xsi:type="dcterms:W3CDTF">2019-08-02T08:36:00Z</dcterms:created>
  <dcterms:modified xsi:type="dcterms:W3CDTF">2021-11-13T15:10:52Z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293FDDE4EB4546AC92099FB2045B5D51</vt:lpwstr>
  </property>
</Properties>
</file>