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68" r:id="rId4"/>
    <p:sldId id="260" r:id="rId5"/>
    <p:sldId id="261" r:id="rId6"/>
    <p:sldId id="271" r:id="rId7"/>
    <p:sldId id="262" r:id="rId8"/>
    <p:sldId id="270" r:id="rId9"/>
    <p:sldId id="263" r:id="rId10"/>
    <p:sldId id="264" r:id="rId11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A7"/>
    <a:srgbClr val="0078D2"/>
    <a:srgbClr val="000099"/>
    <a:srgbClr val="000096"/>
    <a:srgbClr val="0664BA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 autoAdjust="0"/>
    <p:restoredTop sz="94660"/>
  </p:normalViewPr>
  <p:slideViewPr>
    <p:cSldViewPr>
      <p:cViewPr varScale="1">
        <p:scale>
          <a:sx n="70" d="100"/>
          <a:sy n="70" d="100"/>
        </p:scale>
        <p:origin x="5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F399B-CE22-45E9-93FB-FBCE4B0E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155C3-2BB7-4BCF-A5A8-FBB7CE7A4C76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BA2C3-F989-4619-B73C-1F6D71DD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A886AE-6792-4A39-8AA4-4EEE64B0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68A8E-AE80-4C47-AB6D-1742989658D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766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D45ED7-6A0E-4E53-BFF6-CB79C8E4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44826-603A-4217-B1F2-76E49219CEF1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6B1ABC-0011-4BC3-BEC3-36DCC13BF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EF4D19-5A77-4E78-B286-46B5345D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CD82-07A6-406A-AC55-F1DFCA8F647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4761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ABDAB3-E651-425B-8A6E-0C32C44B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2DF75-E1C0-4D81-8897-77C9F68FEF28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947A1C-9025-4D8A-8A41-22117CA8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84AD8D-B05D-4295-B85B-557EB359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65E41-0283-402E-9D73-4B482C4B08E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6933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D04C63-1A83-4A46-BB57-21B82B7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7FDB7-4C7E-4C32-9EF6-463E1D587D9D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197475-0754-4591-B3EB-4F94CC1D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BD8470-1BBA-4B71-81EF-7AAA5B99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5EEA7-49C4-4CEB-9FE3-FFA8484F61D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1285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02DC6B-DCBD-4DBC-9A15-421C310C4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F1D31-5F49-42B8-87DA-BDD4EB1F7C75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A84792-4868-4B81-A89C-0787F3A8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26A3C9-91E5-4D4F-A426-7EED2364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AB0DF-1D5F-41FC-BAE0-44AC1B7B728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5339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EB87F96-EEA9-467C-B586-868DF9BFF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09ADA-9E7B-48E0-8EC4-549C63C6446E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0EAD2C3-AB18-468D-BCF7-2FF2803B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C385EE0-73C3-469E-9DF6-973C2CFB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B1BA1-8194-46C3-96BC-C08242F957B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352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D4A66975-1AD3-48A2-B251-4A979DAB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FAA09-918D-4901-81E9-03A4855BF73E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24D6715-AA57-46C5-A7B4-6DE060B3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4E644AF-CAA2-4874-8168-FB8E0A4BA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99A8D-90C5-4844-BDD1-B8A92FC84F5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1569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30BD2A95-7795-4CB4-9A57-AB15A036D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22830-84AF-409E-8712-F7703764D7C2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D6CC082-E37A-440C-AF2D-EC6990BD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FD1B00A-B78B-4267-A853-BCF89D0C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AAC36-E4A7-45F9-AE1C-C864550B8F3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013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5BCE15E-625E-4AB7-8ED3-E2305A329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0536E-D869-4033-92DB-8D44B8500975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24DED88-F6DD-433E-80C1-DFBAADA3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81FA2F2-3A39-4710-B9BC-C8B89E23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22DFB-D4F7-405E-B90D-5CB1DA57058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5237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CE0A9BC-8D59-4B22-846F-1F3D51F2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F98C8-032D-4557-916D-7D52FFE3421B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9430DAA-6D81-442E-A139-1574920F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B78BA85-63FB-481D-B387-8243CA83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C3FFA-BF1D-4BE5-9C4D-4F6FA8BDD9A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38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17DAF4B-E04D-4374-8EA4-AB5E9291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B7CA2-6F93-429E-A308-3278C263F0A5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0A48DF9-C726-47F7-9AB2-DA9C4396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233FB14-4BF5-465E-BD50-F16A3E5E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5C3A2-6268-4E60-92D5-5EE1F2B9EA1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0134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ACD26F7-BC22-4BCA-97B9-7CAC49F0C9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5ACF4010-C55F-40E0-8DD4-E6C03476DF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1DADB4-A08E-4517-958F-1FFF94031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B5E745-C955-43DD-90D5-A2BE91E03DB0}" type="datetimeFigureOut">
              <a:rPr lang="vi-VN"/>
              <a:pPr>
                <a:defRPr/>
              </a:pPr>
              <a:t>30/11/2021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77A1B-AC28-4CB8-AAEB-4C5D9D07E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91B6C4-4F56-4B72-8A54-C2BD8219C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52A40F-DA83-493C-A796-DFAD95DF1B4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20">
            <a:extLst>
              <a:ext uri="{FF2B5EF4-FFF2-40B4-BE49-F238E27FC236}">
                <a16:creationId xmlns:a16="http://schemas.microsoft.com/office/drawing/2014/main" xmlns="" id="{01895084-2274-4631-AAB7-E494A24C3E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1676400"/>
            <a:ext cx="6324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052" name="WordArt 21">
            <a:extLst>
              <a:ext uri="{FF2B5EF4-FFF2-40B4-BE49-F238E27FC236}">
                <a16:creationId xmlns:a16="http://schemas.microsoft.com/office/drawing/2014/main" xmlns="" id="{5E8E4658-DBF9-4B25-A31E-696B818C8F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119063" y="2919414"/>
            <a:ext cx="10177463" cy="429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Luyện tập ( Tr. 68)</a:t>
            </a:r>
          </a:p>
          <a:p>
            <a:endParaRPr lang="vi-VN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3" name="Group 5">
            <a:extLst>
              <a:ext uri="{FF2B5EF4-FFF2-40B4-BE49-F238E27FC236}">
                <a16:creationId xmlns:a16="http://schemas.microsoft.com/office/drawing/2014/main" xmlns="" id="{F2294A48-24FF-48B8-ADF0-90CB4994DB50}"/>
              </a:ext>
            </a:extLst>
          </p:cNvPr>
          <p:cNvGrpSpPr>
            <a:grpSpLocks/>
          </p:cNvGrpSpPr>
          <p:nvPr/>
        </p:nvGrpSpPr>
        <p:grpSpPr bwMode="auto">
          <a:xfrm>
            <a:off x="191344" y="0"/>
            <a:ext cx="11881320" cy="6858000"/>
            <a:chOff x="8" y="0"/>
            <a:chExt cx="5760" cy="4320"/>
          </a:xfrm>
        </p:grpSpPr>
        <p:pic>
          <p:nvPicPr>
            <p:cNvPr id="2054" name="Picture 6" descr="GRANS024">
              <a:extLst>
                <a:ext uri="{FF2B5EF4-FFF2-40B4-BE49-F238E27FC236}">
                  <a16:creationId xmlns:a16="http://schemas.microsoft.com/office/drawing/2014/main" xmlns="" id="{522F54BF-9F0F-4E0F-AE72-D01A143F8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 descr="GRANS024">
              <a:extLst>
                <a:ext uri="{FF2B5EF4-FFF2-40B4-BE49-F238E27FC236}">
                  <a16:creationId xmlns:a16="http://schemas.microsoft.com/office/drawing/2014/main" xmlns="" id="{82E15123-605B-4CBD-8D2D-67CE31069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6" name="Group 8">
              <a:extLst>
                <a:ext uri="{FF2B5EF4-FFF2-40B4-BE49-F238E27FC236}">
                  <a16:creationId xmlns:a16="http://schemas.microsoft.com/office/drawing/2014/main" xmlns="" id="{5A69D485-C843-4032-81AF-29C023D0CC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2057" name="Picture 9" descr="BD21325_">
                <a:extLst>
                  <a:ext uri="{FF2B5EF4-FFF2-40B4-BE49-F238E27FC236}">
                    <a16:creationId xmlns:a16="http://schemas.microsoft.com/office/drawing/2014/main" xmlns="" id="{0EE7C417-0ABE-4B28-8F00-079E5D4A62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10" descr="BD21325_">
                <a:extLst>
                  <a:ext uri="{FF2B5EF4-FFF2-40B4-BE49-F238E27FC236}">
                    <a16:creationId xmlns:a16="http://schemas.microsoft.com/office/drawing/2014/main" xmlns="" id="{9A97AFA5-92B0-4B30-A85C-A6C310E9E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11" descr="BD21325_">
                <a:extLst>
                  <a:ext uri="{FF2B5EF4-FFF2-40B4-BE49-F238E27FC236}">
                    <a16:creationId xmlns:a16="http://schemas.microsoft.com/office/drawing/2014/main" xmlns="" id="{DC5A1AB1-21F1-4AF2-9076-EA2DB7E8C9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12" descr="BD21325_">
                <a:extLst>
                  <a:ext uri="{FF2B5EF4-FFF2-40B4-BE49-F238E27FC236}">
                    <a16:creationId xmlns:a16="http://schemas.microsoft.com/office/drawing/2014/main" xmlns="" id="{18D59C7D-FF3B-4B1C-9B9D-76A776212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DBA92103-B9DE-40C8-AFC0-62DF748E4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1" y="3238500"/>
            <a:ext cx="89646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HDH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cẩn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thận</a:t>
            </a:r>
            <a:endParaRPr lang="en-US" altLang="en-US" sz="28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AutoShape 27">
            <a:extLst>
              <a:ext uri="{FF2B5EF4-FFF2-40B4-BE49-F238E27FC236}">
                <a16:creationId xmlns:a16="http://schemas.microsoft.com/office/drawing/2014/main" xmlns="" id="{46E7928B-F2DE-4AF6-83BE-757B8DC0C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062164"/>
            <a:ext cx="5357813" cy="935037"/>
          </a:xfrm>
          <a:prstGeom prst="cloudCallout">
            <a:avLst>
              <a:gd name="adj1" fmla="val -13968"/>
              <a:gd name="adj2" fmla="val 81463"/>
            </a:avLst>
          </a:prstGeom>
          <a:gradFill rotWithShape="1">
            <a:gsLst>
              <a:gs pos="0">
                <a:schemeClr val="bg1"/>
              </a:gs>
              <a:gs pos="100000">
                <a:srgbClr val="CCFF6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435" tIns="45718" rIns="91435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Rectangle 36">
            <a:extLst>
              <a:ext uri="{FF2B5EF4-FFF2-40B4-BE49-F238E27FC236}">
                <a16:creationId xmlns:a16="http://schemas.microsoft.com/office/drawing/2014/main" xmlns="" id="{C2A0580E-80A9-405B-B5EB-D73B27811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7463"/>
            <a:ext cx="11737304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FE1C6AAD-8CC4-493D-8ADE-85ED69E19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7" y="1089600"/>
            <a:ext cx="11377263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1.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6A89A7F-EB2B-45CD-864F-6EF78468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77" y="2718530"/>
            <a:ext cx="109308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0193" name="Text Box 17">
            <a:extLst>
              <a:ext uri="{FF2B5EF4-FFF2-40B4-BE49-F238E27FC236}">
                <a16:creationId xmlns:a16="http://schemas.microsoft.com/office/drawing/2014/main" xmlns="" id="{DA37B860-89CD-4983-9F2D-7C23D0B4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0" y="3547662"/>
            <a:ext cx="71628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xmlns="" id="{62F6E2F5-1D24-429D-A1DD-B4D4EEDA8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0" y="4334012"/>
            <a:ext cx="85248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0195" name="Text Box 19">
            <a:extLst>
              <a:ext uri="{FF2B5EF4-FFF2-40B4-BE49-F238E27FC236}">
                <a16:creationId xmlns:a16="http://schemas.microsoft.com/office/drawing/2014/main" xmlns="" id="{7D30A110-FA06-4509-814D-83D5F2F55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27" y="5128740"/>
            <a:ext cx="11055265" cy="89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A0B82070-1CCB-44E8-B5ED-2496FB9D2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228597"/>
            <a:ext cx="571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4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động</a:t>
            </a:r>
            <a:endParaRPr lang="en-US" altLang="en-US" sz="4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36">
            <a:extLst>
              <a:ext uri="{FF2B5EF4-FFF2-40B4-BE49-F238E27FC236}">
                <a16:creationId xmlns:a16="http://schemas.microsoft.com/office/drawing/2014/main" xmlns="" id="{0FD6C506-AF8D-4FDB-A559-AEDF5AB1C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7463"/>
            <a:ext cx="11665296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193" grpId="0"/>
      <p:bldP spid="50194" grpId="0"/>
      <p:bldP spid="5019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>
            <a:extLst>
              <a:ext uri="{FF2B5EF4-FFF2-40B4-BE49-F238E27FC236}">
                <a16:creationId xmlns:a16="http://schemas.microsoft.com/office/drawing/2014/main" xmlns="" id="{2B2C7BC7-667C-45A7-89B4-BB21A2518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175" y="1044029"/>
            <a:ext cx="4960936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2.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476" name="Line 44">
            <a:extLst>
              <a:ext uri="{FF2B5EF4-FFF2-40B4-BE49-F238E27FC236}">
                <a16:creationId xmlns:a16="http://schemas.microsoft.com/office/drawing/2014/main" xmlns="" id="{75B03B69-7D6C-4C1D-9271-315357D776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4251" y="3543300"/>
            <a:ext cx="8096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vi-VN"/>
          </a:p>
        </p:txBody>
      </p:sp>
      <p:sp>
        <p:nvSpPr>
          <p:cNvPr id="18494" name="Line 62">
            <a:extLst>
              <a:ext uri="{FF2B5EF4-FFF2-40B4-BE49-F238E27FC236}">
                <a16:creationId xmlns:a16="http://schemas.microsoft.com/office/drawing/2014/main" xmlns="" id="{FB76EF64-BBFA-400F-8A54-3EF5D81CF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4250" y="3111500"/>
            <a:ext cx="0" cy="1143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vi-VN"/>
          </a:p>
        </p:txBody>
      </p:sp>
      <p:sp>
        <p:nvSpPr>
          <p:cNvPr id="18495" name="Text Box 63">
            <a:extLst>
              <a:ext uri="{FF2B5EF4-FFF2-40B4-BE49-F238E27FC236}">
                <a16:creationId xmlns:a16="http://schemas.microsoft.com/office/drawing/2014/main" xmlns="" id="{B1F44E36-1508-4C86-A3F3-27DB97DA6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2943226"/>
            <a:ext cx="2190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</a:rPr>
              <a:t>14     5</a:t>
            </a:r>
          </a:p>
        </p:txBody>
      </p:sp>
      <p:sp>
        <p:nvSpPr>
          <p:cNvPr id="18497" name="Text Box 65">
            <a:extLst>
              <a:ext uri="{FF2B5EF4-FFF2-40B4-BE49-F238E27FC236}">
                <a16:creationId xmlns:a16="http://schemas.microsoft.com/office/drawing/2014/main" xmlns="" id="{A43DF13F-41D7-4574-8F93-A67A9047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64" y="3505201"/>
            <a:ext cx="363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499" name="Text Box 67">
            <a:extLst>
              <a:ext uri="{FF2B5EF4-FFF2-40B4-BE49-F238E27FC236}">
                <a16:creationId xmlns:a16="http://schemas.microsoft.com/office/drawing/2014/main" xmlns="" id="{3FD08676-D143-45E0-8D5A-B36D56F63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76" y="3556001"/>
            <a:ext cx="35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8500" name="Text Box 68">
            <a:extLst>
              <a:ext uri="{FF2B5EF4-FFF2-40B4-BE49-F238E27FC236}">
                <a16:creationId xmlns:a16="http://schemas.microsoft.com/office/drawing/2014/main" xmlns="" id="{DA90F489-5EBF-4226-82AA-7E53C3F28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492501"/>
            <a:ext cx="287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8501" name="Text Box 69">
            <a:extLst>
              <a:ext uri="{FF2B5EF4-FFF2-40B4-BE49-F238E27FC236}">
                <a16:creationId xmlns:a16="http://schemas.microsoft.com/office/drawing/2014/main" xmlns="" id="{499AF50C-CD91-40D4-AA7E-B7FF97553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3556001"/>
            <a:ext cx="295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8502" name="Text Box 70">
            <a:extLst>
              <a:ext uri="{FF2B5EF4-FFF2-40B4-BE49-F238E27FC236}">
                <a16:creationId xmlns:a16="http://schemas.microsoft.com/office/drawing/2014/main" xmlns="" id="{CAFA1BAE-86EB-4A70-8157-8F526B85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6" y="3502025"/>
            <a:ext cx="333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503" name="Text Box 71">
            <a:extLst>
              <a:ext uri="{FF2B5EF4-FFF2-40B4-BE49-F238E27FC236}">
                <a16:creationId xmlns:a16="http://schemas.microsoft.com/office/drawing/2014/main" xmlns="" id="{F4D8381E-83FF-4952-9EE9-066488323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3933826"/>
            <a:ext cx="334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9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8506" name="Text Box 74">
            <a:extLst>
              <a:ext uri="{FF2B5EF4-FFF2-40B4-BE49-F238E27FC236}">
                <a16:creationId xmlns:a16="http://schemas.microsoft.com/office/drawing/2014/main" xmlns="" id="{A3129309-1EE9-443D-8C2E-C4910A646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2924175"/>
            <a:ext cx="2208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2 5     4 </a:t>
            </a:r>
          </a:p>
        </p:txBody>
      </p:sp>
      <p:sp>
        <p:nvSpPr>
          <p:cNvPr id="18507" name="Line 75">
            <a:extLst>
              <a:ext uri="{FF2B5EF4-FFF2-40B4-BE49-F238E27FC236}">
                <a16:creationId xmlns:a16="http://schemas.microsoft.com/office/drawing/2014/main" xmlns="" id="{56CAE98A-8877-47F5-B84F-DF93D49FD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6125" y="3048000"/>
            <a:ext cx="0" cy="1143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vi-VN"/>
          </a:p>
        </p:txBody>
      </p:sp>
      <p:sp>
        <p:nvSpPr>
          <p:cNvPr id="18508" name="Line 76">
            <a:extLst>
              <a:ext uri="{FF2B5EF4-FFF2-40B4-BE49-F238E27FC236}">
                <a16:creationId xmlns:a16="http://schemas.microsoft.com/office/drawing/2014/main" xmlns="" id="{C84E6580-6B49-4DF1-9F54-4667C6C2E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6125" y="3556000"/>
            <a:ext cx="8572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vi-VN"/>
          </a:p>
        </p:txBody>
      </p:sp>
      <p:sp>
        <p:nvSpPr>
          <p:cNvPr id="18509" name="Text Box 77">
            <a:extLst>
              <a:ext uri="{FF2B5EF4-FFF2-40B4-BE49-F238E27FC236}">
                <a16:creationId xmlns:a16="http://schemas.microsoft.com/office/drawing/2014/main" xmlns="" id="{DA1DC8A9-E55F-4155-929E-CF297BDB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614" y="3492501"/>
            <a:ext cx="261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8510" name="Text Box 78">
            <a:extLst>
              <a:ext uri="{FF2B5EF4-FFF2-40B4-BE49-F238E27FC236}">
                <a16:creationId xmlns:a16="http://schemas.microsoft.com/office/drawing/2014/main" xmlns="" id="{62D845B3-2718-4650-8F11-942B44EA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1" y="3505201"/>
            <a:ext cx="31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511" name="Text Box 79">
            <a:extLst>
              <a:ext uri="{FF2B5EF4-FFF2-40B4-BE49-F238E27FC236}">
                <a16:creationId xmlns:a16="http://schemas.microsoft.com/office/drawing/2014/main" xmlns="" id="{1099E3CF-5AD9-45A6-864B-BDCB276E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138" y="3492501"/>
            <a:ext cx="28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33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8512" name="Text Box 80">
            <a:extLst>
              <a:ext uri="{FF2B5EF4-FFF2-40B4-BE49-F238E27FC236}">
                <a16:creationId xmlns:a16="http://schemas.microsoft.com/office/drawing/2014/main" xmlns="" id="{06BB3750-8E07-4AAE-A8A6-D95E00D8D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926" y="3492501"/>
            <a:ext cx="33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8513" name="Text Box 81">
            <a:extLst>
              <a:ext uri="{FF2B5EF4-FFF2-40B4-BE49-F238E27FC236}">
                <a16:creationId xmlns:a16="http://schemas.microsoft.com/office/drawing/2014/main" xmlns="" id="{3BF5373F-F5ED-42F3-A490-12BCC7579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3492501"/>
            <a:ext cx="300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514" name="Text Box 82">
            <a:extLst>
              <a:ext uri="{FF2B5EF4-FFF2-40B4-BE49-F238E27FC236}">
                <a16:creationId xmlns:a16="http://schemas.microsoft.com/office/drawing/2014/main" xmlns="" id="{5F662ABB-26C3-4E5A-87CD-329F3F9E2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3965576"/>
            <a:ext cx="36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8515" name="Text Box 83">
            <a:extLst>
              <a:ext uri="{FF2B5EF4-FFF2-40B4-BE49-F238E27FC236}">
                <a16:creationId xmlns:a16="http://schemas.microsoft.com/office/drawing/2014/main" xmlns="" id="{D2A965F1-2C62-4DA2-B7A6-30E1B7578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5" y="3954463"/>
            <a:ext cx="266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8516" name="Text Box 84">
            <a:extLst>
              <a:ext uri="{FF2B5EF4-FFF2-40B4-BE49-F238E27FC236}">
                <a16:creationId xmlns:a16="http://schemas.microsoft.com/office/drawing/2014/main" xmlns="" id="{553671AF-9AD6-4FB3-937C-2D2595BEB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492501"/>
            <a:ext cx="300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517" name="Text Box 85">
            <a:extLst>
              <a:ext uri="{FF2B5EF4-FFF2-40B4-BE49-F238E27FC236}">
                <a16:creationId xmlns:a16="http://schemas.microsoft.com/office/drawing/2014/main" xmlns="" id="{1A7EC20C-C1A7-49B7-A19C-E3417225F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825" y="4318001"/>
            <a:ext cx="342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8538" name="Text Box 106">
            <a:extLst>
              <a:ext uri="{FF2B5EF4-FFF2-40B4-BE49-F238E27FC236}">
                <a16:creationId xmlns:a16="http://schemas.microsoft.com/office/drawing/2014/main" xmlns="" id="{2E6BCC72-5D92-4F1B-B2DA-A3F898EEE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1" y="2159001"/>
            <a:ext cx="630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a)  14 : 5	       b)   25 : 4</a:t>
            </a:r>
          </a:p>
        </p:txBody>
      </p:sp>
      <p:sp>
        <p:nvSpPr>
          <p:cNvPr id="4121" name="Rectangle 36">
            <a:extLst>
              <a:ext uri="{FF2B5EF4-FFF2-40B4-BE49-F238E27FC236}">
                <a16:creationId xmlns:a16="http://schemas.microsoft.com/office/drawing/2014/main" xmlns="" id="{4D2ED924-C7A6-47BF-B25C-44650A52A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-14288"/>
            <a:ext cx="11593288" cy="6858001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xmlns="" id="{A0B82070-1CCB-44E8-B5ED-2496FB9D2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44624"/>
            <a:ext cx="571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4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động</a:t>
            </a:r>
            <a:endParaRPr lang="en-US" altLang="en-US" sz="4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6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20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16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2000"/>
                                        <p:tgtEl>
                                          <p:spTgt spid="1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16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2000"/>
                                        <p:tgtEl>
                                          <p:spTgt spid="1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16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2000"/>
                                        <p:tgtEl>
                                          <p:spTgt spid="1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16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2000"/>
                                        <p:tgtEl>
                                          <p:spTgt spid="1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16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2000"/>
                                        <p:tgtEl>
                                          <p:spTgt spid="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2000"/>
                                        <p:tgtEl>
                                          <p:spTgt spid="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2000"/>
                                        <p:tgtEl>
                                          <p:spTgt spid="1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1000"/>
                                        <p:tgtEl>
                                          <p:spTgt spid="1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2000"/>
                                        <p:tgtEl>
                                          <p:spTgt spid="1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2000"/>
                                        <p:tgtEl>
                                          <p:spTgt spid="1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2000"/>
                                        <p:tgtEl>
                                          <p:spTgt spid="1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2000"/>
                                        <p:tgtEl>
                                          <p:spTgt spid="1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2000"/>
                                        <p:tgtEl>
                                          <p:spTgt spid="1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1000"/>
                                        <p:tgtEl>
                                          <p:spTgt spid="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95" grpId="0"/>
      <p:bldP spid="18497" grpId="0"/>
      <p:bldP spid="18499" grpId="0"/>
      <p:bldP spid="18500" grpId="0"/>
      <p:bldP spid="18501" grpId="0"/>
      <p:bldP spid="18502" grpId="0"/>
      <p:bldP spid="18503" grpId="0"/>
      <p:bldP spid="18506" grpId="0"/>
      <p:bldP spid="18509" grpId="0"/>
      <p:bldP spid="18510" grpId="0"/>
      <p:bldP spid="18511" grpId="0"/>
      <p:bldP spid="18512" grpId="0"/>
      <p:bldP spid="18513" grpId="0"/>
      <p:bldP spid="18514" grpId="0"/>
      <p:bldP spid="18515" grpId="0"/>
      <p:bldP spid="18516" grpId="0"/>
      <p:bldP spid="18517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">
            <a:extLst>
              <a:ext uri="{FF2B5EF4-FFF2-40B4-BE49-F238E27FC236}">
                <a16:creationId xmlns:a16="http://schemas.microsoft.com/office/drawing/2014/main" xmlns="" id="{8EBF98CC-8F05-4B22-9B06-943C85B15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9" y="2141539"/>
            <a:ext cx="385762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5,9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+ 13,06</a:t>
            </a:r>
          </a:p>
          <a:p>
            <a:pPr eaLnBrk="1" hangingPunct="1">
              <a:spcBef>
                <a:spcPts val="425"/>
              </a:spcBef>
              <a:spcAft>
                <a:spcPts val="838"/>
              </a:spcAft>
              <a:buFontTx/>
              <a:buAutoNum type="alphaLcParenR"/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35,04 : 4 – 6,87</a:t>
            </a:r>
          </a:p>
        </p:txBody>
      </p:sp>
      <p:sp>
        <p:nvSpPr>
          <p:cNvPr id="5127" name="TextBox 1">
            <a:extLst>
              <a:ext uri="{FF2B5EF4-FFF2-40B4-BE49-F238E27FC236}">
                <a16:creationId xmlns:a16="http://schemas.microsoft.com/office/drawing/2014/main" xmlns="" id="{D74CEC36-E1FB-4A7A-ADF7-4EAF385A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1305033"/>
            <a:ext cx="2654300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914CEA-D948-467A-886E-763676529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6" y="2159000"/>
            <a:ext cx="3857625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 : 25 : 4 </a:t>
            </a:r>
          </a:p>
          <a:p>
            <a:pPr eaLnBrk="1" hangingPunct="1">
              <a:spcBef>
                <a:spcPts val="425"/>
              </a:spcBef>
              <a:spcAft>
                <a:spcPts val="838"/>
              </a:spcAft>
              <a:buFontTx/>
              <a:buChar char="•"/>
            </a:pP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8,67 x 4 : 8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10A35D0B-A64B-4BDB-85C0-B1B3E5853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78" y="772870"/>
            <a:ext cx="914400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6" name="Rectangle 36">
            <a:extLst>
              <a:ext uri="{FF2B5EF4-FFF2-40B4-BE49-F238E27FC236}">
                <a16:creationId xmlns:a16="http://schemas.microsoft.com/office/drawing/2014/main" xmlns="" id="{4A8D0B3E-3B9C-4602-8844-76A19EDC5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7463"/>
            <a:ext cx="11377264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3" name="Rectangle 35">
            <a:extLst>
              <a:ext uri="{FF2B5EF4-FFF2-40B4-BE49-F238E27FC236}">
                <a16:creationId xmlns:a16="http://schemas.microsoft.com/office/drawing/2014/main" xmlns="" id="{4338966B-A255-481A-9A4D-5307B7771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15794"/>
            <a:ext cx="9220201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Toán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7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099" y="6021288"/>
            <a:ext cx="1518533" cy="8541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124" grpId="0"/>
      <p:bldP spid="5127" grpId="0"/>
      <p:bldP spid="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1">
            <a:extLst>
              <a:ext uri="{FF2B5EF4-FFF2-40B4-BE49-F238E27FC236}">
                <a16:creationId xmlns:a16="http://schemas.microsoft.com/office/drawing/2014/main" xmlns="" id="{9255292F-0D9E-47BF-BBDC-AAF023676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6" y="1968501"/>
            <a:ext cx="30956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5,9 : 2 + 13,06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D1D08F61-5C09-46C8-8906-D6110D2F1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1935163"/>
            <a:ext cx="3048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3937001"/>
            <a:ext cx="31940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35,04 : 4 – 6,87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D9E3CE-2E37-4422-BE46-34BD13DC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048" y="2492896"/>
            <a:ext cx="336391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2,95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13,06</a:t>
            </a: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xmlns="" id="{85072270-617C-47FD-B841-B5C8239B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3232151"/>
            <a:ext cx="18002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  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16,01</a:t>
            </a: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4980A-FFA4-4068-8989-C2DEF5AC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4652963"/>
            <a:ext cx="3213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8,76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6,87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4" name="Rectangle 10">
            <a:extLst>
              <a:ext uri="{FF2B5EF4-FFF2-40B4-BE49-F238E27FC236}">
                <a16:creationId xmlns:a16="http://schemas.microsoft.com/office/drawing/2014/main" xmlns="" id="{742355FB-7723-4FD2-B6AE-991D56F97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5300663"/>
            <a:ext cx="1594411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b="1" dirty="0">
                <a:latin typeface="Times New Roman" panose="02020603050405020304" pitchFamily="18" charset="0"/>
              </a:rPr>
              <a:t> 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  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1,89</a:t>
            </a: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xmlns="" id="{B266AF68-AF0C-4518-BE84-3E2CD122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75" y="3873501"/>
            <a:ext cx="24765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8,76 x 4 :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DBF897-E692-4BC0-8D3C-772E8B088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1067" y="2646362"/>
            <a:ext cx="3048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6,68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</a:p>
        </p:txBody>
      </p:sp>
      <p:sp>
        <p:nvSpPr>
          <p:cNvPr id="26637" name="Rectangle 13">
            <a:extLst>
              <a:ext uri="{FF2B5EF4-FFF2-40B4-BE49-F238E27FC236}">
                <a16:creationId xmlns:a16="http://schemas.microsoft.com/office/drawing/2014/main" xmlns="" id="{1EE0BD9F-818B-43AF-95D3-16C98882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067" y="3162301"/>
            <a:ext cx="1693797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   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1,67 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5F5785-70A0-4D7D-AF5E-C4438B8F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112" y="4686301"/>
            <a:ext cx="3341688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35,04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9" name="Rectangle 15">
            <a:extLst>
              <a:ext uri="{FF2B5EF4-FFF2-40B4-BE49-F238E27FC236}">
                <a16:creationId xmlns:a16="http://schemas.microsoft.com/office/drawing/2014/main" xmlns="" id="{6D8B544F-C1E9-46DD-A2F9-0BAE3371E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5297383"/>
            <a:ext cx="1386020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4,38</a:t>
            </a:r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9" name="Rectangle 36">
            <a:extLst>
              <a:ext uri="{FF2B5EF4-FFF2-40B4-BE49-F238E27FC236}">
                <a16:creationId xmlns:a16="http://schemas.microsoft.com/office/drawing/2014/main" xmlns="" id="{8F0BF492-EE11-4464-8081-66413830B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7463"/>
            <a:ext cx="1152128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D74CEC36-E1FB-4A7A-ADF7-4EAF385A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721087"/>
            <a:ext cx="2654300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6" grpId="0"/>
      <p:bldP spid="26630" grpId="0"/>
      <p:bldP spid="2" grpId="0"/>
      <p:bldP spid="26632" grpId="0"/>
      <p:bldP spid="3" grpId="0"/>
      <p:bldP spid="26634" grpId="0"/>
      <p:bldP spid="26635" grpId="0"/>
      <p:bldP spid="4" grpId="0"/>
      <p:bldP spid="26637" grpId="0"/>
      <p:bldP spid="5" grpId="0"/>
      <p:bldP spid="266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255292F-0D9E-47BF-BBDC-AAF023676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916832"/>
            <a:ext cx="4960986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x 0,4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8,3 x 10 : 25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31" y="2636912"/>
            <a:ext cx="847411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3,32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D74CEC36-E1FB-4A7A-ADF7-4EAF385A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721087"/>
            <a:ext cx="9361040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2.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55292F-0D9E-47BF-BBDC-AAF023676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560" y="1916832"/>
            <a:ext cx="4960986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4,2 x 1,25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4,2 x 10 : 8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255292F-0D9E-47BF-BBDC-AAF023676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4293096"/>
            <a:ext cx="5648845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0,24 x 2,5 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0,24 x 10 : 4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600" y="1950015"/>
            <a:ext cx="579371" cy="5570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454" y="2636912"/>
            <a:ext cx="847411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5,25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2636912"/>
            <a:ext cx="847411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3,32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3322" y="5085184"/>
            <a:ext cx="642227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534" y="5084052"/>
            <a:ext cx="642227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8798" y="2640326"/>
            <a:ext cx="847411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5,25</a:t>
            </a:r>
            <a:endParaRPr lang="en-US" alt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3303" y="1926899"/>
            <a:ext cx="579371" cy="5570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xmlns="" id="{9D87A442-3C5C-47D7-BBD6-92253C45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755" y="4293096"/>
            <a:ext cx="579371" cy="55707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25"/>
              </a:spcBef>
              <a:spcAft>
                <a:spcPts val="838"/>
              </a:spcAft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2384" y="5373216"/>
            <a:ext cx="2639616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10" grpId="0" animBg="1"/>
      <p:bldP spid="11" grpId="0"/>
      <p:bldP spid="12" grpId="0"/>
      <p:bldP spid="14" grpId="0"/>
      <p:bldP spid="17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0">
            <a:extLst>
              <a:ext uri="{FF2B5EF4-FFF2-40B4-BE49-F238E27FC236}">
                <a16:creationId xmlns:a16="http://schemas.microsoft.com/office/drawing/2014/main" xmlns="" id="{72462EC9-1769-416E-95B4-11E5EFCA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775" y="2740709"/>
            <a:ext cx="1333500" cy="4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" name="Rectangle 31">
            <a:extLst>
              <a:ext uri="{FF2B5EF4-FFF2-40B4-BE49-F238E27FC236}">
                <a16:creationId xmlns:a16="http://schemas.microsoft.com/office/drawing/2014/main" xmlns="" id="{8ECA535A-2D31-4434-9D93-096315139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3227316"/>
            <a:ext cx="2306638" cy="264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800" baseline="-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...?m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aseline="-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...?m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0" name="Rectangle 1">
            <a:extLst>
              <a:ext uri="{FF2B5EF4-FFF2-40B4-BE49-F238E27FC236}">
                <a16:creationId xmlns:a16="http://schemas.microsoft.com/office/drawing/2014/main" xmlns="" id="{F104044A-6613-4157-8210-42121FF91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944" y="2446199"/>
            <a:ext cx="5320680" cy="3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: 5 x 2 = 9,6 (m)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(24 + 9,6) x 2 =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67,2 (m)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x 9,6 = 230,4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67,2 m ; 230,4 m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55" name="Straight Connector 4">
            <a:extLst>
              <a:ext uri="{FF2B5EF4-FFF2-40B4-BE49-F238E27FC236}">
                <a16:creationId xmlns:a16="http://schemas.microsoft.com/office/drawing/2014/main" xmlns="" id="{A5E2DE89-7BAD-45D0-8AB1-0AF5AA257B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33788" y="3492500"/>
            <a:ext cx="177165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4" name="Straight Connector 6">
            <a:extLst>
              <a:ext uri="{FF2B5EF4-FFF2-40B4-BE49-F238E27FC236}">
                <a16:creationId xmlns:a16="http://schemas.microsoft.com/office/drawing/2014/main" xmlns="" id="{53E8FD8C-DC3D-4FEF-A8C5-70AB84D537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9500" y="3492500"/>
            <a:ext cx="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7" name="Straight Connector 8">
            <a:extLst>
              <a:ext uri="{FF2B5EF4-FFF2-40B4-BE49-F238E27FC236}">
                <a16:creationId xmlns:a16="http://schemas.microsoft.com/office/drawing/2014/main" xmlns="" id="{AC546AD5-2E9A-4FC7-B867-76AF9F52FA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9500" y="3429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8" name="Straight Connector 22">
            <a:extLst>
              <a:ext uri="{FF2B5EF4-FFF2-40B4-BE49-F238E27FC236}">
                <a16:creationId xmlns:a16="http://schemas.microsoft.com/office/drawing/2014/main" xmlns="" id="{593CF961-E2DA-4193-AD9E-6C5E65898D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3875" y="3937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9" name="Straight Connector 23">
            <a:extLst>
              <a:ext uri="{FF2B5EF4-FFF2-40B4-BE49-F238E27FC236}">
                <a16:creationId xmlns:a16="http://schemas.microsoft.com/office/drawing/2014/main" xmlns="" id="{BE98E660-39F8-455F-96D4-7A20A54A99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3988" y="3937000"/>
            <a:ext cx="0" cy="1270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0" name="Straight Connector 24">
            <a:extLst>
              <a:ext uri="{FF2B5EF4-FFF2-40B4-BE49-F238E27FC236}">
                <a16:creationId xmlns:a16="http://schemas.microsoft.com/office/drawing/2014/main" xmlns="" id="{607BFDF9-AF34-4724-B667-15B3BF47C4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81625" y="3429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1" name="Straight Connector 25">
            <a:extLst>
              <a:ext uri="{FF2B5EF4-FFF2-40B4-BE49-F238E27FC236}">
                <a16:creationId xmlns:a16="http://schemas.microsoft.com/office/drawing/2014/main" xmlns="" id="{8D0357D0-8C44-4171-8A73-6F4FE6178C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48250" y="3429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2" name="Straight Connector 26">
            <a:extLst>
              <a:ext uri="{FF2B5EF4-FFF2-40B4-BE49-F238E27FC236}">
                <a16:creationId xmlns:a16="http://schemas.microsoft.com/office/drawing/2014/main" xmlns="" id="{F9C85210-7892-47DE-A132-1078B0F044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7250" y="3429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3" name="Straight Connector 27">
            <a:extLst>
              <a:ext uri="{FF2B5EF4-FFF2-40B4-BE49-F238E27FC236}">
                <a16:creationId xmlns:a16="http://schemas.microsoft.com/office/drawing/2014/main" xmlns="" id="{2A387787-6EBC-4F9B-9D37-456804766D6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3875" y="3429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4" name="Straight Connector 28">
            <a:extLst>
              <a:ext uri="{FF2B5EF4-FFF2-40B4-BE49-F238E27FC236}">
                <a16:creationId xmlns:a16="http://schemas.microsoft.com/office/drawing/2014/main" xmlns="" id="{57764EA2-9CDB-4808-8C54-F1860D3383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0500" y="3429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5" name="Straight Connector 29">
            <a:extLst>
              <a:ext uri="{FF2B5EF4-FFF2-40B4-BE49-F238E27FC236}">
                <a16:creationId xmlns:a16="http://schemas.microsoft.com/office/drawing/2014/main" xmlns="" id="{406A7CF8-75F9-46DE-B1BA-16EFCEF3C5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9500" y="3937000"/>
            <a:ext cx="0" cy="127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6" name="Straight Connector 11">
            <a:extLst>
              <a:ext uri="{FF2B5EF4-FFF2-40B4-BE49-F238E27FC236}">
                <a16:creationId xmlns:a16="http://schemas.microsoft.com/office/drawing/2014/main" xmlns="" id="{4B65E641-413C-40BE-BEC4-910AE277B7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19501" y="4000500"/>
            <a:ext cx="703263" cy="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7" name="Straight Connector 13">
            <a:extLst>
              <a:ext uri="{FF2B5EF4-FFF2-40B4-BE49-F238E27FC236}">
                <a16:creationId xmlns:a16="http://schemas.microsoft.com/office/drawing/2014/main" xmlns="" id="{799634D9-73CA-4652-98A6-0203846A20F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08663" y="2752725"/>
            <a:ext cx="0" cy="35560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8" name="Left Brace 16">
            <a:extLst>
              <a:ext uri="{FF2B5EF4-FFF2-40B4-BE49-F238E27FC236}">
                <a16:creationId xmlns:a16="http://schemas.microsoft.com/office/drawing/2014/main" xmlns="" id="{AA7178FA-8C83-4FDD-99BE-35B176D9BD4A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372769" y="2358231"/>
            <a:ext cx="241300" cy="1747838"/>
          </a:xfrm>
          <a:prstGeom prst="leftBrace">
            <a:avLst>
              <a:gd name="adj1" fmla="val 43863"/>
              <a:gd name="adj2" fmla="val 50000"/>
            </a:avLst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lIns="64008" tIns="32004" rIns="64008" bIns="3200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6169" name="Left Brace 37">
            <a:extLst>
              <a:ext uri="{FF2B5EF4-FFF2-40B4-BE49-F238E27FC236}">
                <a16:creationId xmlns:a16="http://schemas.microsoft.com/office/drawing/2014/main" xmlns="" id="{79B57219-E39B-4425-B1B5-3651D629DB99}"/>
              </a:ext>
            </a:extLst>
          </p:cNvPr>
          <p:cNvSpPr>
            <a:spLocks/>
          </p:cNvSpPr>
          <p:nvPr/>
        </p:nvSpPr>
        <p:spPr bwMode="auto">
          <a:xfrm rot="5400000" flipH="1">
            <a:off x="3895726" y="3840163"/>
            <a:ext cx="138112" cy="690563"/>
          </a:xfrm>
          <a:prstGeom prst="leftBrace">
            <a:avLst>
              <a:gd name="adj1" fmla="val 44375"/>
              <a:gd name="adj2" fmla="val 50000"/>
            </a:avLst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lIns="64008" tIns="32004" rIns="64008" bIns="3200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6170" name="TextBox 17">
            <a:extLst>
              <a:ext uri="{FF2B5EF4-FFF2-40B4-BE49-F238E27FC236}">
                <a16:creationId xmlns:a16="http://schemas.microsoft.com/office/drawing/2014/main" xmlns="" id="{A923444C-3184-4371-B831-68F409D1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7" y="2738439"/>
            <a:ext cx="831849" cy="4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24m</a:t>
            </a:r>
          </a:p>
        </p:txBody>
      </p:sp>
      <p:sp>
        <p:nvSpPr>
          <p:cNvPr id="6171" name="TextBox 18">
            <a:extLst>
              <a:ext uri="{FF2B5EF4-FFF2-40B4-BE49-F238E27FC236}">
                <a16:creationId xmlns:a16="http://schemas.microsoft.com/office/drawing/2014/main" xmlns="" id="{C60AAA99-B982-4810-9A74-EBDEED8C4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639" y="4200526"/>
            <a:ext cx="695325" cy="4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?m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58BB9B96-96E0-40C2-9CA6-0B335BE08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332656"/>
            <a:ext cx="11233248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24m,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chu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vi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43472" y="1124744"/>
                <a:ext cx="288032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0078D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1" smtClean="0">
                              <a:solidFill>
                                <a:srgbClr val="0078D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2800" b="0" i="1" smtClean="0">
                              <a:solidFill>
                                <a:srgbClr val="0078D2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0078D2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1124744"/>
                <a:ext cx="288032" cy="9017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8488" y="5899774"/>
            <a:ext cx="1703512" cy="958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148" grpId="0"/>
      <p:bldP spid="6168" grpId="0" animBg="1"/>
      <p:bldP spid="6169" grpId="0" animBg="1"/>
      <p:bldP spid="6170" grpId="0"/>
      <p:bldP spid="61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">
            <a:extLst>
              <a:ext uri="{FF2B5EF4-FFF2-40B4-BE49-F238E27FC236}">
                <a16:creationId xmlns:a16="http://schemas.microsoft.com/office/drawing/2014/main" xmlns="" id="{F104044A-6613-4157-8210-42121FF91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2276872"/>
            <a:ext cx="10657184" cy="400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8401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8401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 : 3 = 31 (km)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 : 2 = 51,5 (km)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51,5 – 31 = 20,5 (km)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20,5 </a:t>
            </a:r>
            <a:r>
              <a:rPr lang="en-US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58BB9B96-96E0-40C2-9CA6-0B335BE08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63" y="332656"/>
            <a:ext cx="1116124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93km.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103km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A7"/>
                </a:solidFill>
                <a:latin typeface="Times New Roman" panose="02020603050405020304" pitchFamily="18" charset="0"/>
              </a:rPr>
              <a:t>ki-lô-mét</a:t>
            </a:r>
            <a:r>
              <a:rPr lang="en-US" altLang="en-US" dirty="0">
                <a:solidFill>
                  <a:srgbClr val="0000A7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57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01">
            <a:extLst>
              <a:ext uri="{FF2B5EF4-FFF2-40B4-BE49-F238E27FC236}">
                <a16:creationId xmlns:a16="http://schemas.microsoft.com/office/drawing/2014/main" xmlns="" id="{06228069-70E4-4430-985D-B702E18E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73868" b="79889"/>
          <a:stretch>
            <a:fillRect/>
          </a:stretch>
        </p:blipFill>
        <p:spPr bwMode="auto">
          <a:xfrm>
            <a:off x="8694738" y="1341438"/>
            <a:ext cx="15097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Oval 4">
            <a:extLst>
              <a:ext uri="{FF2B5EF4-FFF2-40B4-BE49-F238E27FC236}">
                <a16:creationId xmlns:a16="http://schemas.microsoft.com/office/drawing/2014/main" xmlns="" id="{B6C0513A-0638-4504-AFDE-A80D9E4A6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013" name="Oval 5">
            <a:extLst>
              <a:ext uri="{FF2B5EF4-FFF2-40B4-BE49-F238E27FC236}">
                <a16:creationId xmlns:a16="http://schemas.microsoft.com/office/drawing/2014/main" xmlns="" id="{782BAFB5-4D91-456C-8940-A4FE2CE8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3014" name="Oval 6">
            <a:extLst>
              <a:ext uri="{FF2B5EF4-FFF2-40B4-BE49-F238E27FC236}">
                <a16:creationId xmlns:a16="http://schemas.microsoft.com/office/drawing/2014/main" xmlns="" id="{33CBFF13-0089-4B38-88ED-EECA6F4E2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3015" name="Oval 7">
            <a:extLst>
              <a:ext uri="{FF2B5EF4-FFF2-40B4-BE49-F238E27FC236}">
                <a16:creationId xmlns:a16="http://schemas.microsoft.com/office/drawing/2014/main" xmlns="" id="{BE9AD422-73E5-49C4-A070-ABDE72EA4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3016" name="Oval 8">
            <a:extLst>
              <a:ext uri="{FF2B5EF4-FFF2-40B4-BE49-F238E27FC236}">
                <a16:creationId xmlns:a16="http://schemas.microsoft.com/office/drawing/2014/main" xmlns="" id="{A501A451-5862-4812-BF7A-F6C361E1F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3017" name="Oval 9">
            <a:extLst>
              <a:ext uri="{FF2B5EF4-FFF2-40B4-BE49-F238E27FC236}">
                <a16:creationId xmlns:a16="http://schemas.microsoft.com/office/drawing/2014/main" xmlns="" id="{AB7B2614-FA38-4C5A-981D-6AA44A161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3018" name="Oval 10">
            <a:extLst>
              <a:ext uri="{FF2B5EF4-FFF2-40B4-BE49-F238E27FC236}">
                <a16:creationId xmlns:a16="http://schemas.microsoft.com/office/drawing/2014/main" xmlns="" id="{4B74622E-D3E5-4D37-9C3B-2C5C3A8B0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3019" name="Oval 11">
            <a:extLst>
              <a:ext uri="{FF2B5EF4-FFF2-40B4-BE49-F238E27FC236}">
                <a16:creationId xmlns:a16="http://schemas.microsoft.com/office/drawing/2014/main" xmlns="" id="{C10F72ED-5C93-4C3D-9062-0B746C9FB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3020" name="Oval 12">
            <a:extLst>
              <a:ext uri="{FF2B5EF4-FFF2-40B4-BE49-F238E27FC236}">
                <a16:creationId xmlns:a16="http://schemas.microsoft.com/office/drawing/2014/main" xmlns="" id="{9BBAFDC6-1A57-4894-BB49-7E1935F37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3021" name="Oval 13">
            <a:extLst>
              <a:ext uri="{FF2B5EF4-FFF2-40B4-BE49-F238E27FC236}">
                <a16:creationId xmlns:a16="http://schemas.microsoft.com/office/drawing/2014/main" xmlns="" id="{1E34EE69-04B9-4773-A3AA-4AD04D94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43022" name="Oval 14">
            <a:extLst>
              <a:ext uri="{FF2B5EF4-FFF2-40B4-BE49-F238E27FC236}">
                <a16:creationId xmlns:a16="http://schemas.microsoft.com/office/drawing/2014/main" xmlns="" id="{0F02181A-5234-408F-9001-756C38462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43023" name="Oval 15">
            <a:extLst>
              <a:ext uri="{FF2B5EF4-FFF2-40B4-BE49-F238E27FC236}">
                <a16:creationId xmlns:a16="http://schemas.microsoft.com/office/drawing/2014/main" xmlns="" id="{BB64E9C9-0184-4A11-A350-B3E71DF94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43024" name="Oval 16">
            <a:extLst>
              <a:ext uri="{FF2B5EF4-FFF2-40B4-BE49-F238E27FC236}">
                <a16:creationId xmlns:a16="http://schemas.microsoft.com/office/drawing/2014/main" xmlns="" id="{E4BCCC60-542D-4785-8EAA-288A42A44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43025" name="Oval 17">
            <a:extLst>
              <a:ext uri="{FF2B5EF4-FFF2-40B4-BE49-F238E27FC236}">
                <a16:creationId xmlns:a16="http://schemas.microsoft.com/office/drawing/2014/main" xmlns="" id="{2D43633B-6C61-4236-BCDD-A728AFEA5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43026" name="Oval 18">
            <a:extLst>
              <a:ext uri="{FF2B5EF4-FFF2-40B4-BE49-F238E27FC236}">
                <a16:creationId xmlns:a16="http://schemas.microsoft.com/office/drawing/2014/main" xmlns="" id="{C815AAF4-F4F1-455E-A906-65BD2AA5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43027" name="Oval 19">
            <a:extLst>
              <a:ext uri="{FF2B5EF4-FFF2-40B4-BE49-F238E27FC236}">
                <a16:creationId xmlns:a16="http://schemas.microsoft.com/office/drawing/2014/main" xmlns="" id="{CD8E2A55-87D0-4EB1-B847-3AEF8244A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0" y="1905000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3036" name="Text Box 28">
            <a:extLst>
              <a:ext uri="{FF2B5EF4-FFF2-40B4-BE49-F238E27FC236}">
                <a16:creationId xmlns:a16="http://schemas.microsoft.com/office/drawing/2014/main" xmlns="" id="{A6002331-EB10-4A4A-8597-76B3952C8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2708275"/>
            <a:ext cx="4714875" cy="585788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66"/>
              </a:gs>
              <a:gs pos="100000">
                <a:srgbClr val="FF6600"/>
              </a:gs>
            </a:gsLst>
            <a:lin ang="5400000" scaled="1"/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Chọn phép tính đúng</a:t>
            </a:r>
          </a:p>
        </p:txBody>
      </p:sp>
      <p:sp>
        <p:nvSpPr>
          <p:cNvPr id="43037" name="Rectangle 29">
            <a:extLst>
              <a:ext uri="{FF2B5EF4-FFF2-40B4-BE49-F238E27FC236}">
                <a16:creationId xmlns:a16="http://schemas.microsoft.com/office/drawing/2014/main" xmlns="" id="{91DA0444-E751-4175-AE7F-18357F9C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795714"/>
            <a:ext cx="1981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15        4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  30      37,5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   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      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38" name="Rectangle 30">
            <a:extLst>
              <a:ext uri="{FF2B5EF4-FFF2-40B4-BE49-F238E27FC236}">
                <a16:creationId xmlns:a16="http://schemas.microsoft.com/office/drawing/2014/main" xmlns="" id="{588B86E4-43B3-4C66-AF4B-435BF129A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988" y="3829050"/>
            <a:ext cx="19050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15        4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30      375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 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39" name="Rectangle 31">
            <a:extLst>
              <a:ext uri="{FF2B5EF4-FFF2-40B4-BE49-F238E27FC236}">
                <a16:creationId xmlns:a16="http://schemas.microsoft.com/office/drawing/2014/main" xmlns="" id="{A2F0FA18-2CF2-4A7C-B123-338504CEE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938" y="3810001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15         4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30       3,75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 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32">
            <a:extLst>
              <a:ext uri="{FF2B5EF4-FFF2-40B4-BE49-F238E27FC236}">
                <a16:creationId xmlns:a16="http://schemas.microsoft.com/office/drawing/2014/main" xmlns="" id="{703B4BEF-CFB3-44F4-829A-A7BEA7EC3587}"/>
              </a:ext>
            </a:extLst>
          </p:cNvPr>
          <p:cNvGrpSpPr>
            <a:grpSpLocks/>
          </p:cNvGrpSpPr>
          <p:nvPr/>
        </p:nvGrpSpPr>
        <p:grpSpPr bwMode="auto">
          <a:xfrm>
            <a:off x="3979863" y="3789364"/>
            <a:ext cx="762000" cy="860425"/>
            <a:chOff x="3640" y="2544"/>
            <a:chExt cx="480" cy="576"/>
          </a:xfrm>
        </p:grpSpPr>
        <p:sp>
          <p:nvSpPr>
            <p:cNvPr id="8228" name="Line 33">
              <a:extLst>
                <a:ext uri="{FF2B5EF4-FFF2-40B4-BE49-F238E27FC236}">
                  <a16:creationId xmlns:a16="http://schemas.microsoft.com/office/drawing/2014/main" xmlns="" id="{B6866552-C486-42E2-9637-239095974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229" name="Line 34">
              <a:extLst>
                <a:ext uri="{FF2B5EF4-FFF2-40B4-BE49-F238E27FC236}">
                  <a16:creationId xmlns:a16="http://schemas.microsoft.com/office/drawing/2014/main" xmlns="" id="{C953C4B7-6907-4755-A852-9CD59B4D6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" y="2808"/>
              <a:ext cx="48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" name="Group 35">
            <a:extLst>
              <a:ext uri="{FF2B5EF4-FFF2-40B4-BE49-F238E27FC236}">
                <a16:creationId xmlns:a16="http://schemas.microsoft.com/office/drawing/2014/main" xmlns="" id="{A042C874-31FE-4652-92B0-27C812327F1F}"/>
              </a:ext>
            </a:extLst>
          </p:cNvPr>
          <p:cNvGrpSpPr>
            <a:grpSpLocks/>
          </p:cNvGrpSpPr>
          <p:nvPr/>
        </p:nvGrpSpPr>
        <p:grpSpPr bwMode="auto">
          <a:xfrm>
            <a:off x="6381750" y="3803650"/>
            <a:ext cx="762000" cy="915988"/>
            <a:chOff x="1816" y="2572"/>
            <a:chExt cx="480" cy="576"/>
          </a:xfrm>
        </p:grpSpPr>
        <p:sp>
          <p:nvSpPr>
            <p:cNvPr id="8226" name="Line 36">
              <a:extLst>
                <a:ext uri="{FF2B5EF4-FFF2-40B4-BE49-F238E27FC236}">
                  <a16:creationId xmlns:a16="http://schemas.microsoft.com/office/drawing/2014/main" xmlns="" id="{14EA2EAB-716C-41EA-8D23-537195B80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227" name="Line 37">
              <a:extLst>
                <a:ext uri="{FF2B5EF4-FFF2-40B4-BE49-F238E27FC236}">
                  <a16:creationId xmlns:a16="http://schemas.microsoft.com/office/drawing/2014/main" xmlns="" id="{E0F03E4F-64FB-4623-9C04-406FE162AD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38">
            <a:extLst>
              <a:ext uri="{FF2B5EF4-FFF2-40B4-BE49-F238E27FC236}">
                <a16:creationId xmlns:a16="http://schemas.microsoft.com/office/drawing/2014/main" xmlns="" id="{6C008DF8-C696-4025-BFFA-FD6C67B3E866}"/>
              </a:ext>
            </a:extLst>
          </p:cNvPr>
          <p:cNvGrpSpPr>
            <a:grpSpLocks/>
          </p:cNvGrpSpPr>
          <p:nvPr/>
        </p:nvGrpSpPr>
        <p:grpSpPr bwMode="auto">
          <a:xfrm>
            <a:off x="8742363" y="3803650"/>
            <a:ext cx="762000" cy="914400"/>
            <a:chOff x="1816" y="2572"/>
            <a:chExt cx="480" cy="576"/>
          </a:xfrm>
        </p:grpSpPr>
        <p:sp>
          <p:nvSpPr>
            <p:cNvPr id="8224" name="Line 39">
              <a:extLst>
                <a:ext uri="{FF2B5EF4-FFF2-40B4-BE49-F238E27FC236}">
                  <a16:creationId xmlns:a16="http://schemas.microsoft.com/office/drawing/2014/main" xmlns="" id="{5FD66A9D-235A-4527-B154-233980DCE6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225" name="Line 40">
              <a:extLst>
                <a:ext uri="{FF2B5EF4-FFF2-40B4-BE49-F238E27FC236}">
                  <a16:creationId xmlns:a16="http://schemas.microsoft.com/office/drawing/2014/main" xmlns="" id="{CF558C74-089D-4CE0-AC8A-E8914EE63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3049" name="Oval 41">
            <a:extLst>
              <a:ext uri="{FF2B5EF4-FFF2-40B4-BE49-F238E27FC236}">
                <a16:creationId xmlns:a16="http://schemas.microsoft.com/office/drawing/2014/main" xmlns="" id="{ED138798-0D03-4958-9B62-0E774BC2D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5516563"/>
            <a:ext cx="990600" cy="533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3050" name="Oval 42">
            <a:extLst>
              <a:ext uri="{FF2B5EF4-FFF2-40B4-BE49-F238E27FC236}">
                <a16:creationId xmlns:a16="http://schemas.microsoft.com/office/drawing/2014/main" xmlns="" id="{960ED746-CC53-40D1-BD98-2FB78A335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5516563"/>
            <a:ext cx="1068387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051" name="Oval 43">
            <a:extLst>
              <a:ext uri="{FF2B5EF4-FFF2-40B4-BE49-F238E27FC236}">
                <a16:creationId xmlns:a16="http://schemas.microsoft.com/office/drawing/2014/main" xmlns="" id="{2D9B2715-EBF8-41B4-B336-AD89AEE66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516563"/>
            <a:ext cx="9906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3059" name="Oval 51">
            <a:extLst>
              <a:ext uri="{FF2B5EF4-FFF2-40B4-BE49-F238E27FC236}">
                <a16:creationId xmlns:a16="http://schemas.microsoft.com/office/drawing/2014/main" xmlns="" id="{74CAA31C-CD05-47AC-AE2E-2AE5CA2D3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351" y="1531939"/>
            <a:ext cx="1412875" cy="14747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64008" tIns="32004" rIns="64008" bIns="320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sp>
        <p:nvSpPr>
          <p:cNvPr id="8223" name="Rectangle 36">
            <a:extLst>
              <a:ext uri="{FF2B5EF4-FFF2-40B4-BE49-F238E27FC236}">
                <a16:creationId xmlns:a16="http://schemas.microsoft.com/office/drawing/2014/main" xmlns="" id="{AE6B6474-885D-42BE-8124-CB0DB732B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8" y="17463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85" decel="1000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85" decel="100000"/>
                                        <p:tgtEl>
                                          <p:spTgt spid="43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385" fill="hold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385" fill="hold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85" decel="1000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85" decel="100000"/>
                                        <p:tgtEl>
                                          <p:spTgt spid="430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385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385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85" decel="100000"/>
                                        <p:tgtEl>
                                          <p:spTgt spid="43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85" decel="100000"/>
                                        <p:tgtEl>
                                          <p:spTgt spid="43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385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385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81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89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97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05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1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9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7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0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45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8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0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53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6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0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1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4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9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0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4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5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8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0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2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3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96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8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0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01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6" dur="500"/>
                                        <p:tgtEl>
                                          <p:spTgt spid="43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08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43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43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3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3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  <p:bldP spid="43012" grpId="1" animBg="1"/>
      <p:bldP spid="43013" grpId="0" animBg="1"/>
      <p:bldP spid="43013" grpId="1" animBg="1"/>
      <p:bldP spid="43014" grpId="0" animBg="1"/>
      <p:bldP spid="43014" grpId="1" animBg="1"/>
      <p:bldP spid="43015" grpId="0" animBg="1"/>
      <p:bldP spid="43015" grpId="1" animBg="1"/>
      <p:bldP spid="43016" grpId="0" animBg="1"/>
      <p:bldP spid="43016" grpId="1" animBg="1"/>
      <p:bldP spid="43017" grpId="0" animBg="1"/>
      <p:bldP spid="43017" grpId="1" animBg="1"/>
      <p:bldP spid="43018" grpId="0" animBg="1"/>
      <p:bldP spid="43018" grpId="1" animBg="1"/>
      <p:bldP spid="43019" grpId="0" animBg="1"/>
      <p:bldP spid="43019" grpId="1" animBg="1"/>
      <p:bldP spid="43020" grpId="0" animBg="1"/>
      <p:bldP spid="43020" grpId="1" animBg="1"/>
      <p:bldP spid="43021" grpId="0" animBg="1"/>
      <p:bldP spid="43021" grpId="1" animBg="1"/>
      <p:bldP spid="43022" grpId="0" animBg="1"/>
      <p:bldP spid="43022" grpId="1" animBg="1"/>
      <p:bldP spid="43023" grpId="0" animBg="1"/>
      <p:bldP spid="43023" grpId="1" animBg="1"/>
      <p:bldP spid="43024" grpId="0" animBg="1"/>
      <p:bldP spid="43024" grpId="1" animBg="1"/>
      <p:bldP spid="43025" grpId="0" animBg="1"/>
      <p:bldP spid="43025" grpId="1" animBg="1"/>
      <p:bldP spid="43026" grpId="0" animBg="1"/>
      <p:bldP spid="43026" grpId="1" animBg="1"/>
      <p:bldP spid="43027" grpId="0" animBg="1"/>
      <p:bldP spid="43027" grpId="1" animBg="1"/>
      <p:bldP spid="43036" grpId="0" animBg="1"/>
      <p:bldP spid="43037" grpId="0"/>
      <p:bldP spid="43038" grpId="0"/>
      <p:bldP spid="43039" grpId="0"/>
      <p:bldP spid="43049" grpId="0" animBg="1"/>
      <p:bldP spid="43049" grpId="1" animBg="1"/>
      <p:bldP spid="43050" grpId="0" animBg="1"/>
      <p:bldP spid="43050" grpId="1" animBg="1"/>
      <p:bldP spid="43051" grpId="0" animBg="1"/>
      <p:bldP spid="43051" grpId="1" animBg="1"/>
      <p:bldP spid="430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599</Words>
  <Application>Microsoft Office PowerPoint</Application>
  <PresentationFormat>Widescreen</PresentationFormat>
  <Paragraphs>127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 Unicode MS</vt:lpstr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Nguyễn Phú Quốc</dc:creator>
  <cp:lastModifiedBy>Admin</cp:lastModifiedBy>
  <cp:revision>143</cp:revision>
  <dcterms:created xsi:type="dcterms:W3CDTF">2019-06-12T09:28:51Z</dcterms:created>
  <dcterms:modified xsi:type="dcterms:W3CDTF">2021-11-30T01:46:48Z</dcterms:modified>
</cp:coreProperties>
</file>