
<file path=[Content_Types].xml><?xml version="1.0" encoding="utf-8"?>
<Types xmlns="http://schemas.openxmlformats.org/package/2006/content-types">
  <Default Extension="png" ContentType="image/png"/>
  <Default Extension="jfif" ContentType="image/j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 id="2147483692" r:id="rId2"/>
    <p:sldMasterId id="2147483704" r:id="rId3"/>
  </p:sldMasterIdLst>
  <p:notesMasterIdLst>
    <p:notesMasterId r:id="rId33"/>
  </p:notesMasterIdLst>
  <p:sldIdLst>
    <p:sldId id="386" r:id="rId4"/>
    <p:sldId id="387" r:id="rId5"/>
    <p:sldId id="388" r:id="rId6"/>
    <p:sldId id="389" r:id="rId7"/>
    <p:sldId id="390" r:id="rId8"/>
    <p:sldId id="371" r:id="rId9"/>
    <p:sldId id="263" r:id="rId10"/>
    <p:sldId id="376" r:id="rId11"/>
    <p:sldId id="266" r:id="rId12"/>
    <p:sldId id="272" r:id="rId13"/>
    <p:sldId id="391" r:id="rId14"/>
    <p:sldId id="394" r:id="rId15"/>
    <p:sldId id="377" r:id="rId16"/>
    <p:sldId id="306" r:id="rId17"/>
    <p:sldId id="274" r:id="rId18"/>
    <p:sldId id="286" r:id="rId19"/>
    <p:sldId id="383" r:id="rId20"/>
    <p:sldId id="285" r:id="rId21"/>
    <p:sldId id="384" r:id="rId22"/>
    <p:sldId id="392" r:id="rId23"/>
    <p:sldId id="381" r:id="rId24"/>
    <p:sldId id="374" r:id="rId25"/>
    <p:sldId id="288" r:id="rId26"/>
    <p:sldId id="290" r:id="rId27"/>
    <p:sldId id="289" r:id="rId28"/>
    <p:sldId id="393" r:id="rId29"/>
    <p:sldId id="379" r:id="rId30"/>
    <p:sldId id="367" r:id="rId31"/>
    <p:sldId id="295"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96" autoAdjust="0"/>
    <p:restoredTop sz="94660"/>
  </p:normalViewPr>
  <p:slideViewPr>
    <p:cSldViewPr snapToGrid="0">
      <p:cViewPr varScale="1">
        <p:scale>
          <a:sx n="66" d="100"/>
          <a:sy n="66" d="100"/>
        </p:scale>
        <p:origin x="21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3A2663-551C-49FF-AA12-105315D4597E}" type="datetimeFigureOut">
              <a:rPr lang="en-US" smtClean="0"/>
              <a:pPr/>
              <a:t>10/21/2021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92B4A3-FC1C-4894-9A71-5964AE231875}" type="slidenum">
              <a:rPr lang="en-US" smtClean="0"/>
              <a:pPr/>
              <a:t>‹#›</a:t>
            </a:fld>
            <a:endParaRPr lang="en-US"/>
          </a:p>
        </p:txBody>
      </p:sp>
    </p:spTree>
    <p:extLst>
      <p:ext uri="{BB962C8B-B14F-4D97-AF65-F5344CB8AC3E}">
        <p14:creationId xmlns:p14="http://schemas.microsoft.com/office/powerpoint/2010/main" val="728732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10/21/2021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33902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smtClean="0"/>
              <a:pPr/>
              <a:t>10/21/2021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pPr/>
              <a:t>‹#›</a:t>
            </a:fld>
            <a:endParaRPr lang="en-US" dirty="0"/>
          </a:p>
        </p:txBody>
      </p:sp>
    </p:spTree>
    <p:extLst>
      <p:ext uri="{BB962C8B-B14F-4D97-AF65-F5344CB8AC3E}">
        <p14:creationId xmlns:p14="http://schemas.microsoft.com/office/powerpoint/2010/main" val="227661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10/21/2021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4704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77A4C21B-6146-44E0-8B3A-A55F04590710}" type="datetimeFigureOut">
              <a:rPr lang="vi-VN"/>
              <a:pPr>
                <a:defRPr/>
              </a:pPr>
              <a:t>21/10/2021</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53DC3EF4-2C6E-464D-ADCB-62CB8540E06C}" type="slidenum">
              <a:rPr lang="vi-VN"/>
              <a:pPr>
                <a:defRPr/>
              </a:pPr>
              <a:t>‹#›</a:t>
            </a:fld>
            <a:endParaRPr lang="vi-VN"/>
          </a:p>
        </p:txBody>
      </p:sp>
    </p:spTree>
    <p:extLst>
      <p:ext uri="{BB962C8B-B14F-4D97-AF65-F5344CB8AC3E}">
        <p14:creationId xmlns:p14="http://schemas.microsoft.com/office/powerpoint/2010/main" val="3402805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B3621B4B-79C3-41CD-BF82-9C310E79C376}" type="datetimeFigureOut">
              <a:rPr lang="vi-VN"/>
              <a:pPr>
                <a:defRPr/>
              </a:pPr>
              <a:t>21/10/2021</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8844AA5C-1F9A-4B4C-96DD-62B27836F5FA}" type="slidenum">
              <a:rPr lang="vi-VN"/>
              <a:pPr>
                <a:defRPr/>
              </a:pPr>
              <a:t>‹#›</a:t>
            </a:fld>
            <a:endParaRPr lang="vi-VN"/>
          </a:p>
        </p:txBody>
      </p:sp>
    </p:spTree>
    <p:extLst>
      <p:ext uri="{BB962C8B-B14F-4D97-AF65-F5344CB8AC3E}">
        <p14:creationId xmlns:p14="http://schemas.microsoft.com/office/powerpoint/2010/main" val="1655021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EAE85FFB-1F32-4EFE-9EF9-DC4F8B140881}" type="datetimeFigureOut">
              <a:rPr lang="vi-VN"/>
              <a:pPr>
                <a:defRPr/>
              </a:pPr>
              <a:t>21/10/2021</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DD3F17D4-461A-48CB-B4C8-B02FAF69A0A5}" type="slidenum">
              <a:rPr lang="vi-VN"/>
              <a:pPr>
                <a:defRPr/>
              </a:pPr>
              <a:t>‹#›</a:t>
            </a:fld>
            <a:endParaRPr lang="vi-VN"/>
          </a:p>
        </p:txBody>
      </p:sp>
    </p:spTree>
    <p:extLst>
      <p:ext uri="{BB962C8B-B14F-4D97-AF65-F5344CB8AC3E}">
        <p14:creationId xmlns:p14="http://schemas.microsoft.com/office/powerpoint/2010/main" val="2477929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p:cNvSpPr>
            <a:spLocks noGrp="1"/>
          </p:cNvSpPr>
          <p:nvPr>
            <p:ph type="dt" sz="half" idx="10"/>
          </p:nvPr>
        </p:nvSpPr>
        <p:spPr/>
        <p:txBody>
          <a:bodyPr/>
          <a:lstStyle>
            <a:lvl1pPr>
              <a:defRPr/>
            </a:lvl1pPr>
          </a:lstStyle>
          <a:p>
            <a:pPr>
              <a:defRPr/>
            </a:pPr>
            <a:fld id="{5EC8D34E-CD22-49E2-BF70-E99FBB479017}" type="datetimeFigureOut">
              <a:rPr lang="vi-VN"/>
              <a:pPr>
                <a:defRPr/>
              </a:pPr>
              <a:t>21/10/2021</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A2F25A12-EE15-48FF-985B-F5120ECFB05D}" type="slidenum">
              <a:rPr lang="vi-VN"/>
              <a:pPr>
                <a:defRPr/>
              </a:pPr>
              <a:t>‹#›</a:t>
            </a:fld>
            <a:endParaRPr lang="vi-VN"/>
          </a:p>
        </p:txBody>
      </p:sp>
    </p:spTree>
    <p:extLst>
      <p:ext uri="{BB962C8B-B14F-4D97-AF65-F5344CB8AC3E}">
        <p14:creationId xmlns:p14="http://schemas.microsoft.com/office/powerpoint/2010/main" val="3592979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10"/>
          </p:nvPr>
        </p:nvSpPr>
        <p:spPr/>
        <p:txBody>
          <a:bodyPr/>
          <a:lstStyle>
            <a:lvl1pPr>
              <a:defRPr/>
            </a:lvl1pPr>
          </a:lstStyle>
          <a:p>
            <a:pPr>
              <a:defRPr/>
            </a:pPr>
            <a:fld id="{6CD8390B-1FDB-4B85-A2DD-4271AB53ABE2}" type="datetimeFigureOut">
              <a:rPr lang="vi-VN"/>
              <a:pPr>
                <a:defRPr/>
              </a:pPr>
              <a:t>21/10/2021</a:t>
            </a:fld>
            <a:endParaRPr lang="vi-VN"/>
          </a:p>
        </p:txBody>
      </p:sp>
      <p:sp>
        <p:nvSpPr>
          <p:cNvPr id="8" name="Footer Placeholder 4"/>
          <p:cNvSpPr>
            <a:spLocks noGrp="1"/>
          </p:cNvSpPr>
          <p:nvPr>
            <p:ph type="ftr" sz="quarter" idx="11"/>
          </p:nvPr>
        </p:nvSpPr>
        <p:spPr/>
        <p:txBody>
          <a:bodyPr/>
          <a:lstStyle>
            <a:lvl1pPr>
              <a:defRPr/>
            </a:lvl1pPr>
          </a:lstStyle>
          <a:p>
            <a:pPr>
              <a:defRPr/>
            </a:pPr>
            <a:endParaRPr lang="vi-VN"/>
          </a:p>
        </p:txBody>
      </p:sp>
      <p:sp>
        <p:nvSpPr>
          <p:cNvPr id="9" name="Slide Number Placeholder 5"/>
          <p:cNvSpPr>
            <a:spLocks noGrp="1"/>
          </p:cNvSpPr>
          <p:nvPr>
            <p:ph type="sldNum" sz="quarter" idx="12"/>
          </p:nvPr>
        </p:nvSpPr>
        <p:spPr/>
        <p:txBody>
          <a:bodyPr/>
          <a:lstStyle>
            <a:lvl1pPr>
              <a:defRPr/>
            </a:lvl1pPr>
          </a:lstStyle>
          <a:p>
            <a:pPr>
              <a:defRPr/>
            </a:pPr>
            <a:fld id="{0AD3BF1F-1DEA-40FF-A54C-441C84093BF2}" type="slidenum">
              <a:rPr lang="vi-VN"/>
              <a:pPr>
                <a:defRPr/>
              </a:pPr>
              <a:t>‹#›</a:t>
            </a:fld>
            <a:endParaRPr lang="vi-VN"/>
          </a:p>
        </p:txBody>
      </p:sp>
    </p:spTree>
    <p:extLst>
      <p:ext uri="{BB962C8B-B14F-4D97-AF65-F5344CB8AC3E}">
        <p14:creationId xmlns:p14="http://schemas.microsoft.com/office/powerpoint/2010/main" val="1217740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24ABB91E-8E8C-4591-8E2A-C4FE56AE2FFD}" type="datetimeFigureOut">
              <a:rPr lang="vi-VN"/>
              <a:pPr>
                <a:defRPr/>
              </a:pPr>
              <a:t>21/10/2021</a:t>
            </a:fld>
            <a:endParaRPr lang="vi-VN"/>
          </a:p>
        </p:txBody>
      </p:sp>
      <p:sp>
        <p:nvSpPr>
          <p:cNvPr id="4" name="Footer Placeholder 4"/>
          <p:cNvSpPr>
            <a:spLocks noGrp="1"/>
          </p:cNvSpPr>
          <p:nvPr>
            <p:ph type="ftr" sz="quarter" idx="11"/>
          </p:nvPr>
        </p:nvSpPr>
        <p:spPr/>
        <p:txBody>
          <a:bodyPr/>
          <a:lstStyle>
            <a:lvl1pPr>
              <a:defRPr/>
            </a:lvl1pPr>
          </a:lstStyle>
          <a:p>
            <a:pPr>
              <a:defRPr/>
            </a:pPr>
            <a:endParaRPr lang="vi-VN"/>
          </a:p>
        </p:txBody>
      </p:sp>
      <p:sp>
        <p:nvSpPr>
          <p:cNvPr id="5" name="Slide Number Placeholder 5"/>
          <p:cNvSpPr>
            <a:spLocks noGrp="1"/>
          </p:cNvSpPr>
          <p:nvPr>
            <p:ph type="sldNum" sz="quarter" idx="12"/>
          </p:nvPr>
        </p:nvSpPr>
        <p:spPr/>
        <p:txBody>
          <a:bodyPr/>
          <a:lstStyle>
            <a:lvl1pPr>
              <a:defRPr/>
            </a:lvl1pPr>
          </a:lstStyle>
          <a:p>
            <a:pPr>
              <a:defRPr/>
            </a:pPr>
            <a:fld id="{840BBE53-78F1-48EA-88C4-EE0B46507C8F}" type="slidenum">
              <a:rPr lang="vi-VN"/>
              <a:pPr>
                <a:defRPr/>
              </a:pPr>
              <a:t>‹#›</a:t>
            </a:fld>
            <a:endParaRPr lang="vi-VN"/>
          </a:p>
        </p:txBody>
      </p:sp>
    </p:spTree>
    <p:extLst>
      <p:ext uri="{BB962C8B-B14F-4D97-AF65-F5344CB8AC3E}">
        <p14:creationId xmlns:p14="http://schemas.microsoft.com/office/powerpoint/2010/main" val="1333539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3FA3727-6610-4820-8A10-F7FDFCF038D6}" type="datetimeFigureOut">
              <a:rPr lang="vi-VN"/>
              <a:pPr>
                <a:defRPr/>
              </a:pPr>
              <a:t>21/10/2021</a:t>
            </a:fld>
            <a:endParaRPr lang="vi-VN"/>
          </a:p>
        </p:txBody>
      </p:sp>
      <p:sp>
        <p:nvSpPr>
          <p:cNvPr id="3" name="Footer Placeholder 4"/>
          <p:cNvSpPr>
            <a:spLocks noGrp="1"/>
          </p:cNvSpPr>
          <p:nvPr>
            <p:ph type="ftr" sz="quarter" idx="11"/>
          </p:nvPr>
        </p:nvSpPr>
        <p:spPr/>
        <p:txBody>
          <a:bodyPr/>
          <a:lstStyle>
            <a:lvl1pPr>
              <a:defRPr/>
            </a:lvl1pPr>
          </a:lstStyle>
          <a:p>
            <a:pPr>
              <a:defRPr/>
            </a:pPr>
            <a:endParaRPr lang="vi-VN"/>
          </a:p>
        </p:txBody>
      </p:sp>
      <p:sp>
        <p:nvSpPr>
          <p:cNvPr id="4" name="Slide Number Placeholder 5"/>
          <p:cNvSpPr>
            <a:spLocks noGrp="1"/>
          </p:cNvSpPr>
          <p:nvPr>
            <p:ph type="sldNum" sz="quarter" idx="12"/>
          </p:nvPr>
        </p:nvSpPr>
        <p:spPr/>
        <p:txBody>
          <a:bodyPr/>
          <a:lstStyle>
            <a:lvl1pPr>
              <a:defRPr/>
            </a:lvl1pPr>
          </a:lstStyle>
          <a:p>
            <a:pPr>
              <a:defRPr/>
            </a:pPr>
            <a:fld id="{48A4CC84-6E90-4073-9DC8-D764EBC44376}" type="slidenum">
              <a:rPr lang="vi-VN"/>
              <a:pPr>
                <a:defRPr/>
              </a:pPr>
              <a:t>‹#›</a:t>
            </a:fld>
            <a:endParaRPr lang="vi-VN"/>
          </a:p>
        </p:txBody>
      </p:sp>
    </p:spTree>
    <p:extLst>
      <p:ext uri="{BB962C8B-B14F-4D97-AF65-F5344CB8AC3E}">
        <p14:creationId xmlns:p14="http://schemas.microsoft.com/office/powerpoint/2010/main" val="1310019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04F4951D-D7AE-4C0D-8F58-1DE2F830F999}" type="datetimeFigureOut">
              <a:rPr lang="vi-VN"/>
              <a:pPr>
                <a:defRPr/>
              </a:pPr>
              <a:t>21/10/2021</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47C58DC0-FC6C-4DC2-94E0-BEE546EFA21D}" type="slidenum">
              <a:rPr lang="vi-VN"/>
              <a:pPr>
                <a:defRPr/>
              </a:pPr>
              <a:t>‹#›</a:t>
            </a:fld>
            <a:endParaRPr lang="vi-VN"/>
          </a:p>
        </p:txBody>
      </p:sp>
    </p:spTree>
    <p:extLst>
      <p:ext uri="{BB962C8B-B14F-4D97-AF65-F5344CB8AC3E}">
        <p14:creationId xmlns:p14="http://schemas.microsoft.com/office/powerpoint/2010/main" val="533787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10/21/2021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64115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38C0599A-63B0-4EF3-836A-D4F9DE9ED6B2}" type="datetimeFigureOut">
              <a:rPr lang="vi-VN"/>
              <a:pPr>
                <a:defRPr/>
              </a:pPr>
              <a:t>21/10/2021</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92E4E377-EF41-47A8-847F-01D35B38DD04}" type="slidenum">
              <a:rPr lang="vi-VN"/>
              <a:pPr>
                <a:defRPr/>
              </a:pPr>
              <a:t>‹#›</a:t>
            </a:fld>
            <a:endParaRPr lang="vi-VN"/>
          </a:p>
        </p:txBody>
      </p:sp>
    </p:spTree>
    <p:extLst>
      <p:ext uri="{BB962C8B-B14F-4D97-AF65-F5344CB8AC3E}">
        <p14:creationId xmlns:p14="http://schemas.microsoft.com/office/powerpoint/2010/main" val="2026895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7A42D411-6676-4341-A173-25A4FF8CF550}" type="datetimeFigureOut">
              <a:rPr lang="vi-VN"/>
              <a:pPr>
                <a:defRPr/>
              </a:pPr>
              <a:t>21/10/2021</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E3A79AA5-5253-4384-8303-ABF2F4417522}" type="slidenum">
              <a:rPr lang="vi-VN"/>
              <a:pPr>
                <a:defRPr/>
              </a:pPr>
              <a:t>‹#›</a:t>
            </a:fld>
            <a:endParaRPr lang="vi-VN"/>
          </a:p>
        </p:txBody>
      </p:sp>
    </p:spTree>
    <p:extLst>
      <p:ext uri="{BB962C8B-B14F-4D97-AF65-F5344CB8AC3E}">
        <p14:creationId xmlns:p14="http://schemas.microsoft.com/office/powerpoint/2010/main" val="1290609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44A91449-F690-4DF8-90BC-CCB9F5FA2B24}" type="datetimeFigureOut">
              <a:rPr lang="vi-VN"/>
              <a:pPr>
                <a:defRPr/>
              </a:pPr>
              <a:t>21/10/2021</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2D749822-76F0-4344-AD88-03CCEECED054}" type="slidenum">
              <a:rPr lang="vi-VN"/>
              <a:pPr>
                <a:defRPr/>
              </a:pPr>
              <a:t>‹#›</a:t>
            </a:fld>
            <a:endParaRPr lang="vi-VN"/>
          </a:p>
        </p:txBody>
      </p:sp>
    </p:spTree>
    <p:extLst>
      <p:ext uri="{BB962C8B-B14F-4D97-AF65-F5344CB8AC3E}">
        <p14:creationId xmlns:p14="http://schemas.microsoft.com/office/powerpoint/2010/main" val="2901092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8440EE3D-B647-45C4-9147-1E8246416E48}" type="datetimeFigureOut">
              <a:rPr lang="vi-VN"/>
              <a:pPr>
                <a:defRPr/>
              </a:pPr>
              <a:t>21/10/2021</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C838AF38-3BF0-45CA-9D29-CB27AAEBFACE}" type="slidenum">
              <a:rPr lang="vi-VN"/>
              <a:pPr>
                <a:defRPr/>
              </a:pPr>
              <a:t>‹#›</a:t>
            </a:fld>
            <a:endParaRPr lang="vi-VN"/>
          </a:p>
        </p:txBody>
      </p:sp>
    </p:spTree>
    <p:extLst>
      <p:ext uri="{BB962C8B-B14F-4D97-AF65-F5344CB8AC3E}">
        <p14:creationId xmlns:p14="http://schemas.microsoft.com/office/powerpoint/2010/main" val="17129658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5DFEB2CE-DE45-4450-B96B-355FA49CC4E7}" type="datetimeFigureOut">
              <a:rPr lang="vi-VN"/>
              <a:pPr>
                <a:defRPr/>
              </a:pPr>
              <a:t>21/10/2021</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FE8FAB70-CB67-4051-BEF3-AFA7018B0FB7}" type="slidenum">
              <a:rPr lang="vi-VN"/>
              <a:pPr>
                <a:defRPr/>
              </a:pPr>
              <a:t>‹#›</a:t>
            </a:fld>
            <a:endParaRPr lang="vi-VN"/>
          </a:p>
        </p:txBody>
      </p:sp>
    </p:spTree>
    <p:extLst>
      <p:ext uri="{BB962C8B-B14F-4D97-AF65-F5344CB8AC3E}">
        <p14:creationId xmlns:p14="http://schemas.microsoft.com/office/powerpoint/2010/main" val="529957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719016BA-FCA1-44A5-8918-0C95BF2635D3}" type="datetimeFigureOut">
              <a:rPr lang="vi-VN"/>
              <a:pPr>
                <a:defRPr/>
              </a:pPr>
              <a:t>21/10/2021</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E31AF704-85B9-459C-9D13-2529337FBDD3}" type="slidenum">
              <a:rPr lang="vi-VN"/>
              <a:pPr>
                <a:defRPr/>
              </a:pPr>
              <a:t>‹#›</a:t>
            </a:fld>
            <a:endParaRPr lang="vi-VN"/>
          </a:p>
        </p:txBody>
      </p:sp>
    </p:spTree>
    <p:extLst>
      <p:ext uri="{BB962C8B-B14F-4D97-AF65-F5344CB8AC3E}">
        <p14:creationId xmlns:p14="http://schemas.microsoft.com/office/powerpoint/2010/main" val="40107186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p:cNvSpPr>
            <a:spLocks noGrp="1"/>
          </p:cNvSpPr>
          <p:nvPr>
            <p:ph type="dt" sz="half" idx="10"/>
          </p:nvPr>
        </p:nvSpPr>
        <p:spPr/>
        <p:txBody>
          <a:bodyPr/>
          <a:lstStyle>
            <a:lvl1pPr>
              <a:defRPr/>
            </a:lvl1pPr>
          </a:lstStyle>
          <a:p>
            <a:pPr>
              <a:defRPr/>
            </a:pPr>
            <a:fld id="{5D6C47AC-ADF2-4707-943A-C61EE7719549}" type="datetimeFigureOut">
              <a:rPr lang="vi-VN"/>
              <a:pPr>
                <a:defRPr/>
              </a:pPr>
              <a:t>21/10/2021</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4D0CCD5D-AFDC-408D-82CE-DB688149FBD7}" type="slidenum">
              <a:rPr lang="vi-VN"/>
              <a:pPr>
                <a:defRPr/>
              </a:pPr>
              <a:t>‹#›</a:t>
            </a:fld>
            <a:endParaRPr lang="vi-VN"/>
          </a:p>
        </p:txBody>
      </p:sp>
    </p:spTree>
    <p:extLst>
      <p:ext uri="{BB962C8B-B14F-4D97-AF65-F5344CB8AC3E}">
        <p14:creationId xmlns:p14="http://schemas.microsoft.com/office/powerpoint/2010/main" val="2628162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10"/>
          </p:nvPr>
        </p:nvSpPr>
        <p:spPr/>
        <p:txBody>
          <a:bodyPr/>
          <a:lstStyle>
            <a:lvl1pPr>
              <a:defRPr/>
            </a:lvl1pPr>
          </a:lstStyle>
          <a:p>
            <a:pPr>
              <a:defRPr/>
            </a:pPr>
            <a:fld id="{2A0B48BB-4ABD-4E51-8506-E7AC8A6A0BF7}" type="datetimeFigureOut">
              <a:rPr lang="vi-VN"/>
              <a:pPr>
                <a:defRPr/>
              </a:pPr>
              <a:t>21/10/2021</a:t>
            </a:fld>
            <a:endParaRPr lang="vi-VN"/>
          </a:p>
        </p:txBody>
      </p:sp>
      <p:sp>
        <p:nvSpPr>
          <p:cNvPr id="8" name="Footer Placeholder 4"/>
          <p:cNvSpPr>
            <a:spLocks noGrp="1"/>
          </p:cNvSpPr>
          <p:nvPr>
            <p:ph type="ftr" sz="quarter" idx="11"/>
          </p:nvPr>
        </p:nvSpPr>
        <p:spPr/>
        <p:txBody>
          <a:bodyPr/>
          <a:lstStyle>
            <a:lvl1pPr>
              <a:defRPr/>
            </a:lvl1pPr>
          </a:lstStyle>
          <a:p>
            <a:pPr>
              <a:defRPr/>
            </a:pPr>
            <a:endParaRPr lang="vi-VN"/>
          </a:p>
        </p:txBody>
      </p:sp>
      <p:sp>
        <p:nvSpPr>
          <p:cNvPr id="9" name="Slide Number Placeholder 5"/>
          <p:cNvSpPr>
            <a:spLocks noGrp="1"/>
          </p:cNvSpPr>
          <p:nvPr>
            <p:ph type="sldNum" sz="quarter" idx="12"/>
          </p:nvPr>
        </p:nvSpPr>
        <p:spPr/>
        <p:txBody>
          <a:bodyPr/>
          <a:lstStyle>
            <a:lvl1pPr>
              <a:defRPr/>
            </a:lvl1pPr>
          </a:lstStyle>
          <a:p>
            <a:pPr>
              <a:defRPr/>
            </a:pPr>
            <a:fld id="{5FC456F0-1D8B-43B8-8FDE-98BA4E36CF46}" type="slidenum">
              <a:rPr lang="vi-VN"/>
              <a:pPr>
                <a:defRPr/>
              </a:pPr>
              <a:t>‹#›</a:t>
            </a:fld>
            <a:endParaRPr lang="vi-VN"/>
          </a:p>
        </p:txBody>
      </p:sp>
    </p:spTree>
    <p:extLst>
      <p:ext uri="{BB962C8B-B14F-4D97-AF65-F5344CB8AC3E}">
        <p14:creationId xmlns:p14="http://schemas.microsoft.com/office/powerpoint/2010/main" val="25154198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927263F9-672E-42EA-964E-78003E876D12}" type="datetimeFigureOut">
              <a:rPr lang="vi-VN"/>
              <a:pPr>
                <a:defRPr/>
              </a:pPr>
              <a:t>21/10/2021</a:t>
            </a:fld>
            <a:endParaRPr lang="vi-VN"/>
          </a:p>
        </p:txBody>
      </p:sp>
      <p:sp>
        <p:nvSpPr>
          <p:cNvPr id="4" name="Footer Placeholder 4"/>
          <p:cNvSpPr>
            <a:spLocks noGrp="1"/>
          </p:cNvSpPr>
          <p:nvPr>
            <p:ph type="ftr" sz="quarter" idx="11"/>
          </p:nvPr>
        </p:nvSpPr>
        <p:spPr/>
        <p:txBody>
          <a:bodyPr/>
          <a:lstStyle>
            <a:lvl1pPr>
              <a:defRPr/>
            </a:lvl1pPr>
          </a:lstStyle>
          <a:p>
            <a:pPr>
              <a:defRPr/>
            </a:pPr>
            <a:endParaRPr lang="vi-VN"/>
          </a:p>
        </p:txBody>
      </p:sp>
      <p:sp>
        <p:nvSpPr>
          <p:cNvPr id="5" name="Slide Number Placeholder 5"/>
          <p:cNvSpPr>
            <a:spLocks noGrp="1"/>
          </p:cNvSpPr>
          <p:nvPr>
            <p:ph type="sldNum" sz="quarter" idx="12"/>
          </p:nvPr>
        </p:nvSpPr>
        <p:spPr/>
        <p:txBody>
          <a:bodyPr/>
          <a:lstStyle>
            <a:lvl1pPr>
              <a:defRPr/>
            </a:lvl1pPr>
          </a:lstStyle>
          <a:p>
            <a:pPr>
              <a:defRPr/>
            </a:pPr>
            <a:fld id="{3CE139D6-14C8-4C3A-B42F-0FC208D4B2F6}" type="slidenum">
              <a:rPr lang="vi-VN"/>
              <a:pPr>
                <a:defRPr/>
              </a:pPr>
              <a:t>‹#›</a:t>
            </a:fld>
            <a:endParaRPr lang="vi-VN"/>
          </a:p>
        </p:txBody>
      </p:sp>
    </p:spTree>
    <p:extLst>
      <p:ext uri="{BB962C8B-B14F-4D97-AF65-F5344CB8AC3E}">
        <p14:creationId xmlns:p14="http://schemas.microsoft.com/office/powerpoint/2010/main" val="866365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5A09214-3905-413E-9280-F9BC611478DD}" type="datetimeFigureOut">
              <a:rPr lang="vi-VN"/>
              <a:pPr>
                <a:defRPr/>
              </a:pPr>
              <a:t>21/10/2021</a:t>
            </a:fld>
            <a:endParaRPr lang="vi-VN"/>
          </a:p>
        </p:txBody>
      </p:sp>
      <p:sp>
        <p:nvSpPr>
          <p:cNvPr id="3" name="Footer Placeholder 4"/>
          <p:cNvSpPr>
            <a:spLocks noGrp="1"/>
          </p:cNvSpPr>
          <p:nvPr>
            <p:ph type="ftr" sz="quarter" idx="11"/>
          </p:nvPr>
        </p:nvSpPr>
        <p:spPr/>
        <p:txBody>
          <a:bodyPr/>
          <a:lstStyle>
            <a:lvl1pPr>
              <a:defRPr/>
            </a:lvl1pPr>
          </a:lstStyle>
          <a:p>
            <a:pPr>
              <a:defRPr/>
            </a:pPr>
            <a:endParaRPr lang="vi-VN"/>
          </a:p>
        </p:txBody>
      </p:sp>
      <p:sp>
        <p:nvSpPr>
          <p:cNvPr id="4" name="Slide Number Placeholder 5"/>
          <p:cNvSpPr>
            <a:spLocks noGrp="1"/>
          </p:cNvSpPr>
          <p:nvPr>
            <p:ph type="sldNum" sz="quarter" idx="12"/>
          </p:nvPr>
        </p:nvSpPr>
        <p:spPr/>
        <p:txBody>
          <a:bodyPr/>
          <a:lstStyle>
            <a:lvl1pPr>
              <a:defRPr/>
            </a:lvl1pPr>
          </a:lstStyle>
          <a:p>
            <a:pPr>
              <a:defRPr/>
            </a:pPr>
            <a:fld id="{1D010366-C813-45A6-8640-EC0769A1BC47}" type="slidenum">
              <a:rPr lang="vi-VN"/>
              <a:pPr>
                <a:defRPr/>
              </a:pPr>
              <a:t>‹#›</a:t>
            </a:fld>
            <a:endParaRPr lang="vi-VN"/>
          </a:p>
        </p:txBody>
      </p:sp>
    </p:spTree>
    <p:extLst>
      <p:ext uri="{BB962C8B-B14F-4D97-AF65-F5344CB8AC3E}">
        <p14:creationId xmlns:p14="http://schemas.microsoft.com/office/powerpoint/2010/main" val="3893565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61035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38D8A913-8479-4758-AC08-54487C6D19AB}" type="datetimeFigureOut">
              <a:rPr lang="vi-VN"/>
              <a:pPr>
                <a:defRPr/>
              </a:pPr>
              <a:t>21/10/2021</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FCD0583F-0D86-4259-BD67-4B717A2D1696}" type="slidenum">
              <a:rPr lang="vi-VN"/>
              <a:pPr>
                <a:defRPr/>
              </a:pPr>
              <a:t>‹#›</a:t>
            </a:fld>
            <a:endParaRPr lang="vi-VN"/>
          </a:p>
        </p:txBody>
      </p:sp>
    </p:spTree>
    <p:extLst>
      <p:ext uri="{BB962C8B-B14F-4D97-AF65-F5344CB8AC3E}">
        <p14:creationId xmlns:p14="http://schemas.microsoft.com/office/powerpoint/2010/main" val="571980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27C77A71-DC4C-449E-AB1A-C03629162704}" type="datetimeFigureOut">
              <a:rPr lang="vi-VN"/>
              <a:pPr>
                <a:defRPr/>
              </a:pPr>
              <a:t>21/10/2021</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9374B762-CAA1-4F29-87E0-D040F40576DF}" type="slidenum">
              <a:rPr lang="vi-VN"/>
              <a:pPr>
                <a:defRPr/>
              </a:pPr>
              <a:t>‹#›</a:t>
            </a:fld>
            <a:endParaRPr lang="vi-VN"/>
          </a:p>
        </p:txBody>
      </p:sp>
    </p:spTree>
    <p:extLst>
      <p:ext uri="{BB962C8B-B14F-4D97-AF65-F5344CB8AC3E}">
        <p14:creationId xmlns:p14="http://schemas.microsoft.com/office/powerpoint/2010/main" val="760053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EC930453-D257-430D-9085-66D42B88D350}" type="datetimeFigureOut">
              <a:rPr lang="vi-VN"/>
              <a:pPr>
                <a:defRPr/>
              </a:pPr>
              <a:t>21/10/2021</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93F4BCE8-29A7-4760-88BB-05EFF8B9290C}" type="slidenum">
              <a:rPr lang="vi-VN"/>
              <a:pPr>
                <a:defRPr/>
              </a:pPr>
              <a:t>‹#›</a:t>
            </a:fld>
            <a:endParaRPr lang="vi-VN"/>
          </a:p>
        </p:txBody>
      </p:sp>
    </p:spTree>
    <p:extLst>
      <p:ext uri="{BB962C8B-B14F-4D97-AF65-F5344CB8AC3E}">
        <p14:creationId xmlns:p14="http://schemas.microsoft.com/office/powerpoint/2010/main" val="15667641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0857C479-7FEA-4A27-9FB8-C8D8A2724C21}" type="datetimeFigureOut">
              <a:rPr lang="vi-VN"/>
              <a:pPr>
                <a:defRPr/>
              </a:pPr>
              <a:t>21/10/2021</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ABCA6667-9406-48D2-9A1E-C4A0743B5D05}" type="slidenum">
              <a:rPr lang="vi-VN"/>
              <a:pPr>
                <a:defRPr/>
              </a:pPr>
              <a:t>‹#›</a:t>
            </a:fld>
            <a:endParaRPr lang="vi-VN"/>
          </a:p>
        </p:txBody>
      </p:sp>
    </p:spTree>
    <p:extLst>
      <p:ext uri="{BB962C8B-B14F-4D97-AF65-F5344CB8AC3E}">
        <p14:creationId xmlns:p14="http://schemas.microsoft.com/office/powerpoint/2010/main" val="3415272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smtClean="0"/>
              <a:pPr/>
              <a:t>10/21/2021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pPr/>
              <a:t>‹#›</a:t>
            </a:fld>
            <a:endParaRPr lang="en-US" dirty="0"/>
          </a:p>
        </p:txBody>
      </p:sp>
    </p:spTree>
    <p:extLst>
      <p:ext uri="{BB962C8B-B14F-4D97-AF65-F5344CB8AC3E}">
        <p14:creationId xmlns:p14="http://schemas.microsoft.com/office/powerpoint/2010/main" val="289484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10/21/2021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96909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10/21/2021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7276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3683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pPr/>
              <a:t>10/21/2021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pPr/>
              <a:t>‹#›</a:t>
            </a:fld>
            <a:endParaRPr lang="en-US" dirty="0"/>
          </a:p>
        </p:txBody>
      </p:sp>
    </p:spTree>
    <p:extLst>
      <p:ext uri="{BB962C8B-B14F-4D97-AF65-F5344CB8AC3E}">
        <p14:creationId xmlns:p14="http://schemas.microsoft.com/office/powerpoint/2010/main" val="2511633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86501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10/21/2021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650809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vi-VN" altLang="en-US" smtClean="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smtClean="0">
                <a:solidFill>
                  <a:prstClr val="black">
                    <a:tint val="75000"/>
                  </a:prstClr>
                </a:solidFill>
                <a:latin typeface="Arial" panose="020B0604020202020204" pitchFamily="34" charset="0"/>
                <a:cs typeface="+mn-cs"/>
              </a:defRPr>
            </a:lvl1pPr>
          </a:lstStyle>
          <a:p>
            <a:pPr>
              <a:defRPr/>
            </a:pPr>
            <a:fld id="{3442FBB4-B425-4FAA-93C3-78438241734D}" type="datetimeFigureOut">
              <a:rPr lang="vi-VN"/>
              <a:pPr>
                <a:defRPr/>
              </a:pPr>
              <a:t>21/10/2021</a:t>
            </a:fld>
            <a:endParaRPr lang="vi-VN"/>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Arial" panose="020B0604020202020204" pitchFamily="34" charset="0"/>
                <a:cs typeface="+mn-cs"/>
              </a:defRPr>
            </a:lvl1pPr>
          </a:lstStyle>
          <a:p>
            <a:pPr>
              <a:defRPr/>
            </a:pPr>
            <a:endParaRPr lang="vi-VN"/>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smtClean="0">
                <a:solidFill>
                  <a:prstClr val="black">
                    <a:tint val="75000"/>
                  </a:prstClr>
                </a:solidFill>
                <a:latin typeface="Arial" panose="020B0604020202020204" pitchFamily="34" charset="0"/>
                <a:cs typeface="+mn-cs"/>
              </a:defRPr>
            </a:lvl1pPr>
          </a:lstStyle>
          <a:p>
            <a:pPr>
              <a:defRPr/>
            </a:pPr>
            <a:fld id="{36563878-37C4-4398-B1A9-17D5E3D4EAAC}" type="slidenum">
              <a:rPr lang="vi-VN"/>
              <a:pPr>
                <a:defRPr/>
              </a:pPr>
              <a:t>‹#›</a:t>
            </a:fld>
            <a:endParaRPr lang="vi-VN"/>
          </a:p>
        </p:txBody>
      </p:sp>
    </p:spTree>
    <p:extLst>
      <p:ext uri="{BB962C8B-B14F-4D97-AF65-F5344CB8AC3E}">
        <p14:creationId xmlns:p14="http://schemas.microsoft.com/office/powerpoint/2010/main" val="337591597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vi-VN" altLang="en-US" smtClean="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smtClean="0">
                <a:solidFill>
                  <a:prstClr val="black">
                    <a:tint val="75000"/>
                  </a:prstClr>
                </a:solidFill>
                <a:latin typeface="Arial" panose="020B0604020202020204" pitchFamily="34" charset="0"/>
                <a:cs typeface="+mn-cs"/>
              </a:defRPr>
            </a:lvl1pPr>
          </a:lstStyle>
          <a:p>
            <a:pPr>
              <a:defRPr/>
            </a:pPr>
            <a:fld id="{EBEA34AD-5769-4711-B573-DEE6DA125BBB}" type="datetimeFigureOut">
              <a:rPr lang="vi-VN"/>
              <a:pPr>
                <a:defRPr/>
              </a:pPr>
              <a:t>21/10/2021</a:t>
            </a:fld>
            <a:endParaRPr lang="vi-VN"/>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Arial" panose="020B0604020202020204" pitchFamily="34" charset="0"/>
                <a:cs typeface="+mn-cs"/>
              </a:defRPr>
            </a:lvl1pPr>
          </a:lstStyle>
          <a:p>
            <a:pPr>
              <a:defRPr/>
            </a:pPr>
            <a:endParaRPr lang="vi-VN"/>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smtClean="0">
                <a:solidFill>
                  <a:prstClr val="black">
                    <a:tint val="75000"/>
                  </a:prstClr>
                </a:solidFill>
                <a:latin typeface="Arial" panose="020B0604020202020204" pitchFamily="34" charset="0"/>
                <a:cs typeface="+mn-cs"/>
              </a:defRPr>
            </a:lvl1pPr>
          </a:lstStyle>
          <a:p>
            <a:pPr>
              <a:defRPr/>
            </a:pPr>
            <a:fld id="{750AD17E-F210-4CAC-8E76-6B457E4510B1}" type="slidenum">
              <a:rPr lang="vi-VN"/>
              <a:pPr>
                <a:defRPr/>
              </a:pPr>
              <a:t>‹#›</a:t>
            </a:fld>
            <a:endParaRPr lang="vi-VN"/>
          </a:p>
        </p:txBody>
      </p:sp>
    </p:spTree>
    <p:extLst>
      <p:ext uri="{BB962C8B-B14F-4D97-AF65-F5344CB8AC3E}">
        <p14:creationId xmlns:p14="http://schemas.microsoft.com/office/powerpoint/2010/main" val="47186980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8.png"/><Relationship Id="rId3" Type="http://schemas.openxmlformats.org/officeDocument/2006/relationships/slideLayout" Target="../slideLayouts/slideLayout13.xml"/><Relationship Id="rId7" Type="http://schemas.openxmlformats.org/officeDocument/2006/relationships/slide" Target="slide3.xml"/><Relationship Id="rId12" Type="http://schemas.openxmlformats.org/officeDocument/2006/relationships/image" Target="../media/image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2.xml"/><Relationship Id="rId11" Type="http://schemas.openxmlformats.org/officeDocument/2006/relationships/image" Target="../media/image6.gif"/><Relationship Id="rId5" Type="http://schemas.openxmlformats.org/officeDocument/2006/relationships/image" Target="../media/image4.png"/><Relationship Id="rId10" Type="http://schemas.openxmlformats.org/officeDocument/2006/relationships/image" Target="../media/image5.gif"/><Relationship Id="rId4" Type="http://schemas.openxmlformats.org/officeDocument/2006/relationships/image" Target="../media/image3.jpeg"/><Relationship Id="rId9" Type="http://schemas.openxmlformats.org/officeDocument/2006/relationships/slide" Target="slide5.xml"/><Relationship Id="rId14" Type="http://schemas.openxmlformats.org/officeDocument/2006/relationships/slide" Target="slide2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danso.org/viet-na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slide" Target="slide1.xml"/><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audio" Target="../media/audio4.wav"/><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f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image" Target="../media/image51.jpeg"/><Relationship Id="rId7" Type="http://schemas.openxmlformats.org/officeDocument/2006/relationships/image" Target="../media/image55.gif"/><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54.wmf"/><Relationship Id="rId5" Type="http://schemas.openxmlformats.org/officeDocument/2006/relationships/image" Target="../media/image53.gif"/><Relationship Id="rId10" Type="http://schemas.openxmlformats.org/officeDocument/2006/relationships/image" Target="../media/image58.png"/><Relationship Id="rId4" Type="http://schemas.openxmlformats.org/officeDocument/2006/relationships/image" Target="../media/image52.gif"/><Relationship Id="rId9" Type="http://schemas.openxmlformats.org/officeDocument/2006/relationships/image" Target="../media/image57.gif"/></Relationships>
</file>

<file path=ppt/slides/_rels/slide28.xml.rels><?xml version="1.0" encoding="UTF-8" standalone="yes"?>
<Relationships xmlns="http://schemas.openxmlformats.org/package/2006/relationships"><Relationship Id="rId3" Type="http://schemas.openxmlformats.org/officeDocument/2006/relationships/image" Target="../media/image59.wmf"/><Relationship Id="rId7" Type="http://schemas.openxmlformats.org/officeDocument/2006/relationships/image" Target="../media/image63.png"/><Relationship Id="rId2" Type="http://schemas.openxmlformats.org/officeDocument/2006/relationships/audio" Target="../media/audio5.wav"/><Relationship Id="rId1" Type="http://schemas.openxmlformats.org/officeDocument/2006/relationships/slideLayout" Target="../slideLayouts/slideLayout1.xml"/><Relationship Id="rId6" Type="http://schemas.openxmlformats.org/officeDocument/2006/relationships/image" Target="../media/image62.wmf"/><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slide" Target="slide1.xml"/><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audio" Target="../media/audio4.wav"/><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slide" Target="slide1.xml"/><Relationship Id="rId5" Type="http://schemas.openxmlformats.org/officeDocument/2006/relationships/audio" Target="../media/audio4.wav"/><Relationship Id="rId10" Type="http://schemas.openxmlformats.org/officeDocument/2006/relationships/image" Target="../media/image14.png"/><Relationship Id="rId4" Type="http://schemas.openxmlformats.org/officeDocument/2006/relationships/audio" Target="../media/audio3.wav"/><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slide" Target="slide1.xml"/><Relationship Id="rId5" Type="http://schemas.openxmlformats.org/officeDocument/2006/relationships/audio" Target="../media/audio4.wav"/><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pSp>
        <p:nvGrpSpPr>
          <p:cNvPr id="22" name="vong quay"/>
          <p:cNvGrpSpPr>
            <a:grpSpLocks/>
          </p:cNvGrpSpPr>
          <p:nvPr/>
        </p:nvGrpSpPr>
        <p:grpSpPr bwMode="auto">
          <a:xfrm>
            <a:off x="5892801" y="1216025"/>
            <a:ext cx="3783013" cy="3778250"/>
            <a:chOff x="5425622" y="292790"/>
            <a:chExt cx="5834378" cy="5828280"/>
          </a:xfrm>
        </p:grpSpPr>
        <p:pic>
          <p:nvPicPr>
            <p:cNvPr id="39973"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25622" y="292790"/>
              <a:ext cx="5834378" cy="582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74" name="TextBox 8"/>
            <p:cNvSpPr txBox="1">
              <a:spLocks noChangeArrowheads="1"/>
            </p:cNvSpPr>
            <p:nvPr/>
          </p:nvSpPr>
          <p:spPr bwMode="auto">
            <a:xfrm rot="-6650339">
              <a:off x="6674685" y="1251479"/>
              <a:ext cx="2025648" cy="71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Times New Roman" panose="02020603050405020304" pitchFamily="18" charset="0"/>
                  <a:cs typeface="Times New Roman" panose="02020603050405020304" pitchFamily="18" charset="0"/>
                </a:defRPr>
              </a:lvl1pPr>
              <a:lvl2pPr marL="742950" indent="-285750" defTabSz="685800">
                <a:defRPr>
                  <a:solidFill>
                    <a:schemeClr val="tx1"/>
                  </a:solidFill>
                  <a:latin typeface="Times New Roman" panose="02020603050405020304" pitchFamily="18" charset="0"/>
                  <a:cs typeface="Times New Roman" panose="02020603050405020304" pitchFamily="18" charset="0"/>
                </a:defRPr>
              </a:lvl2pPr>
              <a:lvl3pPr marL="1143000" indent="-228600" defTabSz="685800">
                <a:defRPr>
                  <a:solidFill>
                    <a:schemeClr val="tx1"/>
                  </a:solidFill>
                  <a:latin typeface="Times New Roman" panose="02020603050405020304" pitchFamily="18" charset="0"/>
                  <a:cs typeface="Times New Roman" panose="02020603050405020304" pitchFamily="18" charset="0"/>
                </a:defRPr>
              </a:lvl3pPr>
              <a:lvl4pPr marL="1600200" indent="-228600" defTabSz="685800">
                <a:defRPr>
                  <a:solidFill>
                    <a:schemeClr val="tx1"/>
                  </a:solidFill>
                  <a:latin typeface="Times New Roman" panose="02020603050405020304" pitchFamily="18" charset="0"/>
                  <a:cs typeface="Times New Roman" panose="02020603050405020304" pitchFamily="18" charset="0"/>
                </a:defRPr>
              </a:lvl4pPr>
              <a:lvl5pPr marL="2057400" indent="-228600" defTabSz="685800">
                <a:defRPr>
                  <a:solidFill>
                    <a:schemeClr val="tx1"/>
                  </a:solidFill>
                  <a:latin typeface="Times New Roman" panose="02020603050405020304" pitchFamily="18" charset="0"/>
                  <a:cs typeface="Times New Roman" panose="02020603050405020304" pitchFamily="18" charset="0"/>
                </a:defRPr>
              </a:lvl5pPr>
              <a:lvl6pPr marL="25146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fontAlgn="base">
                <a:spcBef>
                  <a:spcPct val="0"/>
                </a:spcBef>
                <a:spcAft>
                  <a:spcPct val="0"/>
                </a:spcAft>
              </a:pPr>
              <a:r>
                <a:rPr lang="en-GB" altLang="en-US" sz="2400" b="1">
                  <a:solidFill>
                    <a:srgbClr val="000000"/>
                  </a:solidFill>
                  <a:latin typeface="Tahoma" panose="020B0604030504040204" pitchFamily="34" charset="0"/>
                  <a:cs typeface="Tahoma" panose="020B0604030504040204" pitchFamily="34" charset="0"/>
                </a:rPr>
                <a:t>30</a:t>
              </a:r>
              <a:endParaRPr lang="vi-VN" altLang="en-US" sz="2400" b="1">
                <a:solidFill>
                  <a:srgbClr val="000000"/>
                </a:solidFill>
                <a:latin typeface="Tahoma" panose="020B0604030504040204" pitchFamily="34" charset="0"/>
                <a:cs typeface="Tahoma" panose="020B0604030504040204" pitchFamily="34" charset="0"/>
              </a:endParaRPr>
            </a:p>
          </p:txBody>
        </p:sp>
        <p:sp>
          <p:nvSpPr>
            <p:cNvPr id="39975" name="TextBox 9"/>
            <p:cNvSpPr txBox="1">
              <a:spLocks noChangeArrowheads="1"/>
            </p:cNvSpPr>
            <p:nvPr/>
          </p:nvSpPr>
          <p:spPr bwMode="auto">
            <a:xfrm rot="-9367408">
              <a:off x="5742638" y="2167066"/>
              <a:ext cx="2025648" cy="71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Times New Roman" panose="02020603050405020304" pitchFamily="18" charset="0"/>
                  <a:cs typeface="Times New Roman" panose="02020603050405020304" pitchFamily="18" charset="0"/>
                </a:defRPr>
              </a:lvl1pPr>
              <a:lvl2pPr marL="742950" indent="-285750" defTabSz="685800">
                <a:defRPr>
                  <a:solidFill>
                    <a:schemeClr val="tx1"/>
                  </a:solidFill>
                  <a:latin typeface="Times New Roman" panose="02020603050405020304" pitchFamily="18" charset="0"/>
                  <a:cs typeface="Times New Roman" panose="02020603050405020304" pitchFamily="18" charset="0"/>
                </a:defRPr>
              </a:lvl2pPr>
              <a:lvl3pPr marL="1143000" indent="-228600" defTabSz="685800">
                <a:defRPr>
                  <a:solidFill>
                    <a:schemeClr val="tx1"/>
                  </a:solidFill>
                  <a:latin typeface="Times New Roman" panose="02020603050405020304" pitchFamily="18" charset="0"/>
                  <a:cs typeface="Times New Roman" panose="02020603050405020304" pitchFamily="18" charset="0"/>
                </a:defRPr>
              </a:lvl3pPr>
              <a:lvl4pPr marL="1600200" indent="-228600" defTabSz="685800">
                <a:defRPr>
                  <a:solidFill>
                    <a:schemeClr val="tx1"/>
                  </a:solidFill>
                  <a:latin typeface="Times New Roman" panose="02020603050405020304" pitchFamily="18" charset="0"/>
                  <a:cs typeface="Times New Roman" panose="02020603050405020304" pitchFamily="18" charset="0"/>
                </a:defRPr>
              </a:lvl4pPr>
              <a:lvl5pPr marL="2057400" indent="-228600" defTabSz="685800">
                <a:defRPr>
                  <a:solidFill>
                    <a:schemeClr val="tx1"/>
                  </a:solidFill>
                  <a:latin typeface="Times New Roman" panose="02020603050405020304" pitchFamily="18" charset="0"/>
                  <a:cs typeface="Times New Roman" panose="02020603050405020304" pitchFamily="18" charset="0"/>
                </a:defRPr>
              </a:lvl5pPr>
              <a:lvl6pPr marL="25146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fontAlgn="base">
                <a:spcBef>
                  <a:spcPct val="0"/>
                </a:spcBef>
                <a:spcAft>
                  <a:spcPct val="0"/>
                </a:spcAft>
              </a:pPr>
              <a:r>
                <a:rPr lang="en-GB" altLang="en-US" sz="2400" b="1">
                  <a:solidFill>
                    <a:srgbClr val="FFFFFF"/>
                  </a:solidFill>
                  <a:latin typeface="Tahoma" panose="020B0604030504040204" pitchFamily="34" charset="0"/>
                  <a:cs typeface="Tahoma" panose="020B0604030504040204" pitchFamily="34" charset="0"/>
                </a:rPr>
                <a:t>40</a:t>
              </a:r>
              <a:endParaRPr lang="vi-VN" altLang="en-US" sz="2400" b="1">
                <a:solidFill>
                  <a:srgbClr val="FFFFFF"/>
                </a:solidFill>
                <a:latin typeface="Tahoma" panose="020B0604030504040204" pitchFamily="34" charset="0"/>
                <a:cs typeface="Tahoma" panose="020B0604030504040204" pitchFamily="34" charset="0"/>
              </a:endParaRPr>
            </a:p>
          </p:txBody>
        </p:sp>
        <p:sp>
          <p:nvSpPr>
            <p:cNvPr id="39976" name="TextBox 10"/>
            <p:cNvSpPr txBox="1">
              <a:spLocks noChangeArrowheads="1"/>
            </p:cNvSpPr>
            <p:nvPr/>
          </p:nvSpPr>
          <p:spPr bwMode="auto">
            <a:xfrm rot="-4009724">
              <a:off x="8020995" y="1248554"/>
              <a:ext cx="2025648" cy="71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Times New Roman" panose="02020603050405020304" pitchFamily="18" charset="0"/>
                  <a:cs typeface="Times New Roman" panose="02020603050405020304" pitchFamily="18" charset="0"/>
                </a:defRPr>
              </a:lvl1pPr>
              <a:lvl2pPr marL="742950" indent="-285750" defTabSz="685800">
                <a:defRPr>
                  <a:solidFill>
                    <a:schemeClr val="tx1"/>
                  </a:solidFill>
                  <a:latin typeface="Times New Roman" panose="02020603050405020304" pitchFamily="18" charset="0"/>
                  <a:cs typeface="Times New Roman" panose="02020603050405020304" pitchFamily="18" charset="0"/>
                </a:defRPr>
              </a:lvl2pPr>
              <a:lvl3pPr marL="1143000" indent="-228600" defTabSz="685800">
                <a:defRPr>
                  <a:solidFill>
                    <a:schemeClr val="tx1"/>
                  </a:solidFill>
                  <a:latin typeface="Times New Roman" panose="02020603050405020304" pitchFamily="18" charset="0"/>
                  <a:cs typeface="Times New Roman" panose="02020603050405020304" pitchFamily="18" charset="0"/>
                </a:defRPr>
              </a:lvl3pPr>
              <a:lvl4pPr marL="1600200" indent="-228600" defTabSz="685800">
                <a:defRPr>
                  <a:solidFill>
                    <a:schemeClr val="tx1"/>
                  </a:solidFill>
                  <a:latin typeface="Times New Roman" panose="02020603050405020304" pitchFamily="18" charset="0"/>
                  <a:cs typeface="Times New Roman" panose="02020603050405020304" pitchFamily="18" charset="0"/>
                </a:defRPr>
              </a:lvl4pPr>
              <a:lvl5pPr marL="2057400" indent="-228600" defTabSz="685800">
                <a:defRPr>
                  <a:solidFill>
                    <a:schemeClr val="tx1"/>
                  </a:solidFill>
                  <a:latin typeface="Times New Roman" panose="02020603050405020304" pitchFamily="18" charset="0"/>
                  <a:cs typeface="Times New Roman" panose="02020603050405020304" pitchFamily="18" charset="0"/>
                </a:defRPr>
              </a:lvl5pPr>
              <a:lvl6pPr marL="25146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fontAlgn="base">
                <a:spcBef>
                  <a:spcPct val="0"/>
                </a:spcBef>
                <a:spcAft>
                  <a:spcPct val="0"/>
                </a:spcAft>
              </a:pPr>
              <a:r>
                <a:rPr lang="en-GB" altLang="en-US" sz="2400" b="1">
                  <a:solidFill>
                    <a:srgbClr val="FFFFFF"/>
                  </a:solidFill>
                  <a:latin typeface="Tahoma" panose="020B0604030504040204" pitchFamily="34" charset="0"/>
                  <a:cs typeface="Tahoma" panose="020B0604030504040204" pitchFamily="34" charset="0"/>
                </a:rPr>
                <a:t>20</a:t>
              </a:r>
              <a:endParaRPr lang="vi-VN" altLang="en-US" sz="2400" b="1">
                <a:solidFill>
                  <a:srgbClr val="FFFFFF"/>
                </a:solidFill>
                <a:latin typeface="Tahoma" panose="020B0604030504040204" pitchFamily="34" charset="0"/>
                <a:cs typeface="Tahoma" panose="020B0604030504040204" pitchFamily="34" charset="0"/>
              </a:endParaRPr>
            </a:p>
          </p:txBody>
        </p:sp>
        <p:sp>
          <p:nvSpPr>
            <p:cNvPr id="39977" name="TextBox 11"/>
            <p:cNvSpPr txBox="1">
              <a:spLocks noChangeArrowheads="1"/>
            </p:cNvSpPr>
            <p:nvPr/>
          </p:nvSpPr>
          <p:spPr bwMode="auto">
            <a:xfrm rot="-1444915">
              <a:off x="8917980" y="2171669"/>
              <a:ext cx="2025648" cy="71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Times New Roman" panose="02020603050405020304" pitchFamily="18" charset="0"/>
                  <a:cs typeface="Times New Roman" panose="02020603050405020304" pitchFamily="18" charset="0"/>
                </a:defRPr>
              </a:lvl1pPr>
              <a:lvl2pPr marL="742950" indent="-285750" defTabSz="685800">
                <a:defRPr>
                  <a:solidFill>
                    <a:schemeClr val="tx1"/>
                  </a:solidFill>
                  <a:latin typeface="Times New Roman" panose="02020603050405020304" pitchFamily="18" charset="0"/>
                  <a:cs typeface="Times New Roman" panose="02020603050405020304" pitchFamily="18" charset="0"/>
                </a:defRPr>
              </a:lvl2pPr>
              <a:lvl3pPr marL="1143000" indent="-228600" defTabSz="685800">
                <a:defRPr>
                  <a:solidFill>
                    <a:schemeClr val="tx1"/>
                  </a:solidFill>
                  <a:latin typeface="Times New Roman" panose="02020603050405020304" pitchFamily="18" charset="0"/>
                  <a:cs typeface="Times New Roman" panose="02020603050405020304" pitchFamily="18" charset="0"/>
                </a:defRPr>
              </a:lvl3pPr>
              <a:lvl4pPr marL="1600200" indent="-228600" defTabSz="685800">
                <a:defRPr>
                  <a:solidFill>
                    <a:schemeClr val="tx1"/>
                  </a:solidFill>
                  <a:latin typeface="Times New Roman" panose="02020603050405020304" pitchFamily="18" charset="0"/>
                  <a:cs typeface="Times New Roman" panose="02020603050405020304" pitchFamily="18" charset="0"/>
                </a:defRPr>
              </a:lvl4pPr>
              <a:lvl5pPr marL="2057400" indent="-228600" defTabSz="685800">
                <a:defRPr>
                  <a:solidFill>
                    <a:schemeClr val="tx1"/>
                  </a:solidFill>
                  <a:latin typeface="Times New Roman" panose="02020603050405020304" pitchFamily="18" charset="0"/>
                  <a:cs typeface="Times New Roman" panose="02020603050405020304" pitchFamily="18" charset="0"/>
                </a:defRPr>
              </a:lvl5pPr>
              <a:lvl6pPr marL="25146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fontAlgn="base">
                <a:spcBef>
                  <a:spcPct val="0"/>
                </a:spcBef>
                <a:spcAft>
                  <a:spcPct val="0"/>
                </a:spcAft>
              </a:pPr>
              <a:r>
                <a:rPr lang="en-GB" altLang="en-US" sz="2400" b="1">
                  <a:solidFill>
                    <a:srgbClr val="000000"/>
                  </a:solidFill>
                  <a:latin typeface="Tahoma" panose="020B0604030504040204" pitchFamily="34" charset="0"/>
                  <a:cs typeface="Tahoma" panose="020B0604030504040204" pitchFamily="34" charset="0"/>
                </a:rPr>
                <a:t>10</a:t>
              </a:r>
              <a:endParaRPr lang="vi-VN" altLang="en-US" sz="2400" b="1">
                <a:solidFill>
                  <a:srgbClr val="000000"/>
                </a:solidFill>
                <a:latin typeface="Tahoma" panose="020B0604030504040204" pitchFamily="34" charset="0"/>
                <a:cs typeface="Tahoma" panose="020B0604030504040204" pitchFamily="34" charset="0"/>
              </a:endParaRPr>
            </a:p>
          </p:txBody>
        </p:sp>
        <p:sp>
          <p:nvSpPr>
            <p:cNvPr id="39978" name="TextBox 16"/>
            <p:cNvSpPr txBox="1">
              <a:spLocks noChangeArrowheads="1"/>
            </p:cNvSpPr>
            <p:nvPr/>
          </p:nvSpPr>
          <p:spPr bwMode="auto">
            <a:xfrm rot="9501114">
              <a:off x="5697322" y="3506858"/>
              <a:ext cx="2025648" cy="71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Times New Roman" panose="02020603050405020304" pitchFamily="18" charset="0"/>
                  <a:cs typeface="Times New Roman" panose="02020603050405020304" pitchFamily="18" charset="0"/>
                </a:defRPr>
              </a:lvl1pPr>
              <a:lvl2pPr marL="742950" indent="-285750" defTabSz="685800">
                <a:defRPr>
                  <a:solidFill>
                    <a:schemeClr val="tx1"/>
                  </a:solidFill>
                  <a:latin typeface="Times New Roman" panose="02020603050405020304" pitchFamily="18" charset="0"/>
                  <a:cs typeface="Times New Roman" panose="02020603050405020304" pitchFamily="18" charset="0"/>
                </a:defRPr>
              </a:lvl2pPr>
              <a:lvl3pPr marL="1143000" indent="-228600" defTabSz="685800">
                <a:defRPr>
                  <a:solidFill>
                    <a:schemeClr val="tx1"/>
                  </a:solidFill>
                  <a:latin typeface="Times New Roman" panose="02020603050405020304" pitchFamily="18" charset="0"/>
                  <a:cs typeface="Times New Roman" panose="02020603050405020304" pitchFamily="18" charset="0"/>
                </a:defRPr>
              </a:lvl3pPr>
              <a:lvl4pPr marL="1600200" indent="-228600" defTabSz="685800">
                <a:defRPr>
                  <a:solidFill>
                    <a:schemeClr val="tx1"/>
                  </a:solidFill>
                  <a:latin typeface="Times New Roman" panose="02020603050405020304" pitchFamily="18" charset="0"/>
                  <a:cs typeface="Times New Roman" panose="02020603050405020304" pitchFamily="18" charset="0"/>
                </a:defRPr>
              </a:lvl4pPr>
              <a:lvl5pPr marL="2057400" indent="-228600" defTabSz="685800">
                <a:defRPr>
                  <a:solidFill>
                    <a:schemeClr val="tx1"/>
                  </a:solidFill>
                  <a:latin typeface="Times New Roman" panose="02020603050405020304" pitchFamily="18" charset="0"/>
                  <a:cs typeface="Times New Roman" panose="02020603050405020304" pitchFamily="18" charset="0"/>
                </a:defRPr>
              </a:lvl5pPr>
              <a:lvl6pPr marL="25146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fontAlgn="base">
                <a:spcBef>
                  <a:spcPct val="0"/>
                </a:spcBef>
                <a:spcAft>
                  <a:spcPct val="0"/>
                </a:spcAft>
              </a:pPr>
              <a:r>
                <a:rPr lang="en-GB" altLang="en-US" sz="2400" b="1">
                  <a:solidFill>
                    <a:srgbClr val="000000"/>
                  </a:solidFill>
                  <a:latin typeface="Tahoma" panose="020B0604030504040204" pitchFamily="34" charset="0"/>
                  <a:cs typeface="Tahoma" panose="020B0604030504040204" pitchFamily="34" charset="0"/>
                </a:rPr>
                <a:t>50</a:t>
              </a:r>
              <a:endParaRPr lang="vi-VN" altLang="en-US" sz="2400" b="1">
                <a:solidFill>
                  <a:srgbClr val="000000"/>
                </a:solidFill>
                <a:latin typeface="Tahoma" panose="020B0604030504040204" pitchFamily="34" charset="0"/>
                <a:cs typeface="Tahoma" panose="020B0604030504040204" pitchFamily="34" charset="0"/>
              </a:endParaRPr>
            </a:p>
          </p:txBody>
        </p:sp>
        <p:sp>
          <p:nvSpPr>
            <p:cNvPr id="39979" name="TextBox 18"/>
            <p:cNvSpPr txBox="1">
              <a:spLocks noChangeArrowheads="1"/>
            </p:cNvSpPr>
            <p:nvPr/>
          </p:nvSpPr>
          <p:spPr bwMode="auto">
            <a:xfrm rot="6703311">
              <a:off x="6660977" y="4475190"/>
              <a:ext cx="2025648" cy="71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Times New Roman" panose="02020603050405020304" pitchFamily="18" charset="0"/>
                  <a:cs typeface="Times New Roman" panose="02020603050405020304" pitchFamily="18" charset="0"/>
                </a:defRPr>
              </a:lvl1pPr>
              <a:lvl2pPr marL="742950" indent="-285750" defTabSz="685800">
                <a:defRPr>
                  <a:solidFill>
                    <a:schemeClr val="tx1"/>
                  </a:solidFill>
                  <a:latin typeface="Times New Roman" panose="02020603050405020304" pitchFamily="18" charset="0"/>
                  <a:cs typeface="Times New Roman" panose="02020603050405020304" pitchFamily="18" charset="0"/>
                </a:defRPr>
              </a:lvl2pPr>
              <a:lvl3pPr marL="1143000" indent="-228600" defTabSz="685800">
                <a:defRPr>
                  <a:solidFill>
                    <a:schemeClr val="tx1"/>
                  </a:solidFill>
                  <a:latin typeface="Times New Roman" panose="02020603050405020304" pitchFamily="18" charset="0"/>
                  <a:cs typeface="Times New Roman" panose="02020603050405020304" pitchFamily="18" charset="0"/>
                </a:defRPr>
              </a:lvl3pPr>
              <a:lvl4pPr marL="1600200" indent="-228600" defTabSz="685800">
                <a:defRPr>
                  <a:solidFill>
                    <a:schemeClr val="tx1"/>
                  </a:solidFill>
                  <a:latin typeface="Times New Roman" panose="02020603050405020304" pitchFamily="18" charset="0"/>
                  <a:cs typeface="Times New Roman" panose="02020603050405020304" pitchFamily="18" charset="0"/>
                </a:defRPr>
              </a:lvl4pPr>
              <a:lvl5pPr marL="2057400" indent="-228600" defTabSz="685800">
                <a:defRPr>
                  <a:solidFill>
                    <a:schemeClr val="tx1"/>
                  </a:solidFill>
                  <a:latin typeface="Times New Roman" panose="02020603050405020304" pitchFamily="18" charset="0"/>
                  <a:cs typeface="Times New Roman" panose="02020603050405020304" pitchFamily="18" charset="0"/>
                </a:defRPr>
              </a:lvl5pPr>
              <a:lvl6pPr marL="25146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fontAlgn="base">
                <a:spcBef>
                  <a:spcPct val="0"/>
                </a:spcBef>
                <a:spcAft>
                  <a:spcPct val="0"/>
                </a:spcAft>
              </a:pPr>
              <a:r>
                <a:rPr lang="en-GB" altLang="en-US" sz="2400" b="1">
                  <a:solidFill>
                    <a:srgbClr val="FFFFFF"/>
                  </a:solidFill>
                  <a:latin typeface="Tahoma" panose="020B0604030504040204" pitchFamily="34" charset="0"/>
                  <a:cs typeface="Tahoma" panose="020B0604030504040204" pitchFamily="34" charset="0"/>
                </a:rPr>
                <a:t>60</a:t>
              </a:r>
              <a:endParaRPr lang="vi-VN" altLang="en-US" sz="2400" b="1">
                <a:solidFill>
                  <a:srgbClr val="FFFFFF"/>
                </a:solidFill>
                <a:latin typeface="Tahoma" panose="020B0604030504040204" pitchFamily="34" charset="0"/>
                <a:cs typeface="Tahoma" panose="020B0604030504040204" pitchFamily="34" charset="0"/>
              </a:endParaRPr>
            </a:p>
          </p:txBody>
        </p:sp>
        <p:sp>
          <p:nvSpPr>
            <p:cNvPr id="39980" name="TextBox 19"/>
            <p:cNvSpPr txBox="1">
              <a:spLocks noChangeArrowheads="1"/>
            </p:cNvSpPr>
            <p:nvPr/>
          </p:nvSpPr>
          <p:spPr bwMode="auto">
            <a:xfrm rot="3829829">
              <a:off x="8019635" y="4482429"/>
              <a:ext cx="2025648" cy="71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Times New Roman" panose="02020603050405020304" pitchFamily="18" charset="0"/>
                  <a:cs typeface="Times New Roman" panose="02020603050405020304" pitchFamily="18" charset="0"/>
                </a:defRPr>
              </a:lvl1pPr>
              <a:lvl2pPr marL="742950" indent="-285750" defTabSz="685800">
                <a:defRPr>
                  <a:solidFill>
                    <a:schemeClr val="tx1"/>
                  </a:solidFill>
                  <a:latin typeface="Times New Roman" panose="02020603050405020304" pitchFamily="18" charset="0"/>
                  <a:cs typeface="Times New Roman" panose="02020603050405020304" pitchFamily="18" charset="0"/>
                </a:defRPr>
              </a:lvl2pPr>
              <a:lvl3pPr marL="1143000" indent="-228600" defTabSz="685800">
                <a:defRPr>
                  <a:solidFill>
                    <a:schemeClr val="tx1"/>
                  </a:solidFill>
                  <a:latin typeface="Times New Roman" panose="02020603050405020304" pitchFamily="18" charset="0"/>
                  <a:cs typeface="Times New Roman" panose="02020603050405020304" pitchFamily="18" charset="0"/>
                </a:defRPr>
              </a:lvl3pPr>
              <a:lvl4pPr marL="1600200" indent="-228600" defTabSz="685800">
                <a:defRPr>
                  <a:solidFill>
                    <a:schemeClr val="tx1"/>
                  </a:solidFill>
                  <a:latin typeface="Times New Roman" panose="02020603050405020304" pitchFamily="18" charset="0"/>
                  <a:cs typeface="Times New Roman" panose="02020603050405020304" pitchFamily="18" charset="0"/>
                </a:defRPr>
              </a:lvl4pPr>
              <a:lvl5pPr marL="2057400" indent="-228600" defTabSz="685800">
                <a:defRPr>
                  <a:solidFill>
                    <a:schemeClr val="tx1"/>
                  </a:solidFill>
                  <a:latin typeface="Times New Roman" panose="02020603050405020304" pitchFamily="18" charset="0"/>
                  <a:cs typeface="Times New Roman" panose="02020603050405020304" pitchFamily="18" charset="0"/>
                </a:defRPr>
              </a:lvl5pPr>
              <a:lvl6pPr marL="25146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fontAlgn="base">
                <a:spcBef>
                  <a:spcPct val="0"/>
                </a:spcBef>
                <a:spcAft>
                  <a:spcPct val="0"/>
                </a:spcAft>
              </a:pPr>
              <a:r>
                <a:rPr lang="en-GB" altLang="en-US" sz="2400" b="1">
                  <a:solidFill>
                    <a:srgbClr val="000000"/>
                  </a:solidFill>
                  <a:latin typeface="Tahoma" panose="020B0604030504040204" pitchFamily="34" charset="0"/>
                  <a:cs typeface="Tahoma" panose="020B0604030504040204" pitchFamily="34" charset="0"/>
                </a:rPr>
                <a:t>70</a:t>
              </a:r>
              <a:endParaRPr lang="vi-VN" altLang="en-US" sz="2400" b="1">
                <a:solidFill>
                  <a:srgbClr val="000000"/>
                </a:solidFill>
                <a:latin typeface="Tahoma" panose="020B0604030504040204" pitchFamily="34" charset="0"/>
                <a:cs typeface="Tahoma" panose="020B0604030504040204" pitchFamily="34" charset="0"/>
              </a:endParaRPr>
            </a:p>
          </p:txBody>
        </p:sp>
        <p:sp>
          <p:nvSpPr>
            <p:cNvPr id="39981" name="TextBox 20"/>
            <p:cNvSpPr txBox="1">
              <a:spLocks noChangeArrowheads="1"/>
            </p:cNvSpPr>
            <p:nvPr/>
          </p:nvSpPr>
          <p:spPr bwMode="auto">
            <a:xfrm rot="1321648">
              <a:off x="8940448" y="3538367"/>
              <a:ext cx="2025648" cy="71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Times New Roman" panose="02020603050405020304" pitchFamily="18" charset="0"/>
                  <a:cs typeface="Times New Roman" panose="02020603050405020304" pitchFamily="18" charset="0"/>
                </a:defRPr>
              </a:lvl1pPr>
              <a:lvl2pPr marL="742950" indent="-285750" defTabSz="685800">
                <a:defRPr>
                  <a:solidFill>
                    <a:schemeClr val="tx1"/>
                  </a:solidFill>
                  <a:latin typeface="Times New Roman" panose="02020603050405020304" pitchFamily="18" charset="0"/>
                  <a:cs typeface="Times New Roman" panose="02020603050405020304" pitchFamily="18" charset="0"/>
                </a:defRPr>
              </a:lvl2pPr>
              <a:lvl3pPr marL="1143000" indent="-228600" defTabSz="685800">
                <a:defRPr>
                  <a:solidFill>
                    <a:schemeClr val="tx1"/>
                  </a:solidFill>
                  <a:latin typeface="Times New Roman" panose="02020603050405020304" pitchFamily="18" charset="0"/>
                  <a:cs typeface="Times New Roman" panose="02020603050405020304" pitchFamily="18" charset="0"/>
                </a:defRPr>
              </a:lvl3pPr>
              <a:lvl4pPr marL="1600200" indent="-228600" defTabSz="685800">
                <a:defRPr>
                  <a:solidFill>
                    <a:schemeClr val="tx1"/>
                  </a:solidFill>
                  <a:latin typeface="Times New Roman" panose="02020603050405020304" pitchFamily="18" charset="0"/>
                  <a:cs typeface="Times New Roman" panose="02020603050405020304" pitchFamily="18" charset="0"/>
                </a:defRPr>
              </a:lvl4pPr>
              <a:lvl5pPr marL="2057400" indent="-228600" defTabSz="685800">
                <a:defRPr>
                  <a:solidFill>
                    <a:schemeClr val="tx1"/>
                  </a:solidFill>
                  <a:latin typeface="Times New Roman" panose="02020603050405020304" pitchFamily="18" charset="0"/>
                  <a:cs typeface="Times New Roman" panose="02020603050405020304" pitchFamily="18" charset="0"/>
                </a:defRPr>
              </a:lvl5pPr>
              <a:lvl6pPr marL="25146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defTabSz="6858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fontAlgn="base">
                <a:spcBef>
                  <a:spcPct val="0"/>
                </a:spcBef>
                <a:spcAft>
                  <a:spcPct val="0"/>
                </a:spcAft>
              </a:pPr>
              <a:r>
                <a:rPr lang="en-GB" altLang="en-US" sz="2400" b="1">
                  <a:solidFill>
                    <a:srgbClr val="FFFFFF"/>
                  </a:solidFill>
                  <a:latin typeface="Tahoma" panose="020B0604030504040204" pitchFamily="34" charset="0"/>
                  <a:cs typeface="Tahoma" panose="020B0604030504040204" pitchFamily="34" charset="0"/>
                </a:rPr>
                <a:t>80</a:t>
              </a:r>
              <a:endParaRPr lang="vi-VN" altLang="en-US" sz="2400" b="1">
                <a:solidFill>
                  <a:srgbClr val="FFFFFF"/>
                </a:solidFill>
                <a:latin typeface="Tahoma" panose="020B0604030504040204" pitchFamily="34" charset="0"/>
                <a:cs typeface="Tahoma" panose="020B0604030504040204" pitchFamily="34" charset="0"/>
              </a:endParaRPr>
            </a:p>
          </p:txBody>
        </p:sp>
      </p:grpSp>
      <p:sp>
        <p:nvSpPr>
          <p:cNvPr id="23" name="Isosceles Triangle 22"/>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25" name="quay dung"/>
          <p:cNvSpPr/>
          <p:nvPr/>
        </p:nvSpPr>
        <p:spPr>
          <a:xfrm>
            <a:off x="8489950" y="5265739"/>
            <a:ext cx="2027238" cy="636587"/>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GB"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2166938" y="2497138"/>
            <a:ext cx="1003300" cy="100330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3290888" y="2497138"/>
            <a:ext cx="1003300" cy="100330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4414838" y="2497138"/>
            <a:ext cx="1003300" cy="100330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2168525" y="3657600"/>
            <a:ext cx="1003300" cy="100330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1829827" y="928583"/>
            <a:ext cx="3833422" cy="1454244"/>
          </a:xfrm>
          <a:prstGeom prst="rect">
            <a:avLst/>
          </a:prstGeom>
          <a:noFill/>
        </p:spPr>
        <p:txBody>
          <a:bodyPr wrap="none" lIns="68580" tIns="34290" rIns="68580" bIns="34290">
            <a:spAutoFit/>
          </a:bodyPr>
          <a:lstStyle/>
          <a:p>
            <a:pPr algn="ctr" defTabSz="685800">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800">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39946" name="Picture 4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066926" y="1490663"/>
            <a:ext cx="3714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46489" y="1762126"/>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8" name="Picture 4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213351" y="1366838"/>
            <a:ext cx="3714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9" name="Picture 4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858375" y="1216026"/>
            <a:ext cx="534988"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Picture 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258050" y="2655889"/>
            <a:ext cx="10160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extLst>
              <a:ext uri="{28A0092B-C50C-407E-A947-70E740481C1C}">
                <a14:useLocalDpi xmlns:a14="http://schemas.microsoft.com/office/drawing/2010/main" val="0"/>
              </a:ext>
            </a:extLst>
          </a:blip>
          <a:srcRect/>
          <a:stretch>
            <a:fillRect/>
          </a:stretch>
        </p:blipFill>
        <p:spPr bwMode="auto">
          <a:xfrm>
            <a:off x="8809038" y="-520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Isosceles Triangle 30"/>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32" name="Isosceles Triangle 31"/>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33" name="Isosceles Triangle 32"/>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34" name="Isosceles Triangle 33"/>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2" name="Isosceles Triangle 41"/>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3" name="Isosceles Triangle 42"/>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8" name="Isosceles Triangle 47"/>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9" name="Isosceles Triangle 48"/>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50" name="Isosceles Triangle 49"/>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51" name="Isosceles Triangle 50"/>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52" name="Isosceles Triangle 51"/>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53" name="Isosceles Triangle 52"/>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54" name="Isosceles Triangle 53"/>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55" name="Isosceles Triangle 54"/>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56" name="Isosceles Triangle 55"/>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57" name="Isosceles Triangle 56"/>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58" name="Isosceles Triangle 57"/>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59" name="Isosceles Triangle 58"/>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60" name="Isosceles Triangle 59"/>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61" name="Isosceles Triangle 60"/>
          <p:cNvSpPr/>
          <p:nvPr/>
        </p:nvSpPr>
        <p:spPr>
          <a:xfrm rot="16200000">
            <a:off x="9654382" y="2605882"/>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24" name="Heart 23">
            <a:hlinkClick r:id="rId14" action="ppaction://hlinksldjump"/>
          </p:cNvPr>
          <p:cNvSpPr/>
          <p:nvPr/>
        </p:nvSpPr>
        <p:spPr>
          <a:xfrm rot="5400000">
            <a:off x="10037764" y="2797176"/>
            <a:ext cx="587375" cy="58737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Tree>
    <p:extLst>
      <p:ext uri="{BB962C8B-B14F-4D97-AF65-F5344CB8AC3E}">
        <p14:creationId xmlns:p14="http://schemas.microsoft.com/office/powerpoint/2010/main" val="4178157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nodeType="clickPar">
                      <p:stCondLst>
                        <p:cond delay="indefinite"/>
                      </p:stCondLst>
                      <p:childTnLst>
                        <p:par>
                          <p:cTn id="81" fill="hold" nodeType="withGroup">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nodeType="clickPar">
                      <p:stCondLst>
                        <p:cond delay="indefinite"/>
                      </p:stCondLst>
                      <p:childTnLst>
                        <p:par>
                          <p:cTn id="95" fill="hold" nodeType="withGroup">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nodeType="clickPar">
                      <p:stCondLst>
                        <p:cond delay="0"/>
                      </p:stCondLst>
                      <p:childTnLst>
                        <p:par>
                          <p:cTn id="145" fill="hold" nodeType="withGroup">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seq concurrent="1" nextAc="seek">
              <p:cTn id="150" restart="whenNotActive" fill="hold" evtFilter="cancelBubble" nodeType="interactiveSeq">
                <p:stCondLst>
                  <p:cond evt="onClick" delay="0">
                    <p:tgtEl>
                      <p:spTgt spid="26"/>
                    </p:tgtEl>
                  </p:cond>
                </p:stCondLst>
                <p:endSync evt="end" delay="0">
                  <p:rtn val="all"/>
                </p:endSync>
                <p:childTnLst>
                  <p:par>
                    <p:cTn id="151" fill="hold" nodeType="clickPar">
                      <p:stCondLst>
                        <p:cond delay="0"/>
                      </p:stCondLst>
                      <p:childTnLst>
                        <p:par>
                          <p:cTn id="152" fill="hold" nodeType="withGroup">
                            <p:stCondLst>
                              <p:cond delay="0"/>
                            </p:stCondLst>
                            <p:childTnLst>
                              <p:par>
                                <p:cTn id="153" presetID="1" presetClass="emph" presetSubtype="2" fill="hold" nodeType="clickEffect">
                                  <p:stCondLst>
                                    <p:cond delay="0"/>
                                  </p:stCondLst>
                                  <p:childTnLst>
                                    <p:animClr clrSpc="rgb" dir="cw">
                                      <p:cBhvr>
                                        <p:cTn id="154" dur="500" fill="hold"/>
                                        <p:tgtEl>
                                          <p:spTgt spid="26"/>
                                        </p:tgtEl>
                                        <p:attrNameLst>
                                          <p:attrName>fillcolor</p:attrName>
                                        </p:attrNameLst>
                                      </p:cBhvr>
                                      <p:to>
                                        <a:srgbClr val="000000"/>
                                      </p:to>
                                    </p:animClr>
                                    <p:set>
                                      <p:cBhvr>
                                        <p:cTn id="155" dur="500" fill="hold"/>
                                        <p:tgtEl>
                                          <p:spTgt spid="26"/>
                                        </p:tgtEl>
                                        <p:attrNameLst>
                                          <p:attrName>fill.type</p:attrName>
                                        </p:attrNameLst>
                                      </p:cBhvr>
                                      <p:to>
                                        <p:strVal val="solid"/>
                                      </p:to>
                                    </p:set>
                                    <p:set>
                                      <p:cBhvr>
                                        <p:cTn id="156"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7" restart="whenNotActive" fill="hold" evtFilter="cancelBubble" nodeType="interactiveSeq">
                <p:stCondLst>
                  <p:cond evt="onClick" delay="0">
                    <p:tgtEl>
                      <p:spTgt spid="27"/>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1" presetClass="emph" presetSubtype="2" fill="hold" nodeType="clickEffect">
                                  <p:stCondLst>
                                    <p:cond delay="0"/>
                                  </p:stCondLst>
                                  <p:childTnLst>
                                    <p:animClr clrSpc="rgb" dir="cw">
                                      <p:cBhvr>
                                        <p:cTn id="161" dur="500" fill="hold"/>
                                        <p:tgtEl>
                                          <p:spTgt spid="27"/>
                                        </p:tgtEl>
                                        <p:attrNameLst>
                                          <p:attrName>fillcolor</p:attrName>
                                        </p:attrNameLst>
                                      </p:cBhvr>
                                      <p:to>
                                        <a:srgbClr val="000000"/>
                                      </p:to>
                                    </p:animClr>
                                    <p:set>
                                      <p:cBhvr>
                                        <p:cTn id="162" dur="500" fill="hold"/>
                                        <p:tgtEl>
                                          <p:spTgt spid="27"/>
                                        </p:tgtEl>
                                        <p:attrNameLst>
                                          <p:attrName>fill.type</p:attrName>
                                        </p:attrNameLst>
                                      </p:cBhvr>
                                      <p:to>
                                        <p:strVal val="solid"/>
                                      </p:to>
                                    </p:set>
                                    <p:set>
                                      <p:cBhvr>
                                        <p:cTn id="163"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4" restart="whenNotActive" fill="hold" evtFilter="cancelBubble" nodeType="interactiveSeq">
                <p:stCondLst>
                  <p:cond evt="onClick" delay="0">
                    <p:tgtEl>
                      <p:spTgt spid="28"/>
                    </p:tgtEl>
                  </p:cond>
                </p:stCondLst>
                <p:endSync evt="end" delay="0">
                  <p:rtn val="all"/>
                </p:endSync>
                <p:childTnLst>
                  <p:par>
                    <p:cTn id="165" fill="hold" nodeType="clickPar">
                      <p:stCondLst>
                        <p:cond delay="0"/>
                      </p:stCondLst>
                      <p:childTnLst>
                        <p:par>
                          <p:cTn id="166" fill="hold" nodeType="withGroup">
                            <p:stCondLst>
                              <p:cond delay="0"/>
                            </p:stCondLst>
                            <p:childTnLst>
                              <p:par>
                                <p:cTn id="167" presetID="1" presetClass="emph" presetSubtype="2" fill="hold" nodeType="clickEffect">
                                  <p:stCondLst>
                                    <p:cond delay="0"/>
                                  </p:stCondLst>
                                  <p:childTnLst>
                                    <p:animClr clrSpc="rgb" dir="cw">
                                      <p:cBhvr>
                                        <p:cTn id="168" dur="500" fill="hold"/>
                                        <p:tgtEl>
                                          <p:spTgt spid="28"/>
                                        </p:tgtEl>
                                        <p:attrNameLst>
                                          <p:attrName>fillcolor</p:attrName>
                                        </p:attrNameLst>
                                      </p:cBhvr>
                                      <p:to>
                                        <a:srgbClr val="000000"/>
                                      </p:to>
                                    </p:animClr>
                                    <p:set>
                                      <p:cBhvr>
                                        <p:cTn id="169" dur="500" fill="hold"/>
                                        <p:tgtEl>
                                          <p:spTgt spid="28"/>
                                        </p:tgtEl>
                                        <p:attrNameLst>
                                          <p:attrName>fill.type</p:attrName>
                                        </p:attrNameLst>
                                      </p:cBhvr>
                                      <p:to>
                                        <p:strVal val="solid"/>
                                      </p:to>
                                    </p:set>
                                    <p:set>
                                      <p:cBhvr>
                                        <p:cTn id="170"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1" restart="whenNotActive" fill="hold" evtFilter="cancelBubble" nodeType="interactiveSeq">
                <p:stCondLst>
                  <p:cond evt="onClick" delay="0">
                    <p:tgtEl>
                      <p:spTgt spid="35"/>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1" presetClass="emph" presetSubtype="2" fill="hold" nodeType="clickEffect">
                                  <p:stCondLst>
                                    <p:cond delay="0"/>
                                  </p:stCondLst>
                                  <p:childTnLst>
                                    <p:animClr clrSpc="rgb" dir="cw">
                                      <p:cBhvr>
                                        <p:cTn id="175" dur="500" fill="hold"/>
                                        <p:tgtEl>
                                          <p:spTgt spid="35"/>
                                        </p:tgtEl>
                                        <p:attrNameLst>
                                          <p:attrName>fillcolor</p:attrName>
                                        </p:attrNameLst>
                                      </p:cBhvr>
                                      <p:to>
                                        <a:srgbClr val="000000"/>
                                      </p:to>
                                    </p:animClr>
                                    <p:set>
                                      <p:cBhvr>
                                        <p:cTn id="176" dur="500" fill="hold"/>
                                        <p:tgtEl>
                                          <p:spTgt spid="35"/>
                                        </p:tgtEl>
                                        <p:attrNameLst>
                                          <p:attrName>fill.type</p:attrName>
                                        </p:attrNameLst>
                                      </p:cBhvr>
                                      <p:to>
                                        <p:strVal val="solid"/>
                                      </p:to>
                                    </p:set>
                                    <p:set>
                                      <p:cBhvr>
                                        <p:cTn id="17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78"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506535" y="372896"/>
            <a:ext cx="6469460" cy="2177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018" tIns="48509" rIns="97018" bIns="48509" anchor="ct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r>
              <a:rPr lang="vi-VN" sz="2800" dirty="0">
                <a:latin typeface="Times New Roman" pitchFamily="18" charset="0"/>
                <a:cs typeface="Times New Roman" pitchFamily="18" charset="0"/>
              </a:rPr>
              <a:t>- Từ năm </a:t>
            </a:r>
            <a:r>
              <a:rPr lang="vi-VN" sz="2800" dirty="0" smtClean="0">
                <a:latin typeface="Times New Roman" pitchFamily="18" charset="0"/>
                <a:cs typeface="Times New Roman" pitchFamily="18" charset="0"/>
              </a:rPr>
              <a:t>19</a:t>
            </a:r>
            <a:r>
              <a:rPr lang="en-US" sz="2800" dirty="0" smtClean="0">
                <a:latin typeface="Times New Roman" pitchFamily="18" charset="0"/>
                <a:cs typeface="Times New Roman" pitchFamily="18" charset="0"/>
              </a:rPr>
              <a:t>9</a:t>
            </a:r>
            <a:r>
              <a:rPr lang="vi-VN" sz="2800" dirty="0" smtClean="0">
                <a:latin typeface="Times New Roman" pitchFamily="18" charset="0"/>
                <a:cs typeface="Times New Roman" pitchFamily="18" charset="0"/>
              </a:rPr>
              <a:t>9 </a:t>
            </a:r>
            <a:r>
              <a:rPr lang="vi-VN" sz="2800" dirty="0">
                <a:latin typeface="Times New Roman" pitchFamily="18" charset="0"/>
                <a:cs typeface="Times New Roman" pitchFamily="18" charset="0"/>
              </a:rPr>
              <a:t>đến năm </a:t>
            </a:r>
            <a:r>
              <a:rPr lang="en-US" sz="2800" dirty="0" smtClean="0">
                <a:latin typeface="Times New Roman" pitchFamily="18" charset="0"/>
                <a:cs typeface="Times New Roman" pitchFamily="18" charset="0"/>
              </a:rPr>
              <a:t>2011</a:t>
            </a:r>
            <a:r>
              <a:rPr lang="vi-VN"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dân số nước ta tăng lên: </a:t>
            </a:r>
            <a:r>
              <a:rPr lang="en-US" sz="2800" dirty="0" smtClean="0">
                <a:latin typeface="Times New Roman" pitchFamily="18" charset="0"/>
                <a:cs typeface="Times New Roman" pitchFamily="18" charset="0"/>
              </a:rPr>
              <a:t>87.840</a:t>
            </a:r>
            <a:r>
              <a:rPr lang="en-US" sz="2800" dirty="0" smtClean="0">
                <a:latin typeface="Times New Roman" pitchFamily="18" charset="0"/>
                <a:cs typeface="Times New Roman" pitchFamily="18" charset="0"/>
              </a:rPr>
              <a:t>.000 </a:t>
            </a:r>
            <a:r>
              <a:rPr lang="vi-VN" sz="28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76.323.000</a:t>
            </a:r>
            <a:r>
              <a:rPr lang="vi-VN"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 </a:t>
            </a:r>
            <a:r>
              <a:rPr lang="en-US" sz="2800" dirty="0" smtClean="0">
                <a:solidFill>
                  <a:srgbClr val="FF0000"/>
                </a:solidFill>
                <a:latin typeface="Times New Roman" pitchFamily="18" charset="0"/>
                <a:cs typeface="Times New Roman" pitchFamily="18" charset="0"/>
              </a:rPr>
              <a:t>11.517.000 </a:t>
            </a:r>
            <a:r>
              <a:rPr lang="en-US" sz="2800" dirty="0" err="1" smtClean="0">
                <a:solidFill>
                  <a:srgbClr val="FF0000"/>
                </a:solidFill>
                <a:latin typeface="Times New Roman" pitchFamily="18" charset="0"/>
                <a:cs typeface="Times New Roman" pitchFamily="18" charset="0"/>
              </a:rPr>
              <a:t>người</a:t>
            </a:r>
            <a:r>
              <a:rPr lang="vi-VN" sz="2800" dirty="0">
                <a:latin typeface="Times New Roman" pitchFamily="18" charset="0"/>
                <a:cs typeface="Times New Roman" pitchFamily="18" charset="0"/>
              </a:rPr>
              <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 Trung bình mỗi năm tăng thêm </a:t>
            </a:r>
            <a:r>
              <a:rPr lang="en-US" sz="2800" dirty="0" err="1" smtClean="0">
                <a:latin typeface="Times New Roman" pitchFamily="18" charset="0"/>
                <a:cs typeface="Times New Roman" pitchFamily="18" charset="0"/>
              </a:rPr>
              <a:t>gần</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1 </a:t>
            </a:r>
            <a:r>
              <a:rPr lang="vi-VN" sz="2800" dirty="0">
                <a:latin typeface="Times New Roman" pitchFamily="18" charset="0"/>
                <a:cs typeface="Times New Roman" pitchFamily="18" charset="0"/>
              </a:rPr>
              <a:t>triệu người </a:t>
            </a:r>
            <a:r>
              <a:rPr lang="vi-VN" sz="2800" dirty="0" smtClean="0">
                <a:solidFill>
                  <a:srgbClr val="FF0000"/>
                </a:solidFill>
                <a:latin typeface="Times New Roman" pitchFamily="18" charset="0"/>
                <a:cs typeface="Times New Roman" pitchFamily="18" charset="0"/>
              </a:rPr>
              <a:t>(</a:t>
            </a:r>
            <a:r>
              <a:rPr lang="en-US" sz="2800" dirty="0" smtClean="0">
                <a:solidFill>
                  <a:srgbClr val="FF0000"/>
                </a:solidFill>
                <a:latin typeface="Times New Roman" pitchFamily="18" charset="0"/>
                <a:cs typeface="Times New Roman" pitchFamily="18" charset="0"/>
              </a:rPr>
              <a:t>959.750 </a:t>
            </a:r>
            <a:r>
              <a:rPr lang="vi-VN" sz="2800" dirty="0" smtClean="0">
                <a:solidFill>
                  <a:srgbClr val="FF0000"/>
                </a:solidFill>
                <a:latin typeface="Times New Roman" pitchFamily="18" charset="0"/>
                <a:cs typeface="Times New Roman" pitchFamily="18" charset="0"/>
              </a:rPr>
              <a:t>người</a:t>
            </a:r>
            <a:r>
              <a:rPr lang="vi-VN" sz="2800" dirty="0">
                <a:solidFill>
                  <a:srgbClr val="FF0000"/>
                </a:solidFill>
                <a:latin typeface="Times New Roman" pitchFamily="18" charset="0"/>
                <a:cs typeface="Times New Roman" pitchFamily="18" charset="0"/>
              </a:rPr>
              <a:t>)</a:t>
            </a:r>
            <a:endParaRPr lang="en-US" sz="2800" b="1" i="1" dirty="0">
              <a:solidFill>
                <a:srgbClr val="FF0000"/>
              </a:solidFill>
              <a:latin typeface="Times New Roman" pitchFamily="18" charset="0"/>
              <a:cs typeface="Times New Roman" pitchFamily="18" charset="0"/>
            </a:endParaRPr>
          </a:p>
        </p:txBody>
      </p:sp>
      <p:sp>
        <p:nvSpPr>
          <p:cNvPr id="4" name="TextBox 3">
            <a:extLst>
              <a:ext uri="{FF2B5EF4-FFF2-40B4-BE49-F238E27FC236}">
                <a16:creationId xmlns="" xmlns:a16="http://schemas.microsoft.com/office/drawing/2014/main" id="{78F1CCA0-DE32-4DC6-A3A8-D47E1D5EC055}"/>
              </a:ext>
            </a:extLst>
          </p:cNvPr>
          <p:cNvSpPr txBox="1"/>
          <p:nvPr/>
        </p:nvSpPr>
        <p:spPr>
          <a:xfrm>
            <a:off x="506535" y="4776212"/>
            <a:ext cx="5974672" cy="1323439"/>
          </a:xfrm>
          <a:prstGeom prst="rect">
            <a:avLst/>
          </a:prstGeom>
          <a:noFill/>
        </p:spPr>
        <p:txBody>
          <a:bodyPr wrap="square" rtlCol="0">
            <a:spAutoFit/>
          </a:bodyPr>
          <a:lstStyle/>
          <a:p>
            <a:r>
              <a:rPr lang="vi-VN" sz="2800" i="1" dirty="0">
                <a:latin typeface="Times New Roman" pitchFamily="18" charset="0"/>
                <a:cs typeface="Times New Roman" pitchFamily="18" charset="0"/>
              </a:rPr>
              <a:t>- Vậy em có nhận xét gì về tốc độ gia tăng dân số của nước ta?</a:t>
            </a:r>
            <a:r>
              <a:rPr lang="vi-VN" sz="2400" i="1" dirty="0">
                <a:latin typeface="Times New Roman" pitchFamily="18" charset="0"/>
                <a:cs typeface="Times New Roman" pitchFamily="18" charset="0"/>
              </a:rPr>
              <a:t/>
            </a:r>
            <a:br>
              <a:rPr lang="vi-VN" sz="2400" i="1" dirty="0">
                <a:latin typeface="Times New Roman" pitchFamily="18" charset="0"/>
                <a:cs typeface="Times New Roman" pitchFamily="18" charset="0"/>
              </a:rPr>
            </a:br>
            <a:endParaRPr lang="vi-VN" sz="2400" dirty="0"/>
          </a:p>
        </p:txBody>
      </p:sp>
      <p:sp>
        <p:nvSpPr>
          <p:cNvPr id="6" name="TextBox 5">
            <a:extLst>
              <a:ext uri="{FF2B5EF4-FFF2-40B4-BE49-F238E27FC236}">
                <a16:creationId xmlns="" xmlns:a16="http://schemas.microsoft.com/office/drawing/2014/main" id="{AB2BDCF7-32F7-4996-97CC-4351F630931D}"/>
              </a:ext>
            </a:extLst>
          </p:cNvPr>
          <p:cNvSpPr txBox="1"/>
          <p:nvPr/>
        </p:nvSpPr>
        <p:spPr>
          <a:xfrm>
            <a:off x="506535" y="2707747"/>
            <a:ext cx="5974672" cy="1754326"/>
          </a:xfrm>
          <a:prstGeom prst="rect">
            <a:avLst/>
          </a:prstGeom>
          <a:noFill/>
        </p:spPr>
        <p:txBody>
          <a:bodyPr wrap="square" rtlCol="0">
            <a:spAutoFit/>
          </a:bodyPr>
          <a:lstStyle/>
          <a:p>
            <a:r>
              <a:rPr lang="vi-VN" sz="2400" i="1" dirty="0">
                <a:latin typeface="Times New Roman" pitchFamily="18" charset="0"/>
                <a:cs typeface="Times New Roman" pitchFamily="18" charset="0"/>
              </a:rPr>
              <a:t/>
            </a:r>
            <a:br>
              <a:rPr lang="vi-VN" sz="2400" i="1" dirty="0">
                <a:latin typeface="Times New Roman" pitchFamily="18" charset="0"/>
                <a:cs typeface="Times New Roman" pitchFamily="18" charset="0"/>
              </a:rPr>
            </a:br>
            <a:r>
              <a:rPr lang="vi-VN" sz="2800" b="1" i="1" dirty="0">
                <a:solidFill>
                  <a:srgbClr val="FF0000"/>
                </a:solidFill>
                <a:latin typeface="Times New Roman" pitchFamily="18" charset="0"/>
                <a:cs typeface="Times New Roman" pitchFamily="18" charset="0"/>
              </a:rPr>
              <a:t>=&gt; Dân số nước ta tăng nhanh, bình quân mỗi năm tăng thêm khoảng 1 triệu người</a:t>
            </a:r>
            <a:endParaRPr lang="vi-VN" sz="2400"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2326"/>
          <a:stretch/>
        </p:blipFill>
        <p:spPr>
          <a:xfrm>
            <a:off x="6423906" y="2327563"/>
            <a:ext cx="5768094" cy="3408218"/>
          </a:xfrm>
          <a:prstGeom prst="rect">
            <a:avLst/>
          </a:prstGeom>
        </p:spPr>
      </p:pic>
    </p:spTree>
    <p:extLst>
      <p:ext uri="{BB962C8B-B14F-4D97-AF65-F5344CB8AC3E}">
        <p14:creationId xmlns:p14="http://schemas.microsoft.com/office/powerpoint/2010/main" val="34236767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70708" y="570776"/>
            <a:ext cx="10127674" cy="5678478"/>
          </a:xfrm>
          <a:prstGeom prst="rect">
            <a:avLst/>
          </a:prstGeom>
        </p:spPr>
        <p:txBody>
          <a:bodyPr wrap="square">
            <a:spAutoFit/>
          </a:bodyPr>
          <a:lstStyle/>
          <a:p>
            <a:pPr algn="just"/>
            <a:r>
              <a:rPr lang="en-US" sz="3300" dirty="0" smtClean="0">
                <a:solidFill>
                  <a:srgbClr val="333333"/>
                </a:solidFill>
                <a:latin typeface="+mj-lt"/>
              </a:rPr>
              <a:t>- </a:t>
            </a:r>
            <a:r>
              <a:rPr lang="en-US" sz="3300" dirty="0" smtClean="0">
                <a:solidFill>
                  <a:srgbClr val="333333"/>
                </a:solidFill>
                <a:latin typeface="+mj-lt"/>
              </a:rPr>
              <a:t> </a:t>
            </a:r>
            <a:r>
              <a:rPr lang="vi-VN" sz="3300" dirty="0" smtClean="0">
                <a:solidFill>
                  <a:srgbClr val="333333"/>
                </a:solidFill>
                <a:latin typeface="+mj-lt"/>
              </a:rPr>
              <a:t>Dân </a:t>
            </a:r>
            <a:r>
              <a:rPr lang="vi-VN" sz="3300" dirty="0">
                <a:solidFill>
                  <a:srgbClr val="333333"/>
                </a:solidFill>
                <a:latin typeface="+mj-lt"/>
              </a:rPr>
              <a:t>số hiện tại của Việt Nam là </a:t>
            </a:r>
            <a:r>
              <a:rPr lang="vi-VN" sz="3300" b="1" dirty="0">
                <a:solidFill>
                  <a:srgbClr val="FF0000"/>
                </a:solidFill>
                <a:latin typeface="+mj-lt"/>
              </a:rPr>
              <a:t>98.409.753</a:t>
            </a:r>
            <a:r>
              <a:rPr lang="vi-VN" sz="3300" dirty="0">
                <a:solidFill>
                  <a:srgbClr val="333333"/>
                </a:solidFill>
                <a:latin typeface="+mj-lt"/>
              </a:rPr>
              <a:t> người vào ngày 21/10/2021 theo số liệu mới nhất từ Liên Hợp Quốc. </a:t>
            </a:r>
            <a:endParaRPr lang="en-US" sz="3300" dirty="0" smtClean="0">
              <a:solidFill>
                <a:srgbClr val="333333"/>
              </a:solidFill>
              <a:latin typeface="+mj-lt"/>
            </a:endParaRPr>
          </a:p>
          <a:p>
            <a:pPr algn="just"/>
            <a:endParaRPr lang="en-US" sz="3300" dirty="0">
              <a:solidFill>
                <a:srgbClr val="333333"/>
              </a:solidFill>
              <a:latin typeface="+mj-lt"/>
            </a:endParaRPr>
          </a:p>
          <a:p>
            <a:pPr marL="457200" indent="-457200" algn="just">
              <a:buFontTx/>
              <a:buChar char="-"/>
            </a:pPr>
            <a:r>
              <a:rPr lang="vi-VN" sz="3300" dirty="0" smtClean="0">
                <a:solidFill>
                  <a:srgbClr val="333333"/>
                </a:solidFill>
                <a:latin typeface="+mj-lt"/>
              </a:rPr>
              <a:t>Việt </a:t>
            </a:r>
            <a:r>
              <a:rPr lang="vi-VN" sz="3300" dirty="0">
                <a:solidFill>
                  <a:srgbClr val="333333"/>
                </a:solidFill>
                <a:latin typeface="+mj-lt"/>
              </a:rPr>
              <a:t>Nam đang đứng thứ </a:t>
            </a:r>
            <a:r>
              <a:rPr lang="vi-VN" sz="3300" b="1" dirty="0">
                <a:solidFill>
                  <a:srgbClr val="FF0000"/>
                </a:solidFill>
                <a:latin typeface="+mj-lt"/>
              </a:rPr>
              <a:t>15</a:t>
            </a:r>
            <a:r>
              <a:rPr lang="vi-VN" sz="3300" dirty="0">
                <a:solidFill>
                  <a:srgbClr val="333333"/>
                </a:solidFill>
                <a:latin typeface="+mj-lt"/>
              </a:rPr>
              <a:t> trên thế giới trong bảng xếp hạng dân số các nước và vùng lãnh thổ. </a:t>
            </a:r>
            <a:endParaRPr lang="en-US" sz="3300" dirty="0" smtClean="0">
              <a:solidFill>
                <a:srgbClr val="333333"/>
              </a:solidFill>
              <a:latin typeface="+mj-lt"/>
            </a:endParaRPr>
          </a:p>
          <a:p>
            <a:pPr algn="just"/>
            <a:endParaRPr lang="en-US" sz="3300" dirty="0" smtClean="0">
              <a:solidFill>
                <a:srgbClr val="333333"/>
              </a:solidFill>
              <a:latin typeface="+mj-lt"/>
            </a:endParaRPr>
          </a:p>
          <a:p>
            <a:pPr marL="457200" indent="-457200" algn="just">
              <a:buFontTx/>
              <a:buChar char="-"/>
            </a:pPr>
            <a:r>
              <a:rPr lang="vi-VN" sz="3300" dirty="0" smtClean="0">
                <a:solidFill>
                  <a:srgbClr val="333333"/>
                </a:solidFill>
                <a:latin typeface="+mj-lt"/>
              </a:rPr>
              <a:t>Mật </a:t>
            </a:r>
            <a:r>
              <a:rPr lang="vi-VN" sz="3300" dirty="0">
                <a:solidFill>
                  <a:srgbClr val="333333"/>
                </a:solidFill>
                <a:latin typeface="+mj-lt"/>
              </a:rPr>
              <a:t>độ dân số của Việt Nam là </a:t>
            </a:r>
            <a:r>
              <a:rPr lang="vi-VN" sz="3300" b="1" dirty="0">
                <a:solidFill>
                  <a:srgbClr val="FF0000"/>
                </a:solidFill>
                <a:latin typeface="+mj-lt"/>
              </a:rPr>
              <a:t>317</a:t>
            </a:r>
            <a:r>
              <a:rPr lang="vi-VN" sz="3300" dirty="0">
                <a:solidFill>
                  <a:srgbClr val="333333"/>
                </a:solidFill>
                <a:latin typeface="+mj-lt"/>
              </a:rPr>
              <a:t> người/km2. </a:t>
            </a:r>
            <a:endParaRPr lang="en-US" sz="3300" dirty="0" smtClean="0">
              <a:solidFill>
                <a:srgbClr val="333333"/>
              </a:solidFill>
              <a:latin typeface="+mj-lt"/>
            </a:endParaRPr>
          </a:p>
          <a:p>
            <a:pPr algn="just"/>
            <a:endParaRPr lang="en-US" sz="3300" dirty="0" smtClean="0">
              <a:solidFill>
                <a:srgbClr val="333333"/>
              </a:solidFill>
              <a:latin typeface="+mj-lt"/>
            </a:endParaRPr>
          </a:p>
          <a:p>
            <a:pPr marL="457200" indent="-457200" algn="just">
              <a:buFontTx/>
              <a:buChar char="-"/>
            </a:pPr>
            <a:r>
              <a:rPr lang="vi-VN" sz="3300" dirty="0" smtClean="0">
                <a:solidFill>
                  <a:srgbClr val="333333"/>
                </a:solidFill>
                <a:latin typeface="+mj-lt"/>
              </a:rPr>
              <a:t>Độ </a:t>
            </a:r>
            <a:r>
              <a:rPr lang="vi-VN" sz="3300" dirty="0">
                <a:solidFill>
                  <a:srgbClr val="333333"/>
                </a:solidFill>
                <a:latin typeface="+mj-lt"/>
              </a:rPr>
              <a:t>tuổi trung bình ở Việt Nam là </a:t>
            </a:r>
            <a:r>
              <a:rPr lang="vi-VN" sz="3300" b="1" dirty="0">
                <a:solidFill>
                  <a:srgbClr val="FF0000"/>
                </a:solidFill>
                <a:latin typeface="+mj-lt"/>
              </a:rPr>
              <a:t>32,9 tuổi. </a:t>
            </a:r>
            <a:r>
              <a:rPr lang="en-US" sz="3300" b="1" dirty="0" smtClean="0">
                <a:solidFill>
                  <a:srgbClr val="FF0000"/>
                </a:solidFill>
                <a:latin typeface="+mj-lt"/>
              </a:rPr>
              <a:t>                            </a:t>
            </a:r>
          </a:p>
          <a:p>
            <a:pPr marL="457200" indent="-457200" algn="just">
              <a:buFontTx/>
              <a:buChar char="-"/>
            </a:pPr>
            <a:endParaRPr lang="en-US" sz="3300" dirty="0">
              <a:solidFill>
                <a:srgbClr val="333333"/>
              </a:solidFill>
              <a:latin typeface="+mj-lt"/>
            </a:endParaRPr>
          </a:p>
          <a:p>
            <a:pPr algn="r"/>
            <a:r>
              <a:rPr lang="vi-VN" sz="3300" dirty="0" smtClean="0">
                <a:solidFill>
                  <a:srgbClr val="333333"/>
                </a:solidFill>
                <a:latin typeface="+mj-lt"/>
              </a:rPr>
              <a:t>(</a:t>
            </a:r>
            <a:r>
              <a:rPr lang="vi-VN" sz="3300" dirty="0">
                <a:solidFill>
                  <a:srgbClr val="333333"/>
                </a:solidFill>
                <a:latin typeface="+mj-lt"/>
              </a:rPr>
              <a:t>Nguồn: </a:t>
            </a:r>
            <a:r>
              <a:rPr lang="vi-VN" sz="3300" dirty="0">
                <a:solidFill>
                  <a:srgbClr val="2E8732"/>
                </a:solidFill>
                <a:latin typeface="+mj-lt"/>
                <a:hlinkClick r:id="rId2"/>
              </a:rPr>
              <a:t>https://danso.org/viet-nam/</a:t>
            </a:r>
            <a:r>
              <a:rPr lang="vi-VN" sz="3300" dirty="0">
                <a:solidFill>
                  <a:srgbClr val="333333"/>
                </a:solidFill>
                <a:latin typeface="+mj-lt"/>
              </a:rPr>
              <a:t>)</a:t>
            </a:r>
            <a:endParaRPr lang="en-US" sz="3300" dirty="0">
              <a:latin typeface="+mj-lt"/>
            </a:endParaRPr>
          </a:p>
        </p:txBody>
      </p:sp>
    </p:spTree>
    <p:extLst>
      <p:ext uri="{BB962C8B-B14F-4D97-AF65-F5344CB8AC3E}">
        <p14:creationId xmlns:p14="http://schemas.microsoft.com/office/powerpoint/2010/main" val="18998929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82915" y="63838"/>
            <a:ext cx="4026170" cy="6794162"/>
          </a:xfrm>
        </p:spPr>
      </p:pic>
    </p:spTree>
    <p:extLst>
      <p:ext uri="{BB962C8B-B14F-4D97-AF65-F5344CB8AC3E}">
        <p14:creationId xmlns:p14="http://schemas.microsoft.com/office/powerpoint/2010/main" val="40419260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 Box 14">
            <a:extLst>
              <a:ext uri="{FF2B5EF4-FFF2-40B4-BE49-F238E27FC236}">
                <a16:creationId xmlns="" xmlns:a16="http://schemas.microsoft.com/office/drawing/2014/main" id="{4EADCC17-5777-4A54-8DFD-63B54A22EB7A}"/>
              </a:ext>
            </a:extLst>
          </p:cNvPr>
          <p:cNvSpPr txBox="1">
            <a:spLocks noChangeArrowheads="1"/>
          </p:cNvSpPr>
          <p:nvPr/>
        </p:nvSpPr>
        <p:spPr bwMode="auto">
          <a:xfrm>
            <a:off x="467321" y="162529"/>
            <a:ext cx="2668569" cy="5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7018" tIns="48509" rIns="97018" bIns="48509">
            <a:spAutoFit/>
          </a:bodyP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pPr>
              <a:defRPr/>
            </a:pPr>
            <a:r>
              <a:rPr lang="vi-VN" sz="3200" b="1" dirty="0" smtClean="0">
                <a:solidFill>
                  <a:srgbClr val="FF0000"/>
                </a:solidFill>
                <a:latin typeface="Times New Roman" panose="02020603050405020304" pitchFamily="18" charset="0"/>
                <a:cs typeface="Times New Roman" panose="02020603050405020304" pitchFamily="18" charset="0"/>
              </a:rPr>
              <a:t>Kết luận</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F7A22047-C449-48D3-A702-35D864828E68}"/>
              </a:ext>
            </a:extLst>
          </p:cNvPr>
          <p:cNvSpPr txBox="1"/>
          <p:nvPr/>
        </p:nvSpPr>
        <p:spPr>
          <a:xfrm>
            <a:off x="1448301" y="5780782"/>
            <a:ext cx="9622242" cy="1077218"/>
          </a:xfrm>
          <a:prstGeom prst="rect">
            <a:avLst/>
          </a:prstGeom>
          <a:noFill/>
        </p:spPr>
        <p:txBody>
          <a:bodyPr wrap="square" rtlCol="0">
            <a:spAutoFit/>
          </a:bodyPr>
          <a:lstStyle/>
          <a:p>
            <a:r>
              <a:rPr lang="vi-VN" sz="3200" dirty="0">
                <a:latin typeface="Times New Roman" pitchFamily="18" charset="0"/>
                <a:cs typeface="Times New Roman" pitchFamily="18" charset="0"/>
              </a:rPr>
              <a:t>Dân số nước ta tăng nhanh, bình quân mỗi năm tăng thêm khoảng 1 triệu người.</a:t>
            </a:r>
            <a:endParaRPr lang="vi-VN"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5163" y="991991"/>
            <a:ext cx="7051965" cy="4549736"/>
          </a:xfrm>
          <a:prstGeom prst="rect">
            <a:avLst/>
          </a:prstGeom>
        </p:spPr>
      </p:pic>
    </p:spTree>
    <p:extLst>
      <p:ext uri="{BB962C8B-B14F-4D97-AF65-F5344CB8AC3E}">
        <p14:creationId xmlns:p14="http://schemas.microsoft.com/office/powerpoint/2010/main" val="2652565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Text Box 14">
            <a:extLst>
              <a:ext uri="{FF2B5EF4-FFF2-40B4-BE49-F238E27FC236}">
                <a16:creationId xmlns="" xmlns:a16="http://schemas.microsoft.com/office/drawing/2014/main" id="{12D72174-8B0C-4B83-BF04-D7C45E17E574}"/>
              </a:ext>
            </a:extLst>
          </p:cNvPr>
          <p:cNvSpPr txBox="1">
            <a:spLocks noChangeArrowheads="1"/>
          </p:cNvSpPr>
          <p:nvPr/>
        </p:nvSpPr>
        <p:spPr bwMode="auto">
          <a:xfrm>
            <a:off x="2588224" y="547269"/>
            <a:ext cx="10344868" cy="5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7018" tIns="48509" rIns="97018" bIns="48509">
            <a:spAutoFit/>
          </a:bodyP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r>
              <a:rPr lang="en-GB" sz="3200" b="1" i="1" u="sng" dirty="0">
                <a:solidFill>
                  <a:srgbClr val="FF3300"/>
                </a:solidFill>
                <a:latin typeface="Times New Roman" panose="02020603050405020304" pitchFamily="18" charset="0"/>
                <a:cs typeface="Times New Roman" panose="02020603050405020304" pitchFamily="18" charset="0"/>
              </a:rPr>
              <a:t>Hoạt động 3</a:t>
            </a:r>
            <a:r>
              <a:rPr lang="en-GB" sz="3200" b="1" i="1" dirty="0">
                <a:solidFill>
                  <a:srgbClr val="FF3300"/>
                </a:solidFill>
                <a:latin typeface="Times New Roman" panose="02020603050405020304" pitchFamily="18" charset="0"/>
                <a:cs typeface="Times New Roman" panose="02020603050405020304" pitchFamily="18" charset="0"/>
              </a:rPr>
              <a:t>: </a:t>
            </a:r>
            <a:r>
              <a:rPr lang="en-US" sz="3200" b="1" i="1" dirty="0">
                <a:solidFill>
                  <a:srgbClr val="FF3300"/>
                </a:solidFill>
                <a:latin typeface="Times New Roman" panose="02020603050405020304" pitchFamily="18" charset="0"/>
                <a:cs typeface="Times New Roman" panose="02020603050405020304" pitchFamily="18" charset="0"/>
              </a:rPr>
              <a:t>Hậu quả của sự gia tăng dân số.</a:t>
            </a:r>
          </a:p>
        </p:txBody>
      </p:sp>
      <p:sp>
        <p:nvSpPr>
          <p:cNvPr id="9" name="Rectangle 8">
            <a:extLst>
              <a:ext uri="{FF2B5EF4-FFF2-40B4-BE49-F238E27FC236}">
                <a16:creationId xmlns="" xmlns:a16="http://schemas.microsoft.com/office/drawing/2014/main" id="{E5845705-48E9-4B6F-9393-61E84912B0EA}"/>
              </a:ext>
            </a:extLst>
          </p:cNvPr>
          <p:cNvSpPr/>
          <p:nvPr/>
        </p:nvSpPr>
        <p:spPr>
          <a:xfrm>
            <a:off x="816574" y="1352233"/>
            <a:ext cx="9939672" cy="584775"/>
          </a:xfrm>
          <a:prstGeom prst="rect">
            <a:avLst/>
          </a:prstGeom>
        </p:spPr>
        <p:txBody>
          <a:bodyPr wrap="square">
            <a:spAutoFit/>
          </a:bodyP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pPr indent="360363" algn="just"/>
            <a:r>
              <a:rPr lang="en-US" sz="3200" dirty="0">
                <a:latin typeface="Times New Roman" pitchFamily="18" charset="0"/>
                <a:cs typeface="Times New Roman" pitchFamily="18" charset="0"/>
              </a:rPr>
              <a:t>- Cho biết dân số tăng nhanh dẫn tới những hậu quả gì ?</a:t>
            </a:r>
          </a:p>
        </p:txBody>
      </p:sp>
      <p:sp>
        <p:nvSpPr>
          <p:cNvPr id="16" name="Cloud 15">
            <a:extLst>
              <a:ext uri="{FF2B5EF4-FFF2-40B4-BE49-F238E27FC236}">
                <a16:creationId xmlns="" xmlns:a16="http://schemas.microsoft.com/office/drawing/2014/main" id="{DF2A9A24-9D63-4E7B-B3E2-EA90BAB76916}"/>
              </a:ext>
            </a:extLst>
          </p:cNvPr>
          <p:cNvSpPr/>
          <p:nvPr/>
        </p:nvSpPr>
        <p:spPr>
          <a:xfrm>
            <a:off x="4197890" y="2956855"/>
            <a:ext cx="5537200" cy="2326373"/>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Text Box 4">
            <a:extLst>
              <a:ext uri="{FF2B5EF4-FFF2-40B4-BE49-F238E27FC236}">
                <a16:creationId xmlns="" xmlns:a16="http://schemas.microsoft.com/office/drawing/2014/main" id="{3546443C-4F5A-4123-88B1-2F4E53E3A63C}"/>
              </a:ext>
            </a:extLst>
          </p:cNvPr>
          <p:cNvSpPr txBox="1">
            <a:spLocks noChangeArrowheads="1"/>
          </p:cNvSpPr>
          <p:nvPr/>
        </p:nvSpPr>
        <p:spPr bwMode="auto">
          <a:xfrm>
            <a:off x="4784000" y="3827653"/>
            <a:ext cx="4018470" cy="584775"/>
          </a:xfrm>
          <a:prstGeom prst="rect">
            <a:avLst/>
          </a:prstGeom>
          <a:noFill/>
          <a:ln w="9525">
            <a:noFill/>
            <a:miter lim="800000"/>
            <a:headEnd/>
            <a:tailEnd/>
          </a:ln>
        </p:spPr>
        <p:txBody>
          <a:bodyPr wrap="square">
            <a:spAutoFit/>
          </a:bodyP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pPr algn="ctr">
              <a:spcBef>
                <a:spcPct val="50000"/>
              </a:spcBef>
            </a:pPr>
            <a:r>
              <a:rPr lang="en-US" sz="3200" b="1" i="1" dirty="0">
                <a:solidFill>
                  <a:srgbClr val="FF0000"/>
                </a:solidFill>
                <a:latin typeface="Times New Roman" pitchFamily="18" charset="0"/>
              </a:rPr>
              <a:t>    Thảo </a:t>
            </a:r>
            <a:r>
              <a:rPr lang="en-US" sz="3200" b="1" i="1" dirty="0" err="1">
                <a:solidFill>
                  <a:srgbClr val="FF0000"/>
                </a:solidFill>
                <a:latin typeface="Times New Roman" pitchFamily="18" charset="0"/>
              </a:rPr>
              <a:t>luận</a:t>
            </a:r>
            <a:r>
              <a:rPr lang="en-US" sz="3200" b="1" i="1" dirty="0">
                <a:solidFill>
                  <a:srgbClr val="FF0000"/>
                </a:solidFill>
                <a:latin typeface="Times New Roman" pitchFamily="18" charset="0"/>
              </a:rPr>
              <a:t> </a:t>
            </a:r>
            <a:r>
              <a:rPr lang="en-US" sz="3200" b="1" i="1" dirty="0" err="1" smtClean="0">
                <a:solidFill>
                  <a:srgbClr val="FF0000"/>
                </a:solidFill>
                <a:latin typeface="Times New Roman" pitchFamily="18" charset="0"/>
              </a:rPr>
              <a:t>nhóm</a:t>
            </a:r>
            <a:endParaRPr lang="en-US" sz="3200" b="1" i="1" dirty="0">
              <a:solidFill>
                <a:srgbClr val="FF0000"/>
              </a:solidFill>
              <a:latin typeface="Times New Roman" pitchFamily="18" charset="0"/>
            </a:endParaRPr>
          </a:p>
        </p:txBody>
      </p:sp>
    </p:spTree>
    <p:extLst>
      <p:ext uri="{BB962C8B-B14F-4D97-AF65-F5344CB8AC3E}">
        <p14:creationId xmlns:p14="http://schemas.microsoft.com/office/powerpoint/2010/main" val="14104901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6"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gheod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337" y="114300"/>
            <a:ext cx="4157662" cy="28049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 name="Picture 4" descr="ty-le-that-nghiep-quy-ii-da-giam-1.jpg"/>
          <p:cNvPicPr>
            <a:picLocks noChangeAspect="1"/>
          </p:cNvPicPr>
          <p:nvPr/>
        </p:nvPicPr>
        <p:blipFill>
          <a:blip r:embed="rId3"/>
          <a:stretch>
            <a:fillRect/>
          </a:stretch>
        </p:blipFill>
        <p:spPr>
          <a:xfrm>
            <a:off x="6192328" y="3029944"/>
            <a:ext cx="4095748" cy="30251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a:extLst>
              <a:ext uri="{FF2B5EF4-FFF2-40B4-BE49-F238E27FC236}">
                <a16:creationId xmlns="" xmlns:a16="http://schemas.microsoft.com/office/drawing/2014/main" id="{A8925629-9154-485A-B064-935219F3E6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38337" y="3029944"/>
            <a:ext cx="4157662" cy="30812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8A83104F-4190-4157-A115-97C489C38F7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19829" y="67300"/>
            <a:ext cx="4095746" cy="28220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8" name="TextBox 4">
            <a:extLst>
              <a:ext uri="{FF2B5EF4-FFF2-40B4-BE49-F238E27FC236}">
                <a16:creationId xmlns="" xmlns:a16="http://schemas.microsoft.com/office/drawing/2014/main" id="{15C4F5D4-85D5-4097-9DF5-E5980B0DD9FD}"/>
              </a:ext>
            </a:extLst>
          </p:cNvPr>
          <p:cNvSpPr txBox="1">
            <a:spLocks noChangeArrowheads="1"/>
          </p:cNvSpPr>
          <p:nvPr/>
        </p:nvSpPr>
        <p:spPr bwMode="auto">
          <a:xfrm>
            <a:off x="192657" y="6299926"/>
            <a:ext cx="11999343" cy="554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118" tIns="61059" rIns="122118" bIns="61059">
            <a:spAutoFit/>
          </a:bodyPr>
          <a:lstStyle>
            <a:lvl1pPr>
              <a:defRPr sz="2800" b="1">
                <a:solidFill>
                  <a:srgbClr val="0000FF"/>
                </a:solidFill>
                <a:latin typeface="Times New Roman" pitchFamily="18" charset="0"/>
              </a:defRPr>
            </a:lvl1pPr>
            <a:lvl2pPr marL="742950" indent="-285750">
              <a:defRPr sz="2800" b="1">
                <a:solidFill>
                  <a:srgbClr val="0000FF"/>
                </a:solidFill>
                <a:latin typeface="Times New Roman" pitchFamily="18" charset="0"/>
              </a:defRPr>
            </a:lvl2pPr>
            <a:lvl3pPr marL="1143000" indent="-228600">
              <a:defRPr sz="2800" b="1">
                <a:solidFill>
                  <a:srgbClr val="0000FF"/>
                </a:solidFill>
                <a:latin typeface="Times New Roman" pitchFamily="18" charset="0"/>
              </a:defRPr>
            </a:lvl3pPr>
            <a:lvl4pPr marL="1600200" indent="-228600">
              <a:defRPr sz="2800" b="1">
                <a:solidFill>
                  <a:srgbClr val="0000FF"/>
                </a:solidFill>
                <a:latin typeface="Times New Roman" pitchFamily="18" charset="0"/>
              </a:defRPr>
            </a:lvl4pPr>
            <a:lvl5pPr marL="2057400" indent="-228600">
              <a:defRPr sz="2800" b="1">
                <a:solidFill>
                  <a:srgbClr val="0000FF"/>
                </a:solidFill>
                <a:latin typeface="Times New Roman" pitchFamily="18" charset="0"/>
              </a:defRPr>
            </a:lvl5pPr>
            <a:lvl6pPr marL="2514600" indent="-228600" algn="ctr" eaLnBrk="0" fontAlgn="base" hangingPunct="0">
              <a:spcBef>
                <a:spcPct val="0"/>
              </a:spcBef>
              <a:spcAft>
                <a:spcPct val="0"/>
              </a:spcAft>
              <a:defRPr sz="2800" b="1">
                <a:solidFill>
                  <a:srgbClr val="0000FF"/>
                </a:solidFill>
                <a:latin typeface="Times New Roman" pitchFamily="18" charset="0"/>
              </a:defRPr>
            </a:lvl6pPr>
            <a:lvl7pPr marL="2971800" indent="-228600" algn="ctr" eaLnBrk="0" fontAlgn="base" hangingPunct="0">
              <a:spcBef>
                <a:spcPct val="0"/>
              </a:spcBef>
              <a:spcAft>
                <a:spcPct val="0"/>
              </a:spcAft>
              <a:defRPr sz="2800" b="1">
                <a:solidFill>
                  <a:srgbClr val="0000FF"/>
                </a:solidFill>
                <a:latin typeface="Times New Roman" pitchFamily="18" charset="0"/>
              </a:defRPr>
            </a:lvl7pPr>
            <a:lvl8pPr marL="3429000" indent="-228600" algn="ctr" eaLnBrk="0" fontAlgn="base" hangingPunct="0">
              <a:spcBef>
                <a:spcPct val="0"/>
              </a:spcBef>
              <a:spcAft>
                <a:spcPct val="0"/>
              </a:spcAft>
              <a:defRPr sz="2800" b="1">
                <a:solidFill>
                  <a:srgbClr val="0000FF"/>
                </a:solidFill>
                <a:latin typeface="Times New Roman" pitchFamily="18" charset="0"/>
              </a:defRPr>
            </a:lvl8pPr>
            <a:lvl9pPr marL="3886200" indent="-228600" algn="ctr" eaLnBrk="0" fontAlgn="base" hangingPunct="0">
              <a:spcBef>
                <a:spcPct val="0"/>
              </a:spcBef>
              <a:spcAft>
                <a:spcPct val="0"/>
              </a:spcAft>
              <a:defRPr sz="2800" b="1">
                <a:solidFill>
                  <a:srgbClr val="0000FF"/>
                </a:solidFill>
                <a:latin typeface="Times New Roman" pitchFamily="18" charset="0"/>
              </a:defRPr>
            </a:lvl9pPr>
          </a:lstStyle>
          <a:p>
            <a:pPr indent="360363" algn="ctr"/>
            <a:r>
              <a:rPr lang="en-US" dirty="0">
                <a:solidFill>
                  <a:schemeClr val="tx1"/>
                </a:solidFill>
                <a:cs typeface="Times New Roman" pitchFamily="18" charset="0"/>
              </a:rPr>
              <a:t>Ảnh hưởng tới chất lượng cuộc sống, kinh tế, xã hội</a:t>
            </a:r>
          </a:p>
        </p:txBody>
      </p:sp>
    </p:spTree>
    <p:extLst>
      <p:ext uri="{BB962C8B-B14F-4D97-AF65-F5344CB8AC3E}">
        <p14:creationId xmlns:p14="http://schemas.microsoft.com/office/powerpoint/2010/main" val="398096947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iet-doan-van-nghi-luan-xa-hoi-ngan-ve-viec-vut-rac-bua-bai.jpg"/>
          <p:cNvPicPr>
            <a:picLocks noChangeAspect="1"/>
          </p:cNvPicPr>
          <p:nvPr/>
        </p:nvPicPr>
        <p:blipFill>
          <a:blip r:embed="rId2"/>
          <a:stretch>
            <a:fillRect/>
          </a:stretch>
        </p:blipFill>
        <p:spPr>
          <a:xfrm>
            <a:off x="1014413" y="3274046"/>
            <a:ext cx="4545241" cy="27765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descr="anh-3-1508198469178.jpg">
            <a:extLst>
              <a:ext uri="{FF2B5EF4-FFF2-40B4-BE49-F238E27FC236}">
                <a16:creationId xmlns="" xmlns:a16="http://schemas.microsoft.com/office/drawing/2014/main" id="{C0A44D80-C156-4CF2-BCAC-4EAB17E03D57}"/>
              </a:ext>
            </a:extLst>
          </p:cNvPr>
          <p:cNvPicPr>
            <a:picLocks noChangeAspect="1"/>
          </p:cNvPicPr>
          <p:nvPr/>
        </p:nvPicPr>
        <p:blipFill>
          <a:blip r:embed="rId3" cstate="print"/>
          <a:stretch>
            <a:fillRect/>
          </a:stretch>
        </p:blipFill>
        <p:spPr>
          <a:xfrm>
            <a:off x="1196689" y="2"/>
            <a:ext cx="4418965" cy="31912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TextBox 4">
            <a:extLst>
              <a:ext uri="{FF2B5EF4-FFF2-40B4-BE49-F238E27FC236}">
                <a16:creationId xmlns="" xmlns:a16="http://schemas.microsoft.com/office/drawing/2014/main" id="{D31332A4-B7B3-4D62-A7D5-794226923D78}"/>
              </a:ext>
            </a:extLst>
          </p:cNvPr>
          <p:cNvSpPr txBox="1">
            <a:spLocks noChangeArrowheads="1"/>
          </p:cNvSpPr>
          <p:nvPr/>
        </p:nvSpPr>
        <p:spPr bwMode="auto">
          <a:xfrm>
            <a:off x="43457" y="6216170"/>
            <a:ext cx="11999343" cy="554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118" tIns="61059" rIns="122118" bIns="61059">
            <a:spAutoFit/>
          </a:bodyPr>
          <a:lstStyle>
            <a:lvl1pPr>
              <a:defRPr sz="2800" b="1">
                <a:solidFill>
                  <a:srgbClr val="0000FF"/>
                </a:solidFill>
                <a:latin typeface="Times New Roman" pitchFamily="18" charset="0"/>
              </a:defRPr>
            </a:lvl1pPr>
            <a:lvl2pPr marL="742950" indent="-285750">
              <a:defRPr sz="2800" b="1">
                <a:solidFill>
                  <a:srgbClr val="0000FF"/>
                </a:solidFill>
                <a:latin typeface="Times New Roman" pitchFamily="18" charset="0"/>
              </a:defRPr>
            </a:lvl2pPr>
            <a:lvl3pPr marL="1143000" indent="-228600">
              <a:defRPr sz="2800" b="1">
                <a:solidFill>
                  <a:srgbClr val="0000FF"/>
                </a:solidFill>
                <a:latin typeface="Times New Roman" pitchFamily="18" charset="0"/>
              </a:defRPr>
            </a:lvl3pPr>
            <a:lvl4pPr marL="1600200" indent="-228600">
              <a:defRPr sz="2800" b="1">
                <a:solidFill>
                  <a:srgbClr val="0000FF"/>
                </a:solidFill>
                <a:latin typeface="Times New Roman" pitchFamily="18" charset="0"/>
              </a:defRPr>
            </a:lvl4pPr>
            <a:lvl5pPr marL="2057400" indent="-228600">
              <a:defRPr sz="2800" b="1">
                <a:solidFill>
                  <a:srgbClr val="0000FF"/>
                </a:solidFill>
                <a:latin typeface="Times New Roman" pitchFamily="18" charset="0"/>
              </a:defRPr>
            </a:lvl5pPr>
            <a:lvl6pPr marL="2514600" indent="-228600" algn="ctr" eaLnBrk="0" fontAlgn="base" hangingPunct="0">
              <a:spcBef>
                <a:spcPct val="0"/>
              </a:spcBef>
              <a:spcAft>
                <a:spcPct val="0"/>
              </a:spcAft>
              <a:defRPr sz="2800" b="1">
                <a:solidFill>
                  <a:srgbClr val="0000FF"/>
                </a:solidFill>
                <a:latin typeface="Times New Roman" pitchFamily="18" charset="0"/>
              </a:defRPr>
            </a:lvl6pPr>
            <a:lvl7pPr marL="2971800" indent="-228600" algn="ctr" eaLnBrk="0" fontAlgn="base" hangingPunct="0">
              <a:spcBef>
                <a:spcPct val="0"/>
              </a:spcBef>
              <a:spcAft>
                <a:spcPct val="0"/>
              </a:spcAft>
              <a:defRPr sz="2800" b="1">
                <a:solidFill>
                  <a:srgbClr val="0000FF"/>
                </a:solidFill>
                <a:latin typeface="Times New Roman" pitchFamily="18" charset="0"/>
              </a:defRPr>
            </a:lvl7pPr>
            <a:lvl8pPr marL="3429000" indent="-228600" algn="ctr" eaLnBrk="0" fontAlgn="base" hangingPunct="0">
              <a:spcBef>
                <a:spcPct val="0"/>
              </a:spcBef>
              <a:spcAft>
                <a:spcPct val="0"/>
              </a:spcAft>
              <a:defRPr sz="2800" b="1">
                <a:solidFill>
                  <a:srgbClr val="0000FF"/>
                </a:solidFill>
                <a:latin typeface="Times New Roman" pitchFamily="18" charset="0"/>
              </a:defRPr>
            </a:lvl8pPr>
            <a:lvl9pPr marL="3886200" indent="-228600" algn="ctr" eaLnBrk="0" fontAlgn="base" hangingPunct="0">
              <a:spcBef>
                <a:spcPct val="0"/>
              </a:spcBef>
              <a:spcAft>
                <a:spcPct val="0"/>
              </a:spcAft>
              <a:defRPr sz="2800" b="1">
                <a:solidFill>
                  <a:srgbClr val="0000FF"/>
                </a:solidFill>
                <a:latin typeface="Times New Roman" pitchFamily="18" charset="0"/>
              </a:defRPr>
            </a:lvl9pPr>
          </a:lstStyle>
          <a:p>
            <a:pPr indent="360363" algn="ctr"/>
            <a:r>
              <a:rPr lang="en-US" dirty="0">
                <a:solidFill>
                  <a:schemeClr val="tx1"/>
                </a:solidFill>
                <a:cs typeface="Times New Roman" pitchFamily="18" charset="0"/>
              </a:rPr>
              <a:t>Tài nguyên thiên nhiên bị cạn kiệt, ô nhiễm môi trường</a:t>
            </a:r>
          </a:p>
        </p:txBody>
      </p:sp>
      <p:pic>
        <p:nvPicPr>
          <p:cNvPr id="1026" name="Picture 2" descr="Cạn kiệt tài nguyên: Nguy cơ rất gần">
            <a:extLst>
              <a:ext uri="{FF2B5EF4-FFF2-40B4-BE49-F238E27FC236}">
                <a16:creationId xmlns="" xmlns:a16="http://schemas.microsoft.com/office/drawing/2014/main" id="{A1A49BDC-13DC-42FE-9D1F-37E0D2D043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1654" y="1"/>
            <a:ext cx="4372459" cy="32126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 xmlns:a16="http://schemas.microsoft.com/office/drawing/2014/main" id="{548C1618-F7D3-4E0D-B624-B3DBE2652B43}"/>
              </a:ext>
            </a:extLst>
          </p:cNvPr>
          <p:cNvPicPr>
            <a:picLocks noChangeAspect="1"/>
          </p:cNvPicPr>
          <p:nvPr/>
        </p:nvPicPr>
        <p:blipFill>
          <a:blip r:embed="rId5"/>
          <a:stretch>
            <a:fillRect/>
          </a:stretch>
        </p:blipFill>
        <p:spPr>
          <a:xfrm>
            <a:off x="5671654" y="3155326"/>
            <a:ext cx="4372459" cy="3014026"/>
          </a:xfrm>
          <a:prstGeom prst="rect">
            <a:avLst/>
          </a:prstGeom>
        </p:spPr>
      </p:pic>
    </p:spTree>
    <p:extLst>
      <p:ext uri="{BB962C8B-B14F-4D97-AF65-F5344CB8AC3E}">
        <p14:creationId xmlns:p14="http://schemas.microsoft.com/office/powerpoint/2010/main" val="1403889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enh%20vien%20qua%20tai[1]">
            <a:extLst>
              <a:ext uri="{FF2B5EF4-FFF2-40B4-BE49-F238E27FC236}">
                <a16:creationId xmlns="" xmlns:a16="http://schemas.microsoft.com/office/drawing/2014/main" id="{8F133C68-29AE-4AC0-905E-4162B1887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189855"/>
            <a:ext cx="5445442" cy="44792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2CAAD049-9629-41A3-9217-07EE56403C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17921" y="189856"/>
            <a:ext cx="5383529" cy="44792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7" name="TextBox 4">
            <a:extLst>
              <a:ext uri="{FF2B5EF4-FFF2-40B4-BE49-F238E27FC236}">
                <a16:creationId xmlns="" xmlns:a16="http://schemas.microsoft.com/office/drawing/2014/main" id="{C526E131-86EB-4C07-8F82-863F8C2FFA68}"/>
              </a:ext>
            </a:extLst>
          </p:cNvPr>
          <p:cNvSpPr txBox="1">
            <a:spLocks noChangeArrowheads="1"/>
          </p:cNvSpPr>
          <p:nvPr/>
        </p:nvSpPr>
        <p:spPr bwMode="auto">
          <a:xfrm>
            <a:off x="96328" y="5272419"/>
            <a:ext cx="11999343" cy="554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118" tIns="61059" rIns="122118" bIns="61059">
            <a:spAutoFit/>
          </a:bodyPr>
          <a:lstStyle>
            <a:lvl1pPr>
              <a:defRPr sz="2800" b="1">
                <a:solidFill>
                  <a:srgbClr val="0000FF"/>
                </a:solidFill>
                <a:latin typeface="Times New Roman" pitchFamily="18" charset="0"/>
              </a:defRPr>
            </a:lvl1pPr>
            <a:lvl2pPr marL="742950" indent="-285750">
              <a:defRPr sz="2800" b="1">
                <a:solidFill>
                  <a:srgbClr val="0000FF"/>
                </a:solidFill>
                <a:latin typeface="Times New Roman" pitchFamily="18" charset="0"/>
              </a:defRPr>
            </a:lvl2pPr>
            <a:lvl3pPr marL="1143000" indent="-228600">
              <a:defRPr sz="2800" b="1">
                <a:solidFill>
                  <a:srgbClr val="0000FF"/>
                </a:solidFill>
                <a:latin typeface="Times New Roman" pitchFamily="18" charset="0"/>
              </a:defRPr>
            </a:lvl3pPr>
            <a:lvl4pPr marL="1600200" indent="-228600">
              <a:defRPr sz="2800" b="1">
                <a:solidFill>
                  <a:srgbClr val="0000FF"/>
                </a:solidFill>
                <a:latin typeface="Times New Roman" pitchFamily="18" charset="0"/>
              </a:defRPr>
            </a:lvl4pPr>
            <a:lvl5pPr marL="2057400" indent="-228600">
              <a:defRPr sz="2800" b="1">
                <a:solidFill>
                  <a:srgbClr val="0000FF"/>
                </a:solidFill>
                <a:latin typeface="Times New Roman" pitchFamily="18" charset="0"/>
              </a:defRPr>
            </a:lvl5pPr>
            <a:lvl6pPr marL="2514600" indent="-228600" algn="ctr" eaLnBrk="0" fontAlgn="base" hangingPunct="0">
              <a:spcBef>
                <a:spcPct val="0"/>
              </a:spcBef>
              <a:spcAft>
                <a:spcPct val="0"/>
              </a:spcAft>
              <a:defRPr sz="2800" b="1">
                <a:solidFill>
                  <a:srgbClr val="0000FF"/>
                </a:solidFill>
                <a:latin typeface="Times New Roman" pitchFamily="18" charset="0"/>
              </a:defRPr>
            </a:lvl6pPr>
            <a:lvl7pPr marL="2971800" indent="-228600" algn="ctr" eaLnBrk="0" fontAlgn="base" hangingPunct="0">
              <a:spcBef>
                <a:spcPct val="0"/>
              </a:spcBef>
              <a:spcAft>
                <a:spcPct val="0"/>
              </a:spcAft>
              <a:defRPr sz="2800" b="1">
                <a:solidFill>
                  <a:srgbClr val="0000FF"/>
                </a:solidFill>
                <a:latin typeface="Times New Roman" pitchFamily="18" charset="0"/>
              </a:defRPr>
            </a:lvl7pPr>
            <a:lvl8pPr marL="3429000" indent="-228600" algn="ctr" eaLnBrk="0" fontAlgn="base" hangingPunct="0">
              <a:spcBef>
                <a:spcPct val="0"/>
              </a:spcBef>
              <a:spcAft>
                <a:spcPct val="0"/>
              </a:spcAft>
              <a:defRPr sz="2800" b="1">
                <a:solidFill>
                  <a:srgbClr val="0000FF"/>
                </a:solidFill>
                <a:latin typeface="Times New Roman" pitchFamily="18" charset="0"/>
              </a:defRPr>
            </a:lvl8pPr>
            <a:lvl9pPr marL="3886200" indent="-228600" algn="ctr" eaLnBrk="0" fontAlgn="base" hangingPunct="0">
              <a:spcBef>
                <a:spcPct val="0"/>
              </a:spcBef>
              <a:spcAft>
                <a:spcPct val="0"/>
              </a:spcAft>
              <a:defRPr sz="2800" b="1">
                <a:solidFill>
                  <a:srgbClr val="0000FF"/>
                </a:solidFill>
                <a:latin typeface="Times New Roman" pitchFamily="18" charset="0"/>
              </a:defRPr>
            </a:lvl9pPr>
          </a:lstStyle>
          <a:p>
            <a:pPr indent="360363" algn="ctr"/>
            <a:r>
              <a:rPr lang="en-US" dirty="0">
                <a:solidFill>
                  <a:schemeClr val="tx1"/>
                </a:solidFill>
                <a:cs typeface="Times New Roman" pitchFamily="18" charset="0"/>
              </a:rPr>
              <a:t>Khó khăn trong y tế: Bệnh viện quá tải, thiếu giường bệnh, thiết bị y tế,….</a:t>
            </a:r>
          </a:p>
        </p:txBody>
      </p:sp>
    </p:spTree>
    <p:extLst>
      <p:ext uri="{BB962C8B-B14F-4D97-AF65-F5344CB8AC3E}">
        <p14:creationId xmlns:p14="http://schemas.microsoft.com/office/powerpoint/2010/main" val="13872580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450" y="264160"/>
            <a:ext cx="5920859" cy="54322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5178" y="253998"/>
            <a:ext cx="5924582" cy="54322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8" name="TextBox 4">
            <a:extLst>
              <a:ext uri="{FF2B5EF4-FFF2-40B4-BE49-F238E27FC236}">
                <a16:creationId xmlns="" xmlns:a16="http://schemas.microsoft.com/office/drawing/2014/main" id="{BDE9F30B-FFD6-4C85-9E15-5A4FC53E9C2D}"/>
              </a:ext>
            </a:extLst>
          </p:cNvPr>
          <p:cNvSpPr txBox="1">
            <a:spLocks noChangeArrowheads="1"/>
          </p:cNvSpPr>
          <p:nvPr/>
        </p:nvSpPr>
        <p:spPr bwMode="auto">
          <a:xfrm>
            <a:off x="135637" y="5897402"/>
            <a:ext cx="11999343" cy="554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118" tIns="61059" rIns="122118" bIns="61059">
            <a:spAutoFit/>
          </a:bodyPr>
          <a:lstStyle>
            <a:lvl1pPr>
              <a:defRPr sz="2800" b="1">
                <a:solidFill>
                  <a:srgbClr val="0000FF"/>
                </a:solidFill>
                <a:latin typeface="Times New Roman" pitchFamily="18" charset="0"/>
              </a:defRPr>
            </a:lvl1pPr>
            <a:lvl2pPr marL="742950" indent="-285750">
              <a:defRPr sz="2800" b="1">
                <a:solidFill>
                  <a:srgbClr val="0000FF"/>
                </a:solidFill>
                <a:latin typeface="Times New Roman" pitchFamily="18" charset="0"/>
              </a:defRPr>
            </a:lvl2pPr>
            <a:lvl3pPr marL="1143000" indent="-228600">
              <a:defRPr sz="2800" b="1">
                <a:solidFill>
                  <a:srgbClr val="0000FF"/>
                </a:solidFill>
                <a:latin typeface="Times New Roman" pitchFamily="18" charset="0"/>
              </a:defRPr>
            </a:lvl3pPr>
            <a:lvl4pPr marL="1600200" indent="-228600">
              <a:defRPr sz="2800" b="1">
                <a:solidFill>
                  <a:srgbClr val="0000FF"/>
                </a:solidFill>
                <a:latin typeface="Times New Roman" pitchFamily="18" charset="0"/>
              </a:defRPr>
            </a:lvl4pPr>
            <a:lvl5pPr marL="2057400" indent="-228600">
              <a:defRPr sz="2800" b="1">
                <a:solidFill>
                  <a:srgbClr val="0000FF"/>
                </a:solidFill>
                <a:latin typeface="Times New Roman" pitchFamily="18" charset="0"/>
              </a:defRPr>
            </a:lvl5pPr>
            <a:lvl6pPr marL="2514600" indent="-228600" algn="ctr" eaLnBrk="0" fontAlgn="base" hangingPunct="0">
              <a:spcBef>
                <a:spcPct val="0"/>
              </a:spcBef>
              <a:spcAft>
                <a:spcPct val="0"/>
              </a:spcAft>
              <a:defRPr sz="2800" b="1">
                <a:solidFill>
                  <a:srgbClr val="0000FF"/>
                </a:solidFill>
                <a:latin typeface="Times New Roman" pitchFamily="18" charset="0"/>
              </a:defRPr>
            </a:lvl6pPr>
            <a:lvl7pPr marL="2971800" indent="-228600" algn="ctr" eaLnBrk="0" fontAlgn="base" hangingPunct="0">
              <a:spcBef>
                <a:spcPct val="0"/>
              </a:spcBef>
              <a:spcAft>
                <a:spcPct val="0"/>
              </a:spcAft>
              <a:defRPr sz="2800" b="1">
                <a:solidFill>
                  <a:srgbClr val="0000FF"/>
                </a:solidFill>
                <a:latin typeface="Times New Roman" pitchFamily="18" charset="0"/>
              </a:defRPr>
            </a:lvl7pPr>
            <a:lvl8pPr marL="3429000" indent="-228600" algn="ctr" eaLnBrk="0" fontAlgn="base" hangingPunct="0">
              <a:spcBef>
                <a:spcPct val="0"/>
              </a:spcBef>
              <a:spcAft>
                <a:spcPct val="0"/>
              </a:spcAft>
              <a:defRPr sz="2800" b="1">
                <a:solidFill>
                  <a:srgbClr val="0000FF"/>
                </a:solidFill>
                <a:latin typeface="Times New Roman" pitchFamily="18" charset="0"/>
              </a:defRPr>
            </a:lvl8pPr>
            <a:lvl9pPr marL="3886200" indent="-228600" algn="ctr" eaLnBrk="0" fontAlgn="base" hangingPunct="0">
              <a:spcBef>
                <a:spcPct val="0"/>
              </a:spcBef>
              <a:spcAft>
                <a:spcPct val="0"/>
              </a:spcAft>
              <a:defRPr sz="2800" b="1">
                <a:solidFill>
                  <a:srgbClr val="0000FF"/>
                </a:solidFill>
                <a:latin typeface="Times New Roman" pitchFamily="18" charset="0"/>
              </a:defRPr>
            </a:lvl9pPr>
          </a:lstStyle>
          <a:p>
            <a:pPr indent="360363" algn="ctr"/>
            <a:r>
              <a:rPr lang="en-US" dirty="0">
                <a:solidFill>
                  <a:schemeClr val="tx1"/>
                </a:solidFill>
                <a:cs typeface="Times New Roman" pitchFamily="18" charset="0"/>
              </a:rPr>
              <a:t>Khó khăn trong giáo dục</a:t>
            </a:r>
          </a:p>
        </p:txBody>
      </p:sp>
    </p:spTree>
    <p:extLst>
      <p:ext uri="{BB962C8B-B14F-4D97-AF65-F5344CB8AC3E}">
        <p14:creationId xmlns:p14="http://schemas.microsoft.com/office/powerpoint/2010/main" val="2278097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a:extLst>
              <a:ext uri="{FF2B5EF4-FFF2-40B4-BE49-F238E27FC236}">
                <a16:creationId xmlns="" xmlns:a16="http://schemas.microsoft.com/office/drawing/2014/main" id="{AF3DDE7A-BE92-48D4-81C0-CC164B12458A}"/>
              </a:ext>
            </a:extLst>
          </p:cNvPr>
          <p:cNvSpPr txBox="1">
            <a:spLocks noChangeArrowheads="1"/>
          </p:cNvSpPr>
          <p:nvPr/>
        </p:nvSpPr>
        <p:spPr bwMode="auto">
          <a:xfrm>
            <a:off x="130567" y="5628641"/>
            <a:ext cx="11862874" cy="98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118" tIns="61059" rIns="122118" bIns="61059">
            <a:spAutoFit/>
          </a:bodyPr>
          <a:lstStyle>
            <a:lvl1pPr>
              <a:defRPr sz="2800" b="1">
                <a:solidFill>
                  <a:srgbClr val="0000FF"/>
                </a:solidFill>
                <a:latin typeface="Times New Roman" pitchFamily="18" charset="0"/>
              </a:defRPr>
            </a:lvl1pPr>
            <a:lvl2pPr marL="742950" indent="-285750">
              <a:defRPr sz="2800" b="1">
                <a:solidFill>
                  <a:srgbClr val="0000FF"/>
                </a:solidFill>
                <a:latin typeface="Times New Roman" pitchFamily="18" charset="0"/>
              </a:defRPr>
            </a:lvl2pPr>
            <a:lvl3pPr marL="1143000" indent="-228600">
              <a:defRPr sz="2800" b="1">
                <a:solidFill>
                  <a:srgbClr val="0000FF"/>
                </a:solidFill>
                <a:latin typeface="Times New Roman" pitchFamily="18" charset="0"/>
              </a:defRPr>
            </a:lvl3pPr>
            <a:lvl4pPr marL="1600200" indent="-228600">
              <a:defRPr sz="2800" b="1">
                <a:solidFill>
                  <a:srgbClr val="0000FF"/>
                </a:solidFill>
                <a:latin typeface="Times New Roman" pitchFamily="18" charset="0"/>
              </a:defRPr>
            </a:lvl4pPr>
            <a:lvl5pPr marL="2057400" indent="-228600">
              <a:defRPr sz="2800" b="1">
                <a:solidFill>
                  <a:srgbClr val="0000FF"/>
                </a:solidFill>
                <a:latin typeface="Times New Roman" pitchFamily="18" charset="0"/>
              </a:defRPr>
            </a:lvl5pPr>
            <a:lvl6pPr marL="2514600" indent="-228600" algn="ctr" eaLnBrk="0" fontAlgn="base" hangingPunct="0">
              <a:spcBef>
                <a:spcPct val="0"/>
              </a:spcBef>
              <a:spcAft>
                <a:spcPct val="0"/>
              </a:spcAft>
              <a:defRPr sz="2800" b="1">
                <a:solidFill>
                  <a:srgbClr val="0000FF"/>
                </a:solidFill>
                <a:latin typeface="Times New Roman" pitchFamily="18" charset="0"/>
              </a:defRPr>
            </a:lvl6pPr>
            <a:lvl7pPr marL="2971800" indent="-228600" algn="ctr" eaLnBrk="0" fontAlgn="base" hangingPunct="0">
              <a:spcBef>
                <a:spcPct val="0"/>
              </a:spcBef>
              <a:spcAft>
                <a:spcPct val="0"/>
              </a:spcAft>
              <a:defRPr sz="2800" b="1">
                <a:solidFill>
                  <a:srgbClr val="0000FF"/>
                </a:solidFill>
                <a:latin typeface="Times New Roman" pitchFamily="18" charset="0"/>
              </a:defRPr>
            </a:lvl7pPr>
            <a:lvl8pPr marL="3429000" indent="-228600" algn="ctr" eaLnBrk="0" fontAlgn="base" hangingPunct="0">
              <a:spcBef>
                <a:spcPct val="0"/>
              </a:spcBef>
              <a:spcAft>
                <a:spcPct val="0"/>
              </a:spcAft>
              <a:defRPr sz="2800" b="1">
                <a:solidFill>
                  <a:srgbClr val="0000FF"/>
                </a:solidFill>
                <a:latin typeface="Times New Roman" pitchFamily="18" charset="0"/>
              </a:defRPr>
            </a:lvl8pPr>
            <a:lvl9pPr marL="3886200" indent="-228600" algn="ctr" eaLnBrk="0" fontAlgn="base" hangingPunct="0">
              <a:spcBef>
                <a:spcPct val="0"/>
              </a:spcBef>
              <a:spcAft>
                <a:spcPct val="0"/>
              </a:spcAft>
              <a:defRPr sz="2800" b="1">
                <a:solidFill>
                  <a:srgbClr val="0000FF"/>
                </a:solidFill>
                <a:latin typeface="Times New Roman" pitchFamily="18" charset="0"/>
              </a:defRPr>
            </a:lvl9pPr>
          </a:lstStyle>
          <a:p>
            <a:pPr algn="ctr"/>
            <a:r>
              <a:rPr lang="en-US" dirty="0">
                <a:solidFill>
                  <a:schemeClr val="tx1"/>
                </a:solidFill>
                <a:cs typeface="Times New Roman" pitchFamily="18" charset="0"/>
              </a:rPr>
              <a:t>Là một trong những nguyên nhân gây quá tải trong </a:t>
            </a:r>
            <a:r>
              <a:rPr lang="en-US" dirty="0" err="1">
                <a:solidFill>
                  <a:schemeClr val="tx1"/>
                </a:solidFill>
                <a:cs typeface="Times New Roman" pitchFamily="18" charset="0"/>
              </a:rPr>
              <a:t>giao</a:t>
            </a:r>
            <a:r>
              <a:rPr lang="en-US" dirty="0">
                <a:solidFill>
                  <a:schemeClr val="tx1"/>
                </a:solidFill>
                <a:cs typeface="Times New Roman" pitchFamily="18" charset="0"/>
              </a:rPr>
              <a:t> </a:t>
            </a:r>
            <a:r>
              <a:rPr lang="en-US" dirty="0" err="1">
                <a:solidFill>
                  <a:schemeClr val="tx1"/>
                </a:solidFill>
                <a:cs typeface="Times New Roman" pitchFamily="18" charset="0"/>
              </a:rPr>
              <a:t>thông</a:t>
            </a:r>
            <a:r>
              <a:rPr lang="en-US" dirty="0">
                <a:solidFill>
                  <a:schemeClr val="tx1"/>
                </a:solidFill>
                <a:cs typeface="Times New Roman" pitchFamily="18" charset="0"/>
              </a:rPr>
              <a:t>, gây ùn tắc, tai nạn giao thông</a:t>
            </a:r>
          </a:p>
        </p:txBody>
      </p:sp>
      <p:pic>
        <p:nvPicPr>
          <p:cNvPr id="5" name="Picture 1">
            <a:extLst>
              <a:ext uri="{FF2B5EF4-FFF2-40B4-BE49-F238E27FC236}">
                <a16:creationId xmlns="" xmlns:a16="http://schemas.microsoft.com/office/drawing/2014/main" id="{99CF031D-0C4E-465C-9A19-3088187A5F7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49" y="50800"/>
            <a:ext cx="4965943" cy="271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NGT">
            <a:extLst>
              <a:ext uri="{FF2B5EF4-FFF2-40B4-BE49-F238E27FC236}">
                <a16:creationId xmlns="" xmlns:a16="http://schemas.microsoft.com/office/drawing/2014/main" id="{5B7FA610-518E-47D5-91C9-51E47E89C0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617" y="50800"/>
            <a:ext cx="4776721" cy="2714998"/>
          </a:xfrm>
          <a:prstGeom prst="rect">
            <a:avLst/>
          </a:prstGeom>
          <a:noFill/>
          <a:ln w="57150" cmpd="thinThick">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h1-cb601">
            <a:extLst>
              <a:ext uri="{FF2B5EF4-FFF2-40B4-BE49-F238E27FC236}">
                <a16:creationId xmlns="" xmlns:a16="http://schemas.microsoft.com/office/drawing/2014/main" id="{4FEAD4C1-0C82-4713-9F3F-98BE50C866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246"/>
          <a:stretch/>
        </p:blipFill>
        <p:spPr bwMode="auto">
          <a:xfrm>
            <a:off x="5924619" y="2801561"/>
            <a:ext cx="4776720" cy="2827080"/>
          </a:xfrm>
          <a:prstGeom prst="rect">
            <a:avLst/>
          </a:prstGeom>
          <a:noFill/>
          <a:ln w="57150" cmpd="thinThick">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 xmlns:a16="http://schemas.microsoft.com/office/drawing/2014/main" id="{9A5DF1C0-61E8-4E9C-B949-8B615F20FC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7249" y="2801561"/>
            <a:ext cx="4965942" cy="28270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1946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9394825" y="3684588"/>
            <a:ext cx="814388"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a:off x="8856663" y="4243388"/>
            <a:ext cx="6096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9294814" y="4705351"/>
            <a:ext cx="3905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p:cNvSpPr/>
          <p:nvPr/>
        </p:nvSpPr>
        <p:spPr>
          <a:xfrm>
            <a:off x="2147889" y="1006476"/>
            <a:ext cx="7896225" cy="120491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vi-VN" sz="2400" dirty="0" smtClean="0">
                <a:solidFill>
                  <a:prstClr val="black"/>
                </a:solidFill>
                <a:latin typeface="Arial" panose="020B0604020202020204" pitchFamily="34" charset="0"/>
              </a:rPr>
              <a:t>1.Nước ta có đặc điểm khí hậu như thế nào</a:t>
            </a:r>
            <a:r>
              <a:rPr lang="en-US" sz="2400" dirty="0" smtClean="0">
                <a:solidFill>
                  <a:prstClr val="black"/>
                </a:solidFill>
                <a:latin typeface="Calibri" panose="020F0502020204030204"/>
              </a:rPr>
              <a:t>?</a:t>
            </a:r>
            <a:endParaRPr lang="vi-VN" sz="2400" dirty="0">
              <a:solidFill>
                <a:prstClr val="black"/>
              </a:solidFill>
              <a:latin typeface="Arial" panose="020B0604020202020204" pitchFamily="34" charset="0"/>
            </a:endParaRPr>
          </a:p>
        </p:txBody>
      </p:sp>
      <p:sp>
        <p:nvSpPr>
          <p:cNvPr id="26" name="Rectangle 25"/>
          <p:cNvSpPr/>
          <p:nvPr/>
        </p:nvSpPr>
        <p:spPr>
          <a:xfrm>
            <a:off x="2357439" y="2319338"/>
            <a:ext cx="3679825"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400" dirty="0">
                <a:solidFill>
                  <a:prstClr val="black"/>
                </a:solidFill>
                <a:latin typeface="Arial" panose="020B0604020202020204" pitchFamily="34" charset="0"/>
              </a:rPr>
              <a:t>A. </a:t>
            </a:r>
            <a:r>
              <a:rPr lang="vi-VN" sz="2400" dirty="0" smtClean="0">
                <a:solidFill>
                  <a:prstClr val="black"/>
                </a:solidFill>
                <a:latin typeface="Arial" panose="020B0604020202020204" pitchFamily="34" charset="0"/>
              </a:rPr>
              <a:t>Nhiệt đới gió mùa</a:t>
            </a:r>
            <a:endParaRPr lang="vi-VN" sz="2400" dirty="0">
              <a:solidFill>
                <a:prstClr val="black"/>
              </a:solidFill>
              <a:latin typeface="Arial" panose="020B0604020202020204" pitchFamily="34" charset="0"/>
            </a:endParaRPr>
          </a:p>
        </p:txBody>
      </p:sp>
      <p:sp>
        <p:nvSpPr>
          <p:cNvPr id="40" name="Cloud 39"/>
          <p:cNvSpPr/>
          <p:nvPr/>
        </p:nvSpPr>
        <p:spPr>
          <a:xfrm>
            <a:off x="-512763" y="4533900"/>
            <a:ext cx="425450" cy="26193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1" name="Cloud 40"/>
          <p:cNvSpPr/>
          <p:nvPr/>
        </p:nvSpPr>
        <p:spPr>
          <a:xfrm>
            <a:off x="13273088" y="4384676"/>
            <a:ext cx="668337" cy="41116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2" name="Rectangle 41"/>
          <p:cNvSpPr/>
          <p:nvPr/>
        </p:nvSpPr>
        <p:spPr>
          <a:xfrm>
            <a:off x="6121401" y="2322513"/>
            <a:ext cx="3681413"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400" dirty="0">
                <a:solidFill>
                  <a:prstClr val="black"/>
                </a:solidFill>
                <a:latin typeface="Arial" panose="020B0604020202020204" pitchFamily="34" charset="0"/>
              </a:rPr>
              <a:t>B. </a:t>
            </a:r>
            <a:r>
              <a:rPr lang="vi-VN" sz="2400" dirty="0" smtClean="0">
                <a:solidFill>
                  <a:prstClr val="black"/>
                </a:solidFill>
                <a:latin typeface="Arial" panose="020B0604020202020204" pitchFamily="34" charset="0"/>
              </a:rPr>
              <a:t>Khô nóng</a:t>
            </a:r>
            <a:endParaRPr lang="vi-VN" sz="2400" dirty="0">
              <a:solidFill>
                <a:prstClr val="black"/>
              </a:solidFill>
              <a:latin typeface="Arial" panose="020B0604020202020204" pitchFamily="34" charset="0"/>
            </a:endParaRPr>
          </a:p>
        </p:txBody>
      </p:sp>
      <p:sp>
        <p:nvSpPr>
          <p:cNvPr id="43" name="Rectangle 42"/>
          <p:cNvSpPr/>
          <p:nvPr/>
        </p:nvSpPr>
        <p:spPr>
          <a:xfrm>
            <a:off x="2357439" y="2986088"/>
            <a:ext cx="3679825"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400" dirty="0">
                <a:solidFill>
                  <a:prstClr val="black"/>
                </a:solidFill>
                <a:latin typeface="Arial" panose="020B0604020202020204" pitchFamily="34" charset="0"/>
              </a:rPr>
              <a:t>C. </a:t>
            </a:r>
            <a:r>
              <a:rPr lang="vi-VN" sz="2400" dirty="0" smtClean="0">
                <a:solidFill>
                  <a:prstClr val="black"/>
                </a:solidFill>
                <a:latin typeface="Arial" panose="020B0604020202020204" pitchFamily="34" charset="0"/>
              </a:rPr>
              <a:t>Nóng ẩm</a:t>
            </a:r>
            <a:endParaRPr lang="vi-VN" sz="2400" dirty="0">
              <a:solidFill>
                <a:prstClr val="black"/>
              </a:solidFill>
              <a:latin typeface="Arial" panose="020B0604020202020204" pitchFamily="34" charset="0"/>
            </a:endParaRPr>
          </a:p>
        </p:txBody>
      </p:sp>
      <p:sp>
        <p:nvSpPr>
          <p:cNvPr id="44" name="Rectangle 43"/>
          <p:cNvSpPr/>
          <p:nvPr/>
        </p:nvSpPr>
        <p:spPr>
          <a:xfrm>
            <a:off x="6121401" y="2989263"/>
            <a:ext cx="3681413"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400" dirty="0">
                <a:solidFill>
                  <a:prstClr val="black"/>
                </a:solidFill>
                <a:latin typeface="Arial" panose="020B0604020202020204" pitchFamily="34" charset="0"/>
              </a:rPr>
              <a:t>D</a:t>
            </a:r>
            <a:r>
              <a:rPr lang="vi-VN" sz="2400" dirty="0" smtClean="0">
                <a:solidFill>
                  <a:prstClr val="black"/>
                </a:solidFill>
                <a:latin typeface="Arial" panose="020B0604020202020204" pitchFamily="34" charset="0"/>
              </a:rPr>
              <a:t>. </a:t>
            </a:r>
            <a:r>
              <a:rPr lang="vi-VN" sz="2400" smtClean="0">
                <a:solidFill>
                  <a:prstClr val="black"/>
                </a:solidFill>
                <a:latin typeface="Arial" panose="020B0604020202020204" pitchFamily="34" charset="0"/>
              </a:rPr>
              <a:t>Nhiệt đới</a:t>
            </a:r>
            <a:endParaRPr lang="vi-VN" sz="2400" dirty="0">
              <a:solidFill>
                <a:prstClr val="black"/>
              </a:solidFill>
              <a:latin typeface="Arial" panose="020B0604020202020204" pitchFamily="34" charset="0"/>
            </a:endParaRPr>
          </a:p>
        </p:txBody>
      </p:sp>
      <p:pic>
        <p:nvPicPr>
          <p:cNvPr id="47" name="Picture 46"/>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72912" y="2338366"/>
            <a:ext cx="663853" cy="531044"/>
          </a:xfrm>
          <a:prstGeom prst="rect">
            <a:avLst/>
          </a:prstGeom>
        </p:spPr>
      </p:pic>
      <p:pic>
        <p:nvPicPr>
          <p:cNvPr id="51" name="Picture 50"/>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33362" y="3011162"/>
            <a:ext cx="603402" cy="52806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197975" y="3019426"/>
            <a:ext cx="6048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197975" y="2352676"/>
            <a:ext cx="604838"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Cloud 56">
            <a:hlinkClick r:id="rId12" action="ppaction://hlinksldjump"/>
          </p:cNvPr>
          <p:cNvSpPr/>
          <p:nvPr/>
        </p:nvSpPr>
        <p:spPr>
          <a:xfrm>
            <a:off x="5024438" y="4384676"/>
            <a:ext cx="1770062"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latin typeface="Arial" panose="020B0604020202020204" pitchFamily="34" charset="0"/>
            </a:endParaRPr>
          </a:p>
        </p:txBody>
      </p:sp>
      <p:sp>
        <p:nvSpPr>
          <p:cNvPr id="17" name="Rectangle: Rounded Corners 3">
            <a:extLst>
              <a:ext uri="{FF2B5EF4-FFF2-40B4-BE49-F238E27FC236}">
                <a16:creationId xmlns="" xmlns:a16="http://schemas.microsoft.com/office/drawing/2014/main" id="{4303BB96-E468-4FF9-973A-AD6A9412E807}"/>
              </a:ext>
            </a:extLst>
          </p:cNvPr>
          <p:cNvSpPr/>
          <p:nvPr/>
        </p:nvSpPr>
        <p:spPr>
          <a:xfrm>
            <a:off x="2147888" y="3983038"/>
            <a:ext cx="1966912" cy="92551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800" b="1">
                <a:solidFill>
                  <a:prstClr val="white"/>
                </a:solidFill>
                <a:latin typeface="Times New Roman" panose="02020603050405020304" pitchFamily="18" charset="0"/>
                <a:cs typeface="Times New Roman" panose="02020603050405020304" pitchFamily="18" charset="0"/>
              </a:rPr>
              <a:t>THỜI GIAN</a:t>
            </a:r>
          </a:p>
        </p:txBody>
      </p:sp>
      <p:sp>
        <p:nvSpPr>
          <p:cNvPr id="18" name="Rectangle: Rounded Corners 179">
            <a:extLst>
              <a:ext uri="{FF2B5EF4-FFF2-40B4-BE49-F238E27FC236}">
                <a16:creationId xmlns="" xmlns:a16="http://schemas.microsoft.com/office/drawing/2014/main" id="{3F153729-FDBD-4EB4-AE34-FE8FDA2B9D22}"/>
              </a:ext>
            </a:extLst>
          </p:cNvPr>
          <p:cNvSpPr/>
          <p:nvPr/>
        </p:nvSpPr>
        <p:spPr>
          <a:xfrm>
            <a:off x="2147888" y="3983038"/>
            <a:ext cx="1966912" cy="92551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prstClr val="white"/>
                </a:solidFill>
                <a:latin typeface="Times New Roman" panose="02020603050405020304" pitchFamily="18" charset="0"/>
                <a:cs typeface="Times New Roman" panose="02020603050405020304" pitchFamily="18" charset="0"/>
              </a:rPr>
              <a:t>0 : 05</a:t>
            </a:r>
          </a:p>
        </p:txBody>
      </p:sp>
      <p:sp>
        <p:nvSpPr>
          <p:cNvPr id="19" name="Rectangle: Rounded Corners 180">
            <a:extLst>
              <a:ext uri="{FF2B5EF4-FFF2-40B4-BE49-F238E27FC236}">
                <a16:creationId xmlns="" xmlns:a16="http://schemas.microsoft.com/office/drawing/2014/main" id="{C504947B-95BA-4E4E-806B-E6908ED53E70}"/>
              </a:ext>
            </a:extLst>
          </p:cNvPr>
          <p:cNvSpPr/>
          <p:nvPr/>
        </p:nvSpPr>
        <p:spPr>
          <a:xfrm>
            <a:off x="2147888" y="3983038"/>
            <a:ext cx="1966912" cy="92551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prstClr val="white"/>
                </a:solidFill>
                <a:latin typeface="Times New Roman" panose="02020603050405020304" pitchFamily="18" charset="0"/>
                <a:cs typeface="Times New Roman" panose="02020603050405020304" pitchFamily="18" charset="0"/>
              </a:rPr>
              <a:t>0 : 04</a:t>
            </a:r>
          </a:p>
        </p:txBody>
      </p:sp>
      <p:sp>
        <p:nvSpPr>
          <p:cNvPr id="20" name="Rectangle: Rounded Corners 181">
            <a:extLst>
              <a:ext uri="{FF2B5EF4-FFF2-40B4-BE49-F238E27FC236}">
                <a16:creationId xmlns="" xmlns:a16="http://schemas.microsoft.com/office/drawing/2014/main" id="{FA2AE9AA-DF6C-4198-8070-BE28C33BC93B}"/>
              </a:ext>
            </a:extLst>
          </p:cNvPr>
          <p:cNvSpPr/>
          <p:nvPr/>
        </p:nvSpPr>
        <p:spPr>
          <a:xfrm>
            <a:off x="2147888" y="3983038"/>
            <a:ext cx="1966912" cy="92551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03</a:t>
            </a:r>
          </a:p>
        </p:txBody>
      </p:sp>
      <p:sp>
        <p:nvSpPr>
          <p:cNvPr id="21" name="Rectangle: Rounded Corners 182">
            <a:extLst>
              <a:ext uri="{FF2B5EF4-FFF2-40B4-BE49-F238E27FC236}">
                <a16:creationId xmlns="" xmlns:a16="http://schemas.microsoft.com/office/drawing/2014/main" id="{5574E918-FCCF-4F5A-8338-F0195D48D322}"/>
              </a:ext>
            </a:extLst>
          </p:cNvPr>
          <p:cNvSpPr/>
          <p:nvPr/>
        </p:nvSpPr>
        <p:spPr>
          <a:xfrm>
            <a:off x="2147888" y="3983038"/>
            <a:ext cx="1966912" cy="92551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02</a:t>
            </a:r>
          </a:p>
        </p:txBody>
      </p:sp>
      <p:sp>
        <p:nvSpPr>
          <p:cNvPr id="22" name="Rectangle: Rounded Corners 183">
            <a:extLst>
              <a:ext uri="{FF2B5EF4-FFF2-40B4-BE49-F238E27FC236}">
                <a16:creationId xmlns="" xmlns:a16="http://schemas.microsoft.com/office/drawing/2014/main" id="{84498586-260B-44AC-9119-279CD8106F7A}"/>
              </a:ext>
            </a:extLst>
          </p:cNvPr>
          <p:cNvSpPr/>
          <p:nvPr/>
        </p:nvSpPr>
        <p:spPr>
          <a:xfrm>
            <a:off x="2147888" y="3983038"/>
            <a:ext cx="1966912" cy="92551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01</a:t>
            </a:r>
          </a:p>
        </p:txBody>
      </p:sp>
      <p:sp>
        <p:nvSpPr>
          <p:cNvPr id="23" name="Rectangle: Rounded Corners 184">
            <a:extLst>
              <a:ext uri="{FF2B5EF4-FFF2-40B4-BE49-F238E27FC236}">
                <a16:creationId xmlns="" xmlns:a16="http://schemas.microsoft.com/office/drawing/2014/main" id="{07059D34-D489-4C48-9C01-029A2E8240D4}"/>
              </a:ext>
            </a:extLst>
          </p:cNvPr>
          <p:cNvSpPr/>
          <p:nvPr/>
        </p:nvSpPr>
        <p:spPr>
          <a:xfrm>
            <a:off x="2147888" y="3983038"/>
            <a:ext cx="1966912" cy="92551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00</a:t>
            </a:r>
          </a:p>
        </p:txBody>
      </p:sp>
      <p:sp>
        <p:nvSpPr>
          <p:cNvPr id="24" name="Rectangle: Rounded Corners 186">
            <a:extLst>
              <a:ext uri="{FF2B5EF4-FFF2-40B4-BE49-F238E27FC236}">
                <a16:creationId xmlns="" xmlns:a16="http://schemas.microsoft.com/office/drawing/2014/main" id="{09BD8570-F3EE-4550-91DC-3636FF64E440}"/>
              </a:ext>
            </a:extLst>
          </p:cNvPr>
          <p:cNvSpPr/>
          <p:nvPr/>
        </p:nvSpPr>
        <p:spPr>
          <a:xfrm>
            <a:off x="2147888" y="3983038"/>
            <a:ext cx="1966912" cy="92551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800" b="1" dirty="0">
                <a:solidFill>
                  <a:srgbClr val="FFFF00"/>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393437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17"/>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26" presetClass="emph" presetSubtype="0" fill="hold" grpId="0" nodeType="clickEffect">
                                  <p:stCondLst>
                                    <p:cond delay="0"/>
                                  </p:stCondLst>
                                  <p:childTnLst>
                                    <p:animEffect transition="out" filter="fade">
                                      <p:cBhvr>
                                        <p:cTn id="108" dur="500" tmFilter="0, 0; .2, .5; .8, .5; 1, 0"/>
                                        <p:tgtEl>
                                          <p:spTgt spid="17"/>
                                        </p:tgtEl>
                                      </p:cBhvr>
                                    </p:animEffect>
                                    <p:animScale>
                                      <p:cBhvr>
                                        <p:cTn id="109" dur="250" autoRev="1" fill="hold"/>
                                        <p:tgtEl>
                                          <p:spTgt spid="17"/>
                                        </p:tgtEl>
                                      </p:cBhvr>
                                      <p:by x="105000" y="105000"/>
                                    </p:animScale>
                                  </p:childTnLst>
                                </p:cTn>
                              </p:par>
                            </p:childTnLst>
                          </p:cTn>
                        </p:par>
                        <p:par>
                          <p:cTn id="110" fill="hold" nodeType="afterGroup">
                            <p:stCondLst>
                              <p:cond delay="500"/>
                            </p:stCondLst>
                            <p:childTnLst>
                              <p:par>
                                <p:cTn id="111" presetID="1" presetClass="entr" presetSubtype="0" fill="hold" grpId="0" nodeType="afterEffect">
                                  <p:stCondLst>
                                    <p:cond delay="0"/>
                                  </p:stCondLst>
                                  <p:childTnLst>
                                    <p:set>
                                      <p:cBhvr>
                                        <p:cTn id="112" dur="1" fill="hold">
                                          <p:stCondLst>
                                            <p:cond delay="999"/>
                                          </p:stCondLst>
                                        </p:cTn>
                                        <p:tgtEl>
                                          <p:spTgt spid="18"/>
                                        </p:tgtEl>
                                        <p:attrNameLst>
                                          <p:attrName>style.visibility</p:attrName>
                                        </p:attrNameLst>
                                      </p:cBhvr>
                                      <p:to>
                                        <p:strVal val="visible"/>
                                      </p:to>
                                    </p:set>
                                  </p:childTnLst>
                                </p:cTn>
                              </p:par>
                            </p:childTnLst>
                          </p:cTn>
                        </p:par>
                        <p:par>
                          <p:cTn id="113" fill="hold" nodeType="afterGroup">
                            <p:stCondLst>
                              <p:cond delay="1500"/>
                            </p:stCondLst>
                            <p:childTnLst>
                              <p:par>
                                <p:cTn id="114" presetID="1" presetClass="entr" presetSubtype="0" fill="hold" grpId="0" nodeType="afterEffect">
                                  <p:stCondLst>
                                    <p:cond delay="0"/>
                                  </p:stCondLst>
                                  <p:childTnLst>
                                    <p:set>
                                      <p:cBhvr>
                                        <p:cTn id="115" dur="1" fill="hold">
                                          <p:stCondLst>
                                            <p:cond delay="999"/>
                                          </p:stCondLst>
                                        </p:cTn>
                                        <p:tgtEl>
                                          <p:spTgt spid="19"/>
                                        </p:tgtEl>
                                        <p:attrNameLst>
                                          <p:attrName>style.visibility</p:attrName>
                                        </p:attrNameLst>
                                      </p:cBhvr>
                                      <p:to>
                                        <p:strVal val="visible"/>
                                      </p:to>
                                    </p:set>
                                  </p:childTnLst>
                                </p:cTn>
                              </p:par>
                            </p:childTnLst>
                          </p:cTn>
                        </p:par>
                        <p:par>
                          <p:cTn id="116" fill="hold" nodeType="afterGroup">
                            <p:stCondLst>
                              <p:cond delay="2500"/>
                            </p:stCondLst>
                            <p:childTnLst>
                              <p:par>
                                <p:cTn id="117" presetID="1" presetClass="entr" presetSubtype="0" fill="hold" grpId="0" nodeType="afterEffect">
                                  <p:stCondLst>
                                    <p:cond delay="0"/>
                                  </p:stCondLst>
                                  <p:childTnLst>
                                    <p:set>
                                      <p:cBhvr>
                                        <p:cTn id="118" dur="1" fill="hold">
                                          <p:stCondLst>
                                            <p:cond delay="999"/>
                                          </p:stCondLst>
                                        </p:cTn>
                                        <p:tgtEl>
                                          <p:spTgt spid="20"/>
                                        </p:tgtEl>
                                        <p:attrNameLst>
                                          <p:attrName>style.visibility</p:attrName>
                                        </p:attrNameLst>
                                      </p:cBhvr>
                                      <p:to>
                                        <p:strVal val="visible"/>
                                      </p:to>
                                    </p:set>
                                  </p:childTnLst>
                                </p:cTn>
                              </p:par>
                            </p:childTnLst>
                          </p:cTn>
                        </p:par>
                        <p:par>
                          <p:cTn id="119" fill="hold" nodeType="afterGroup">
                            <p:stCondLst>
                              <p:cond delay="3500"/>
                            </p:stCondLst>
                            <p:childTnLst>
                              <p:par>
                                <p:cTn id="120" presetID="1" presetClass="entr" presetSubtype="0" fill="hold" grpId="0" nodeType="afterEffect">
                                  <p:stCondLst>
                                    <p:cond delay="0"/>
                                  </p:stCondLst>
                                  <p:childTnLst>
                                    <p:set>
                                      <p:cBhvr>
                                        <p:cTn id="121" dur="1" fill="hold">
                                          <p:stCondLst>
                                            <p:cond delay="999"/>
                                          </p:stCondLst>
                                        </p:cTn>
                                        <p:tgtEl>
                                          <p:spTgt spid="21"/>
                                        </p:tgtEl>
                                        <p:attrNameLst>
                                          <p:attrName>style.visibility</p:attrName>
                                        </p:attrNameLst>
                                      </p:cBhvr>
                                      <p:to>
                                        <p:strVal val="visible"/>
                                      </p:to>
                                    </p:set>
                                  </p:childTnLst>
                                </p:cTn>
                              </p:par>
                            </p:childTnLst>
                          </p:cTn>
                        </p:par>
                        <p:par>
                          <p:cTn id="122" fill="hold" nodeType="afterGroup">
                            <p:stCondLst>
                              <p:cond delay="4500"/>
                            </p:stCondLst>
                            <p:childTnLst>
                              <p:par>
                                <p:cTn id="123" presetID="1" presetClass="entr" presetSubtype="0" fill="hold" grpId="0" nodeType="afterEffect">
                                  <p:stCondLst>
                                    <p:cond delay="0"/>
                                  </p:stCondLst>
                                  <p:childTnLst>
                                    <p:set>
                                      <p:cBhvr>
                                        <p:cTn id="124" dur="1" fill="hold">
                                          <p:stCondLst>
                                            <p:cond delay="999"/>
                                          </p:stCondLst>
                                        </p:cTn>
                                        <p:tgtEl>
                                          <p:spTgt spid="22"/>
                                        </p:tgtEl>
                                        <p:attrNameLst>
                                          <p:attrName>style.visibility</p:attrName>
                                        </p:attrNameLst>
                                      </p:cBhvr>
                                      <p:to>
                                        <p:strVal val="visible"/>
                                      </p:to>
                                    </p:set>
                                  </p:childTnLst>
                                </p:cTn>
                              </p:par>
                            </p:childTnLst>
                          </p:cTn>
                        </p:par>
                        <p:par>
                          <p:cTn id="125" fill="hold" nodeType="afterGroup">
                            <p:stCondLst>
                              <p:cond delay="5500"/>
                            </p:stCondLst>
                            <p:childTnLst>
                              <p:par>
                                <p:cTn id="126" presetID="1" presetClass="entr" presetSubtype="0" fill="hold" grpId="0" nodeType="afterEffect">
                                  <p:stCondLst>
                                    <p:cond delay="0"/>
                                  </p:stCondLst>
                                  <p:childTnLst>
                                    <p:set>
                                      <p:cBhvr>
                                        <p:cTn id="127" dur="1" fill="hold">
                                          <p:stCondLst>
                                            <p:cond delay="999"/>
                                          </p:stCondLst>
                                        </p:cTn>
                                        <p:tgtEl>
                                          <p:spTgt spid="23"/>
                                        </p:tgtEl>
                                        <p:attrNameLst>
                                          <p:attrName>style.visibility</p:attrName>
                                        </p:attrNameLst>
                                      </p:cBhvr>
                                      <p:to>
                                        <p:strVal val="visible"/>
                                      </p:to>
                                    </p:set>
                                  </p:childTnLst>
                                </p:cTn>
                              </p:par>
                            </p:childTnLst>
                          </p:cTn>
                        </p:par>
                        <p:par>
                          <p:cTn id="128" fill="hold" nodeType="afterGroup">
                            <p:stCondLst>
                              <p:cond delay="6500"/>
                            </p:stCondLst>
                            <p:childTnLst>
                              <p:par>
                                <p:cTn id="129" presetID="1" presetClass="entr" presetSubtype="0" fill="hold" grpId="0" nodeType="afterEffect">
                                  <p:stCondLst>
                                    <p:cond delay="0"/>
                                  </p:stCondLst>
                                  <p:childTnLst>
                                    <p:set>
                                      <p:cBhvr>
                                        <p:cTn id="130"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5" name="alarm clock.wav"/>
                                        </p:tgtEl>
                                      </p:cMediaNode>
                                    </p:audio>
                                  </p:subTnLst>
                                </p:cTn>
                              </p:par>
                            </p:childTnLst>
                          </p:cTn>
                        </p:par>
                      </p:childTnLst>
                    </p:cTn>
                  </p:par>
                </p:childTnLst>
              </p:cTn>
              <p:nextCondLst>
                <p:cond evt="onClick" delay="0">
                  <p:tgtEl>
                    <p:spTgt spid="17"/>
                  </p:tgtEl>
                </p:cond>
              </p:nextCondLst>
            </p:seq>
          </p:childTnLst>
        </p:cTn>
      </p:par>
    </p:tnLst>
    <p:bldLst>
      <p:bldP spid="4" grpId="0" animBg="1"/>
      <p:bldP spid="26" grpId="0" animBg="1"/>
      <p:bldP spid="42" grpId="0" animBg="1"/>
      <p:bldP spid="43" grpId="0" animBg="1"/>
      <p:bldP spid="44"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563" y="274638"/>
            <a:ext cx="5032452" cy="2818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 Box 7">
            <a:extLst>
              <a:ext uri="{FF2B5EF4-FFF2-40B4-BE49-F238E27FC236}">
                <a16:creationId xmlns="" xmlns:a16="http://schemas.microsoft.com/office/drawing/2014/main" id="{AF3DDE7A-BE92-48D4-81C0-CC164B12458A}"/>
              </a:ext>
            </a:extLst>
          </p:cNvPr>
          <p:cNvSpPr txBox="1">
            <a:spLocks noChangeArrowheads="1"/>
          </p:cNvSpPr>
          <p:nvPr/>
        </p:nvSpPr>
        <p:spPr bwMode="auto">
          <a:xfrm>
            <a:off x="-103444" y="5157586"/>
            <a:ext cx="11862874" cy="73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118" tIns="61059" rIns="122118" bIns="61059">
            <a:spAutoFit/>
          </a:bodyPr>
          <a:lstStyle>
            <a:lvl1pPr>
              <a:defRPr sz="2800" b="1">
                <a:solidFill>
                  <a:srgbClr val="0000FF"/>
                </a:solidFill>
                <a:latin typeface="Times New Roman" pitchFamily="18" charset="0"/>
              </a:defRPr>
            </a:lvl1pPr>
            <a:lvl2pPr marL="742950" indent="-285750">
              <a:defRPr sz="2800" b="1">
                <a:solidFill>
                  <a:srgbClr val="0000FF"/>
                </a:solidFill>
                <a:latin typeface="Times New Roman" pitchFamily="18" charset="0"/>
              </a:defRPr>
            </a:lvl2pPr>
            <a:lvl3pPr marL="1143000" indent="-228600">
              <a:defRPr sz="2800" b="1">
                <a:solidFill>
                  <a:srgbClr val="0000FF"/>
                </a:solidFill>
                <a:latin typeface="Times New Roman" pitchFamily="18" charset="0"/>
              </a:defRPr>
            </a:lvl3pPr>
            <a:lvl4pPr marL="1600200" indent="-228600">
              <a:defRPr sz="2800" b="1">
                <a:solidFill>
                  <a:srgbClr val="0000FF"/>
                </a:solidFill>
                <a:latin typeface="Times New Roman" pitchFamily="18" charset="0"/>
              </a:defRPr>
            </a:lvl4pPr>
            <a:lvl5pPr marL="2057400" indent="-228600">
              <a:defRPr sz="2800" b="1">
                <a:solidFill>
                  <a:srgbClr val="0000FF"/>
                </a:solidFill>
                <a:latin typeface="Times New Roman" pitchFamily="18" charset="0"/>
              </a:defRPr>
            </a:lvl5pPr>
            <a:lvl6pPr marL="2514600" indent="-228600" algn="ctr" eaLnBrk="0" fontAlgn="base" hangingPunct="0">
              <a:spcBef>
                <a:spcPct val="0"/>
              </a:spcBef>
              <a:spcAft>
                <a:spcPct val="0"/>
              </a:spcAft>
              <a:defRPr sz="2800" b="1">
                <a:solidFill>
                  <a:srgbClr val="0000FF"/>
                </a:solidFill>
                <a:latin typeface="Times New Roman" pitchFamily="18" charset="0"/>
              </a:defRPr>
            </a:lvl6pPr>
            <a:lvl7pPr marL="2971800" indent="-228600" algn="ctr" eaLnBrk="0" fontAlgn="base" hangingPunct="0">
              <a:spcBef>
                <a:spcPct val="0"/>
              </a:spcBef>
              <a:spcAft>
                <a:spcPct val="0"/>
              </a:spcAft>
              <a:defRPr sz="2800" b="1">
                <a:solidFill>
                  <a:srgbClr val="0000FF"/>
                </a:solidFill>
                <a:latin typeface="Times New Roman" pitchFamily="18" charset="0"/>
              </a:defRPr>
            </a:lvl7pPr>
            <a:lvl8pPr marL="3429000" indent="-228600" algn="ctr" eaLnBrk="0" fontAlgn="base" hangingPunct="0">
              <a:spcBef>
                <a:spcPct val="0"/>
              </a:spcBef>
              <a:spcAft>
                <a:spcPct val="0"/>
              </a:spcAft>
              <a:defRPr sz="2800" b="1">
                <a:solidFill>
                  <a:srgbClr val="0000FF"/>
                </a:solidFill>
                <a:latin typeface="Times New Roman" pitchFamily="18" charset="0"/>
              </a:defRPr>
            </a:lvl8pPr>
            <a:lvl9pPr marL="3886200" indent="-228600" algn="ctr" eaLnBrk="0" fontAlgn="base" hangingPunct="0">
              <a:spcBef>
                <a:spcPct val="0"/>
              </a:spcBef>
              <a:spcAft>
                <a:spcPct val="0"/>
              </a:spcAft>
              <a:defRPr sz="2800" b="1">
                <a:solidFill>
                  <a:srgbClr val="0000FF"/>
                </a:solidFill>
                <a:latin typeface="Times New Roman" pitchFamily="18" charset="0"/>
              </a:defRPr>
            </a:lvl9pPr>
          </a:lstStyle>
          <a:p>
            <a:pPr algn="ctr"/>
            <a:r>
              <a:rPr lang="en-US" sz="4000" dirty="0" err="1" smtClean="0">
                <a:solidFill>
                  <a:schemeClr val="tx1"/>
                </a:solidFill>
                <a:cs typeface="Times New Roman" pitchFamily="18" charset="0"/>
              </a:rPr>
              <a:t>Mất</a:t>
            </a:r>
            <a:r>
              <a:rPr lang="en-US" sz="4000" dirty="0" smtClean="0">
                <a:solidFill>
                  <a:schemeClr val="tx1"/>
                </a:solidFill>
                <a:cs typeface="Times New Roman" pitchFamily="18" charset="0"/>
              </a:rPr>
              <a:t> </a:t>
            </a:r>
            <a:r>
              <a:rPr lang="en-US" sz="4000" dirty="0" err="1" smtClean="0">
                <a:solidFill>
                  <a:schemeClr val="tx1"/>
                </a:solidFill>
                <a:cs typeface="Times New Roman" pitchFamily="18" charset="0"/>
              </a:rPr>
              <a:t>cân</a:t>
            </a:r>
            <a:r>
              <a:rPr lang="en-US" sz="4000" dirty="0" smtClean="0">
                <a:solidFill>
                  <a:schemeClr val="tx1"/>
                </a:solidFill>
                <a:cs typeface="Times New Roman" pitchFamily="18" charset="0"/>
              </a:rPr>
              <a:t> </a:t>
            </a:r>
            <a:r>
              <a:rPr lang="en-US" sz="4000" dirty="0" err="1" smtClean="0">
                <a:solidFill>
                  <a:schemeClr val="tx1"/>
                </a:solidFill>
                <a:cs typeface="Times New Roman" pitchFamily="18" charset="0"/>
              </a:rPr>
              <a:t>bằng</a:t>
            </a:r>
            <a:r>
              <a:rPr lang="en-US" sz="4000" dirty="0" smtClean="0">
                <a:solidFill>
                  <a:schemeClr val="tx1"/>
                </a:solidFill>
                <a:cs typeface="Times New Roman" pitchFamily="18" charset="0"/>
              </a:rPr>
              <a:t> </a:t>
            </a:r>
            <a:r>
              <a:rPr lang="en-US" sz="4000" dirty="0" err="1" smtClean="0">
                <a:solidFill>
                  <a:schemeClr val="tx1"/>
                </a:solidFill>
                <a:cs typeface="Times New Roman" pitchFamily="18" charset="0"/>
              </a:rPr>
              <a:t>giới</a:t>
            </a:r>
            <a:r>
              <a:rPr lang="en-US" sz="4000" dirty="0" smtClean="0">
                <a:solidFill>
                  <a:schemeClr val="tx1"/>
                </a:solidFill>
                <a:cs typeface="Times New Roman" pitchFamily="18" charset="0"/>
              </a:rPr>
              <a:t> </a:t>
            </a:r>
            <a:r>
              <a:rPr lang="en-US" sz="4000" dirty="0" err="1" smtClean="0">
                <a:solidFill>
                  <a:schemeClr val="tx1"/>
                </a:solidFill>
                <a:cs typeface="Times New Roman" pitchFamily="18" charset="0"/>
              </a:rPr>
              <a:t>tính</a:t>
            </a:r>
            <a:r>
              <a:rPr lang="en-US" sz="4000" dirty="0" smtClean="0">
                <a:solidFill>
                  <a:schemeClr val="tx1"/>
                </a:solidFill>
                <a:cs typeface="Times New Roman" pitchFamily="18" charset="0"/>
              </a:rPr>
              <a:t> </a:t>
            </a:r>
            <a:endParaRPr lang="en-US" sz="4000" dirty="0">
              <a:solidFill>
                <a:schemeClr val="tx1"/>
              </a:solidFill>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462" y="1017516"/>
            <a:ext cx="6297968" cy="4003504"/>
          </a:xfrm>
          <a:prstGeom prst="rect">
            <a:avLst/>
          </a:prstGeom>
        </p:spPr>
      </p:pic>
    </p:spTree>
    <p:extLst>
      <p:ext uri="{BB962C8B-B14F-4D97-AF65-F5344CB8AC3E}">
        <p14:creationId xmlns:p14="http://schemas.microsoft.com/office/powerpoint/2010/main" val="205827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Gia tăng dân số_1080p_Trim">
            <a:hlinkClick r:id="" action="ppaction://media"/>
            <a:extLst>
              <a:ext uri="{FF2B5EF4-FFF2-40B4-BE49-F238E27FC236}">
                <a16:creationId xmlns="" xmlns:a16="http://schemas.microsoft.com/office/drawing/2014/main" id="{4FD76234-0B83-4D84-B703-7B20738E54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6825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7576">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14" name="Group 66">
            <a:extLst>
              <a:ext uri="{FF2B5EF4-FFF2-40B4-BE49-F238E27FC236}">
                <a16:creationId xmlns="" xmlns:a16="http://schemas.microsoft.com/office/drawing/2014/main" id="{B2215DE3-CB0A-4715-BEE1-89994DEA65B3}"/>
              </a:ext>
            </a:extLst>
          </p:cNvPr>
          <p:cNvGraphicFramePr>
            <a:graphicFrameLocks noGrp="1"/>
          </p:cNvGraphicFramePr>
          <p:nvPr>
            <p:extLst>
              <p:ext uri="{D42A27DB-BD31-4B8C-83A1-F6EECF244321}">
                <p14:modId xmlns:p14="http://schemas.microsoft.com/office/powerpoint/2010/main" val="1284339494"/>
              </p:ext>
            </p:extLst>
          </p:nvPr>
        </p:nvGraphicFramePr>
        <p:xfrm>
          <a:off x="208987" y="1524977"/>
          <a:ext cx="11708118" cy="3724250"/>
        </p:xfrm>
        <a:graphic>
          <a:graphicData uri="http://schemas.openxmlformats.org/drawingml/2006/table">
            <a:tbl>
              <a:tblPr/>
              <a:tblGrid>
                <a:gridCol w="11708118">
                  <a:extLst>
                    <a:ext uri="{9D8B030D-6E8A-4147-A177-3AD203B41FA5}">
                      <a16:colId xmlns="" xmlns:a16="http://schemas.microsoft.com/office/drawing/2014/main" val="20000"/>
                    </a:ext>
                  </a:extLst>
                </a:gridCol>
              </a:tblGrid>
              <a:tr h="3724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Chất lượng cuộc sống thấp:</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Thiếu việc làm; Y tế không đảm bảo; Văn hoá - Giáo dục chậm phát</a:t>
                      </a:r>
                      <a:r>
                        <a:rPr kumimoji="0" 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triển; </a:t>
                      </a:r>
                      <a:endParaRPr kumimoji="0" lang="en-US" sz="28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Đời</a:t>
                      </a:r>
                      <a:r>
                        <a:rPr kumimoji="0" lang="en-US" sz="28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sống khổ cực;…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Tài nguyên môi trường cạn kiệt:</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Thiếu đất, thiếu nước; Các tài nguyên khác cạn kiệt; Môi trường bị ô nhiễm…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Kinh tế:</a:t>
                      </a:r>
                      <a:r>
                        <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Kinh tế chậm phát triển; Khó thực hiện được mục tiêu kinh tế - xã hội…</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bl>
          </a:graphicData>
        </a:graphic>
      </p:graphicFrame>
      <p:sp>
        <p:nvSpPr>
          <p:cNvPr id="7" name="Text Box 14">
            <a:extLst>
              <a:ext uri="{FF2B5EF4-FFF2-40B4-BE49-F238E27FC236}">
                <a16:creationId xmlns="" xmlns:a16="http://schemas.microsoft.com/office/drawing/2014/main" id="{F38434CD-514F-48D3-B0C2-8F7186972359}"/>
              </a:ext>
            </a:extLst>
          </p:cNvPr>
          <p:cNvSpPr txBox="1">
            <a:spLocks noChangeArrowheads="1"/>
          </p:cNvSpPr>
          <p:nvPr/>
        </p:nvSpPr>
        <p:spPr bwMode="auto">
          <a:xfrm>
            <a:off x="4652399" y="257328"/>
            <a:ext cx="1762689" cy="590408"/>
          </a:xfrm>
          <a:prstGeom prst="rect">
            <a:avLst/>
          </a:prstGeom>
          <a:ln/>
          <a:extLst/>
        </p:spPr>
        <p:style>
          <a:lnRef idx="1">
            <a:schemeClr val="accent2"/>
          </a:lnRef>
          <a:fillRef idx="2">
            <a:schemeClr val="accent2"/>
          </a:fillRef>
          <a:effectRef idx="1">
            <a:schemeClr val="accent2"/>
          </a:effectRef>
          <a:fontRef idx="minor">
            <a:schemeClr val="dk1"/>
          </a:fontRef>
        </p:style>
        <p:txBody>
          <a:bodyPr wrap="square" lIns="97018" tIns="48509" rIns="97018" bIns="48509">
            <a:spAutoFit/>
          </a:bodyP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r>
              <a:rPr lang="vi-VN" sz="3200" b="1" dirty="0" smtClean="0">
                <a:solidFill>
                  <a:srgbClr val="FF3300"/>
                </a:solidFill>
                <a:latin typeface="Times New Roman" panose="02020603050405020304" pitchFamily="18" charset="0"/>
                <a:cs typeface="Times New Roman" panose="02020603050405020304" pitchFamily="18" charset="0"/>
              </a:rPr>
              <a:t>Kết luận</a:t>
            </a:r>
            <a:endParaRPr lang="en-US" sz="3200" b="1" dirty="0">
              <a:solidFill>
                <a:srgbClr val="FF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05377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3EE52F04-677C-4FEA-AF48-566C3467B4F9}"/>
              </a:ext>
            </a:extLst>
          </p:cNvPr>
          <p:cNvPicPr>
            <a:picLocks noChangeAspect="1"/>
          </p:cNvPicPr>
          <p:nvPr/>
        </p:nvPicPr>
        <p:blipFill>
          <a:blip r:embed="rId2"/>
          <a:stretch>
            <a:fillRect/>
          </a:stretch>
        </p:blipFill>
        <p:spPr>
          <a:xfrm>
            <a:off x="0" y="0"/>
            <a:ext cx="12191999" cy="6858000"/>
          </a:xfrm>
          <a:prstGeom prst="rect">
            <a:avLst/>
          </a:prstGeom>
        </p:spPr>
      </p:pic>
      <p:sp>
        <p:nvSpPr>
          <p:cNvPr id="10" name="Hình Chữ nhật 3">
            <a:extLst>
              <a:ext uri="{FF2B5EF4-FFF2-40B4-BE49-F238E27FC236}">
                <a16:creationId xmlns="" xmlns:a16="http://schemas.microsoft.com/office/drawing/2014/main" id="{EF2D64EC-F1DB-4986-9E64-6F283826F622}"/>
              </a:ext>
            </a:extLst>
          </p:cNvPr>
          <p:cNvSpPr>
            <a:spLocks noChangeArrowheads="1"/>
          </p:cNvSpPr>
          <p:nvPr/>
        </p:nvSpPr>
        <p:spPr bwMode="auto">
          <a:xfrm>
            <a:off x="1102702" y="2440751"/>
            <a:ext cx="8698523" cy="132343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eaLnBrk="1" hangingPunct="1"/>
            <a:r>
              <a:rPr lang="en-US" altLang="vi-VN" sz="4000" dirty="0">
                <a:solidFill>
                  <a:schemeClr val="tx2">
                    <a:lumMod val="75000"/>
                  </a:schemeClr>
                </a:solidFill>
                <a:latin typeface="Times New Roman" pitchFamily="18" charset="0"/>
                <a:cs typeface="Times New Roman" pitchFamily="18" charset="0"/>
              </a:rPr>
              <a:t>Để hạn chế sự tăng nhanh dân số, Nhà nước ta đã có những biện pháp gì?</a:t>
            </a:r>
          </a:p>
        </p:txBody>
      </p:sp>
      <p:pic>
        <p:nvPicPr>
          <p:cNvPr id="1026" name="Picture 2" descr="Bài tập dấu chấm hỏi - Luyện tập về dấu chấm hỏi lớp 2 - VnDoc.com - Hệ  Thống PP BĐS Nghỉ Dưỡng Cao Cấp Địa ốc 5 S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1225" y="4497720"/>
            <a:ext cx="2390774" cy="236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11838"/>
      </p:ext>
    </p:extLst>
  </p:cSld>
  <p:clrMapOvr>
    <a:masterClrMapping/>
  </p:clrMapOvr>
  <p:transition spd="slow">
    <p:comb/>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ải xuống.png"/>
          <p:cNvPicPr>
            <a:picLocks noChangeAspect="1"/>
          </p:cNvPicPr>
          <p:nvPr/>
        </p:nvPicPr>
        <p:blipFill>
          <a:blip r:embed="rId2"/>
          <a:stretch>
            <a:fillRect/>
          </a:stretch>
        </p:blipFill>
        <p:spPr>
          <a:xfrm>
            <a:off x="3949382" y="444341"/>
            <a:ext cx="3348354" cy="309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descr="unnamed.jpg"/>
          <p:cNvPicPr>
            <a:picLocks noChangeAspect="1"/>
          </p:cNvPicPr>
          <p:nvPr/>
        </p:nvPicPr>
        <p:blipFill>
          <a:blip r:embed="rId3"/>
          <a:srcRect t="9446" b="7075"/>
          <a:stretch>
            <a:fillRect/>
          </a:stretch>
        </p:blipFill>
        <p:spPr>
          <a:xfrm>
            <a:off x="3698241" y="3810000"/>
            <a:ext cx="8159032" cy="272019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3" descr="images (1).jfif"/>
          <p:cNvPicPr>
            <a:picLocks noChangeAspect="1"/>
          </p:cNvPicPr>
          <p:nvPr/>
        </p:nvPicPr>
        <p:blipFill>
          <a:blip r:embed="rId4"/>
          <a:stretch>
            <a:fillRect/>
          </a:stretch>
        </p:blipFill>
        <p:spPr>
          <a:xfrm>
            <a:off x="7777757" y="444341"/>
            <a:ext cx="3013309" cy="309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aphicFrame>
        <p:nvGraphicFramePr>
          <p:cNvPr id="5" name="Group 51"/>
          <p:cNvGraphicFramePr>
            <a:graphicFrameLocks noGrp="1"/>
          </p:cNvGraphicFramePr>
          <p:nvPr>
            <p:extLst>
              <p:ext uri="{D42A27DB-BD31-4B8C-83A1-F6EECF244321}">
                <p14:modId xmlns:p14="http://schemas.microsoft.com/office/powerpoint/2010/main" val="3648016204"/>
              </p:ext>
            </p:extLst>
          </p:nvPr>
        </p:nvGraphicFramePr>
        <p:xfrm>
          <a:off x="332780" y="1201579"/>
          <a:ext cx="2885440" cy="4213383"/>
        </p:xfrm>
        <a:graphic>
          <a:graphicData uri="http://schemas.openxmlformats.org/drawingml/2006/table">
            <a:tbl>
              <a:tblPr/>
              <a:tblGrid>
                <a:gridCol w="2885440">
                  <a:extLst>
                    <a:ext uri="{9D8B030D-6E8A-4147-A177-3AD203B41FA5}">
                      <a16:colId xmlns="" xmlns:a16="http://schemas.microsoft.com/office/drawing/2014/main" val="20000"/>
                    </a:ext>
                  </a:extLst>
                </a:gridCol>
              </a:tblGrid>
              <a:tr h="42133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Biện pháp giải quyết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Kế hoạch hóa gia đình. Nâng cao dân trí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Phát triển kinh tế, nâng cao đời sống nhân dân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26331183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94891" y="5134251"/>
            <a:ext cx="12097109" cy="615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118" tIns="61059" rIns="122118" bIns="61059">
            <a:spAutoFit/>
          </a:bodyPr>
          <a:lstStyle>
            <a:lvl1pPr>
              <a:defRPr sz="2800" b="1">
                <a:solidFill>
                  <a:srgbClr val="0000FF"/>
                </a:solidFill>
                <a:latin typeface="Times New Roman" pitchFamily="18" charset="0"/>
              </a:defRPr>
            </a:lvl1pPr>
            <a:lvl2pPr marL="742950" indent="-285750">
              <a:defRPr sz="2800" b="1">
                <a:solidFill>
                  <a:srgbClr val="0000FF"/>
                </a:solidFill>
                <a:latin typeface="Times New Roman" pitchFamily="18" charset="0"/>
              </a:defRPr>
            </a:lvl2pPr>
            <a:lvl3pPr marL="1143000" indent="-228600">
              <a:defRPr sz="2800" b="1">
                <a:solidFill>
                  <a:srgbClr val="0000FF"/>
                </a:solidFill>
                <a:latin typeface="Times New Roman" pitchFamily="18" charset="0"/>
              </a:defRPr>
            </a:lvl3pPr>
            <a:lvl4pPr marL="1600200" indent="-228600">
              <a:defRPr sz="2800" b="1">
                <a:solidFill>
                  <a:srgbClr val="0000FF"/>
                </a:solidFill>
                <a:latin typeface="Times New Roman" pitchFamily="18" charset="0"/>
              </a:defRPr>
            </a:lvl4pPr>
            <a:lvl5pPr marL="2057400" indent="-228600">
              <a:defRPr sz="2800" b="1">
                <a:solidFill>
                  <a:srgbClr val="0000FF"/>
                </a:solidFill>
                <a:latin typeface="Times New Roman" pitchFamily="18" charset="0"/>
              </a:defRPr>
            </a:lvl5pPr>
            <a:lvl6pPr marL="2514600" indent="-228600" algn="ctr" eaLnBrk="0" fontAlgn="base" hangingPunct="0">
              <a:spcBef>
                <a:spcPct val="0"/>
              </a:spcBef>
              <a:spcAft>
                <a:spcPct val="0"/>
              </a:spcAft>
              <a:defRPr sz="2800" b="1">
                <a:solidFill>
                  <a:srgbClr val="0000FF"/>
                </a:solidFill>
                <a:latin typeface="Times New Roman" pitchFamily="18" charset="0"/>
              </a:defRPr>
            </a:lvl6pPr>
            <a:lvl7pPr marL="2971800" indent="-228600" algn="ctr" eaLnBrk="0" fontAlgn="base" hangingPunct="0">
              <a:spcBef>
                <a:spcPct val="0"/>
              </a:spcBef>
              <a:spcAft>
                <a:spcPct val="0"/>
              </a:spcAft>
              <a:defRPr sz="2800" b="1">
                <a:solidFill>
                  <a:srgbClr val="0000FF"/>
                </a:solidFill>
                <a:latin typeface="Times New Roman" pitchFamily="18" charset="0"/>
              </a:defRPr>
            </a:lvl7pPr>
            <a:lvl8pPr marL="3429000" indent="-228600" algn="ctr" eaLnBrk="0" fontAlgn="base" hangingPunct="0">
              <a:spcBef>
                <a:spcPct val="0"/>
              </a:spcBef>
              <a:spcAft>
                <a:spcPct val="0"/>
              </a:spcAft>
              <a:defRPr sz="2800" b="1">
                <a:solidFill>
                  <a:srgbClr val="0000FF"/>
                </a:solidFill>
                <a:latin typeface="Times New Roman" pitchFamily="18" charset="0"/>
              </a:defRPr>
            </a:lvl8pPr>
            <a:lvl9pPr marL="3886200" indent="-228600" algn="ctr" eaLnBrk="0" fontAlgn="base" hangingPunct="0">
              <a:spcBef>
                <a:spcPct val="0"/>
              </a:spcBef>
              <a:spcAft>
                <a:spcPct val="0"/>
              </a:spcAft>
              <a:defRPr sz="2800" b="1">
                <a:solidFill>
                  <a:srgbClr val="0000FF"/>
                </a:solidFill>
                <a:latin typeface="Times New Roman" pitchFamily="18" charset="0"/>
              </a:defRPr>
            </a:lvl9pPr>
          </a:lstStyle>
          <a:p>
            <a:pPr indent="360363"/>
            <a:r>
              <a:rPr lang="en-US" sz="3200" dirty="0">
                <a:solidFill>
                  <a:schemeClr val="tx1"/>
                </a:solidFill>
                <a:cs typeface="Times New Roman" pitchFamily="18" charset="0"/>
              </a:rPr>
              <a:t>Nêu sự giống và khác nhau của 2 bức ảnh?</a:t>
            </a:r>
            <a:endParaRPr lang="en-US" sz="3200" dirty="0">
              <a:solidFill>
                <a:schemeClr val="tx1"/>
              </a:solidFill>
              <a:latin typeface=".VnTime" pitchFamily="34" charset="0"/>
            </a:endParaRPr>
          </a:p>
        </p:txBody>
      </p:sp>
      <p:pic>
        <p:nvPicPr>
          <p:cNvPr id="3" name="Picture 2" descr="Xay-dung-hanh-phuc-gia-dinh-P-2.png"/>
          <p:cNvPicPr>
            <a:picLocks noChangeAspect="1"/>
          </p:cNvPicPr>
          <p:nvPr/>
        </p:nvPicPr>
        <p:blipFill>
          <a:blip r:embed="rId2"/>
          <a:stretch>
            <a:fillRect/>
          </a:stretch>
        </p:blipFill>
        <p:spPr>
          <a:xfrm>
            <a:off x="271223" y="477520"/>
            <a:ext cx="5824777" cy="45171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3" descr="lang_sieu_de.JPG.jpg"/>
          <p:cNvPicPr>
            <a:picLocks noChangeAspect="1"/>
          </p:cNvPicPr>
          <p:nvPr/>
        </p:nvPicPr>
        <p:blipFill>
          <a:blip r:embed="rId3"/>
          <a:stretch>
            <a:fillRect/>
          </a:stretch>
        </p:blipFill>
        <p:spPr>
          <a:xfrm>
            <a:off x="6297585" y="477520"/>
            <a:ext cx="5671709" cy="45171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5">
            <a:extLst>
              <a:ext uri="{FF2B5EF4-FFF2-40B4-BE49-F238E27FC236}">
                <a16:creationId xmlns="" xmlns:a16="http://schemas.microsoft.com/office/drawing/2014/main" id="{1C7209EB-EA08-4394-AEBB-2062B4ED167D}"/>
              </a:ext>
            </a:extLst>
          </p:cNvPr>
          <p:cNvSpPr/>
          <p:nvPr/>
        </p:nvSpPr>
        <p:spPr>
          <a:xfrm>
            <a:off x="390616" y="585925"/>
            <a:ext cx="408373" cy="390617"/>
          </a:xfrm>
          <a:prstGeom prst="rect">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400" b="1" dirty="0">
                <a:solidFill>
                  <a:schemeClr val="tx1"/>
                </a:solidFill>
                <a:latin typeface="+mj-lt"/>
              </a:rPr>
              <a:t>1</a:t>
            </a:r>
          </a:p>
        </p:txBody>
      </p:sp>
      <p:sp>
        <p:nvSpPr>
          <p:cNvPr id="7" name="Rectangle 6">
            <a:extLst>
              <a:ext uri="{FF2B5EF4-FFF2-40B4-BE49-F238E27FC236}">
                <a16:creationId xmlns="" xmlns:a16="http://schemas.microsoft.com/office/drawing/2014/main" id="{1353FD20-DEB5-49F0-BB90-7AFAB621638C}"/>
              </a:ext>
            </a:extLst>
          </p:cNvPr>
          <p:cNvSpPr/>
          <p:nvPr/>
        </p:nvSpPr>
        <p:spPr>
          <a:xfrm>
            <a:off x="6400798" y="585925"/>
            <a:ext cx="408373" cy="390617"/>
          </a:xfrm>
          <a:prstGeom prst="rect">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400" b="1" dirty="0">
                <a:solidFill>
                  <a:schemeClr val="tx1"/>
                </a:solidFill>
                <a:latin typeface="+mj-lt"/>
              </a:rPr>
              <a:t>2</a:t>
            </a:r>
          </a:p>
        </p:txBody>
      </p:sp>
    </p:spTree>
    <p:extLst>
      <p:ext uri="{BB962C8B-B14F-4D97-AF65-F5344CB8AC3E}">
        <p14:creationId xmlns:p14="http://schemas.microsoft.com/office/powerpoint/2010/main" val="26331183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nền powerpoint màu trắng (7)">
            <a:extLst>
              <a:ext uri="{FF2B5EF4-FFF2-40B4-BE49-F238E27FC236}">
                <a16:creationId xmlns="" xmlns:a16="http://schemas.microsoft.com/office/drawing/2014/main" id="{993CF9B2-DC1E-4F25-9A62-577E37F842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79" y="-1"/>
            <a:ext cx="11657467" cy="71798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171950" y="786985"/>
            <a:ext cx="4129288"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vi-VN" sz="3200" b="1" dirty="0" smtClean="0">
                <a:solidFill>
                  <a:srgbClr val="FF0000"/>
                </a:solidFill>
                <a:latin typeface="Times New Roman" pitchFamily="18" charset="0"/>
                <a:cs typeface="Times New Roman" pitchFamily="18" charset="0"/>
              </a:rPr>
              <a:t>Ghi nhớ</a:t>
            </a:r>
            <a:endParaRPr lang="vi-VN" sz="3200" b="1" dirty="0">
              <a:solidFill>
                <a:srgbClr val="FF0000"/>
              </a:solidFill>
              <a:latin typeface="Times New Roman" pitchFamily="18" charset="0"/>
              <a:cs typeface="Times New Roman" pitchFamily="18" charset="0"/>
            </a:endParaRPr>
          </a:p>
        </p:txBody>
      </p:sp>
      <p:sp>
        <p:nvSpPr>
          <p:cNvPr id="5" name="TextBox 4"/>
          <p:cNvSpPr txBox="1"/>
          <p:nvPr/>
        </p:nvSpPr>
        <p:spPr>
          <a:xfrm>
            <a:off x="488270" y="2158745"/>
            <a:ext cx="11215459" cy="286232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vi-VN" sz="3600" dirty="0">
                <a:solidFill>
                  <a:srgbClr val="7030A0"/>
                </a:solidFill>
                <a:latin typeface="+mj-lt"/>
              </a:rPr>
              <a:t>       Nước ta có diện tích vào loại trung bình nhưng lại thuộc hàng các nước đông dân trên thế giới. Dân số tăng nhanh gây nhiều khó khăn cho việc nâng cao đời sống. Những năm gần </a:t>
            </a:r>
            <a:r>
              <a:rPr lang="vi-VN" sz="3600" dirty="0" smtClean="0">
                <a:solidFill>
                  <a:srgbClr val="7030A0"/>
                </a:solidFill>
                <a:latin typeface="+mj-lt"/>
              </a:rPr>
              <a:t>đ</a:t>
            </a:r>
            <a:r>
              <a:rPr lang="en-US" sz="3600" dirty="0">
                <a:solidFill>
                  <a:srgbClr val="7030A0"/>
                </a:solidFill>
                <a:latin typeface="Times New Roman" panose="02020603050405020304" pitchFamily="18" charset="0"/>
                <a:cs typeface="Times New Roman" panose="02020603050405020304" pitchFamily="18" charset="0"/>
              </a:rPr>
              <a:t>â</a:t>
            </a:r>
            <a:r>
              <a:rPr lang="vi-VN" sz="3600" dirty="0" smtClean="0">
                <a:solidFill>
                  <a:srgbClr val="7030A0"/>
                </a:solidFill>
                <a:latin typeface="+mj-lt"/>
              </a:rPr>
              <a:t>y</a:t>
            </a:r>
            <a:r>
              <a:rPr lang="vi-VN" sz="3600" dirty="0">
                <a:solidFill>
                  <a:srgbClr val="7030A0"/>
                </a:solidFill>
                <a:latin typeface="+mj-lt"/>
              </a:rPr>
              <a:t>, tốc độ tăng dân số đã giảm so với trước nhờ thực hiện tốt công tác kế hoạch hóa gia đình.</a:t>
            </a:r>
          </a:p>
        </p:txBody>
      </p:sp>
    </p:spTree>
    <p:extLst>
      <p:ext uri="{BB962C8B-B14F-4D97-AF65-F5344CB8AC3E}">
        <p14:creationId xmlns:p14="http://schemas.microsoft.com/office/powerpoint/2010/main" val="364925999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1 (40)">
            <a:extLst>
              <a:ext uri="{FF2B5EF4-FFF2-40B4-BE49-F238E27FC236}">
                <a16:creationId xmlns="" xmlns:a16="http://schemas.microsoft.com/office/drawing/2014/main" id="{B89A7F74-1EB8-4037-8279-DA5AE87EA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
            <a:ext cx="8429625" cy="705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7" descr="007">
            <a:extLst>
              <a:ext uri="{FF2B5EF4-FFF2-40B4-BE49-F238E27FC236}">
                <a16:creationId xmlns="" xmlns:a16="http://schemas.microsoft.com/office/drawing/2014/main" id="{FBEAB11D-905A-4DFF-8FB4-E60FB274AF0A}"/>
              </a:ext>
            </a:extLst>
          </p:cNvPr>
          <p:cNvPicPr>
            <a:picLocks noChangeAspect="1" noChangeArrowheads="1" noCrop="1"/>
          </p:cNvPicPr>
          <p:nvPr/>
        </p:nvPicPr>
        <p:blipFill>
          <a:blip r:embed="rId4">
            <a:lum bright="36000"/>
            <a:extLst>
              <a:ext uri="{28A0092B-C50C-407E-A947-70E740481C1C}">
                <a14:useLocalDpi xmlns:a14="http://schemas.microsoft.com/office/drawing/2010/main" val="0"/>
              </a:ext>
            </a:extLst>
          </a:blip>
          <a:srcRect/>
          <a:stretch>
            <a:fillRect/>
          </a:stretch>
        </p:blipFill>
        <p:spPr bwMode="auto">
          <a:xfrm rot="11649331" flipV="1">
            <a:off x="3742902" y="5587517"/>
            <a:ext cx="905213" cy="6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4" descr="zeichen9">
            <a:extLst>
              <a:ext uri="{FF2B5EF4-FFF2-40B4-BE49-F238E27FC236}">
                <a16:creationId xmlns="" xmlns:a16="http://schemas.microsoft.com/office/drawing/2014/main" id="{746E7A37-E821-489F-8BF0-08B72697F32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334000"/>
            <a:ext cx="1346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1">
            <a:extLst>
              <a:ext uri="{FF2B5EF4-FFF2-40B4-BE49-F238E27FC236}">
                <a16:creationId xmlns="" xmlns:a16="http://schemas.microsoft.com/office/drawing/2014/main" id="{9BA6DE72-FE4B-4AC8-9D22-C0289280BFD6}"/>
              </a:ext>
            </a:extLst>
          </p:cNvPr>
          <p:cNvGrpSpPr>
            <a:grpSpLocks/>
          </p:cNvGrpSpPr>
          <p:nvPr/>
        </p:nvGrpSpPr>
        <p:grpSpPr bwMode="auto">
          <a:xfrm>
            <a:off x="3469640" y="308432"/>
            <a:ext cx="6324600" cy="1066800"/>
            <a:chOff x="960" y="96"/>
            <a:chExt cx="3984" cy="672"/>
          </a:xfrm>
        </p:grpSpPr>
        <p:sp>
          <p:nvSpPr>
            <p:cNvPr id="10254" name="AutoShape 62">
              <a:extLst>
                <a:ext uri="{FF2B5EF4-FFF2-40B4-BE49-F238E27FC236}">
                  <a16:creationId xmlns="" xmlns:a16="http://schemas.microsoft.com/office/drawing/2014/main" id="{62DCF13F-4CD0-445A-8993-F735109CB0B4}"/>
                </a:ext>
              </a:extLst>
            </p:cNvPr>
            <p:cNvSpPr>
              <a:spLocks noChangeArrowheads="1"/>
            </p:cNvSpPr>
            <p:nvPr/>
          </p:nvSpPr>
          <p:spPr bwMode="auto">
            <a:xfrm>
              <a:off x="1680" y="144"/>
              <a:ext cx="336" cy="528"/>
            </a:xfrm>
            <a:prstGeom prst="flowChartProcess">
              <a:avLst/>
            </a:prstGeom>
            <a:gradFill rotWithShape="1">
              <a:gsLst>
                <a:gs pos="0">
                  <a:srgbClr val="FFFF00"/>
                </a:gs>
                <a:gs pos="100000">
                  <a:srgbClr val="F41020"/>
                </a:gs>
              </a:gsLst>
              <a:lin ang="540000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4000" b="1">
                  <a:solidFill>
                    <a:schemeClr val="tx2"/>
                  </a:solidFill>
                  <a:latin typeface="Times New Roman" panose="02020603050405020304" pitchFamily="18" charset="0"/>
                </a:rPr>
                <a:t>Ò</a:t>
              </a:r>
            </a:p>
          </p:txBody>
        </p:sp>
        <p:sp>
          <p:nvSpPr>
            <p:cNvPr id="10255" name="AutoShape 63">
              <a:extLst>
                <a:ext uri="{FF2B5EF4-FFF2-40B4-BE49-F238E27FC236}">
                  <a16:creationId xmlns="" xmlns:a16="http://schemas.microsoft.com/office/drawing/2014/main" id="{8CB6FBBF-BB24-418B-8A9D-D3425D120680}"/>
                </a:ext>
              </a:extLst>
            </p:cNvPr>
            <p:cNvSpPr>
              <a:spLocks noChangeArrowheads="1"/>
            </p:cNvSpPr>
            <p:nvPr/>
          </p:nvSpPr>
          <p:spPr bwMode="auto">
            <a:xfrm>
              <a:off x="960" y="96"/>
              <a:ext cx="336" cy="528"/>
            </a:xfrm>
            <a:prstGeom prst="flowChartProcess">
              <a:avLst/>
            </a:prstGeom>
            <a:gradFill rotWithShape="1">
              <a:gsLst>
                <a:gs pos="0">
                  <a:srgbClr val="F41020"/>
                </a:gs>
                <a:gs pos="100000">
                  <a:srgbClr val="FFFF00"/>
                </a:gs>
              </a:gsLst>
              <a:lin ang="540000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F41020"/>
              </a:extrusionClr>
              <a:contourClr>
                <a:srgbClr val="F41020"/>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4000" b="1">
                  <a:solidFill>
                    <a:schemeClr val="tx2"/>
                  </a:solidFill>
                  <a:latin typeface="Times New Roman" panose="02020603050405020304" pitchFamily="18" charset="0"/>
                </a:rPr>
                <a:t>T</a:t>
              </a:r>
            </a:p>
          </p:txBody>
        </p:sp>
        <p:sp>
          <p:nvSpPr>
            <p:cNvPr id="10256" name="AutoShape 64">
              <a:extLst>
                <a:ext uri="{FF2B5EF4-FFF2-40B4-BE49-F238E27FC236}">
                  <a16:creationId xmlns="" xmlns:a16="http://schemas.microsoft.com/office/drawing/2014/main" id="{CAE9ABE5-159A-400B-8C14-62AEB47EE9A1}"/>
                </a:ext>
              </a:extLst>
            </p:cNvPr>
            <p:cNvSpPr>
              <a:spLocks noChangeArrowheads="1"/>
            </p:cNvSpPr>
            <p:nvPr/>
          </p:nvSpPr>
          <p:spPr bwMode="auto">
            <a:xfrm>
              <a:off x="1296" y="192"/>
              <a:ext cx="336" cy="528"/>
            </a:xfrm>
            <a:prstGeom prst="flowChartProcess">
              <a:avLst/>
            </a:prstGeom>
            <a:gradFill rotWithShape="1">
              <a:gsLst>
                <a:gs pos="0">
                  <a:srgbClr val="F41020"/>
                </a:gs>
                <a:gs pos="100000">
                  <a:srgbClr val="FFFF00"/>
                </a:gs>
              </a:gsLst>
              <a:path path="rect">
                <a:fillToRect r="100000" b="100000"/>
              </a:path>
            </a:gradFill>
            <a:ln w="9525">
              <a:miter lim="800000"/>
              <a:headEnd/>
              <a:tailEnd/>
            </a:ln>
            <a:scene3d>
              <a:camera prst="legacyObliqueTopRight"/>
              <a:lightRig rig="legacyFlat3" dir="b"/>
            </a:scene3d>
            <a:sp3d extrusionH="430200" prstMaterial="legacyMatte">
              <a:bevelT w="13500" h="13500" prst="angle"/>
              <a:bevelB w="13500" h="13500" prst="angle"/>
              <a:extrusionClr>
                <a:srgbClr val="F41020"/>
              </a:extrusionClr>
              <a:contourClr>
                <a:srgbClr val="F41020"/>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4000" b="1">
                  <a:solidFill>
                    <a:schemeClr val="tx2"/>
                  </a:solidFill>
                  <a:latin typeface="Times New Roman" panose="02020603050405020304" pitchFamily="18" charset="0"/>
                </a:rPr>
                <a:t>R</a:t>
              </a:r>
            </a:p>
          </p:txBody>
        </p:sp>
        <p:sp>
          <p:nvSpPr>
            <p:cNvPr id="10257" name="AutoShape 65">
              <a:extLst>
                <a:ext uri="{FF2B5EF4-FFF2-40B4-BE49-F238E27FC236}">
                  <a16:creationId xmlns="" xmlns:a16="http://schemas.microsoft.com/office/drawing/2014/main" id="{E6E73FC6-B796-48FB-A485-594804005AE5}"/>
                </a:ext>
              </a:extLst>
            </p:cNvPr>
            <p:cNvSpPr>
              <a:spLocks noChangeArrowheads="1"/>
            </p:cNvSpPr>
            <p:nvPr/>
          </p:nvSpPr>
          <p:spPr bwMode="auto">
            <a:xfrm>
              <a:off x="2016" y="192"/>
              <a:ext cx="336" cy="528"/>
            </a:xfrm>
            <a:prstGeom prst="flowChartProcess">
              <a:avLst/>
            </a:prstGeom>
            <a:gradFill rotWithShape="1">
              <a:gsLst>
                <a:gs pos="0">
                  <a:srgbClr val="0000FF"/>
                </a:gs>
                <a:gs pos="100000">
                  <a:srgbClr val="FFFF00"/>
                </a:gs>
              </a:gsLst>
              <a:lin ang="1890000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FFFF00"/>
              </a:extrusionClr>
              <a:contourClr>
                <a:srgbClr val="0000FF"/>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4000" b="1">
                  <a:solidFill>
                    <a:schemeClr val="tx2"/>
                  </a:solidFill>
                  <a:latin typeface="Times New Roman" panose="02020603050405020304" pitchFamily="18" charset="0"/>
                </a:rPr>
                <a:t>C</a:t>
              </a:r>
            </a:p>
          </p:txBody>
        </p:sp>
        <p:sp>
          <p:nvSpPr>
            <p:cNvPr id="10258" name="AutoShape 66">
              <a:extLst>
                <a:ext uri="{FF2B5EF4-FFF2-40B4-BE49-F238E27FC236}">
                  <a16:creationId xmlns="" xmlns:a16="http://schemas.microsoft.com/office/drawing/2014/main" id="{506CE3F1-3890-4172-A637-2FD42891639D}"/>
                </a:ext>
              </a:extLst>
            </p:cNvPr>
            <p:cNvSpPr>
              <a:spLocks noChangeArrowheads="1"/>
            </p:cNvSpPr>
            <p:nvPr/>
          </p:nvSpPr>
          <p:spPr bwMode="auto">
            <a:xfrm>
              <a:off x="2400" y="96"/>
              <a:ext cx="336" cy="528"/>
            </a:xfrm>
            <a:prstGeom prst="flowChartProcess">
              <a:avLst/>
            </a:prstGeom>
            <a:gradFill rotWithShape="1">
              <a:gsLst>
                <a:gs pos="0">
                  <a:srgbClr val="FFFF00"/>
                </a:gs>
                <a:gs pos="100000">
                  <a:srgbClr val="0000FF"/>
                </a:gs>
              </a:gsLst>
              <a:lin ang="270000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4000" b="1">
                  <a:solidFill>
                    <a:schemeClr val="tx2"/>
                  </a:solidFill>
                  <a:latin typeface="Times New Roman" panose="02020603050405020304" pitchFamily="18" charset="0"/>
                </a:rPr>
                <a:t>H</a:t>
              </a:r>
            </a:p>
          </p:txBody>
        </p:sp>
        <p:sp>
          <p:nvSpPr>
            <p:cNvPr id="10259" name="AutoShape 67">
              <a:extLst>
                <a:ext uri="{FF2B5EF4-FFF2-40B4-BE49-F238E27FC236}">
                  <a16:creationId xmlns="" xmlns:a16="http://schemas.microsoft.com/office/drawing/2014/main" id="{15418D6A-7AA6-43E1-9027-B1E7EE3056D6}"/>
                </a:ext>
              </a:extLst>
            </p:cNvPr>
            <p:cNvSpPr>
              <a:spLocks noChangeArrowheads="1"/>
            </p:cNvSpPr>
            <p:nvPr/>
          </p:nvSpPr>
          <p:spPr bwMode="auto">
            <a:xfrm>
              <a:off x="2736" y="192"/>
              <a:ext cx="336" cy="528"/>
            </a:xfrm>
            <a:prstGeom prst="flowChartProcess">
              <a:avLst/>
            </a:prstGeom>
            <a:gradFill rotWithShape="1">
              <a:gsLst>
                <a:gs pos="0">
                  <a:srgbClr val="0000FF"/>
                </a:gs>
                <a:gs pos="100000">
                  <a:srgbClr val="FFFF00"/>
                </a:gs>
              </a:gsLst>
              <a:lin ang="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0000FF"/>
              </a:extrusionClr>
              <a:contourClr>
                <a:srgbClr val="0000FF"/>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4000" b="1">
                  <a:solidFill>
                    <a:schemeClr val="tx2"/>
                  </a:solidFill>
                  <a:latin typeface="Times New Roman" panose="02020603050405020304" pitchFamily="18" charset="0"/>
                </a:rPr>
                <a:t>Ơ</a:t>
              </a:r>
            </a:p>
          </p:txBody>
        </p:sp>
        <p:sp>
          <p:nvSpPr>
            <p:cNvPr id="10260" name="AutoShape 68">
              <a:extLst>
                <a:ext uri="{FF2B5EF4-FFF2-40B4-BE49-F238E27FC236}">
                  <a16:creationId xmlns="" xmlns:a16="http://schemas.microsoft.com/office/drawing/2014/main" id="{E1214091-64E7-4686-8642-427F262B8D95}"/>
                </a:ext>
              </a:extLst>
            </p:cNvPr>
            <p:cNvSpPr>
              <a:spLocks noChangeArrowheads="1"/>
            </p:cNvSpPr>
            <p:nvPr/>
          </p:nvSpPr>
          <p:spPr bwMode="auto">
            <a:xfrm>
              <a:off x="3120" y="96"/>
              <a:ext cx="336" cy="528"/>
            </a:xfrm>
            <a:prstGeom prst="flowChartProcess">
              <a:avLst/>
            </a:prstGeom>
            <a:gradFill rotWithShape="1">
              <a:gsLst>
                <a:gs pos="0">
                  <a:srgbClr val="FFFF00"/>
                </a:gs>
                <a:gs pos="100000">
                  <a:srgbClr val="0000FF"/>
                </a:gs>
              </a:gsLst>
              <a:lin ang="270000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4000" b="1">
                  <a:solidFill>
                    <a:schemeClr val="tx2"/>
                  </a:solidFill>
                  <a:latin typeface="Times New Roman" panose="02020603050405020304" pitchFamily="18" charset="0"/>
                </a:rPr>
                <a:t>I</a:t>
              </a:r>
            </a:p>
          </p:txBody>
        </p:sp>
        <p:sp>
          <p:nvSpPr>
            <p:cNvPr id="10261" name="AutoShape 69">
              <a:extLst>
                <a:ext uri="{FF2B5EF4-FFF2-40B4-BE49-F238E27FC236}">
                  <a16:creationId xmlns="" xmlns:a16="http://schemas.microsoft.com/office/drawing/2014/main" id="{7A917677-1655-41D5-AFB4-469687BEB46D}"/>
                </a:ext>
              </a:extLst>
            </p:cNvPr>
            <p:cNvSpPr>
              <a:spLocks noChangeArrowheads="1"/>
            </p:cNvSpPr>
            <p:nvPr/>
          </p:nvSpPr>
          <p:spPr bwMode="auto">
            <a:xfrm>
              <a:off x="3456" y="192"/>
              <a:ext cx="336" cy="528"/>
            </a:xfrm>
            <a:prstGeom prst="flowChartProcess">
              <a:avLst/>
            </a:prstGeom>
            <a:gradFill rotWithShape="1">
              <a:gsLst>
                <a:gs pos="0">
                  <a:srgbClr val="F41020"/>
                </a:gs>
                <a:gs pos="100000">
                  <a:srgbClr val="0000FF"/>
                </a:gs>
              </a:gsLst>
              <a:lin ang="1890000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0000FF"/>
              </a:extrusionClr>
              <a:contourClr>
                <a:srgbClr val="F41020"/>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4000" b="1">
                  <a:solidFill>
                    <a:schemeClr val="tx2"/>
                  </a:solidFill>
                  <a:latin typeface="Times New Roman" panose="02020603050405020304" pitchFamily="18" charset="0"/>
                </a:rPr>
                <a:t>Ô</a:t>
              </a:r>
            </a:p>
          </p:txBody>
        </p:sp>
        <p:sp>
          <p:nvSpPr>
            <p:cNvPr id="10262" name="AutoShape 70">
              <a:extLst>
                <a:ext uri="{FF2B5EF4-FFF2-40B4-BE49-F238E27FC236}">
                  <a16:creationId xmlns="" xmlns:a16="http://schemas.microsoft.com/office/drawing/2014/main" id="{10861ACF-4D27-455C-96A9-4592F1C44245}"/>
                </a:ext>
              </a:extLst>
            </p:cNvPr>
            <p:cNvSpPr>
              <a:spLocks noChangeArrowheads="1"/>
            </p:cNvSpPr>
            <p:nvPr/>
          </p:nvSpPr>
          <p:spPr bwMode="auto">
            <a:xfrm>
              <a:off x="3888" y="144"/>
              <a:ext cx="336" cy="528"/>
            </a:xfrm>
            <a:prstGeom prst="flowChartProcess">
              <a:avLst/>
            </a:prstGeom>
            <a:gradFill rotWithShape="1">
              <a:gsLst>
                <a:gs pos="0">
                  <a:srgbClr val="F41020"/>
                </a:gs>
                <a:gs pos="100000">
                  <a:srgbClr val="FFFF00"/>
                </a:gs>
              </a:gsLst>
              <a:lin ang="270000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F41020"/>
              </a:extrusionClr>
              <a:contourClr>
                <a:srgbClr val="F41020"/>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4000" b="1">
                  <a:solidFill>
                    <a:schemeClr val="tx2"/>
                  </a:solidFill>
                  <a:latin typeface="Times New Roman" panose="02020603050405020304" pitchFamily="18" charset="0"/>
                </a:rPr>
                <a:t>C</a:t>
              </a:r>
            </a:p>
          </p:txBody>
        </p:sp>
        <p:sp>
          <p:nvSpPr>
            <p:cNvPr id="10263" name="AutoShape 71">
              <a:extLst>
                <a:ext uri="{FF2B5EF4-FFF2-40B4-BE49-F238E27FC236}">
                  <a16:creationId xmlns="" xmlns:a16="http://schemas.microsoft.com/office/drawing/2014/main" id="{776A3F75-D02A-4A8E-8721-A8DCB4E3CD95}"/>
                </a:ext>
              </a:extLst>
            </p:cNvPr>
            <p:cNvSpPr>
              <a:spLocks noChangeArrowheads="1"/>
            </p:cNvSpPr>
            <p:nvPr/>
          </p:nvSpPr>
          <p:spPr bwMode="auto">
            <a:xfrm>
              <a:off x="4224" y="240"/>
              <a:ext cx="336" cy="528"/>
            </a:xfrm>
            <a:prstGeom prst="flowChartProcess">
              <a:avLst/>
            </a:prstGeom>
            <a:gradFill rotWithShape="1">
              <a:gsLst>
                <a:gs pos="0">
                  <a:srgbClr val="FFFF00"/>
                </a:gs>
                <a:gs pos="100000">
                  <a:srgbClr val="F52B39"/>
                </a:gs>
              </a:gsLst>
              <a:lin ang="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4000" b="1">
                  <a:solidFill>
                    <a:schemeClr val="tx2"/>
                  </a:solidFill>
                  <a:latin typeface="Times New Roman" panose="02020603050405020304" pitchFamily="18" charset="0"/>
                </a:rPr>
                <a:t>H</a:t>
              </a:r>
            </a:p>
          </p:txBody>
        </p:sp>
        <p:sp>
          <p:nvSpPr>
            <p:cNvPr id="10264" name="AutoShape 72">
              <a:extLst>
                <a:ext uri="{FF2B5EF4-FFF2-40B4-BE49-F238E27FC236}">
                  <a16:creationId xmlns="" xmlns:a16="http://schemas.microsoft.com/office/drawing/2014/main" id="{860A3F1F-03E4-4258-8439-1E239B673C5A}"/>
                </a:ext>
              </a:extLst>
            </p:cNvPr>
            <p:cNvSpPr>
              <a:spLocks noChangeArrowheads="1"/>
            </p:cNvSpPr>
            <p:nvPr/>
          </p:nvSpPr>
          <p:spPr bwMode="auto">
            <a:xfrm>
              <a:off x="4608" y="144"/>
              <a:ext cx="336" cy="528"/>
            </a:xfrm>
            <a:prstGeom prst="flowChartProcess">
              <a:avLst/>
            </a:prstGeom>
            <a:gradFill rotWithShape="1">
              <a:gsLst>
                <a:gs pos="0">
                  <a:srgbClr val="F41020"/>
                </a:gs>
                <a:gs pos="100000">
                  <a:srgbClr val="FFFF00"/>
                </a:gs>
              </a:gsLst>
              <a:lin ang="270000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F41020"/>
              </a:extrusionClr>
              <a:contourClr>
                <a:srgbClr val="F41020"/>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4000" b="1">
                  <a:solidFill>
                    <a:schemeClr val="tx2"/>
                  </a:solidFill>
                  <a:latin typeface="Times New Roman" panose="02020603050405020304" pitchFamily="18" charset="0"/>
                </a:rPr>
                <a:t>Ữ</a:t>
              </a:r>
            </a:p>
          </p:txBody>
        </p:sp>
      </p:grpSp>
      <p:grpSp>
        <p:nvGrpSpPr>
          <p:cNvPr id="3" name="Group 73">
            <a:extLst>
              <a:ext uri="{FF2B5EF4-FFF2-40B4-BE49-F238E27FC236}">
                <a16:creationId xmlns="" xmlns:a16="http://schemas.microsoft.com/office/drawing/2014/main" id="{24CDA5EE-3455-4825-B68E-1C4E17D6E753}"/>
              </a:ext>
            </a:extLst>
          </p:cNvPr>
          <p:cNvGrpSpPr>
            <a:grpSpLocks/>
          </p:cNvGrpSpPr>
          <p:nvPr/>
        </p:nvGrpSpPr>
        <p:grpSpPr bwMode="auto">
          <a:xfrm>
            <a:off x="1828800" y="1143000"/>
            <a:ext cx="1905000" cy="1485900"/>
            <a:chOff x="336" y="720"/>
            <a:chExt cx="1200" cy="936"/>
          </a:xfrm>
        </p:grpSpPr>
        <p:pic>
          <p:nvPicPr>
            <p:cNvPr id="10252" name="Picture 7" descr="j0305493">
              <a:extLst>
                <a:ext uri="{FF2B5EF4-FFF2-40B4-BE49-F238E27FC236}">
                  <a16:creationId xmlns="" xmlns:a16="http://schemas.microsoft.com/office/drawing/2014/main" id="{3500D290-CB47-46C9-B31B-0F67D827ACE5}"/>
                </a:ext>
              </a:extLst>
            </p:cNvPr>
            <p:cNvPicPr>
              <a:picLocks noChangeAspect="1" noChangeArrowheads="1"/>
            </p:cNvPicPr>
            <p:nvPr/>
          </p:nvPicPr>
          <p:blipFill>
            <a:blip r:embed="rId6">
              <a:lum bright="18000"/>
              <a:extLst>
                <a:ext uri="{28A0092B-C50C-407E-A947-70E740481C1C}">
                  <a14:useLocalDpi xmlns:a14="http://schemas.microsoft.com/office/drawing/2010/main" val="0"/>
                </a:ext>
              </a:extLst>
            </a:blip>
            <a:srcRect/>
            <a:stretch>
              <a:fillRect/>
            </a:stretch>
          </p:blipFill>
          <p:spPr bwMode="auto">
            <a:xfrm>
              <a:off x="348" y="720"/>
              <a:ext cx="1140" cy="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3" name="Text Box 75">
              <a:extLst>
                <a:ext uri="{FF2B5EF4-FFF2-40B4-BE49-F238E27FC236}">
                  <a16:creationId xmlns="" xmlns:a16="http://schemas.microsoft.com/office/drawing/2014/main" id="{7C07BFFD-C43E-4319-9BA3-C5973463E43E}"/>
                </a:ext>
              </a:extLst>
            </p:cNvPr>
            <p:cNvSpPr txBox="1">
              <a:spLocks noChangeArrowheads="1"/>
            </p:cNvSpPr>
            <p:nvPr/>
          </p:nvSpPr>
          <p:spPr bwMode="auto">
            <a:xfrm>
              <a:off x="336" y="1104"/>
              <a:ext cx="120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800" b="1" dirty="0" err="1">
                  <a:solidFill>
                    <a:srgbClr val="7030A0"/>
                  </a:solidFill>
                  <a:latin typeface="Times New Roman" panose="02020603050405020304" pitchFamily="18" charset="0"/>
                </a:rPr>
                <a:t>Luật</a:t>
              </a:r>
              <a:r>
                <a:rPr lang="en-US" altLang="vi-VN" sz="2800" b="1" dirty="0">
                  <a:solidFill>
                    <a:srgbClr val="7030A0"/>
                  </a:solidFill>
                  <a:latin typeface="Times New Roman" panose="02020603050405020304" pitchFamily="18" charset="0"/>
                </a:rPr>
                <a:t> chơi</a:t>
              </a:r>
            </a:p>
          </p:txBody>
        </p:sp>
      </p:grpSp>
      <p:pic>
        <p:nvPicPr>
          <p:cNvPr id="10248" name="Picture 33" descr="003">
            <a:extLst>
              <a:ext uri="{FF2B5EF4-FFF2-40B4-BE49-F238E27FC236}">
                <a16:creationId xmlns="" xmlns:a16="http://schemas.microsoft.com/office/drawing/2014/main" id="{012E448E-55F4-4953-8077-FCBA9869FB7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1642174">
            <a:off x="1316038" y="11644313"/>
            <a:ext cx="914401"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34" descr="001">
            <a:extLst>
              <a:ext uri="{FF2B5EF4-FFF2-40B4-BE49-F238E27FC236}">
                <a16:creationId xmlns="" xmlns:a16="http://schemas.microsoft.com/office/drawing/2014/main" id="{CDD7FAAD-2390-4B12-8579-EF5C2646CE77}"/>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11649331">
            <a:off x="-8437563" y="5715000"/>
            <a:ext cx="8572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80" descr="huou sao">
            <a:extLst>
              <a:ext uri="{FF2B5EF4-FFF2-40B4-BE49-F238E27FC236}">
                <a16:creationId xmlns="" xmlns:a16="http://schemas.microsoft.com/office/drawing/2014/main" id="{C99681F2-5F07-48A5-9E67-084524DCA2D7}"/>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308566">
            <a:off x="1524000" y="2667000"/>
            <a:ext cx="232568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34" descr="S128x128P_10231">
            <a:extLst>
              <a:ext uri="{FF2B5EF4-FFF2-40B4-BE49-F238E27FC236}">
                <a16:creationId xmlns="" xmlns:a16="http://schemas.microsoft.com/office/drawing/2014/main" id="{A8D87E6B-A8EE-4C17-A9B1-E7802B32FE27}"/>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6621464"/>
            <a:ext cx="304800"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5">
            <a:extLst>
              <a:ext uri="{FF2B5EF4-FFF2-40B4-BE49-F238E27FC236}">
                <a16:creationId xmlns="" xmlns:a16="http://schemas.microsoft.com/office/drawing/2014/main" id="{16BFA0D6-FE47-40DF-A36D-F725B8D00399}"/>
              </a:ext>
            </a:extLst>
          </p:cNvPr>
          <p:cNvSpPr txBox="1">
            <a:spLocks noChangeArrowheads="1"/>
          </p:cNvSpPr>
          <p:nvPr/>
        </p:nvSpPr>
        <p:spPr bwMode="auto">
          <a:xfrm>
            <a:off x="3566159" y="1723784"/>
            <a:ext cx="6577965" cy="3046988"/>
          </a:xfrm>
          <a:prstGeom prst="rect">
            <a:avLst/>
          </a:prstGeom>
          <a:solidFill>
            <a:schemeClr val="accent6">
              <a:lumMod val="20000"/>
              <a:lumOff val="80000"/>
            </a:schemeClr>
          </a:solidFill>
          <a:ln w="28575" algn="ctr">
            <a:solidFill>
              <a:srgbClr val="FF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sz="2800" dirty="0">
                <a:latin typeface="Times New Roman" panose="02020603050405020304" pitchFamily="18" charset="0"/>
              </a:rPr>
              <a:t>1. Giải 5 ô chữ hàng ngang bằng cách trả lời các câu hỏi.</a:t>
            </a:r>
          </a:p>
          <a:p>
            <a:pPr algn="just">
              <a:spcBef>
                <a:spcPct val="0"/>
              </a:spcBef>
              <a:buFontTx/>
              <a:buNone/>
            </a:pPr>
            <a:r>
              <a:rPr lang="en-US" altLang="vi-VN" sz="2800" dirty="0">
                <a:latin typeface="Times New Roman" panose="02020603050405020304" pitchFamily="18" charset="0"/>
              </a:rPr>
              <a:t>2. Phát hiện ô chữ hàng dọc.</a:t>
            </a:r>
          </a:p>
          <a:p>
            <a:pPr algn="just">
              <a:spcBef>
                <a:spcPct val="0"/>
              </a:spcBef>
              <a:buFontTx/>
              <a:buNone/>
            </a:pPr>
            <a:r>
              <a:rPr lang="en-US" altLang="vi-VN" sz="2800" i="1" dirty="0">
                <a:latin typeface="Times New Roman" panose="02020603050405020304" pitchFamily="18" charset="0"/>
              </a:rPr>
              <a:t>( Bạn nào giải được ô chữ hàng ngang được quyền mở ô chữ tiếp </a:t>
            </a:r>
            <a:r>
              <a:rPr lang="en-US" altLang="vi-VN" sz="2800" i="1" dirty="0" err="1">
                <a:latin typeface="Times New Roman" panose="02020603050405020304" pitchFamily="18" charset="0"/>
              </a:rPr>
              <a:t>theo.</a:t>
            </a:r>
            <a:r>
              <a:rPr lang="en-US" altLang="vi-VN" sz="2800" i="1" dirty="0">
                <a:latin typeface="Times New Roman" panose="02020603050405020304" pitchFamily="18" charset="0"/>
              </a:rPr>
              <a:t> Giải đúng mỗi ô chữ sẽ nhận được một phần quà)</a:t>
            </a:r>
          </a:p>
          <a:p>
            <a:pPr algn="just">
              <a:spcBef>
                <a:spcPct val="0"/>
              </a:spcBef>
              <a:buFontTx/>
              <a:buNone/>
            </a:pPr>
            <a:endParaRPr lang="en-US" altLang="vi-VN" sz="2400"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8"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amond(in)">
                                      <p:cBhvr>
                                        <p:cTn id="10" dur="1000"/>
                                        <p:tgtEl>
                                          <p:spTgt spid="27"/>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par>
                                <p:cTn id="11" presetID="8" presetClass="exit" presetSubtype="16" fill="hold" nodeType="withEffect">
                                  <p:stCondLst>
                                    <p:cond delay="0"/>
                                  </p:stCondLst>
                                  <p:childTnLst>
                                    <p:animEffect transition="out" filter="diamond(in)">
                                      <p:cBhvr>
                                        <p:cTn id="12" dur="5000"/>
                                        <p:tgtEl>
                                          <p:spTgt spid="27"/>
                                        </p:tgtEl>
                                      </p:cBhvr>
                                    </p:animEffect>
                                    <p:set>
                                      <p:cBhvr>
                                        <p:cTn id="13" dur="1" fill="hold">
                                          <p:stCondLst>
                                            <p:cond delay="4999"/>
                                          </p:stCondLst>
                                        </p:cTn>
                                        <p:tgtEl>
                                          <p:spTgt spid="2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 calcmode="lin" valueType="num">
                                      <p:cBhvr>
                                        <p:cTn id="20" dur="500" fill="hold"/>
                                        <p:tgtEl>
                                          <p:spTgt spid="3"/>
                                        </p:tgtEl>
                                        <p:attrNameLst>
                                          <p:attrName>style.rotation</p:attrName>
                                        </p:attrNameLst>
                                      </p:cBhvr>
                                      <p:tavLst>
                                        <p:tav tm="0">
                                          <p:val>
                                            <p:fltVal val="360"/>
                                          </p:val>
                                        </p:tav>
                                        <p:tav tm="100000">
                                          <p:val>
                                            <p:fltVal val="0"/>
                                          </p:val>
                                        </p:tav>
                                      </p:tavLst>
                                    </p:anim>
                                    <p:animEffect transition="in" filter="fade">
                                      <p:cBhvr>
                                        <p:cTn id="21" dur="500"/>
                                        <p:tgtEl>
                                          <p:spTgt spid="3"/>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66564"/>
                                        </p:tgtEl>
                                        <p:attrNameLst>
                                          <p:attrName>style.visibility</p:attrName>
                                        </p:attrNameLst>
                                      </p:cBhvr>
                                      <p:to>
                                        <p:strVal val="visible"/>
                                      </p:to>
                                    </p:set>
                                    <p:anim calcmode="lin" valueType="num">
                                      <p:cBhvr>
                                        <p:cTn id="24" dur="500" fill="hold"/>
                                        <p:tgtEl>
                                          <p:spTgt spid="66564"/>
                                        </p:tgtEl>
                                        <p:attrNameLst>
                                          <p:attrName>ppt_w</p:attrName>
                                        </p:attrNameLst>
                                      </p:cBhvr>
                                      <p:tavLst>
                                        <p:tav tm="0">
                                          <p:val>
                                            <p:fltVal val="0"/>
                                          </p:val>
                                        </p:tav>
                                        <p:tav tm="100000">
                                          <p:val>
                                            <p:strVal val="#ppt_w"/>
                                          </p:val>
                                        </p:tav>
                                      </p:tavLst>
                                    </p:anim>
                                    <p:anim calcmode="lin" valueType="num">
                                      <p:cBhvr>
                                        <p:cTn id="25" dur="500" fill="hold"/>
                                        <p:tgtEl>
                                          <p:spTgt spid="66564"/>
                                        </p:tgtEl>
                                        <p:attrNameLst>
                                          <p:attrName>ppt_h</p:attrName>
                                        </p:attrNameLst>
                                      </p:cBhvr>
                                      <p:tavLst>
                                        <p:tav tm="0">
                                          <p:val>
                                            <p:fltVal val="0"/>
                                          </p:val>
                                        </p:tav>
                                        <p:tav tm="100000">
                                          <p:val>
                                            <p:strVal val="#ppt_h"/>
                                          </p:val>
                                        </p:tav>
                                      </p:tavLst>
                                    </p:anim>
                                    <p:anim calcmode="lin" valueType="num">
                                      <p:cBhvr>
                                        <p:cTn id="26" dur="500" fill="hold"/>
                                        <p:tgtEl>
                                          <p:spTgt spid="66564"/>
                                        </p:tgtEl>
                                        <p:attrNameLst>
                                          <p:attrName>style.rotation</p:attrName>
                                        </p:attrNameLst>
                                      </p:cBhvr>
                                      <p:tavLst>
                                        <p:tav tm="0">
                                          <p:val>
                                            <p:fltVal val="360"/>
                                          </p:val>
                                        </p:tav>
                                        <p:tav tm="100000">
                                          <p:val>
                                            <p:fltVal val="0"/>
                                          </p:val>
                                        </p:tav>
                                      </p:tavLst>
                                    </p:anim>
                                    <p:animEffect transition="in" filter="fade">
                                      <p:cBhvr>
                                        <p:cTn id="27" dur="500"/>
                                        <p:tgtEl>
                                          <p:spTgt spid="66564"/>
                                        </p:tgtEl>
                                      </p:cBhvr>
                                    </p:animEffect>
                                  </p:childTnLst>
                                </p:cTn>
                              </p:par>
                            </p:childTnLst>
                          </p:cTn>
                        </p:par>
                        <p:par>
                          <p:cTn id="28" fill="hold">
                            <p:stCondLst>
                              <p:cond delay="500"/>
                            </p:stCondLst>
                            <p:childTnLst>
                              <p:par>
                                <p:cTn id="29" presetID="5" presetClass="entr" presetSubtype="1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heckerboard(across)">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Oval 14">
            <a:extLst>
              <a:ext uri="{FF2B5EF4-FFF2-40B4-BE49-F238E27FC236}">
                <a16:creationId xmlns="" xmlns:a16="http://schemas.microsoft.com/office/drawing/2014/main" id="{FEDF620A-AA92-4AA8-80FC-EDB7497A7E4D}"/>
              </a:ext>
            </a:extLst>
          </p:cNvPr>
          <p:cNvSpPr>
            <a:spLocks noChangeArrowheads="1"/>
          </p:cNvSpPr>
          <p:nvPr/>
        </p:nvSpPr>
        <p:spPr bwMode="auto">
          <a:xfrm>
            <a:off x="5393636" y="1381797"/>
            <a:ext cx="533400" cy="508601"/>
          </a:xfrm>
          <a:prstGeom prst="ellipse">
            <a:avLst/>
          </a:prstGeom>
          <a:solidFill>
            <a:srgbClr val="FF3399"/>
          </a:solidFill>
          <a:ln w="2857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800" dirty="0">
                <a:solidFill>
                  <a:srgbClr val="F41020"/>
                </a:solidFill>
                <a:latin typeface="Times New Roman" panose="02020603050405020304" pitchFamily="18" charset="0"/>
              </a:rPr>
              <a:t>2</a:t>
            </a:r>
          </a:p>
        </p:txBody>
      </p:sp>
      <p:sp>
        <p:nvSpPr>
          <p:cNvPr id="4099" name="Oval 15">
            <a:extLst>
              <a:ext uri="{FF2B5EF4-FFF2-40B4-BE49-F238E27FC236}">
                <a16:creationId xmlns="" xmlns:a16="http://schemas.microsoft.com/office/drawing/2014/main" id="{23EB7274-C6DE-4620-9DE5-5BF24ADBCA05}"/>
              </a:ext>
            </a:extLst>
          </p:cNvPr>
          <p:cNvSpPr>
            <a:spLocks noChangeArrowheads="1"/>
          </p:cNvSpPr>
          <p:nvPr/>
        </p:nvSpPr>
        <p:spPr bwMode="auto">
          <a:xfrm>
            <a:off x="5936507" y="810267"/>
            <a:ext cx="525462" cy="509588"/>
          </a:xfrm>
          <a:prstGeom prst="ellipse">
            <a:avLst/>
          </a:prstGeom>
          <a:solidFill>
            <a:srgbClr val="66FF33"/>
          </a:solidFill>
          <a:ln w="2857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800">
                <a:solidFill>
                  <a:srgbClr val="DE0000"/>
                </a:solidFill>
                <a:latin typeface="Times New Roman" panose="02020603050405020304" pitchFamily="18" charset="0"/>
              </a:rPr>
              <a:t>1</a:t>
            </a:r>
          </a:p>
        </p:txBody>
      </p:sp>
      <p:sp>
        <p:nvSpPr>
          <p:cNvPr id="55312" name="Oval 16">
            <a:extLst>
              <a:ext uri="{FF2B5EF4-FFF2-40B4-BE49-F238E27FC236}">
                <a16:creationId xmlns="" xmlns:a16="http://schemas.microsoft.com/office/drawing/2014/main" id="{47179B17-AA22-4240-BEA8-469F39ED372D}"/>
              </a:ext>
            </a:extLst>
          </p:cNvPr>
          <p:cNvSpPr>
            <a:spLocks noChangeArrowheads="1"/>
          </p:cNvSpPr>
          <p:nvPr/>
        </p:nvSpPr>
        <p:spPr bwMode="auto">
          <a:xfrm>
            <a:off x="5830888" y="1927225"/>
            <a:ext cx="512762" cy="476250"/>
          </a:xfrm>
          <a:prstGeom prst="ellipse">
            <a:avLst/>
          </a:prstGeom>
          <a:gradFill rotWithShape="1">
            <a:gsLst>
              <a:gs pos="0">
                <a:srgbClr val="FFFF00"/>
              </a:gs>
              <a:gs pos="100000">
                <a:srgbClr val="FF0000"/>
              </a:gs>
            </a:gsLst>
            <a:lin ang="5400000" scaled="1"/>
          </a:gradFill>
          <a:ln w="2857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800">
                <a:solidFill>
                  <a:srgbClr val="F41020"/>
                </a:solidFill>
                <a:latin typeface="Times New Roman" panose="02020603050405020304" pitchFamily="18" charset="0"/>
              </a:rPr>
              <a:t>3</a:t>
            </a:r>
          </a:p>
        </p:txBody>
      </p:sp>
      <p:sp>
        <p:nvSpPr>
          <p:cNvPr id="55313" name="Oval 17">
            <a:extLst>
              <a:ext uri="{FF2B5EF4-FFF2-40B4-BE49-F238E27FC236}">
                <a16:creationId xmlns="" xmlns:a16="http://schemas.microsoft.com/office/drawing/2014/main" id="{E33A8FA0-2F21-4D9B-BB46-92D009517945}"/>
              </a:ext>
            </a:extLst>
          </p:cNvPr>
          <p:cNvSpPr>
            <a:spLocks noChangeArrowheads="1"/>
          </p:cNvSpPr>
          <p:nvPr/>
        </p:nvSpPr>
        <p:spPr bwMode="auto">
          <a:xfrm>
            <a:off x="4619339" y="2404527"/>
            <a:ext cx="517525" cy="506413"/>
          </a:xfrm>
          <a:prstGeom prst="ellipse">
            <a:avLst/>
          </a:prstGeom>
          <a:gradFill rotWithShape="1">
            <a:gsLst>
              <a:gs pos="0">
                <a:srgbClr val="FF9900"/>
              </a:gs>
              <a:gs pos="100000">
                <a:schemeClr val="bg1"/>
              </a:gs>
            </a:gsLst>
            <a:lin ang="5400000" scaled="1"/>
          </a:gradFill>
          <a:ln w="2857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800" dirty="0">
                <a:solidFill>
                  <a:srgbClr val="F41020"/>
                </a:solidFill>
                <a:latin typeface="Times New Roman" panose="02020603050405020304" pitchFamily="18" charset="0"/>
              </a:rPr>
              <a:t>4</a:t>
            </a:r>
          </a:p>
        </p:txBody>
      </p:sp>
      <p:sp>
        <p:nvSpPr>
          <p:cNvPr id="55318" name="Oval 22">
            <a:extLst>
              <a:ext uri="{FF2B5EF4-FFF2-40B4-BE49-F238E27FC236}">
                <a16:creationId xmlns="" xmlns:a16="http://schemas.microsoft.com/office/drawing/2014/main" id="{C39A554A-BEB3-4188-B12E-EEB7B438CFA5}"/>
              </a:ext>
            </a:extLst>
          </p:cNvPr>
          <p:cNvSpPr>
            <a:spLocks noChangeArrowheads="1"/>
          </p:cNvSpPr>
          <p:nvPr/>
        </p:nvSpPr>
        <p:spPr bwMode="auto">
          <a:xfrm>
            <a:off x="3783979" y="2954880"/>
            <a:ext cx="498475" cy="506413"/>
          </a:xfrm>
          <a:prstGeom prst="ellipse">
            <a:avLst/>
          </a:prstGeom>
          <a:solidFill>
            <a:srgbClr val="66FF33"/>
          </a:solidFill>
          <a:ln w="2857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800" dirty="0">
                <a:solidFill>
                  <a:srgbClr val="DE0000"/>
                </a:solidFill>
                <a:latin typeface="Times New Roman" panose="02020603050405020304" pitchFamily="18" charset="0"/>
              </a:rPr>
              <a:t>5</a:t>
            </a:r>
          </a:p>
        </p:txBody>
      </p:sp>
      <p:grpSp>
        <p:nvGrpSpPr>
          <p:cNvPr id="4111" name="Group 150">
            <a:extLst>
              <a:ext uri="{FF2B5EF4-FFF2-40B4-BE49-F238E27FC236}">
                <a16:creationId xmlns="" xmlns:a16="http://schemas.microsoft.com/office/drawing/2014/main" id="{E9A0199E-0D62-478A-B345-60FC06F23F5B}"/>
              </a:ext>
            </a:extLst>
          </p:cNvPr>
          <p:cNvGrpSpPr>
            <a:grpSpLocks/>
          </p:cNvGrpSpPr>
          <p:nvPr/>
        </p:nvGrpSpPr>
        <p:grpSpPr bwMode="auto">
          <a:xfrm>
            <a:off x="5242963" y="2421479"/>
            <a:ext cx="1725613" cy="538164"/>
            <a:chOff x="2758" y="1448"/>
            <a:chExt cx="1087" cy="339"/>
          </a:xfrm>
          <a:solidFill>
            <a:srgbClr val="00B050"/>
          </a:solidFill>
        </p:grpSpPr>
        <p:sp>
          <p:nvSpPr>
            <p:cNvPr id="4184" name="Rectangle 47">
              <a:extLst>
                <a:ext uri="{FF2B5EF4-FFF2-40B4-BE49-F238E27FC236}">
                  <a16:creationId xmlns="" xmlns:a16="http://schemas.microsoft.com/office/drawing/2014/main" id="{35BA7739-B547-4EB1-A481-1AFF3170058D}"/>
                </a:ext>
              </a:extLst>
            </p:cNvPr>
            <p:cNvSpPr>
              <a:spLocks noChangeArrowheads="1"/>
            </p:cNvSpPr>
            <p:nvPr/>
          </p:nvSpPr>
          <p:spPr bwMode="auto">
            <a:xfrm>
              <a:off x="3032" y="1448"/>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4185" name="Rectangle 48">
              <a:extLst>
                <a:ext uri="{FF2B5EF4-FFF2-40B4-BE49-F238E27FC236}">
                  <a16:creationId xmlns="" xmlns:a16="http://schemas.microsoft.com/office/drawing/2014/main" id="{144EEE30-25DC-4995-B217-051ED3F410C8}"/>
                </a:ext>
              </a:extLst>
            </p:cNvPr>
            <p:cNvSpPr>
              <a:spLocks noChangeArrowheads="1"/>
            </p:cNvSpPr>
            <p:nvPr/>
          </p:nvSpPr>
          <p:spPr bwMode="auto">
            <a:xfrm>
              <a:off x="3304" y="1448"/>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4186" name="Rectangle 49">
              <a:extLst>
                <a:ext uri="{FF2B5EF4-FFF2-40B4-BE49-F238E27FC236}">
                  <a16:creationId xmlns="" xmlns:a16="http://schemas.microsoft.com/office/drawing/2014/main" id="{5C4812F3-8B46-44B6-8495-51116913E25E}"/>
                </a:ext>
              </a:extLst>
            </p:cNvPr>
            <p:cNvSpPr>
              <a:spLocks noChangeArrowheads="1"/>
            </p:cNvSpPr>
            <p:nvPr/>
          </p:nvSpPr>
          <p:spPr bwMode="auto">
            <a:xfrm>
              <a:off x="3573" y="1448"/>
              <a:ext cx="272" cy="336"/>
            </a:xfrm>
            <a:prstGeom prst="rect">
              <a:avLst/>
            </a:prstGeom>
            <a:solidFill>
              <a:srgbClr val="FF00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4187" name="Rectangle 51">
              <a:extLst>
                <a:ext uri="{FF2B5EF4-FFF2-40B4-BE49-F238E27FC236}">
                  <a16:creationId xmlns="" xmlns:a16="http://schemas.microsoft.com/office/drawing/2014/main" id="{A2B53A4B-E7B7-4CCD-BAF0-D924A31ABFE4}"/>
                </a:ext>
              </a:extLst>
            </p:cNvPr>
            <p:cNvSpPr>
              <a:spLocks noChangeArrowheads="1"/>
            </p:cNvSpPr>
            <p:nvPr/>
          </p:nvSpPr>
          <p:spPr bwMode="auto">
            <a:xfrm>
              <a:off x="2758" y="1451"/>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sp>
        <p:nvSpPr>
          <p:cNvPr id="4104" name="WordArt 94">
            <a:extLst>
              <a:ext uri="{FF2B5EF4-FFF2-40B4-BE49-F238E27FC236}">
                <a16:creationId xmlns="" xmlns:a16="http://schemas.microsoft.com/office/drawing/2014/main" id="{536B021A-4681-41D9-9504-FCCBA6BD4C58}"/>
              </a:ext>
            </a:extLst>
          </p:cNvPr>
          <p:cNvSpPr>
            <a:spLocks noChangeArrowheads="1" noChangeShapeType="1" noTextEdit="1"/>
          </p:cNvSpPr>
          <p:nvPr/>
        </p:nvSpPr>
        <p:spPr bwMode="auto">
          <a:xfrm>
            <a:off x="4095751" y="0"/>
            <a:ext cx="4981575" cy="584200"/>
          </a:xfrm>
          <a:prstGeom prst="rect">
            <a:avLst/>
          </a:prstGeom>
        </p:spPr>
        <p:txBody>
          <a:bodyPr wrap="none" fromWordArt="1">
            <a:prstTxWarp prst="textPlain">
              <a:avLst>
                <a:gd name="adj" fmla="val 50000"/>
              </a:avLst>
            </a:prstTxWarp>
          </a:bodyPr>
          <a:lstStyle/>
          <a:p>
            <a:pPr algn="ctr"/>
            <a:r>
              <a:rPr lang="vi-VN"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TRÒ CHƠI Ô </a:t>
            </a:r>
            <a:r>
              <a:rPr lang="vi-VN"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CHỮ</a:t>
            </a:r>
            <a:endParaRPr lang="vi-VN"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4105" name="Text Box 97">
            <a:extLst>
              <a:ext uri="{FF2B5EF4-FFF2-40B4-BE49-F238E27FC236}">
                <a16:creationId xmlns="" xmlns:a16="http://schemas.microsoft.com/office/drawing/2014/main" id="{24993671-3F9E-4759-9290-09C28E3557EB}"/>
              </a:ext>
            </a:extLst>
          </p:cNvPr>
          <p:cNvSpPr txBox="1">
            <a:spLocks noChangeArrowheads="1"/>
          </p:cNvSpPr>
          <p:nvPr/>
        </p:nvSpPr>
        <p:spPr bwMode="auto">
          <a:xfrm>
            <a:off x="4953000" y="2819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a:solidFill>
                  <a:srgbClr val="008000"/>
                </a:solidFill>
                <a:latin typeface="Times New Roman" panose="02020603050405020304" pitchFamily="18" charset="0"/>
              </a:rPr>
              <a:t>G</a:t>
            </a:r>
          </a:p>
        </p:txBody>
      </p:sp>
      <p:grpSp>
        <p:nvGrpSpPr>
          <p:cNvPr id="4116" name="Group 135">
            <a:extLst>
              <a:ext uri="{FF2B5EF4-FFF2-40B4-BE49-F238E27FC236}">
                <a16:creationId xmlns="" xmlns:a16="http://schemas.microsoft.com/office/drawing/2014/main" id="{1D4A3974-CD5F-4179-BF19-BEBDE2A1E966}"/>
              </a:ext>
            </a:extLst>
          </p:cNvPr>
          <p:cNvGrpSpPr>
            <a:grpSpLocks/>
          </p:cNvGrpSpPr>
          <p:nvPr/>
        </p:nvGrpSpPr>
        <p:grpSpPr bwMode="auto">
          <a:xfrm>
            <a:off x="4383724" y="2957482"/>
            <a:ext cx="3454400" cy="533400"/>
            <a:chOff x="2208" y="1776"/>
            <a:chExt cx="2176" cy="336"/>
          </a:xfrm>
          <a:solidFill>
            <a:srgbClr val="00B050"/>
          </a:solidFill>
        </p:grpSpPr>
        <p:sp>
          <p:nvSpPr>
            <p:cNvPr id="4169" name="Rectangle 60">
              <a:extLst>
                <a:ext uri="{FF2B5EF4-FFF2-40B4-BE49-F238E27FC236}">
                  <a16:creationId xmlns="" xmlns:a16="http://schemas.microsoft.com/office/drawing/2014/main" id="{4BE5931F-4B18-41DD-A20E-89D066BF84FA}"/>
                </a:ext>
              </a:extLst>
            </p:cNvPr>
            <p:cNvSpPr>
              <a:spLocks noChangeArrowheads="1"/>
            </p:cNvSpPr>
            <p:nvPr/>
          </p:nvSpPr>
          <p:spPr bwMode="auto">
            <a:xfrm>
              <a:off x="3568" y="1776"/>
              <a:ext cx="272" cy="336"/>
            </a:xfrm>
            <a:prstGeom prst="rect">
              <a:avLst/>
            </a:prstGeom>
            <a:solidFill>
              <a:srgbClr val="FF00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dirty="0">
                <a:solidFill>
                  <a:srgbClr val="F41020"/>
                </a:solidFill>
              </a:endParaRPr>
            </a:p>
          </p:txBody>
        </p:sp>
        <p:grpSp>
          <p:nvGrpSpPr>
            <p:cNvPr id="4170" name="Group 123">
              <a:extLst>
                <a:ext uri="{FF2B5EF4-FFF2-40B4-BE49-F238E27FC236}">
                  <a16:creationId xmlns="" xmlns:a16="http://schemas.microsoft.com/office/drawing/2014/main" id="{314FB9BB-9E23-4D25-95A0-9A7DD0E8FF8A}"/>
                </a:ext>
              </a:extLst>
            </p:cNvPr>
            <p:cNvGrpSpPr>
              <a:grpSpLocks/>
            </p:cNvGrpSpPr>
            <p:nvPr/>
          </p:nvGrpSpPr>
          <p:grpSpPr bwMode="auto">
            <a:xfrm>
              <a:off x="2208" y="1776"/>
              <a:ext cx="2176" cy="336"/>
              <a:chOff x="2208" y="1776"/>
              <a:chExt cx="2176" cy="336"/>
            </a:xfrm>
            <a:grpFill/>
          </p:grpSpPr>
          <p:grpSp>
            <p:nvGrpSpPr>
              <p:cNvPr id="4171" name="Group 103">
                <a:extLst>
                  <a:ext uri="{FF2B5EF4-FFF2-40B4-BE49-F238E27FC236}">
                    <a16:creationId xmlns="" xmlns:a16="http://schemas.microsoft.com/office/drawing/2014/main" id="{6F455D40-345C-4631-9E89-140EC6354053}"/>
                  </a:ext>
                </a:extLst>
              </p:cNvPr>
              <p:cNvGrpSpPr>
                <a:grpSpLocks/>
              </p:cNvGrpSpPr>
              <p:nvPr/>
            </p:nvGrpSpPr>
            <p:grpSpPr bwMode="auto">
              <a:xfrm>
                <a:off x="2208" y="1776"/>
                <a:ext cx="1360" cy="336"/>
                <a:chOff x="2160" y="1776"/>
                <a:chExt cx="1360" cy="336"/>
              </a:xfrm>
              <a:grpFill/>
            </p:grpSpPr>
            <p:sp>
              <p:nvSpPr>
                <p:cNvPr id="4175" name="Rectangle 55">
                  <a:extLst>
                    <a:ext uri="{FF2B5EF4-FFF2-40B4-BE49-F238E27FC236}">
                      <a16:creationId xmlns="" xmlns:a16="http://schemas.microsoft.com/office/drawing/2014/main" id="{DCB2ED14-68AF-4B36-83DF-6C37DBFEB4E6}"/>
                    </a:ext>
                  </a:extLst>
                </p:cNvPr>
                <p:cNvSpPr>
                  <a:spLocks noChangeArrowheads="1"/>
                </p:cNvSpPr>
                <p:nvPr/>
              </p:nvSpPr>
              <p:spPr bwMode="auto">
                <a:xfrm>
                  <a:off x="2160" y="1776"/>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4176" name="Rectangle 56">
                  <a:extLst>
                    <a:ext uri="{FF2B5EF4-FFF2-40B4-BE49-F238E27FC236}">
                      <a16:creationId xmlns="" xmlns:a16="http://schemas.microsoft.com/office/drawing/2014/main" id="{53596462-EC57-4690-B211-87C1FC380D60}"/>
                    </a:ext>
                  </a:extLst>
                </p:cNvPr>
                <p:cNvSpPr>
                  <a:spLocks noChangeArrowheads="1"/>
                </p:cNvSpPr>
                <p:nvPr/>
              </p:nvSpPr>
              <p:spPr bwMode="auto">
                <a:xfrm>
                  <a:off x="2432" y="1776"/>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4177" name="Rectangle 57">
                  <a:extLst>
                    <a:ext uri="{FF2B5EF4-FFF2-40B4-BE49-F238E27FC236}">
                      <a16:creationId xmlns="" xmlns:a16="http://schemas.microsoft.com/office/drawing/2014/main" id="{76E2D87F-C5A6-4CD0-BAF3-4F8AD4EE27DD}"/>
                    </a:ext>
                  </a:extLst>
                </p:cNvPr>
                <p:cNvSpPr>
                  <a:spLocks noChangeArrowheads="1"/>
                </p:cNvSpPr>
                <p:nvPr/>
              </p:nvSpPr>
              <p:spPr bwMode="auto">
                <a:xfrm>
                  <a:off x="2704" y="1776"/>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4178" name="Rectangle 58">
                  <a:extLst>
                    <a:ext uri="{FF2B5EF4-FFF2-40B4-BE49-F238E27FC236}">
                      <a16:creationId xmlns="" xmlns:a16="http://schemas.microsoft.com/office/drawing/2014/main" id="{16D7BFC0-0D27-4D72-8A70-8FD6279D3B2F}"/>
                    </a:ext>
                  </a:extLst>
                </p:cNvPr>
                <p:cNvSpPr>
                  <a:spLocks noChangeArrowheads="1"/>
                </p:cNvSpPr>
                <p:nvPr/>
              </p:nvSpPr>
              <p:spPr bwMode="auto">
                <a:xfrm>
                  <a:off x="2976" y="1776"/>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4179" name="Rectangle 59">
                  <a:extLst>
                    <a:ext uri="{FF2B5EF4-FFF2-40B4-BE49-F238E27FC236}">
                      <a16:creationId xmlns="" xmlns:a16="http://schemas.microsoft.com/office/drawing/2014/main" id="{C2DA591B-B7C9-45C4-95E4-BD46EE03FBCA}"/>
                    </a:ext>
                  </a:extLst>
                </p:cNvPr>
                <p:cNvSpPr>
                  <a:spLocks noChangeArrowheads="1"/>
                </p:cNvSpPr>
                <p:nvPr/>
              </p:nvSpPr>
              <p:spPr bwMode="auto">
                <a:xfrm>
                  <a:off x="3248" y="1776"/>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grpSp>
            <p:nvGrpSpPr>
              <p:cNvPr id="4172" name="Group 122">
                <a:extLst>
                  <a:ext uri="{FF2B5EF4-FFF2-40B4-BE49-F238E27FC236}">
                    <a16:creationId xmlns="" xmlns:a16="http://schemas.microsoft.com/office/drawing/2014/main" id="{C43BCD7E-4B50-4B64-BB14-20EF383379E7}"/>
                  </a:ext>
                </a:extLst>
              </p:cNvPr>
              <p:cNvGrpSpPr>
                <a:grpSpLocks/>
              </p:cNvGrpSpPr>
              <p:nvPr/>
            </p:nvGrpSpPr>
            <p:grpSpPr bwMode="auto">
              <a:xfrm>
                <a:off x="3840" y="1776"/>
                <a:ext cx="544" cy="336"/>
                <a:chOff x="4640" y="2448"/>
                <a:chExt cx="544" cy="336"/>
              </a:xfrm>
              <a:grpFill/>
            </p:grpSpPr>
            <p:sp>
              <p:nvSpPr>
                <p:cNvPr id="4173" name="Rectangle 117">
                  <a:extLst>
                    <a:ext uri="{FF2B5EF4-FFF2-40B4-BE49-F238E27FC236}">
                      <a16:creationId xmlns="" xmlns:a16="http://schemas.microsoft.com/office/drawing/2014/main" id="{642839E7-54BA-4D56-8761-9A3DF6318EBA}"/>
                    </a:ext>
                  </a:extLst>
                </p:cNvPr>
                <p:cNvSpPr>
                  <a:spLocks noChangeArrowheads="1"/>
                </p:cNvSpPr>
                <p:nvPr/>
              </p:nvSpPr>
              <p:spPr bwMode="auto">
                <a:xfrm>
                  <a:off x="4640" y="2448"/>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4174" name="Rectangle 119">
                  <a:extLst>
                    <a:ext uri="{FF2B5EF4-FFF2-40B4-BE49-F238E27FC236}">
                      <a16:creationId xmlns="" xmlns:a16="http://schemas.microsoft.com/office/drawing/2014/main" id="{E6B99795-0913-42BB-8482-E503924441F1}"/>
                    </a:ext>
                  </a:extLst>
                </p:cNvPr>
                <p:cNvSpPr>
                  <a:spLocks noChangeArrowheads="1"/>
                </p:cNvSpPr>
                <p:nvPr/>
              </p:nvSpPr>
              <p:spPr bwMode="auto">
                <a:xfrm>
                  <a:off x="4912" y="2448"/>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grpSp>
      </p:grpSp>
      <p:pic>
        <p:nvPicPr>
          <p:cNvPr id="4109" name="Picture 23" descr="BALLOON3">
            <a:extLst>
              <a:ext uri="{FF2B5EF4-FFF2-40B4-BE49-F238E27FC236}">
                <a16:creationId xmlns="" xmlns:a16="http://schemas.microsoft.com/office/drawing/2014/main" id="{E99EBFA5-22B6-47AD-8644-7B82B3665E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9976" y="2748812"/>
            <a:ext cx="13239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35" descr="may">
            <a:extLst>
              <a:ext uri="{FF2B5EF4-FFF2-40B4-BE49-F238E27FC236}">
                <a16:creationId xmlns="" xmlns:a16="http://schemas.microsoft.com/office/drawing/2014/main" id="{36EFE457-AEF8-4320-B6E8-B11C179B7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76200"/>
            <a:ext cx="22098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2" name="AutoShape 298">
            <a:extLst>
              <a:ext uri="{FF2B5EF4-FFF2-40B4-BE49-F238E27FC236}">
                <a16:creationId xmlns="" xmlns:a16="http://schemas.microsoft.com/office/drawing/2014/main" id="{41CFB18E-FE7E-49CE-8F34-34DE7C74377D}"/>
              </a:ext>
            </a:extLst>
          </p:cNvPr>
          <p:cNvSpPr>
            <a:spLocks noChangeArrowheads="1"/>
          </p:cNvSpPr>
          <p:nvPr/>
        </p:nvSpPr>
        <p:spPr bwMode="auto">
          <a:xfrm>
            <a:off x="2576592" y="4299511"/>
            <a:ext cx="8532835" cy="1143000"/>
          </a:xfrm>
          <a:prstGeom prst="roundRect">
            <a:avLst>
              <a:gd name="adj" fmla="val 16667"/>
            </a:avLst>
          </a:prstGeom>
          <a:solidFill>
            <a:schemeClr val="tx2">
              <a:lumMod val="20000"/>
              <a:lumOff val="80000"/>
            </a:schemeClr>
          </a:solidFill>
          <a:ln w="952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dirty="0" err="1">
                <a:solidFill>
                  <a:srgbClr val="7030A0"/>
                </a:solidFill>
                <a:latin typeface="Times New Roman" panose="02020603050405020304" pitchFamily="18" charset="0"/>
              </a:rPr>
              <a:t>Hàng</a:t>
            </a:r>
            <a:r>
              <a:rPr lang="en-US" altLang="vi-VN" sz="2400" dirty="0">
                <a:solidFill>
                  <a:srgbClr val="7030A0"/>
                </a:solidFill>
                <a:latin typeface="Times New Roman" panose="02020603050405020304" pitchFamily="18" charset="0"/>
              </a:rPr>
              <a:t> ngang số 2 – </a:t>
            </a:r>
            <a:r>
              <a:rPr lang="en-US" altLang="vi-VN" sz="2400" dirty="0" err="1">
                <a:solidFill>
                  <a:srgbClr val="7030A0"/>
                </a:solidFill>
                <a:latin typeface="Times New Roman" panose="02020603050405020304" pitchFamily="18" charset="0"/>
              </a:rPr>
              <a:t>gồm</a:t>
            </a:r>
            <a:r>
              <a:rPr lang="en-US" altLang="vi-VN" sz="2400" dirty="0">
                <a:solidFill>
                  <a:srgbClr val="7030A0"/>
                </a:solidFill>
                <a:latin typeface="Times New Roman" panose="02020603050405020304" pitchFamily="18" charset="0"/>
              </a:rPr>
              <a:t> 7 chữ</a:t>
            </a:r>
            <a:r>
              <a:rPr lang="vi-VN" altLang="vi-VN" sz="2400" dirty="0">
                <a:solidFill>
                  <a:srgbClr val="7030A0"/>
                </a:solidFill>
                <a:latin typeface="Times New Roman" panose="02020603050405020304" pitchFamily="18" charset="0"/>
              </a:rPr>
              <a:t> cái:</a:t>
            </a:r>
          </a:p>
          <a:p>
            <a:pPr algn="ctr">
              <a:spcBef>
                <a:spcPct val="0"/>
              </a:spcBef>
              <a:buFontTx/>
              <a:buNone/>
            </a:pPr>
            <a:r>
              <a:rPr lang="vi-VN" sz="2400" dirty="0">
                <a:solidFill>
                  <a:srgbClr val="7030A0"/>
                </a:solidFill>
                <a:latin typeface="+mj-lt"/>
              </a:rPr>
              <a:t>Dân số tăng nhanh gây nhiều khó khăn cho việc...........đời sống</a:t>
            </a:r>
            <a:r>
              <a:rPr lang="vi-VN" sz="2400" dirty="0">
                <a:solidFill>
                  <a:srgbClr val="7030A0"/>
                </a:solidFill>
              </a:rPr>
              <a:t>.</a:t>
            </a:r>
            <a:endParaRPr lang="en-US" altLang="vi-VN" sz="2400" dirty="0">
              <a:solidFill>
                <a:srgbClr val="7030A0"/>
              </a:solidFill>
              <a:latin typeface="Times New Roman" panose="02020603050405020304" pitchFamily="18" charset="0"/>
            </a:endParaRPr>
          </a:p>
          <a:p>
            <a:pPr algn="ctr">
              <a:spcBef>
                <a:spcPct val="0"/>
              </a:spcBef>
              <a:buFontTx/>
              <a:buNone/>
            </a:pPr>
            <a:endParaRPr lang="en-US" altLang="vi-VN" sz="2400" dirty="0">
              <a:solidFill>
                <a:srgbClr val="7030A0"/>
              </a:solidFill>
              <a:latin typeface="Times New Roman" panose="02020603050405020304" pitchFamily="18" charset="0"/>
            </a:endParaRPr>
          </a:p>
        </p:txBody>
      </p:sp>
      <p:pic>
        <p:nvPicPr>
          <p:cNvPr id="4110" name="Picture 134" descr="S128x128P_10231">
            <a:extLst>
              <a:ext uri="{FF2B5EF4-FFF2-40B4-BE49-F238E27FC236}">
                <a16:creationId xmlns="" xmlns:a16="http://schemas.microsoft.com/office/drawing/2014/main" id="{DFE88DB8-198E-4C0F-92FF-3BEC6057DE0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6500814"/>
            <a:ext cx="45720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597" name="AutoShape 301">
            <a:extLst>
              <a:ext uri="{FF2B5EF4-FFF2-40B4-BE49-F238E27FC236}">
                <a16:creationId xmlns="" xmlns:a16="http://schemas.microsoft.com/office/drawing/2014/main" id="{0A3848E7-EE3B-41A9-86B4-D1BEAA7A3A52}"/>
              </a:ext>
            </a:extLst>
          </p:cNvPr>
          <p:cNvSpPr>
            <a:spLocks noChangeArrowheads="1"/>
          </p:cNvSpPr>
          <p:nvPr/>
        </p:nvSpPr>
        <p:spPr bwMode="auto">
          <a:xfrm>
            <a:off x="3970563" y="4327812"/>
            <a:ext cx="7391400" cy="1143000"/>
          </a:xfrm>
          <a:prstGeom prst="roundRect">
            <a:avLst>
              <a:gd name="adj" fmla="val 16667"/>
            </a:avLst>
          </a:prstGeom>
          <a:gradFill rotWithShape="1">
            <a:gsLst>
              <a:gs pos="0">
                <a:srgbClr val="FF3399"/>
              </a:gs>
              <a:gs pos="100000">
                <a:schemeClr val="bg1"/>
              </a:gs>
            </a:gsLst>
            <a:lin ang="5400000" scaled="1"/>
          </a:gradFill>
          <a:ln w="952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dirty="0" err="1">
                <a:solidFill>
                  <a:srgbClr val="F41020"/>
                </a:solidFill>
                <a:latin typeface="Times New Roman" panose="02020603050405020304" pitchFamily="18" charset="0"/>
              </a:rPr>
              <a:t>Hàng</a:t>
            </a:r>
            <a:r>
              <a:rPr lang="en-US" altLang="vi-VN" sz="2400" dirty="0">
                <a:solidFill>
                  <a:srgbClr val="F41020"/>
                </a:solidFill>
                <a:latin typeface="Times New Roman" panose="02020603050405020304" pitchFamily="18" charset="0"/>
              </a:rPr>
              <a:t> ngang số 3 – </a:t>
            </a:r>
            <a:r>
              <a:rPr lang="en-US" altLang="vi-VN" sz="2400" dirty="0" err="1">
                <a:solidFill>
                  <a:srgbClr val="F41020"/>
                </a:solidFill>
                <a:latin typeface="Times New Roman" panose="02020603050405020304" pitchFamily="18" charset="0"/>
              </a:rPr>
              <a:t>gồm</a:t>
            </a:r>
            <a:r>
              <a:rPr lang="en-US" altLang="vi-VN" sz="2400" dirty="0">
                <a:solidFill>
                  <a:srgbClr val="F41020"/>
                </a:solidFill>
                <a:latin typeface="Times New Roman" panose="02020603050405020304" pitchFamily="18" charset="0"/>
              </a:rPr>
              <a:t> 5 chữ cái:</a:t>
            </a:r>
          </a:p>
          <a:p>
            <a:pPr algn="ctr">
              <a:spcBef>
                <a:spcPct val="0"/>
              </a:spcBef>
              <a:buFontTx/>
              <a:buNone/>
            </a:pPr>
            <a:r>
              <a:rPr lang="en-US" altLang="vi-VN" sz="2400" dirty="0">
                <a:solidFill>
                  <a:srgbClr val="F41020"/>
                </a:solidFill>
                <a:latin typeface="Times New Roman" panose="02020603050405020304" pitchFamily="18" charset="0"/>
              </a:rPr>
              <a:t>1 từ nói về tốc độ gia tăng dân số ở nước ta?</a:t>
            </a:r>
          </a:p>
        </p:txBody>
      </p:sp>
      <p:sp>
        <p:nvSpPr>
          <p:cNvPr id="55600" name="AutoShape 304">
            <a:extLst>
              <a:ext uri="{FF2B5EF4-FFF2-40B4-BE49-F238E27FC236}">
                <a16:creationId xmlns="" xmlns:a16="http://schemas.microsoft.com/office/drawing/2014/main" id="{31A23913-3955-41DF-9ACF-C00B4EBF9DA6}"/>
              </a:ext>
            </a:extLst>
          </p:cNvPr>
          <p:cNvSpPr>
            <a:spLocks noChangeArrowheads="1"/>
          </p:cNvSpPr>
          <p:nvPr/>
        </p:nvSpPr>
        <p:spPr bwMode="auto">
          <a:xfrm>
            <a:off x="3769682" y="4201531"/>
            <a:ext cx="7466013" cy="1363663"/>
          </a:xfrm>
          <a:prstGeom prst="roundRect">
            <a:avLst>
              <a:gd name="adj" fmla="val 16667"/>
            </a:avLst>
          </a:prstGeom>
          <a:gradFill rotWithShape="1">
            <a:gsLst>
              <a:gs pos="0">
                <a:srgbClr val="FF3399"/>
              </a:gs>
              <a:gs pos="100000">
                <a:schemeClr val="bg1"/>
              </a:gs>
            </a:gsLst>
            <a:lin ang="5400000" scaled="1"/>
          </a:gradFill>
          <a:ln w="952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2400" dirty="0" err="1">
                <a:solidFill>
                  <a:srgbClr val="F41020"/>
                </a:solidFill>
                <a:latin typeface="Times New Roman" panose="02020603050405020304" pitchFamily="18" charset="0"/>
              </a:rPr>
              <a:t>Hàng</a:t>
            </a:r>
            <a:r>
              <a:rPr lang="en-US" altLang="vi-VN" sz="2400" dirty="0">
                <a:solidFill>
                  <a:srgbClr val="F41020"/>
                </a:solidFill>
                <a:latin typeface="Times New Roman" panose="02020603050405020304" pitchFamily="18" charset="0"/>
              </a:rPr>
              <a:t> ngang số 5– </a:t>
            </a:r>
            <a:r>
              <a:rPr lang="en-US" altLang="vi-VN" sz="2400" dirty="0" err="1">
                <a:solidFill>
                  <a:srgbClr val="F41020"/>
                </a:solidFill>
                <a:latin typeface="Times New Roman" panose="02020603050405020304" pitchFamily="18" charset="0"/>
              </a:rPr>
              <a:t>gồm</a:t>
            </a:r>
            <a:r>
              <a:rPr lang="en-US" altLang="vi-VN" sz="2400" dirty="0">
                <a:solidFill>
                  <a:srgbClr val="F41020"/>
                </a:solidFill>
                <a:latin typeface="Times New Roman" panose="02020603050405020304" pitchFamily="18" charset="0"/>
              </a:rPr>
              <a:t> 8 chữ cái:</a:t>
            </a:r>
          </a:p>
          <a:p>
            <a:pPr>
              <a:spcBef>
                <a:spcPct val="0"/>
              </a:spcBef>
              <a:buFontTx/>
              <a:buNone/>
            </a:pPr>
            <a:r>
              <a:rPr lang="en-US" altLang="vi-VN" sz="2400" dirty="0">
                <a:solidFill>
                  <a:srgbClr val="F41020"/>
                </a:solidFill>
                <a:latin typeface="Times New Roman" panose="02020603050405020304" pitchFamily="18" charset="0"/>
              </a:rPr>
              <a:t>Điền vào chỗ trống: “ Dân số tăng nhanh làm ảnh hưởng</a:t>
            </a:r>
          </a:p>
          <a:p>
            <a:pPr>
              <a:spcBef>
                <a:spcPct val="0"/>
              </a:spcBef>
              <a:buFontTx/>
              <a:buNone/>
            </a:pPr>
            <a:r>
              <a:rPr lang="en-US" altLang="vi-VN" sz="2400" dirty="0">
                <a:solidFill>
                  <a:srgbClr val="F41020"/>
                </a:solidFill>
                <a:latin typeface="Times New Roman" panose="02020603050405020304" pitchFamily="18" charset="0"/>
              </a:rPr>
              <a:t>đến chất lượng……….”</a:t>
            </a:r>
          </a:p>
        </p:txBody>
      </p:sp>
      <p:pic>
        <p:nvPicPr>
          <p:cNvPr id="4113" name="Picture 11" descr="CMISC104">
            <a:extLst>
              <a:ext uri="{FF2B5EF4-FFF2-40B4-BE49-F238E27FC236}">
                <a16:creationId xmlns="" xmlns:a16="http://schemas.microsoft.com/office/drawing/2014/main" id="{3EF4F590-1E4B-414B-8DFF-7373F13993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 y="5035319"/>
            <a:ext cx="1676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 xmlns:a16="http://schemas.microsoft.com/office/drawing/2014/main" id="{AB2F1A4A-A472-46C0-BC05-BD33E7E4B40D}"/>
              </a:ext>
            </a:extLst>
          </p:cNvPr>
          <p:cNvGrpSpPr/>
          <p:nvPr/>
        </p:nvGrpSpPr>
        <p:grpSpPr>
          <a:xfrm>
            <a:off x="6099703" y="1335341"/>
            <a:ext cx="3043629" cy="548855"/>
            <a:chOff x="2816611" y="1346535"/>
            <a:chExt cx="3043629" cy="548855"/>
          </a:xfrm>
          <a:solidFill>
            <a:srgbClr val="00B050"/>
          </a:solidFill>
        </p:grpSpPr>
        <p:sp>
          <p:nvSpPr>
            <p:cNvPr id="4200" name="Rectangle 105">
              <a:extLst>
                <a:ext uri="{FF2B5EF4-FFF2-40B4-BE49-F238E27FC236}">
                  <a16:creationId xmlns="" xmlns:a16="http://schemas.microsoft.com/office/drawing/2014/main" id="{B59A1F54-3B95-43E8-B3CD-8F3023F7253B}"/>
                </a:ext>
              </a:extLst>
            </p:cNvPr>
            <p:cNvSpPr>
              <a:spLocks noChangeArrowheads="1"/>
            </p:cNvSpPr>
            <p:nvPr/>
          </p:nvSpPr>
          <p:spPr bwMode="auto">
            <a:xfrm>
              <a:off x="4121889" y="1353346"/>
              <a:ext cx="431800" cy="541172"/>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dirty="0">
                <a:solidFill>
                  <a:srgbClr val="F41020"/>
                </a:solidFill>
              </a:endParaRPr>
            </a:p>
          </p:txBody>
        </p:sp>
        <p:sp>
          <p:nvSpPr>
            <p:cNvPr id="4201" name="Rectangle 106">
              <a:extLst>
                <a:ext uri="{FF2B5EF4-FFF2-40B4-BE49-F238E27FC236}">
                  <a16:creationId xmlns="" xmlns:a16="http://schemas.microsoft.com/office/drawing/2014/main" id="{3A37B902-A8CC-4349-A70A-BD9E9D7E3F2C}"/>
                </a:ext>
              </a:extLst>
            </p:cNvPr>
            <p:cNvSpPr>
              <a:spLocks noChangeArrowheads="1"/>
            </p:cNvSpPr>
            <p:nvPr/>
          </p:nvSpPr>
          <p:spPr bwMode="auto">
            <a:xfrm>
              <a:off x="4550825" y="1354219"/>
              <a:ext cx="431800" cy="533400"/>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dirty="0">
                <a:solidFill>
                  <a:srgbClr val="F41020"/>
                </a:solidFill>
              </a:endParaRPr>
            </a:p>
          </p:txBody>
        </p:sp>
        <p:sp>
          <p:nvSpPr>
            <p:cNvPr id="4202" name="Rectangle 107">
              <a:extLst>
                <a:ext uri="{FF2B5EF4-FFF2-40B4-BE49-F238E27FC236}">
                  <a16:creationId xmlns="" xmlns:a16="http://schemas.microsoft.com/office/drawing/2014/main" id="{3E1668D5-94BE-4F1E-873A-8C0140E95305}"/>
                </a:ext>
              </a:extLst>
            </p:cNvPr>
            <p:cNvSpPr>
              <a:spLocks noChangeArrowheads="1"/>
            </p:cNvSpPr>
            <p:nvPr/>
          </p:nvSpPr>
          <p:spPr bwMode="auto">
            <a:xfrm>
              <a:off x="4982625" y="1354219"/>
              <a:ext cx="431800" cy="533400"/>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dirty="0">
                <a:solidFill>
                  <a:srgbClr val="F41020"/>
                </a:solidFill>
              </a:endParaRPr>
            </a:p>
          </p:txBody>
        </p:sp>
        <p:sp>
          <p:nvSpPr>
            <p:cNvPr id="4203" name="Rectangle 108">
              <a:extLst>
                <a:ext uri="{FF2B5EF4-FFF2-40B4-BE49-F238E27FC236}">
                  <a16:creationId xmlns="" xmlns:a16="http://schemas.microsoft.com/office/drawing/2014/main" id="{F64DE485-B55F-483F-906E-80F0B0E9D0C4}"/>
                </a:ext>
              </a:extLst>
            </p:cNvPr>
            <p:cNvSpPr>
              <a:spLocks noChangeArrowheads="1"/>
            </p:cNvSpPr>
            <p:nvPr/>
          </p:nvSpPr>
          <p:spPr bwMode="auto">
            <a:xfrm>
              <a:off x="5428440" y="1346535"/>
              <a:ext cx="431800" cy="541084"/>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dirty="0">
                <a:solidFill>
                  <a:srgbClr val="F41020"/>
                </a:solidFill>
              </a:endParaRPr>
            </a:p>
          </p:txBody>
        </p:sp>
        <p:grpSp>
          <p:nvGrpSpPr>
            <p:cNvPr id="4133" name="Group 250">
              <a:extLst>
                <a:ext uri="{FF2B5EF4-FFF2-40B4-BE49-F238E27FC236}">
                  <a16:creationId xmlns="" xmlns:a16="http://schemas.microsoft.com/office/drawing/2014/main" id="{20F99008-445C-4BEC-9150-0DDE1C59C40A}"/>
                </a:ext>
              </a:extLst>
            </p:cNvPr>
            <p:cNvGrpSpPr>
              <a:grpSpLocks/>
            </p:cNvGrpSpPr>
            <p:nvPr/>
          </p:nvGrpSpPr>
          <p:grpSpPr bwMode="auto">
            <a:xfrm>
              <a:off x="2816611" y="1353414"/>
              <a:ext cx="1308100" cy="541976"/>
              <a:chOff x="3518" y="842"/>
              <a:chExt cx="824" cy="297"/>
            </a:xfrm>
            <a:grpFill/>
          </p:grpSpPr>
          <p:grpSp>
            <p:nvGrpSpPr>
              <p:cNvPr id="4140" name="Group 104">
                <a:extLst>
                  <a:ext uri="{FF2B5EF4-FFF2-40B4-BE49-F238E27FC236}">
                    <a16:creationId xmlns="" xmlns:a16="http://schemas.microsoft.com/office/drawing/2014/main" id="{FC657A3C-5DE4-45E5-9D4F-BD84D668C60F}"/>
                  </a:ext>
                </a:extLst>
              </p:cNvPr>
              <p:cNvGrpSpPr>
                <a:grpSpLocks/>
              </p:cNvGrpSpPr>
              <p:nvPr/>
            </p:nvGrpSpPr>
            <p:grpSpPr bwMode="auto">
              <a:xfrm>
                <a:off x="3518" y="842"/>
                <a:ext cx="547" cy="297"/>
                <a:chOff x="3038" y="1850"/>
                <a:chExt cx="547" cy="297"/>
              </a:xfrm>
              <a:grpFill/>
            </p:grpSpPr>
            <p:sp>
              <p:nvSpPr>
                <p:cNvPr id="4142" name="Rectangle 108">
                  <a:extLst>
                    <a:ext uri="{FF2B5EF4-FFF2-40B4-BE49-F238E27FC236}">
                      <a16:creationId xmlns="" xmlns:a16="http://schemas.microsoft.com/office/drawing/2014/main" id="{9F1E937B-C3F6-4647-A741-D8D11DAA4288}"/>
                    </a:ext>
                  </a:extLst>
                </p:cNvPr>
                <p:cNvSpPr>
                  <a:spLocks noChangeArrowheads="1"/>
                </p:cNvSpPr>
                <p:nvPr/>
              </p:nvSpPr>
              <p:spPr bwMode="auto">
                <a:xfrm>
                  <a:off x="3038" y="1850"/>
                  <a:ext cx="272" cy="297"/>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sz="2400" dirty="0">
                    <a:solidFill>
                      <a:srgbClr val="0000FF"/>
                    </a:solidFill>
                    <a:latin typeface="Times New Roman" panose="02020603050405020304" pitchFamily="18" charset="0"/>
                    <a:cs typeface="Times New Roman" panose="02020603050405020304" pitchFamily="18" charset="0"/>
                  </a:endParaRPr>
                </a:p>
              </p:txBody>
            </p:sp>
            <p:sp>
              <p:nvSpPr>
                <p:cNvPr id="4143" name="Rectangle 109">
                  <a:extLst>
                    <a:ext uri="{FF2B5EF4-FFF2-40B4-BE49-F238E27FC236}">
                      <a16:creationId xmlns="" xmlns:a16="http://schemas.microsoft.com/office/drawing/2014/main" id="{6EACBF46-8CFE-43CA-B8D9-D175796A6919}"/>
                    </a:ext>
                  </a:extLst>
                </p:cNvPr>
                <p:cNvSpPr>
                  <a:spLocks noChangeArrowheads="1"/>
                </p:cNvSpPr>
                <p:nvPr/>
              </p:nvSpPr>
              <p:spPr bwMode="auto">
                <a:xfrm>
                  <a:off x="3313" y="1851"/>
                  <a:ext cx="272" cy="294"/>
                </a:xfrm>
                <a:prstGeom prst="rect">
                  <a:avLst/>
                </a:prstGeom>
                <a:solidFill>
                  <a:srgbClr val="FF00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sz="2400" dirty="0">
                    <a:solidFill>
                      <a:srgbClr val="0000FF"/>
                    </a:solidFill>
                    <a:latin typeface="Times New Roman" panose="02020603050405020304" pitchFamily="18" charset="0"/>
                    <a:cs typeface="Times New Roman" panose="02020603050405020304" pitchFamily="18" charset="0"/>
                  </a:endParaRPr>
                </a:p>
              </p:txBody>
            </p:sp>
          </p:grpSp>
          <p:sp>
            <p:nvSpPr>
              <p:cNvPr id="4141" name="Rectangle 245">
                <a:extLst>
                  <a:ext uri="{FF2B5EF4-FFF2-40B4-BE49-F238E27FC236}">
                    <a16:creationId xmlns="" xmlns:a16="http://schemas.microsoft.com/office/drawing/2014/main" id="{5A5175D2-F182-49D9-A1C5-59BC3BFA0CDD}"/>
                  </a:ext>
                </a:extLst>
              </p:cNvPr>
              <p:cNvSpPr>
                <a:spLocks noChangeArrowheads="1"/>
              </p:cNvSpPr>
              <p:nvPr/>
            </p:nvSpPr>
            <p:spPr bwMode="auto">
              <a:xfrm>
                <a:off x="4070" y="843"/>
                <a:ext cx="272" cy="294"/>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sz="2400" dirty="0">
                  <a:solidFill>
                    <a:srgbClr val="0000FF"/>
                  </a:solidFill>
                  <a:latin typeface="Times New Roman" panose="02020603050405020304" pitchFamily="18" charset="0"/>
                  <a:cs typeface="Times New Roman" panose="02020603050405020304" pitchFamily="18" charset="0"/>
                </a:endParaRPr>
              </a:p>
            </p:txBody>
          </p:sp>
        </p:grpSp>
      </p:grpSp>
      <p:grpSp>
        <p:nvGrpSpPr>
          <p:cNvPr id="3" name="Group 2">
            <a:extLst>
              <a:ext uri="{FF2B5EF4-FFF2-40B4-BE49-F238E27FC236}">
                <a16:creationId xmlns="" xmlns:a16="http://schemas.microsoft.com/office/drawing/2014/main" id="{0DDA878A-FC8A-43DE-9A30-82FA9152EDBE}"/>
              </a:ext>
            </a:extLst>
          </p:cNvPr>
          <p:cNvGrpSpPr/>
          <p:nvPr/>
        </p:nvGrpSpPr>
        <p:grpSpPr>
          <a:xfrm>
            <a:off x="6547183" y="793654"/>
            <a:ext cx="3443162" cy="534131"/>
            <a:chOff x="5029200" y="819007"/>
            <a:chExt cx="3443162" cy="534131"/>
          </a:xfrm>
          <a:solidFill>
            <a:srgbClr val="00B050"/>
          </a:solidFill>
        </p:grpSpPr>
        <p:grpSp>
          <p:nvGrpSpPr>
            <p:cNvPr id="7" name="Group 37">
              <a:extLst>
                <a:ext uri="{FF2B5EF4-FFF2-40B4-BE49-F238E27FC236}">
                  <a16:creationId xmlns="" xmlns:a16="http://schemas.microsoft.com/office/drawing/2014/main" id="{EBCF0FE3-8776-42D1-AC43-D8DB3DB00A57}"/>
                </a:ext>
              </a:extLst>
            </p:cNvPr>
            <p:cNvGrpSpPr>
              <a:grpSpLocks/>
            </p:cNvGrpSpPr>
            <p:nvPr/>
          </p:nvGrpSpPr>
          <p:grpSpPr bwMode="auto">
            <a:xfrm>
              <a:off x="5029200" y="819738"/>
              <a:ext cx="2590800" cy="533400"/>
              <a:chOff x="2256" y="816"/>
              <a:chExt cx="1728" cy="336"/>
            </a:xfrm>
            <a:grpFill/>
          </p:grpSpPr>
          <p:grpSp>
            <p:nvGrpSpPr>
              <p:cNvPr id="4188" name="Group 38">
                <a:extLst>
                  <a:ext uri="{FF2B5EF4-FFF2-40B4-BE49-F238E27FC236}">
                    <a16:creationId xmlns="" xmlns:a16="http://schemas.microsoft.com/office/drawing/2014/main" id="{79D2D664-C79C-4817-967A-3843372A9A89}"/>
                  </a:ext>
                </a:extLst>
              </p:cNvPr>
              <p:cNvGrpSpPr>
                <a:grpSpLocks/>
              </p:cNvGrpSpPr>
              <p:nvPr/>
            </p:nvGrpSpPr>
            <p:grpSpPr bwMode="auto">
              <a:xfrm>
                <a:off x="2256" y="816"/>
                <a:ext cx="1440" cy="336"/>
                <a:chOff x="2016" y="432"/>
                <a:chExt cx="1440" cy="336"/>
              </a:xfrm>
              <a:grpFill/>
            </p:grpSpPr>
            <p:sp>
              <p:nvSpPr>
                <p:cNvPr id="4190" name="Rectangle 39">
                  <a:extLst>
                    <a:ext uri="{FF2B5EF4-FFF2-40B4-BE49-F238E27FC236}">
                      <a16:creationId xmlns="" xmlns:a16="http://schemas.microsoft.com/office/drawing/2014/main" id="{B6928323-FE87-4842-8743-16E22B6E8AAC}"/>
                    </a:ext>
                  </a:extLst>
                </p:cNvPr>
                <p:cNvSpPr>
                  <a:spLocks noChangeArrowheads="1"/>
                </p:cNvSpPr>
                <p:nvPr/>
              </p:nvSpPr>
              <p:spPr bwMode="auto">
                <a:xfrm>
                  <a:off x="2016" y="432"/>
                  <a:ext cx="288" cy="336"/>
                </a:xfrm>
                <a:prstGeom prst="rect">
                  <a:avLst/>
                </a:prstGeom>
                <a:solidFill>
                  <a:srgbClr val="FF00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dirty="0">
                    <a:solidFill>
                      <a:srgbClr val="F41020"/>
                    </a:solidFill>
                  </a:endParaRPr>
                </a:p>
              </p:txBody>
            </p:sp>
            <p:sp>
              <p:nvSpPr>
                <p:cNvPr id="4191" name="Rectangle 40">
                  <a:extLst>
                    <a:ext uri="{FF2B5EF4-FFF2-40B4-BE49-F238E27FC236}">
                      <a16:creationId xmlns="" xmlns:a16="http://schemas.microsoft.com/office/drawing/2014/main" id="{1D691DFF-C681-4A10-8811-63998C215115}"/>
                    </a:ext>
                  </a:extLst>
                </p:cNvPr>
                <p:cNvSpPr>
                  <a:spLocks noChangeArrowheads="1"/>
                </p:cNvSpPr>
                <p:nvPr/>
              </p:nvSpPr>
              <p:spPr bwMode="auto">
                <a:xfrm>
                  <a:off x="2304"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4192" name="Rectangle 41">
                  <a:extLst>
                    <a:ext uri="{FF2B5EF4-FFF2-40B4-BE49-F238E27FC236}">
                      <a16:creationId xmlns="" xmlns:a16="http://schemas.microsoft.com/office/drawing/2014/main" id="{220B50C9-3EE3-4462-8770-B69E4354C552}"/>
                    </a:ext>
                  </a:extLst>
                </p:cNvPr>
                <p:cNvSpPr>
                  <a:spLocks noChangeArrowheads="1"/>
                </p:cNvSpPr>
                <p:nvPr/>
              </p:nvSpPr>
              <p:spPr bwMode="auto">
                <a:xfrm>
                  <a:off x="2592"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4193" name="Rectangle 42">
                  <a:extLst>
                    <a:ext uri="{FF2B5EF4-FFF2-40B4-BE49-F238E27FC236}">
                      <a16:creationId xmlns="" xmlns:a16="http://schemas.microsoft.com/office/drawing/2014/main" id="{640A3265-8BFA-4931-968C-DDD35E1022E3}"/>
                    </a:ext>
                  </a:extLst>
                </p:cNvPr>
                <p:cNvSpPr>
                  <a:spLocks noChangeArrowheads="1"/>
                </p:cNvSpPr>
                <p:nvPr/>
              </p:nvSpPr>
              <p:spPr bwMode="auto">
                <a:xfrm>
                  <a:off x="2880"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4194" name="Rectangle 43">
                  <a:extLst>
                    <a:ext uri="{FF2B5EF4-FFF2-40B4-BE49-F238E27FC236}">
                      <a16:creationId xmlns="" xmlns:a16="http://schemas.microsoft.com/office/drawing/2014/main" id="{D834E5D9-563C-4815-BBD6-E2D1DEE1472D}"/>
                    </a:ext>
                  </a:extLst>
                </p:cNvPr>
                <p:cNvSpPr>
                  <a:spLocks noChangeArrowheads="1"/>
                </p:cNvSpPr>
                <p:nvPr/>
              </p:nvSpPr>
              <p:spPr bwMode="auto">
                <a:xfrm>
                  <a:off x="3168"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sp>
            <p:nvSpPr>
              <p:cNvPr id="4189" name="Rectangle 44">
                <a:extLst>
                  <a:ext uri="{FF2B5EF4-FFF2-40B4-BE49-F238E27FC236}">
                    <a16:creationId xmlns="" xmlns:a16="http://schemas.microsoft.com/office/drawing/2014/main" id="{C1F1D180-D029-42D8-AFA3-EBCDCC415FB9}"/>
                  </a:ext>
                </a:extLst>
              </p:cNvPr>
              <p:cNvSpPr>
                <a:spLocks noChangeArrowheads="1"/>
              </p:cNvSpPr>
              <p:nvPr/>
            </p:nvSpPr>
            <p:spPr bwMode="auto">
              <a:xfrm>
                <a:off x="3696" y="816"/>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sp>
          <p:nvSpPr>
            <p:cNvPr id="4136" name="Rectangle 44">
              <a:extLst>
                <a:ext uri="{FF2B5EF4-FFF2-40B4-BE49-F238E27FC236}">
                  <a16:creationId xmlns="" xmlns:a16="http://schemas.microsoft.com/office/drawing/2014/main" id="{19FC3F3D-921B-4310-8A1E-536727A7B3AE}"/>
                </a:ext>
              </a:extLst>
            </p:cNvPr>
            <p:cNvSpPr>
              <a:spLocks noChangeArrowheads="1"/>
            </p:cNvSpPr>
            <p:nvPr/>
          </p:nvSpPr>
          <p:spPr bwMode="auto">
            <a:xfrm>
              <a:off x="7609243" y="819502"/>
              <a:ext cx="431800" cy="533400"/>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4137" name="Rectangle 44">
              <a:extLst>
                <a:ext uri="{FF2B5EF4-FFF2-40B4-BE49-F238E27FC236}">
                  <a16:creationId xmlns="" xmlns:a16="http://schemas.microsoft.com/office/drawing/2014/main" id="{80D23035-FF84-45B5-AF47-69A1545929F1}"/>
                </a:ext>
              </a:extLst>
            </p:cNvPr>
            <p:cNvSpPr>
              <a:spLocks noChangeArrowheads="1"/>
            </p:cNvSpPr>
            <p:nvPr/>
          </p:nvSpPr>
          <p:spPr bwMode="auto">
            <a:xfrm>
              <a:off x="8040562" y="819007"/>
              <a:ext cx="431800" cy="533400"/>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grpSp>
        <p:nvGrpSpPr>
          <p:cNvPr id="2" name="Group 1">
            <a:extLst>
              <a:ext uri="{FF2B5EF4-FFF2-40B4-BE49-F238E27FC236}">
                <a16:creationId xmlns="" xmlns:a16="http://schemas.microsoft.com/office/drawing/2014/main" id="{2D2F720E-929B-431F-A05E-5EB7F8DDBE92}"/>
              </a:ext>
            </a:extLst>
          </p:cNvPr>
          <p:cNvGrpSpPr/>
          <p:nvPr/>
        </p:nvGrpSpPr>
        <p:grpSpPr>
          <a:xfrm>
            <a:off x="6542531" y="1880274"/>
            <a:ext cx="2160252" cy="540022"/>
            <a:chOff x="5018924" y="1878844"/>
            <a:chExt cx="2160252" cy="540022"/>
          </a:xfrm>
          <a:solidFill>
            <a:srgbClr val="00B050"/>
          </a:solidFill>
        </p:grpSpPr>
        <p:grpSp>
          <p:nvGrpSpPr>
            <p:cNvPr id="8" name="Group 29">
              <a:extLst>
                <a:ext uri="{FF2B5EF4-FFF2-40B4-BE49-F238E27FC236}">
                  <a16:creationId xmlns="" xmlns:a16="http://schemas.microsoft.com/office/drawing/2014/main" id="{70BCF1DE-930A-4E87-934E-B0371C8BFC8A}"/>
                </a:ext>
              </a:extLst>
            </p:cNvPr>
            <p:cNvGrpSpPr>
              <a:grpSpLocks/>
            </p:cNvGrpSpPr>
            <p:nvPr/>
          </p:nvGrpSpPr>
          <p:grpSpPr bwMode="auto">
            <a:xfrm>
              <a:off x="5018924" y="1885466"/>
              <a:ext cx="1727200" cy="533400"/>
              <a:chOff x="2832" y="816"/>
              <a:chExt cx="1152" cy="336"/>
            </a:xfrm>
            <a:grpFill/>
          </p:grpSpPr>
          <p:grpSp>
            <p:nvGrpSpPr>
              <p:cNvPr id="4195" name="Group 30">
                <a:extLst>
                  <a:ext uri="{FF2B5EF4-FFF2-40B4-BE49-F238E27FC236}">
                    <a16:creationId xmlns="" xmlns:a16="http://schemas.microsoft.com/office/drawing/2014/main" id="{B8938794-BC84-4CD9-AD07-94630E0DB506}"/>
                  </a:ext>
                </a:extLst>
              </p:cNvPr>
              <p:cNvGrpSpPr>
                <a:grpSpLocks/>
              </p:cNvGrpSpPr>
              <p:nvPr/>
            </p:nvGrpSpPr>
            <p:grpSpPr bwMode="auto">
              <a:xfrm>
                <a:off x="2832" y="816"/>
                <a:ext cx="864" cy="336"/>
                <a:chOff x="2592" y="432"/>
                <a:chExt cx="864" cy="336"/>
              </a:xfrm>
              <a:grpFill/>
            </p:grpSpPr>
            <p:sp>
              <p:nvSpPr>
                <p:cNvPr id="4197" name="Rectangle 33">
                  <a:extLst>
                    <a:ext uri="{FF2B5EF4-FFF2-40B4-BE49-F238E27FC236}">
                      <a16:creationId xmlns="" xmlns:a16="http://schemas.microsoft.com/office/drawing/2014/main" id="{AF424E9D-24FA-45CB-87F0-F02F2ECA351E}"/>
                    </a:ext>
                  </a:extLst>
                </p:cNvPr>
                <p:cNvSpPr>
                  <a:spLocks noChangeArrowheads="1"/>
                </p:cNvSpPr>
                <p:nvPr/>
              </p:nvSpPr>
              <p:spPr bwMode="auto">
                <a:xfrm>
                  <a:off x="2592" y="432"/>
                  <a:ext cx="288" cy="336"/>
                </a:xfrm>
                <a:prstGeom prst="rect">
                  <a:avLst/>
                </a:prstGeom>
                <a:solidFill>
                  <a:srgbClr val="FF00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dirty="0">
                    <a:solidFill>
                      <a:srgbClr val="F41020"/>
                    </a:solidFill>
                  </a:endParaRPr>
                </a:p>
              </p:txBody>
            </p:sp>
            <p:sp>
              <p:nvSpPr>
                <p:cNvPr id="4198" name="Rectangle 34">
                  <a:extLst>
                    <a:ext uri="{FF2B5EF4-FFF2-40B4-BE49-F238E27FC236}">
                      <a16:creationId xmlns="" xmlns:a16="http://schemas.microsoft.com/office/drawing/2014/main" id="{8348F922-915D-45FF-8DDD-D55F0877716A}"/>
                    </a:ext>
                  </a:extLst>
                </p:cNvPr>
                <p:cNvSpPr>
                  <a:spLocks noChangeArrowheads="1"/>
                </p:cNvSpPr>
                <p:nvPr/>
              </p:nvSpPr>
              <p:spPr bwMode="auto">
                <a:xfrm>
                  <a:off x="2880"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4199" name="Rectangle 35">
                  <a:extLst>
                    <a:ext uri="{FF2B5EF4-FFF2-40B4-BE49-F238E27FC236}">
                      <a16:creationId xmlns="" xmlns:a16="http://schemas.microsoft.com/office/drawing/2014/main" id="{BCE10E38-FC2F-49EA-91D8-EA1292F543B1}"/>
                    </a:ext>
                  </a:extLst>
                </p:cNvPr>
                <p:cNvSpPr>
                  <a:spLocks noChangeArrowheads="1"/>
                </p:cNvSpPr>
                <p:nvPr/>
              </p:nvSpPr>
              <p:spPr bwMode="auto">
                <a:xfrm>
                  <a:off x="3168"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sp>
            <p:nvSpPr>
              <p:cNvPr id="4196" name="Rectangle 36">
                <a:extLst>
                  <a:ext uri="{FF2B5EF4-FFF2-40B4-BE49-F238E27FC236}">
                    <a16:creationId xmlns="" xmlns:a16="http://schemas.microsoft.com/office/drawing/2014/main" id="{1FAECB23-2396-4339-A4CA-C3D267E51E8E}"/>
                  </a:ext>
                </a:extLst>
              </p:cNvPr>
              <p:cNvSpPr>
                <a:spLocks noChangeArrowheads="1"/>
              </p:cNvSpPr>
              <p:nvPr/>
            </p:nvSpPr>
            <p:spPr bwMode="auto">
              <a:xfrm>
                <a:off x="3696" y="816"/>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sp>
          <p:nvSpPr>
            <p:cNvPr id="108" name="Rectangle 36">
              <a:extLst>
                <a:ext uri="{FF2B5EF4-FFF2-40B4-BE49-F238E27FC236}">
                  <a16:creationId xmlns="" xmlns:a16="http://schemas.microsoft.com/office/drawing/2014/main" id="{EE98F424-5049-46B5-9E40-348B0AEFEA7A}"/>
                </a:ext>
              </a:extLst>
            </p:cNvPr>
            <p:cNvSpPr>
              <a:spLocks noChangeArrowheads="1"/>
            </p:cNvSpPr>
            <p:nvPr/>
          </p:nvSpPr>
          <p:spPr bwMode="auto">
            <a:xfrm>
              <a:off x="6747376" y="1878844"/>
              <a:ext cx="431800" cy="540022"/>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dirty="0">
                <a:solidFill>
                  <a:srgbClr val="F41020"/>
                </a:solidFill>
              </a:endParaRPr>
            </a:p>
          </p:txBody>
        </p:sp>
      </p:grpSp>
      <p:grpSp>
        <p:nvGrpSpPr>
          <p:cNvPr id="101" name="Group 29">
            <a:extLst>
              <a:ext uri="{FF2B5EF4-FFF2-40B4-BE49-F238E27FC236}">
                <a16:creationId xmlns="" xmlns:a16="http://schemas.microsoft.com/office/drawing/2014/main" id="{6639851F-AAAE-40F2-8AE1-4AC3745A6E1C}"/>
              </a:ext>
            </a:extLst>
          </p:cNvPr>
          <p:cNvGrpSpPr>
            <a:grpSpLocks/>
          </p:cNvGrpSpPr>
          <p:nvPr/>
        </p:nvGrpSpPr>
        <p:grpSpPr bwMode="auto">
          <a:xfrm>
            <a:off x="5246309" y="2423846"/>
            <a:ext cx="1727200" cy="533400"/>
            <a:chOff x="2832" y="816"/>
            <a:chExt cx="1152" cy="336"/>
          </a:xfrm>
          <a:solidFill>
            <a:srgbClr val="FFFF00"/>
          </a:solidFill>
        </p:grpSpPr>
        <p:grpSp>
          <p:nvGrpSpPr>
            <p:cNvPr id="103" name="Group 30">
              <a:extLst>
                <a:ext uri="{FF2B5EF4-FFF2-40B4-BE49-F238E27FC236}">
                  <a16:creationId xmlns="" xmlns:a16="http://schemas.microsoft.com/office/drawing/2014/main" id="{C28F2CDC-10E3-41B4-99B8-B80347F70D0A}"/>
                </a:ext>
              </a:extLst>
            </p:cNvPr>
            <p:cNvGrpSpPr>
              <a:grpSpLocks/>
            </p:cNvGrpSpPr>
            <p:nvPr/>
          </p:nvGrpSpPr>
          <p:grpSpPr bwMode="auto">
            <a:xfrm>
              <a:off x="2832" y="816"/>
              <a:ext cx="864" cy="336"/>
              <a:chOff x="2592" y="432"/>
              <a:chExt cx="864" cy="336"/>
            </a:xfrm>
            <a:grpFill/>
          </p:grpSpPr>
          <p:sp>
            <p:nvSpPr>
              <p:cNvPr id="105" name="Rectangle 33">
                <a:extLst>
                  <a:ext uri="{FF2B5EF4-FFF2-40B4-BE49-F238E27FC236}">
                    <a16:creationId xmlns="" xmlns:a16="http://schemas.microsoft.com/office/drawing/2014/main" id="{6AE152FA-8906-447F-B691-84F05AB0BDDE}"/>
                  </a:ext>
                </a:extLst>
              </p:cNvPr>
              <p:cNvSpPr>
                <a:spLocks noChangeArrowheads="1"/>
              </p:cNvSpPr>
              <p:nvPr/>
            </p:nvSpPr>
            <p:spPr bwMode="auto">
              <a:xfrm>
                <a:off x="2592"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06" name="Rectangle 34">
                <a:extLst>
                  <a:ext uri="{FF2B5EF4-FFF2-40B4-BE49-F238E27FC236}">
                    <a16:creationId xmlns="" xmlns:a16="http://schemas.microsoft.com/office/drawing/2014/main" id="{914A5E03-89D6-473C-AAD1-C177EA4041D4}"/>
                  </a:ext>
                </a:extLst>
              </p:cNvPr>
              <p:cNvSpPr>
                <a:spLocks noChangeArrowheads="1"/>
              </p:cNvSpPr>
              <p:nvPr/>
            </p:nvSpPr>
            <p:spPr bwMode="auto">
              <a:xfrm>
                <a:off x="2880"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07" name="Rectangle 35">
                <a:extLst>
                  <a:ext uri="{FF2B5EF4-FFF2-40B4-BE49-F238E27FC236}">
                    <a16:creationId xmlns="" xmlns:a16="http://schemas.microsoft.com/office/drawing/2014/main" id="{CF78C336-D261-49DD-B0D9-3FCD5CB98607}"/>
                  </a:ext>
                </a:extLst>
              </p:cNvPr>
              <p:cNvSpPr>
                <a:spLocks noChangeArrowheads="1"/>
              </p:cNvSpPr>
              <p:nvPr/>
            </p:nvSpPr>
            <p:spPr bwMode="auto">
              <a:xfrm>
                <a:off x="3168"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sp>
          <p:nvSpPr>
            <p:cNvPr id="104" name="Rectangle 36">
              <a:extLst>
                <a:ext uri="{FF2B5EF4-FFF2-40B4-BE49-F238E27FC236}">
                  <a16:creationId xmlns="" xmlns:a16="http://schemas.microsoft.com/office/drawing/2014/main" id="{0FF13BAB-00B7-4248-AB3C-28547BFBDD92}"/>
                </a:ext>
              </a:extLst>
            </p:cNvPr>
            <p:cNvSpPr>
              <a:spLocks noChangeArrowheads="1"/>
            </p:cNvSpPr>
            <p:nvPr/>
          </p:nvSpPr>
          <p:spPr bwMode="auto">
            <a:xfrm>
              <a:off x="3696" y="816"/>
              <a:ext cx="288" cy="336"/>
            </a:xfrm>
            <a:prstGeom prst="rect">
              <a:avLst/>
            </a:prstGeom>
            <a:solidFill>
              <a:srgbClr val="FF00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grpSp>
        <p:nvGrpSpPr>
          <p:cNvPr id="122" name="Group 135">
            <a:extLst>
              <a:ext uri="{FF2B5EF4-FFF2-40B4-BE49-F238E27FC236}">
                <a16:creationId xmlns="" xmlns:a16="http://schemas.microsoft.com/office/drawing/2014/main" id="{76752679-65AA-438D-B29E-4B6D88E5A729}"/>
              </a:ext>
            </a:extLst>
          </p:cNvPr>
          <p:cNvGrpSpPr>
            <a:grpSpLocks/>
          </p:cNvGrpSpPr>
          <p:nvPr/>
        </p:nvGrpSpPr>
        <p:grpSpPr bwMode="auto">
          <a:xfrm>
            <a:off x="4383724" y="2955116"/>
            <a:ext cx="3454400" cy="533400"/>
            <a:chOff x="2208" y="1776"/>
            <a:chExt cx="2176" cy="336"/>
          </a:xfrm>
          <a:solidFill>
            <a:srgbClr val="FFFF00"/>
          </a:solidFill>
        </p:grpSpPr>
        <p:sp>
          <p:nvSpPr>
            <p:cNvPr id="123" name="Rectangle 60">
              <a:extLst>
                <a:ext uri="{FF2B5EF4-FFF2-40B4-BE49-F238E27FC236}">
                  <a16:creationId xmlns="" xmlns:a16="http://schemas.microsoft.com/office/drawing/2014/main" id="{803CD75F-23A1-4600-909E-7D20767D7B2B}"/>
                </a:ext>
              </a:extLst>
            </p:cNvPr>
            <p:cNvSpPr>
              <a:spLocks noChangeArrowheads="1"/>
            </p:cNvSpPr>
            <p:nvPr/>
          </p:nvSpPr>
          <p:spPr bwMode="auto">
            <a:xfrm>
              <a:off x="3568" y="1776"/>
              <a:ext cx="272" cy="336"/>
            </a:xfrm>
            <a:prstGeom prst="rect">
              <a:avLst/>
            </a:prstGeom>
            <a:solidFill>
              <a:srgbClr val="FF00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nvGrpSpPr>
            <p:cNvPr id="124" name="Group 123">
              <a:extLst>
                <a:ext uri="{FF2B5EF4-FFF2-40B4-BE49-F238E27FC236}">
                  <a16:creationId xmlns="" xmlns:a16="http://schemas.microsoft.com/office/drawing/2014/main" id="{4BF44992-AADA-4411-B71E-9827BDA9DDC3}"/>
                </a:ext>
              </a:extLst>
            </p:cNvPr>
            <p:cNvGrpSpPr>
              <a:grpSpLocks/>
            </p:cNvGrpSpPr>
            <p:nvPr/>
          </p:nvGrpSpPr>
          <p:grpSpPr bwMode="auto">
            <a:xfrm>
              <a:off x="2208" y="1776"/>
              <a:ext cx="2176" cy="336"/>
              <a:chOff x="2208" y="1776"/>
              <a:chExt cx="2176" cy="336"/>
            </a:xfrm>
            <a:grpFill/>
          </p:grpSpPr>
          <p:grpSp>
            <p:nvGrpSpPr>
              <p:cNvPr id="125" name="Group 103">
                <a:extLst>
                  <a:ext uri="{FF2B5EF4-FFF2-40B4-BE49-F238E27FC236}">
                    <a16:creationId xmlns="" xmlns:a16="http://schemas.microsoft.com/office/drawing/2014/main" id="{3202AB44-34E6-4AB7-9AC8-7FC4406CDCDB}"/>
                  </a:ext>
                </a:extLst>
              </p:cNvPr>
              <p:cNvGrpSpPr>
                <a:grpSpLocks/>
              </p:cNvGrpSpPr>
              <p:nvPr/>
            </p:nvGrpSpPr>
            <p:grpSpPr bwMode="auto">
              <a:xfrm>
                <a:off x="2208" y="1776"/>
                <a:ext cx="1360" cy="336"/>
                <a:chOff x="2160" y="1776"/>
                <a:chExt cx="1360" cy="336"/>
              </a:xfrm>
              <a:grpFill/>
            </p:grpSpPr>
            <p:sp>
              <p:nvSpPr>
                <p:cNvPr id="129" name="Rectangle 55">
                  <a:extLst>
                    <a:ext uri="{FF2B5EF4-FFF2-40B4-BE49-F238E27FC236}">
                      <a16:creationId xmlns="" xmlns:a16="http://schemas.microsoft.com/office/drawing/2014/main" id="{E7B5B549-FEEE-4F88-A32E-5B87632CE5C6}"/>
                    </a:ext>
                  </a:extLst>
                </p:cNvPr>
                <p:cNvSpPr>
                  <a:spLocks noChangeArrowheads="1"/>
                </p:cNvSpPr>
                <p:nvPr/>
              </p:nvSpPr>
              <p:spPr bwMode="auto">
                <a:xfrm>
                  <a:off x="2160" y="1776"/>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30" name="Rectangle 56">
                  <a:extLst>
                    <a:ext uri="{FF2B5EF4-FFF2-40B4-BE49-F238E27FC236}">
                      <a16:creationId xmlns="" xmlns:a16="http://schemas.microsoft.com/office/drawing/2014/main" id="{9E9BB07D-DD70-40BE-9387-5381F7528E89}"/>
                    </a:ext>
                  </a:extLst>
                </p:cNvPr>
                <p:cNvSpPr>
                  <a:spLocks noChangeArrowheads="1"/>
                </p:cNvSpPr>
                <p:nvPr/>
              </p:nvSpPr>
              <p:spPr bwMode="auto">
                <a:xfrm>
                  <a:off x="2432" y="1776"/>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31" name="Rectangle 57">
                  <a:extLst>
                    <a:ext uri="{FF2B5EF4-FFF2-40B4-BE49-F238E27FC236}">
                      <a16:creationId xmlns="" xmlns:a16="http://schemas.microsoft.com/office/drawing/2014/main" id="{6A9C1FCB-85FE-4DEB-AB8C-D1D687D781D9}"/>
                    </a:ext>
                  </a:extLst>
                </p:cNvPr>
                <p:cNvSpPr>
                  <a:spLocks noChangeArrowheads="1"/>
                </p:cNvSpPr>
                <p:nvPr/>
              </p:nvSpPr>
              <p:spPr bwMode="auto">
                <a:xfrm>
                  <a:off x="2704" y="1776"/>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32" name="Rectangle 58">
                  <a:extLst>
                    <a:ext uri="{FF2B5EF4-FFF2-40B4-BE49-F238E27FC236}">
                      <a16:creationId xmlns="" xmlns:a16="http://schemas.microsoft.com/office/drawing/2014/main" id="{B7DAEE9B-9ADF-4D3F-AE68-7F36B39B3124}"/>
                    </a:ext>
                  </a:extLst>
                </p:cNvPr>
                <p:cNvSpPr>
                  <a:spLocks noChangeArrowheads="1"/>
                </p:cNvSpPr>
                <p:nvPr/>
              </p:nvSpPr>
              <p:spPr bwMode="auto">
                <a:xfrm>
                  <a:off x="2976" y="1776"/>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33" name="Rectangle 59">
                  <a:extLst>
                    <a:ext uri="{FF2B5EF4-FFF2-40B4-BE49-F238E27FC236}">
                      <a16:creationId xmlns="" xmlns:a16="http://schemas.microsoft.com/office/drawing/2014/main" id="{CDDB6338-2DE6-4578-BE95-18DC24E549A2}"/>
                    </a:ext>
                  </a:extLst>
                </p:cNvPr>
                <p:cNvSpPr>
                  <a:spLocks noChangeArrowheads="1"/>
                </p:cNvSpPr>
                <p:nvPr/>
              </p:nvSpPr>
              <p:spPr bwMode="auto">
                <a:xfrm>
                  <a:off x="3248" y="1776"/>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grpSp>
            <p:nvGrpSpPr>
              <p:cNvPr id="126" name="Group 122">
                <a:extLst>
                  <a:ext uri="{FF2B5EF4-FFF2-40B4-BE49-F238E27FC236}">
                    <a16:creationId xmlns="" xmlns:a16="http://schemas.microsoft.com/office/drawing/2014/main" id="{9FCFC2BB-A411-428F-91F1-C818D21B3A5D}"/>
                  </a:ext>
                </a:extLst>
              </p:cNvPr>
              <p:cNvGrpSpPr>
                <a:grpSpLocks/>
              </p:cNvGrpSpPr>
              <p:nvPr/>
            </p:nvGrpSpPr>
            <p:grpSpPr bwMode="auto">
              <a:xfrm>
                <a:off x="3840" y="1776"/>
                <a:ext cx="544" cy="336"/>
                <a:chOff x="4640" y="2448"/>
                <a:chExt cx="544" cy="336"/>
              </a:xfrm>
              <a:grpFill/>
            </p:grpSpPr>
            <p:sp>
              <p:nvSpPr>
                <p:cNvPr id="127" name="Rectangle 117">
                  <a:extLst>
                    <a:ext uri="{FF2B5EF4-FFF2-40B4-BE49-F238E27FC236}">
                      <a16:creationId xmlns="" xmlns:a16="http://schemas.microsoft.com/office/drawing/2014/main" id="{434DDEB4-7A3A-4C4A-A7C0-49198159F8F0}"/>
                    </a:ext>
                  </a:extLst>
                </p:cNvPr>
                <p:cNvSpPr>
                  <a:spLocks noChangeArrowheads="1"/>
                </p:cNvSpPr>
                <p:nvPr/>
              </p:nvSpPr>
              <p:spPr bwMode="auto">
                <a:xfrm>
                  <a:off x="4640" y="2448"/>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28" name="Rectangle 119">
                  <a:extLst>
                    <a:ext uri="{FF2B5EF4-FFF2-40B4-BE49-F238E27FC236}">
                      <a16:creationId xmlns="" xmlns:a16="http://schemas.microsoft.com/office/drawing/2014/main" id="{2998C59D-951E-4699-BB67-B61394248C65}"/>
                    </a:ext>
                  </a:extLst>
                </p:cNvPr>
                <p:cNvSpPr>
                  <a:spLocks noChangeArrowheads="1"/>
                </p:cNvSpPr>
                <p:nvPr/>
              </p:nvSpPr>
              <p:spPr bwMode="auto">
                <a:xfrm>
                  <a:off x="4912" y="2448"/>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grpSp>
      </p:grpSp>
      <p:grpSp>
        <p:nvGrpSpPr>
          <p:cNvPr id="134" name="Group 235">
            <a:extLst>
              <a:ext uri="{FF2B5EF4-FFF2-40B4-BE49-F238E27FC236}">
                <a16:creationId xmlns="" xmlns:a16="http://schemas.microsoft.com/office/drawing/2014/main" id="{43271E42-9B9F-4A82-B3BA-554C66BBC801}"/>
              </a:ext>
            </a:extLst>
          </p:cNvPr>
          <p:cNvGrpSpPr>
            <a:grpSpLocks/>
          </p:cNvGrpSpPr>
          <p:nvPr/>
        </p:nvGrpSpPr>
        <p:grpSpPr bwMode="auto">
          <a:xfrm>
            <a:off x="4381500" y="3022929"/>
            <a:ext cx="3429000" cy="457200"/>
            <a:chOff x="1824" y="1776"/>
            <a:chExt cx="2160" cy="288"/>
          </a:xfrm>
        </p:grpSpPr>
        <p:grpSp>
          <p:nvGrpSpPr>
            <p:cNvPr id="4167" name="Group 183">
              <a:extLst>
                <a:ext uri="{FF2B5EF4-FFF2-40B4-BE49-F238E27FC236}">
                  <a16:creationId xmlns="" xmlns:a16="http://schemas.microsoft.com/office/drawing/2014/main" id="{3683B493-B06C-4BCE-8C3A-40F0B8B45E04}"/>
                </a:ext>
              </a:extLst>
            </p:cNvPr>
            <p:cNvGrpSpPr>
              <a:grpSpLocks/>
            </p:cNvGrpSpPr>
            <p:nvPr/>
          </p:nvGrpSpPr>
          <p:grpSpPr bwMode="auto">
            <a:xfrm>
              <a:off x="1824" y="1776"/>
              <a:ext cx="1632" cy="288"/>
              <a:chOff x="2640" y="1152"/>
              <a:chExt cx="1632" cy="288"/>
            </a:xfrm>
          </p:grpSpPr>
          <p:sp>
            <p:nvSpPr>
              <p:cNvPr id="5" name="Text Box 184">
                <a:extLst>
                  <a:ext uri="{FF2B5EF4-FFF2-40B4-BE49-F238E27FC236}">
                    <a16:creationId xmlns="" xmlns:a16="http://schemas.microsoft.com/office/drawing/2014/main" id="{68FF9C78-8346-4BAC-BADF-658461F9CBFC}"/>
                  </a:ext>
                </a:extLst>
              </p:cNvPr>
              <p:cNvSpPr txBox="1">
                <a:spLocks noChangeArrowheads="1"/>
              </p:cNvSpPr>
              <p:nvPr/>
            </p:nvSpPr>
            <p:spPr bwMode="auto">
              <a:xfrm>
                <a:off x="2880" y="1152"/>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a:solidFill>
                      <a:srgbClr val="0000FF"/>
                    </a:solidFill>
                    <a:latin typeface="Times New Roman" panose="02020603050405020304" pitchFamily="18" charset="0"/>
                  </a:rPr>
                  <a:t>U</a:t>
                </a:r>
              </a:p>
            </p:txBody>
          </p:sp>
          <p:sp>
            <p:nvSpPr>
              <p:cNvPr id="6" name="Text Box 185">
                <a:extLst>
                  <a:ext uri="{FF2B5EF4-FFF2-40B4-BE49-F238E27FC236}">
                    <a16:creationId xmlns="" xmlns:a16="http://schemas.microsoft.com/office/drawing/2014/main" id="{EF84D6FB-EF35-464D-91E7-8B73751180C5}"/>
                  </a:ext>
                </a:extLst>
              </p:cNvPr>
              <p:cNvSpPr txBox="1">
                <a:spLocks noChangeArrowheads="1"/>
              </p:cNvSpPr>
              <p:nvPr/>
            </p:nvSpPr>
            <p:spPr bwMode="auto">
              <a:xfrm>
                <a:off x="3168" y="1152"/>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Ộ</a:t>
                </a:r>
              </a:p>
            </p:txBody>
          </p:sp>
          <p:sp>
            <p:nvSpPr>
              <p:cNvPr id="9" name="Text Box 186">
                <a:extLst>
                  <a:ext uri="{FF2B5EF4-FFF2-40B4-BE49-F238E27FC236}">
                    <a16:creationId xmlns="" xmlns:a16="http://schemas.microsoft.com/office/drawing/2014/main" id="{D37C7311-CCCB-4CEF-B389-D12A198D8356}"/>
                  </a:ext>
                </a:extLst>
              </p:cNvPr>
              <p:cNvSpPr txBox="1">
                <a:spLocks noChangeArrowheads="1"/>
              </p:cNvSpPr>
              <p:nvPr/>
            </p:nvSpPr>
            <p:spPr bwMode="auto">
              <a:xfrm>
                <a:off x="2640" y="1152"/>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a:solidFill>
                      <a:srgbClr val="0000FF"/>
                    </a:solidFill>
                    <a:latin typeface="Times New Roman" panose="02020603050405020304" pitchFamily="18" charset="0"/>
                  </a:rPr>
                  <a:t>C</a:t>
                </a:r>
              </a:p>
            </p:txBody>
          </p:sp>
          <p:sp>
            <p:nvSpPr>
              <p:cNvPr id="10" name="Text Box 187">
                <a:extLst>
                  <a:ext uri="{FF2B5EF4-FFF2-40B4-BE49-F238E27FC236}">
                    <a16:creationId xmlns="" xmlns:a16="http://schemas.microsoft.com/office/drawing/2014/main" id="{BEBBA1D0-8525-4818-A015-4C95DE3CCFF5}"/>
                  </a:ext>
                </a:extLst>
              </p:cNvPr>
              <p:cNvSpPr txBox="1">
                <a:spLocks noChangeArrowheads="1"/>
              </p:cNvSpPr>
              <p:nvPr/>
            </p:nvSpPr>
            <p:spPr bwMode="auto">
              <a:xfrm>
                <a:off x="3456" y="1152"/>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C</a:t>
                </a:r>
              </a:p>
            </p:txBody>
          </p:sp>
          <p:sp>
            <p:nvSpPr>
              <p:cNvPr id="11" name="Text Box 188">
                <a:extLst>
                  <a:ext uri="{FF2B5EF4-FFF2-40B4-BE49-F238E27FC236}">
                    <a16:creationId xmlns="" xmlns:a16="http://schemas.microsoft.com/office/drawing/2014/main" id="{EE9D3B26-7268-4046-A76E-A7F80AAEF980}"/>
                  </a:ext>
                </a:extLst>
              </p:cNvPr>
              <p:cNvSpPr txBox="1">
                <a:spLocks noChangeArrowheads="1"/>
              </p:cNvSpPr>
              <p:nvPr/>
            </p:nvSpPr>
            <p:spPr bwMode="auto">
              <a:xfrm>
                <a:off x="3984" y="1152"/>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chemeClr val="bg1"/>
                    </a:solidFill>
                    <a:latin typeface="Times New Roman" panose="02020603050405020304" pitchFamily="18" charset="0"/>
                  </a:rPr>
                  <a:t>Ố</a:t>
                </a:r>
              </a:p>
            </p:txBody>
          </p:sp>
          <p:sp>
            <p:nvSpPr>
              <p:cNvPr id="12" name="Text Box 189">
                <a:extLst>
                  <a:ext uri="{FF2B5EF4-FFF2-40B4-BE49-F238E27FC236}">
                    <a16:creationId xmlns="" xmlns:a16="http://schemas.microsoft.com/office/drawing/2014/main" id="{A439BB4F-EB7A-4FB2-873D-16D304792FA8}"/>
                  </a:ext>
                </a:extLst>
              </p:cNvPr>
              <p:cNvSpPr txBox="1">
                <a:spLocks noChangeArrowheads="1"/>
              </p:cNvSpPr>
              <p:nvPr/>
            </p:nvSpPr>
            <p:spPr bwMode="auto">
              <a:xfrm>
                <a:off x="3696" y="1152"/>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S</a:t>
                </a:r>
              </a:p>
            </p:txBody>
          </p:sp>
        </p:grpSp>
        <p:sp>
          <p:nvSpPr>
            <p:cNvPr id="4168" name="Text Box 209">
              <a:extLst>
                <a:ext uri="{FF2B5EF4-FFF2-40B4-BE49-F238E27FC236}">
                  <a16:creationId xmlns="" xmlns:a16="http://schemas.microsoft.com/office/drawing/2014/main" id="{DB90B4C3-6DC1-4E8F-A5DF-61D6C9D19B66}"/>
                </a:ext>
              </a:extLst>
            </p:cNvPr>
            <p:cNvSpPr txBox="1">
              <a:spLocks noChangeArrowheads="1"/>
            </p:cNvSpPr>
            <p:nvPr/>
          </p:nvSpPr>
          <p:spPr bwMode="auto">
            <a:xfrm>
              <a:off x="3456" y="1776"/>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N</a:t>
              </a:r>
            </a:p>
          </p:txBody>
        </p:sp>
        <p:sp>
          <p:nvSpPr>
            <p:cNvPr id="13" name="Text Box 233">
              <a:extLst>
                <a:ext uri="{FF2B5EF4-FFF2-40B4-BE49-F238E27FC236}">
                  <a16:creationId xmlns="" xmlns:a16="http://schemas.microsoft.com/office/drawing/2014/main" id="{71445730-31B8-4CD2-A12B-53BD2A7BC409}"/>
                </a:ext>
              </a:extLst>
            </p:cNvPr>
            <p:cNvSpPr txBox="1">
              <a:spLocks noChangeArrowheads="1"/>
            </p:cNvSpPr>
            <p:nvPr/>
          </p:nvSpPr>
          <p:spPr bwMode="auto">
            <a:xfrm>
              <a:off x="3696" y="1776"/>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a:solidFill>
                    <a:srgbClr val="0000FF"/>
                  </a:solidFill>
                  <a:latin typeface="Times New Roman" panose="02020603050405020304" pitchFamily="18" charset="0"/>
                </a:rPr>
                <a:t>G</a:t>
              </a:r>
            </a:p>
          </p:txBody>
        </p:sp>
      </p:grpSp>
      <p:grpSp>
        <p:nvGrpSpPr>
          <p:cNvPr id="19" name="Group 18">
            <a:extLst>
              <a:ext uri="{FF2B5EF4-FFF2-40B4-BE49-F238E27FC236}">
                <a16:creationId xmlns="" xmlns:a16="http://schemas.microsoft.com/office/drawing/2014/main" id="{1E1FE268-7DC8-4020-8D78-C8B3E35C879F}"/>
              </a:ext>
            </a:extLst>
          </p:cNvPr>
          <p:cNvGrpSpPr>
            <a:grpSpLocks/>
          </p:cNvGrpSpPr>
          <p:nvPr/>
        </p:nvGrpSpPr>
        <p:grpSpPr bwMode="auto">
          <a:xfrm>
            <a:off x="5255398" y="2469311"/>
            <a:ext cx="1711992" cy="471565"/>
            <a:chOff x="9416899" y="5988050"/>
            <a:chExt cx="1711992" cy="471565"/>
          </a:xfrm>
        </p:grpSpPr>
        <p:sp>
          <p:nvSpPr>
            <p:cNvPr id="4163" name="Text Box 184">
              <a:extLst>
                <a:ext uri="{FF2B5EF4-FFF2-40B4-BE49-F238E27FC236}">
                  <a16:creationId xmlns="" xmlns:a16="http://schemas.microsoft.com/office/drawing/2014/main" id="{F9727390-18CC-4649-AE21-80899A37D28A}"/>
                </a:ext>
              </a:extLst>
            </p:cNvPr>
            <p:cNvSpPr txBox="1">
              <a:spLocks noChangeArrowheads="1"/>
            </p:cNvSpPr>
            <p:nvPr/>
          </p:nvSpPr>
          <p:spPr bwMode="auto">
            <a:xfrm>
              <a:off x="9797899" y="59880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H</a:t>
              </a:r>
            </a:p>
          </p:txBody>
        </p:sp>
        <p:sp>
          <p:nvSpPr>
            <p:cNvPr id="4164" name="Text Box 185">
              <a:extLst>
                <a:ext uri="{FF2B5EF4-FFF2-40B4-BE49-F238E27FC236}">
                  <a16:creationId xmlns="" xmlns:a16="http://schemas.microsoft.com/office/drawing/2014/main" id="{14736909-CEC1-449B-9393-7244279E7027}"/>
                </a:ext>
              </a:extLst>
            </p:cNvPr>
            <p:cNvSpPr txBox="1">
              <a:spLocks noChangeArrowheads="1"/>
            </p:cNvSpPr>
            <p:nvPr/>
          </p:nvSpPr>
          <p:spPr bwMode="auto">
            <a:xfrm>
              <a:off x="10255099" y="59880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Ữ</a:t>
              </a:r>
            </a:p>
          </p:txBody>
        </p:sp>
        <p:sp>
          <p:nvSpPr>
            <p:cNvPr id="4165" name="Text Box 186">
              <a:extLst>
                <a:ext uri="{FF2B5EF4-FFF2-40B4-BE49-F238E27FC236}">
                  <a16:creationId xmlns="" xmlns:a16="http://schemas.microsoft.com/office/drawing/2014/main" id="{91F222C1-7724-43B3-A220-75E9691B5293}"/>
                </a:ext>
              </a:extLst>
            </p:cNvPr>
            <p:cNvSpPr txBox="1">
              <a:spLocks noChangeArrowheads="1"/>
            </p:cNvSpPr>
            <p:nvPr/>
          </p:nvSpPr>
          <p:spPr bwMode="auto">
            <a:xfrm>
              <a:off x="9416899" y="59880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a:solidFill>
                    <a:srgbClr val="0000FF"/>
                  </a:solidFill>
                  <a:latin typeface="Times New Roman" panose="02020603050405020304" pitchFamily="18" charset="0"/>
                </a:rPr>
                <a:t>C</a:t>
              </a:r>
            </a:p>
          </p:txBody>
        </p:sp>
        <p:sp>
          <p:nvSpPr>
            <p:cNvPr id="4166" name="Text Box 187">
              <a:extLst>
                <a:ext uri="{FF2B5EF4-FFF2-40B4-BE49-F238E27FC236}">
                  <a16:creationId xmlns="" xmlns:a16="http://schemas.microsoft.com/office/drawing/2014/main" id="{0D684618-5D6E-4D18-948B-9B3FE8DF01AA}"/>
                </a:ext>
              </a:extLst>
            </p:cNvPr>
            <p:cNvSpPr txBox="1">
              <a:spLocks noChangeArrowheads="1"/>
            </p:cNvSpPr>
            <p:nvPr/>
          </p:nvSpPr>
          <p:spPr bwMode="auto">
            <a:xfrm>
              <a:off x="10671691" y="600241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chemeClr val="bg1"/>
                  </a:solidFill>
                  <a:latin typeface="Times New Roman" panose="02020603050405020304" pitchFamily="18" charset="0"/>
                </a:rPr>
                <a:t>S</a:t>
              </a:r>
            </a:p>
          </p:txBody>
        </p:sp>
      </p:grpSp>
      <p:sp>
        <p:nvSpPr>
          <p:cNvPr id="4121" name="Text Box 188">
            <a:extLst>
              <a:ext uri="{FF2B5EF4-FFF2-40B4-BE49-F238E27FC236}">
                <a16:creationId xmlns="" xmlns:a16="http://schemas.microsoft.com/office/drawing/2014/main" id="{1075391E-AEA7-435F-9027-A544F6C70E9E}"/>
              </a:ext>
            </a:extLst>
          </p:cNvPr>
          <p:cNvSpPr txBox="1">
            <a:spLocks noChangeArrowheads="1"/>
          </p:cNvSpPr>
          <p:nvPr/>
        </p:nvSpPr>
        <p:spPr bwMode="auto">
          <a:xfrm>
            <a:off x="14598650" y="59880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vi-VN" sz="2400">
              <a:solidFill>
                <a:srgbClr val="0000FF"/>
              </a:solidFill>
              <a:latin typeface="Times New Roman" panose="02020603050405020304" pitchFamily="18" charset="0"/>
            </a:endParaRPr>
          </a:p>
        </p:txBody>
      </p:sp>
      <p:pic>
        <p:nvPicPr>
          <p:cNvPr id="17" name="Picture 16">
            <a:extLst>
              <a:ext uri="{FF2B5EF4-FFF2-40B4-BE49-F238E27FC236}">
                <a16:creationId xmlns="" xmlns:a16="http://schemas.microsoft.com/office/drawing/2014/main" id="{E17F3747-CA56-4CE8-9BFA-14D6A1FFD700}"/>
              </a:ext>
            </a:extLst>
          </p:cNvPr>
          <p:cNvPicPr>
            <a:picLocks noChangeAspect="1"/>
          </p:cNvPicPr>
          <p:nvPr/>
        </p:nvPicPr>
        <p:blipFill>
          <a:blip r:embed="rId7">
            <a:extLst>
              <a:ext uri="{28A0092B-C50C-407E-A947-70E740481C1C}">
                <a14:useLocalDpi xmlns:a14="http://schemas.microsoft.com/office/drawing/2010/main" val="0"/>
              </a:ext>
            </a:extLst>
          </a:blip>
          <a:srcRect r="31274"/>
          <a:stretch>
            <a:fillRect/>
          </a:stretch>
        </p:blipFill>
        <p:spPr bwMode="auto">
          <a:xfrm>
            <a:off x="5764065" y="3520846"/>
            <a:ext cx="1949450" cy="32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19">
            <a:extLst>
              <a:ext uri="{FF2B5EF4-FFF2-40B4-BE49-F238E27FC236}">
                <a16:creationId xmlns="" xmlns:a16="http://schemas.microsoft.com/office/drawing/2014/main" id="{185C78F1-65F3-46D1-B7DD-981C730BBB51}"/>
              </a:ext>
            </a:extLst>
          </p:cNvPr>
          <p:cNvGrpSpPr>
            <a:grpSpLocks/>
          </p:cNvGrpSpPr>
          <p:nvPr/>
        </p:nvGrpSpPr>
        <p:grpSpPr bwMode="auto">
          <a:xfrm>
            <a:off x="6531234" y="1879229"/>
            <a:ext cx="2208104" cy="551374"/>
            <a:chOff x="4974217" y="1859368"/>
            <a:chExt cx="2172923" cy="552452"/>
          </a:xfrm>
        </p:grpSpPr>
        <p:grpSp>
          <p:nvGrpSpPr>
            <p:cNvPr id="144" name="Group 150">
              <a:extLst>
                <a:ext uri="{FF2B5EF4-FFF2-40B4-BE49-F238E27FC236}">
                  <a16:creationId xmlns="" xmlns:a16="http://schemas.microsoft.com/office/drawing/2014/main" id="{C8AF612B-7CFA-4DFB-9336-99919DD01AEF}"/>
                </a:ext>
              </a:extLst>
            </p:cNvPr>
            <p:cNvGrpSpPr>
              <a:grpSpLocks/>
            </p:cNvGrpSpPr>
            <p:nvPr/>
          </p:nvGrpSpPr>
          <p:grpSpPr bwMode="auto">
            <a:xfrm>
              <a:off x="4974217" y="1859368"/>
              <a:ext cx="1744663" cy="552452"/>
              <a:chOff x="2746" y="1439"/>
              <a:chExt cx="1099" cy="348"/>
            </a:xfrm>
            <a:solidFill>
              <a:srgbClr val="FFFF00"/>
            </a:solidFill>
          </p:grpSpPr>
          <p:sp>
            <p:nvSpPr>
              <p:cNvPr id="145" name="Rectangle 47">
                <a:extLst>
                  <a:ext uri="{FF2B5EF4-FFF2-40B4-BE49-F238E27FC236}">
                    <a16:creationId xmlns="" xmlns:a16="http://schemas.microsoft.com/office/drawing/2014/main" id="{2E452246-315D-49BA-AA63-965F196555C9}"/>
                  </a:ext>
                </a:extLst>
              </p:cNvPr>
              <p:cNvSpPr>
                <a:spLocks noChangeArrowheads="1"/>
              </p:cNvSpPr>
              <p:nvPr/>
            </p:nvSpPr>
            <p:spPr bwMode="auto">
              <a:xfrm>
                <a:off x="3032" y="1448"/>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46" name="Rectangle 48">
                <a:extLst>
                  <a:ext uri="{FF2B5EF4-FFF2-40B4-BE49-F238E27FC236}">
                    <a16:creationId xmlns="" xmlns:a16="http://schemas.microsoft.com/office/drawing/2014/main" id="{00124D58-EEAC-41FD-BCAF-0367633DBA9B}"/>
                  </a:ext>
                </a:extLst>
              </p:cNvPr>
              <p:cNvSpPr>
                <a:spLocks noChangeArrowheads="1"/>
              </p:cNvSpPr>
              <p:nvPr/>
            </p:nvSpPr>
            <p:spPr bwMode="auto">
              <a:xfrm>
                <a:off x="3304" y="1448"/>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47" name="Rectangle 49">
                <a:extLst>
                  <a:ext uri="{FF2B5EF4-FFF2-40B4-BE49-F238E27FC236}">
                    <a16:creationId xmlns="" xmlns:a16="http://schemas.microsoft.com/office/drawing/2014/main" id="{FD434A18-809F-4464-BBF0-44C6CD191619}"/>
                  </a:ext>
                </a:extLst>
              </p:cNvPr>
              <p:cNvSpPr>
                <a:spLocks noChangeArrowheads="1"/>
              </p:cNvSpPr>
              <p:nvPr/>
            </p:nvSpPr>
            <p:spPr bwMode="auto">
              <a:xfrm>
                <a:off x="3573" y="1448"/>
                <a:ext cx="272"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48" name="Rectangle 51">
                <a:extLst>
                  <a:ext uri="{FF2B5EF4-FFF2-40B4-BE49-F238E27FC236}">
                    <a16:creationId xmlns="" xmlns:a16="http://schemas.microsoft.com/office/drawing/2014/main" id="{352A3173-FA81-4C48-8172-3C66C9FCB4C1}"/>
                  </a:ext>
                </a:extLst>
              </p:cNvPr>
              <p:cNvSpPr>
                <a:spLocks noChangeArrowheads="1"/>
              </p:cNvSpPr>
              <p:nvPr/>
            </p:nvSpPr>
            <p:spPr bwMode="auto">
              <a:xfrm>
                <a:off x="2746" y="1439"/>
                <a:ext cx="272" cy="348"/>
              </a:xfrm>
              <a:prstGeom prst="rect">
                <a:avLst/>
              </a:prstGeom>
              <a:solidFill>
                <a:srgbClr val="FF00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dirty="0">
                  <a:solidFill>
                    <a:srgbClr val="F41020"/>
                  </a:solidFill>
                </a:endParaRPr>
              </a:p>
            </p:txBody>
          </p:sp>
        </p:grpSp>
        <p:sp>
          <p:nvSpPr>
            <p:cNvPr id="4162" name="Rectangle 49">
              <a:extLst>
                <a:ext uri="{FF2B5EF4-FFF2-40B4-BE49-F238E27FC236}">
                  <a16:creationId xmlns="" xmlns:a16="http://schemas.microsoft.com/office/drawing/2014/main" id="{9BD37467-971F-4BFB-9799-A4B6507DBEFC}"/>
                </a:ext>
              </a:extLst>
            </p:cNvPr>
            <p:cNvSpPr>
              <a:spLocks noChangeArrowheads="1"/>
            </p:cNvSpPr>
            <p:nvPr/>
          </p:nvSpPr>
          <p:spPr bwMode="auto">
            <a:xfrm>
              <a:off x="6715340" y="1866240"/>
              <a:ext cx="431800" cy="533401"/>
            </a:xfrm>
            <a:prstGeom prst="rect">
              <a:avLst/>
            </a:prstGeom>
            <a:solidFill>
              <a:srgbClr val="FFFF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vi-VN" altLang="vi-VN">
                <a:solidFill>
                  <a:srgbClr val="F41020"/>
                </a:solidFill>
              </a:endParaRPr>
            </a:p>
          </p:txBody>
        </p:sp>
      </p:grpSp>
      <p:grpSp>
        <p:nvGrpSpPr>
          <p:cNvPr id="138" name="Group 137">
            <a:extLst>
              <a:ext uri="{FF2B5EF4-FFF2-40B4-BE49-F238E27FC236}">
                <a16:creationId xmlns="" xmlns:a16="http://schemas.microsoft.com/office/drawing/2014/main" id="{7309875F-1CE7-42BE-9046-C5366A8015B5}"/>
              </a:ext>
            </a:extLst>
          </p:cNvPr>
          <p:cNvGrpSpPr>
            <a:grpSpLocks/>
          </p:cNvGrpSpPr>
          <p:nvPr/>
        </p:nvGrpSpPr>
        <p:grpSpPr bwMode="auto">
          <a:xfrm>
            <a:off x="6590465" y="1960434"/>
            <a:ext cx="2199941" cy="478165"/>
            <a:chOff x="5025446" y="1956388"/>
            <a:chExt cx="2199408" cy="477838"/>
          </a:xfrm>
        </p:grpSpPr>
        <p:grpSp>
          <p:nvGrpSpPr>
            <p:cNvPr id="4155" name="Group 161">
              <a:extLst>
                <a:ext uri="{FF2B5EF4-FFF2-40B4-BE49-F238E27FC236}">
                  <a16:creationId xmlns="" xmlns:a16="http://schemas.microsoft.com/office/drawing/2014/main" id="{BC4648B3-A9E9-44F1-819F-EF3131758B68}"/>
                </a:ext>
              </a:extLst>
            </p:cNvPr>
            <p:cNvGrpSpPr>
              <a:grpSpLocks/>
            </p:cNvGrpSpPr>
            <p:nvPr/>
          </p:nvGrpSpPr>
          <p:grpSpPr bwMode="auto">
            <a:xfrm>
              <a:off x="5025446" y="1956388"/>
              <a:ext cx="1763713" cy="477837"/>
              <a:chOff x="3168" y="1150"/>
              <a:chExt cx="1111" cy="301"/>
            </a:xfrm>
          </p:grpSpPr>
          <p:sp>
            <p:nvSpPr>
              <p:cNvPr id="4157" name="Text Box 98">
                <a:extLst>
                  <a:ext uri="{FF2B5EF4-FFF2-40B4-BE49-F238E27FC236}">
                    <a16:creationId xmlns="" xmlns:a16="http://schemas.microsoft.com/office/drawing/2014/main" id="{B830E522-A401-4204-AB38-5002F4AB2A2C}"/>
                  </a:ext>
                </a:extLst>
              </p:cNvPr>
              <p:cNvSpPr txBox="1">
                <a:spLocks noChangeArrowheads="1"/>
              </p:cNvSpPr>
              <p:nvPr/>
            </p:nvSpPr>
            <p:spPr bwMode="auto">
              <a:xfrm>
                <a:off x="3168" y="1152"/>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chemeClr val="bg1"/>
                    </a:solidFill>
                    <a:latin typeface="Times New Roman" panose="02020603050405020304" pitchFamily="18" charset="0"/>
                  </a:rPr>
                  <a:t>N</a:t>
                </a:r>
              </a:p>
            </p:txBody>
          </p:sp>
          <p:sp>
            <p:nvSpPr>
              <p:cNvPr id="4158" name="Text Box 100">
                <a:extLst>
                  <a:ext uri="{FF2B5EF4-FFF2-40B4-BE49-F238E27FC236}">
                    <a16:creationId xmlns="" xmlns:a16="http://schemas.microsoft.com/office/drawing/2014/main" id="{14493B2D-7B1E-4D87-9D3A-45588B135BB8}"/>
                  </a:ext>
                </a:extLst>
              </p:cNvPr>
              <p:cNvSpPr txBox="1">
                <a:spLocks noChangeArrowheads="1"/>
              </p:cNvSpPr>
              <p:nvPr/>
            </p:nvSpPr>
            <p:spPr bwMode="auto">
              <a:xfrm>
                <a:off x="3452" y="1150"/>
                <a:ext cx="235"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H</a:t>
                </a:r>
              </a:p>
            </p:txBody>
          </p:sp>
          <p:sp>
            <p:nvSpPr>
              <p:cNvPr id="4159" name="Text Box 101">
                <a:extLst>
                  <a:ext uri="{FF2B5EF4-FFF2-40B4-BE49-F238E27FC236}">
                    <a16:creationId xmlns="" xmlns:a16="http://schemas.microsoft.com/office/drawing/2014/main" id="{672C9CAB-EA5A-4180-B144-22CA88BF721C}"/>
                  </a:ext>
                </a:extLst>
              </p:cNvPr>
              <p:cNvSpPr txBox="1">
                <a:spLocks noChangeArrowheads="1"/>
              </p:cNvSpPr>
              <p:nvPr/>
            </p:nvSpPr>
            <p:spPr bwMode="auto">
              <a:xfrm>
                <a:off x="3991" y="1163"/>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N</a:t>
                </a:r>
              </a:p>
            </p:txBody>
          </p:sp>
          <p:sp>
            <p:nvSpPr>
              <p:cNvPr id="4160" name="Text Box 102">
                <a:extLst>
                  <a:ext uri="{FF2B5EF4-FFF2-40B4-BE49-F238E27FC236}">
                    <a16:creationId xmlns="" xmlns:a16="http://schemas.microsoft.com/office/drawing/2014/main" id="{9F9A3104-FA9B-467F-805B-3F10B716027A}"/>
                  </a:ext>
                </a:extLst>
              </p:cNvPr>
              <p:cNvSpPr txBox="1">
                <a:spLocks noChangeArrowheads="1"/>
              </p:cNvSpPr>
              <p:nvPr/>
            </p:nvSpPr>
            <p:spPr bwMode="auto">
              <a:xfrm>
                <a:off x="3696" y="1152"/>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A</a:t>
                </a:r>
              </a:p>
            </p:txBody>
          </p:sp>
        </p:grpSp>
        <p:sp>
          <p:nvSpPr>
            <p:cNvPr id="4156" name="Text Box 101">
              <a:extLst>
                <a:ext uri="{FF2B5EF4-FFF2-40B4-BE49-F238E27FC236}">
                  <a16:creationId xmlns="" xmlns:a16="http://schemas.microsoft.com/office/drawing/2014/main" id="{722C4626-B558-4D70-B4F3-41DD5FF22B5F}"/>
                </a:ext>
              </a:extLst>
            </p:cNvPr>
            <p:cNvSpPr txBox="1">
              <a:spLocks noChangeArrowheads="1"/>
            </p:cNvSpPr>
            <p:nvPr/>
          </p:nvSpPr>
          <p:spPr bwMode="auto">
            <a:xfrm>
              <a:off x="6679507" y="1977026"/>
              <a:ext cx="5453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H</a:t>
              </a:r>
            </a:p>
          </p:txBody>
        </p:sp>
      </p:grpSp>
      <p:sp>
        <p:nvSpPr>
          <p:cNvPr id="21" name="TextBox 20">
            <a:extLst>
              <a:ext uri="{FF2B5EF4-FFF2-40B4-BE49-F238E27FC236}">
                <a16:creationId xmlns="" xmlns:a16="http://schemas.microsoft.com/office/drawing/2014/main" id="{11B96705-3E5F-457A-81CB-610AD4DDB9CD}"/>
              </a:ext>
            </a:extLst>
          </p:cNvPr>
          <p:cNvSpPr txBox="1">
            <a:spLocks noChangeArrowheads="1"/>
          </p:cNvSpPr>
          <p:nvPr/>
        </p:nvSpPr>
        <p:spPr bwMode="auto">
          <a:xfrm>
            <a:off x="7099750" y="3986954"/>
            <a:ext cx="2476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41020"/>
                </a:solidFill>
                <a:latin typeface="Arial" panose="020B0604020202020204" pitchFamily="34" charset="0"/>
              </a:defRPr>
            </a:lvl1pPr>
            <a:lvl2pPr marL="742950" indent="-285750">
              <a:defRPr sz="3200">
                <a:solidFill>
                  <a:srgbClr val="F41020"/>
                </a:solidFill>
                <a:latin typeface="Arial" panose="020B0604020202020204" pitchFamily="34" charset="0"/>
              </a:defRPr>
            </a:lvl2pPr>
            <a:lvl3pPr marL="1143000" indent="-228600">
              <a:defRPr sz="3200">
                <a:solidFill>
                  <a:srgbClr val="F41020"/>
                </a:solidFill>
                <a:latin typeface="Arial" panose="020B0604020202020204" pitchFamily="34" charset="0"/>
              </a:defRPr>
            </a:lvl3pPr>
            <a:lvl4pPr marL="1600200" indent="-228600">
              <a:defRPr sz="3200">
                <a:solidFill>
                  <a:srgbClr val="F41020"/>
                </a:solidFill>
                <a:latin typeface="Arial" panose="020B0604020202020204" pitchFamily="34" charset="0"/>
              </a:defRPr>
            </a:lvl4pPr>
            <a:lvl5pPr marL="2057400" indent="-228600">
              <a:defRPr sz="3200">
                <a:solidFill>
                  <a:srgbClr val="F41020"/>
                </a:solidFill>
                <a:latin typeface="Arial" panose="020B0604020202020204" pitchFamily="34" charset="0"/>
              </a:defRPr>
            </a:lvl5pPr>
            <a:lvl6pPr marL="2514600" indent="-228600" eaLnBrk="0" fontAlgn="base" hangingPunct="0">
              <a:spcBef>
                <a:spcPct val="0"/>
              </a:spcBef>
              <a:spcAft>
                <a:spcPct val="0"/>
              </a:spcAft>
              <a:defRPr sz="3200">
                <a:solidFill>
                  <a:srgbClr val="F41020"/>
                </a:solidFill>
                <a:latin typeface="Arial" panose="020B0604020202020204" pitchFamily="34" charset="0"/>
              </a:defRPr>
            </a:lvl6pPr>
            <a:lvl7pPr marL="2971800" indent="-228600" eaLnBrk="0" fontAlgn="base" hangingPunct="0">
              <a:spcBef>
                <a:spcPct val="0"/>
              </a:spcBef>
              <a:spcAft>
                <a:spcPct val="0"/>
              </a:spcAft>
              <a:defRPr sz="3200">
                <a:solidFill>
                  <a:srgbClr val="F41020"/>
                </a:solidFill>
                <a:latin typeface="Arial" panose="020B0604020202020204" pitchFamily="34" charset="0"/>
              </a:defRPr>
            </a:lvl7pPr>
            <a:lvl8pPr marL="3429000" indent="-228600" eaLnBrk="0" fontAlgn="base" hangingPunct="0">
              <a:spcBef>
                <a:spcPct val="0"/>
              </a:spcBef>
              <a:spcAft>
                <a:spcPct val="0"/>
              </a:spcAft>
              <a:defRPr sz="3200">
                <a:solidFill>
                  <a:srgbClr val="F41020"/>
                </a:solidFill>
                <a:latin typeface="Arial" panose="020B0604020202020204" pitchFamily="34" charset="0"/>
              </a:defRPr>
            </a:lvl8pPr>
            <a:lvl9pPr marL="3886200" indent="-228600" eaLnBrk="0" fontAlgn="base" hangingPunct="0">
              <a:spcBef>
                <a:spcPct val="0"/>
              </a:spcBef>
              <a:spcAft>
                <a:spcPct val="0"/>
              </a:spcAft>
              <a:defRPr sz="3200">
                <a:solidFill>
                  <a:srgbClr val="F41020"/>
                </a:solidFill>
                <a:latin typeface="Arial" panose="020B0604020202020204" pitchFamily="34" charset="0"/>
              </a:defRPr>
            </a:lvl9pPr>
          </a:lstStyle>
          <a:p>
            <a:r>
              <a:rPr lang="en-US" altLang="vi-VN" dirty="0"/>
              <a:t>331 212 km</a:t>
            </a:r>
            <a:r>
              <a:rPr lang="en-US" altLang="vi-VN" baseline="30000" dirty="0"/>
              <a:t>2</a:t>
            </a:r>
            <a:endParaRPr lang="vi-VN" altLang="vi-VN" dirty="0"/>
          </a:p>
        </p:txBody>
      </p:sp>
      <p:grpSp>
        <p:nvGrpSpPr>
          <p:cNvPr id="151" name="Group 150">
            <a:extLst>
              <a:ext uri="{FF2B5EF4-FFF2-40B4-BE49-F238E27FC236}">
                <a16:creationId xmlns="" xmlns:a16="http://schemas.microsoft.com/office/drawing/2014/main" id="{270B96C1-ABD9-4183-A31E-CAAED08576CB}"/>
              </a:ext>
            </a:extLst>
          </p:cNvPr>
          <p:cNvGrpSpPr/>
          <p:nvPr/>
        </p:nvGrpSpPr>
        <p:grpSpPr>
          <a:xfrm>
            <a:off x="6552802" y="811246"/>
            <a:ext cx="3443162" cy="534131"/>
            <a:chOff x="5029200" y="819007"/>
            <a:chExt cx="3443162" cy="534131"/>
          </a:xfrm>
          <a:solidFill>
            <a:srgbClr val="FFFF00"/>
          </a:solidFill>
        </p:grpSpPr>
        <p:grpSp>
          <p:nvGrpSpPr>
            <p:cNvPr id="152" name="Group 37">
              <a:extLst>
                <a:ext uri="{FF2B5EF4-FFF2-40B4-BE49-F238E27FC236}">
                  <a16:creationId xmlns="" xmlns:a16="http://schemas.microsoft.com/office/drawing/2014/main" id="{8E6FF87E-0FE2-428F-8835-09C9F1FEA17D}"/>
                </a:ext>
              </a:extLst>
            </p:cNvPr>
            <p:cNvGrpSpPr>
              <a:grpSpLocks/>
            </p:cNvGrpSpPr>
            <p:nvPr/>
          </p:nvGrpSpPr>
          <p:grpSpPr bwMode="auto">
            <a:xfrm>
              <a:off x="5029200" y="819738"/>
              <a:ext cx="2590800" cy="533400"/>
              <a:chOff x="2256" y="816"/>
              <a:chExt cx="1728" cy="336"/>
            </a:xfrm>
            <a:grpFill/>
          </p:grpSpPr>
          <p:grpSp>
            <p:nvGrpSpPr>
              <p:cNvPr id="155" name="Group 38">
                <a:extLst>
                  <a:ext uri="{FF2B5EF4-FFF2-40B4-BE49-F238E27FC236}">
                    <a16:creationId xmlns="" xmlns:a16="http://schemas.microsoft.com/office/drawing/2014/main" id="{6FFE4D31-7BE5-4005-B3F3-2116AEF3809B}"/>
                  </a:ext>
                </a:extLst>
              </p:cNvPr>
              <p:cNvGrpSpPr>
                <a:grpSpLocks/>
              </p:cNvGrpSpPr>
              <p:nvPr/>
            </p:nvGrpSpPr>
            <p:grpSpPr bwMode="auto">
              <a:xfrm>
                <a:off x="2256" y="816"/>
                <a:ext cx="1440" cy="336"/>
                <a:chOff x="2016" y="432"/>
                <a:chExt cx="1440" cy="336"/>
              </a:xfrm>
              <a:grpFill/>
            </p:grpSpPr>
            <p:sp>
              <p:nvSpPr>
                <p:cNvPr id="157" name="Rectangle 39">
                  <a:extLst>
                    <a:ext uri="{FF2B5EF4-FFF2-40B4-BE49-F238E27FC236}">
                      <a16:creationId xmlns="" xmlns:a16="http://schemas.microsoft.com/office/drawing/2014/main" id="{87239AB4-A488-42E1-BCC0-4BCC87051315}"/>
                    </a:ext>
                  </a:extLst>
                </p:cNvPr>
                <p:cNvSpPr>
                  <a:spLocks noChangeArrowheads="1"/>
                </p:cNvSpPr>
                <p:nvPr/>
              </p:nvSpPr>
              <p:spPr bwMode="auto">
                <a:xfrm>
                  <a:off x="2016" y="432"/>
                  <a:ext cx="288" cy="336"/>
                </a:xfrm>
                <a:prstGeom prst="rect">
                  <a:avLst/>
                </a:prstGeom>
                <a:solidFill>
                  <a:srgbClr val="FF00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58" name="Rectangle 40">
                  <a:extLst>
                    <a:ext uri="{FF2B5EF4-FFF2-40B4-BE49-F238E27FC236}">
                      <a16:creationId xmlns="" xmlns:a16="http://schemas.microsoft.com/office/drawing/2014/main" id="{1427639E-8C7F-4D92-A849-7CF2AB513D73}"/>
                    </a:ext>
                  </a:extLst>
                </p:cNvPr>
                <p:cNvSpPr>
                  <a:spLocks noChangeArrowheads="1"/>
                </p:cNvSpPr>
                <p:nvPr/>
              </p:nvSpPr>
              <p:spPr bwMode="auto">
                <a:xfrm>
                  <a:off x="2304"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59" name="Rectangle 41">
                  <a:extLst>
                    <a:ext uri="{FF2B5EF4-FFF2-40B4-BE49-F238E27FC236}">
                      <a16:creationId xmlns="" xmlns:a16="http://schemas.microsoft.com/office/drawing/2014/main" id="{75DBAA02-4533-4E3A-A90F-684C2B317FBD}"/>
                    </a:ext>
                  </a:extLst>
                </p:cNvPr>
                <p:cNvSpPr>
                  <a:spLocks noChangeArrowheads="1"/>
                </p:cNvSpPr>
                <p:nvPr/>
              </p:nvSpPr>
              <p:spPr bwMode="auto">
                <a:xfrm>
                  <a:off x="2592"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60" name="Rectangle 42">
                  <a:extLst>
                    <a:ext uri="{FF2B5EF4-FFF2-40B4-BE49-F238E27FC236}">
                      <a16:creationId xmlns="" xmlns:a16="http://schemas.microsoft.com/office/drawing/2014/main" id="{8241873D-938F-4ACD-9355-4025E4A74DAC}"/>
                    </a:ext>
                  </a:extLst>
                </p:cNvPr>
                <p:cNvSpPr>
                  <a:spLocks noChangeArrowheads="1"/>
                </p:cNvSpPr>
                <p:nvPr/>
              </p:nvSpPr>
              <p:spPr bwMode="auto">
                <a:xfrm>
                  <a:off x="2880"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61" name="Rectangle 43">
                  <a:extLst>
                    <a:ext uri="{FF2B5EF4-FFF2-40B4-BE49-F238E27FC236}">
                      <a16:creationId xmlns="" xmlns:a16="http://schemas.microsoft.com/office/drawing/2014/main" id="{7C9CAAC5-6223-4511-B367-6BCC62359D01}"/>
                    </a:ext>
                  </a:extLst>
                </p:cNvPr>
                <p:cNvSpPr>
                  <a:spLocks noChangeArrowheads="1"/>
                </p:cNvSpPr>
                <p:nvPr/>
              </p:nvSpPr>
              <p:spPr bwMode="auto">
                <a:xfrm>
                  <a:off x="3168"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sp>
            <p:nvSpPr>
              <p:cNvPr id="156" name="Rectangle 44">
                <a:extLst>
                  <a:ext uri="{FF2B5EF4-FFF2-40B4-BE49-F238E27FC236}">
                    <a16:creationId xmlns="" xmlns:a16="http://schemas.microsoft.com/office/drawing/2014/main" id="{4AEF223A-BDBC-4D81-AC7E-FD289BF43DA2}"/>
                  </a:ext>
                </a:extLst>
              </p:cNvPr>
              <p:cNvSpPr>
                <a:spLocks noChangeArrowheads="1"/>
              </p:cNvSpPr>
              <p:nvPr/>
            </p:nvSpPr>
            <p:spPr bwMode="auto">
              <a:xfrm>
                <a:off x="3696" y="816"/>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sp>
          <p:nvSpPr>
            <p:cNvPr id="153" name="Rectangle 44">
              <a:extLst>
                <a:ext uri="{FF2B5EF4-FFF2-40B4-BE49-F238E27FC236}">
                  <a16:creationId xmlns="" xmlns:a16="http://schemas.microsoft.com/office/drawing/2014/main" id="{48F1B8EE-AEC6-438F-9C33-B04E400D207C}"/>
                </a:ext>
              </a:extLst>
            </p:cNvPr>
            <p:cNvSpPr>
              <a:spLocks noChangeArrowheads="1"/>
            </p:cNvSpPr>
            <p:nvPr/>
          </p:nvSpPr>
          <p:spPr bwMode="auto">
            <a:xfrm>
              <a:off x="7609243" y="819502"/>
              <a:ext cx="431800" cy="533400"/>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54" name="Rectangle 44">
              <a:extLst>
                <a:ext uri="{FF2B5EF4-FFF2-40B4-BE49-F238E27FC236}">
                  <a16:creationId xmlns="" xmlns:a16="http://schemas.microsoft.com/office/drawing/2014/main" id="{860231F1-8B86-4694-AA0C-9D5227A89A5D}"/>
                </a:ext>
              </a:extLst>
            </p:cNvPr>
            <p:cNvSpPr>
              <a:spLocks noChangeArrowheads="1"/>
            </p:cNvSpPr>
            <p:nvPr/>
          </p:nvSpPr>
          <p:spPr bwMode="auto">
            <a:xfrm>
              <a:off x="8040562" y="819007"/>
              <a:ext cx="431800" cy="533400"/>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grpSp>
        <p:nvGrpSpPr>
          <p:cNvPr id="162" name="Group 161">
            <a:extLst>
              <a:ext uri="{FF2B5EF4-FFF2-40B4-BE49-F238E27FC236}">
                <a16:creationId xmlns="" xmlns:a16="http://schemas.microsoft.com/office/drawing/2014/main" id="{F50692E7-8890-4BC4-8E69-4DA86241A7FE}"/>
              </a:ext>
            </a:extLst>
          </p:cNvPr>
          <p:cNvGrpSpPr>
            <a:grpSpLocks/>
          </p:cNvGrpSpPr>
          <p:nvPr/>
        </p:nvGrpSpPr>
        <p:grpSpPr bwMode="auto">
          <a:xfrm>
            <a:off x="6547333" y="868412"/>
            <a:ext cx="3427413" cy="472785"/>
            <a:chOff x="5964326" y="308861"/>
            <a:chExt cx="3427138" cy="472792"/>
          </a:xfrm>
        </p:grpSpPr>
        <p:sp>
          <p:nvSpPr>
            <p:cNvPr id="4145" name="Text Box 173">
              <a:extLst>
                <a:ext uri="{FF2B5EF4-FFF2-40B4-BE49-F238E27FC236}">
                  <a16:creationId xmlns="" xmlns:a16="http://schemas.microsoft.com/office/drawing/2014/main" id="{DD249091-73C2-4CE1-AA83-07E613E9AEFC}"/>
                </a:ext>
              </a:extLst>
            </p:cNvPr>
            <p:cNvSpPr txBox="1">
              <a:spLocks noChangeArrowheads="1"/>
            </p:cNvSpPr>
            <p:nvPr/>
          </p:nvSpPr>
          <p:spPr bwMode="auto">
            <a:xfrm>
              <a:off x="8497904" y="308861"/>
              <a:ext cx="519825" cy="461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 C</a:t>
              </a:r>
            </a:p>
          </p:txBody>
        </p:sp>
        <p:grpSp>
          <p:nvGrpSpPr>
            <p:cNvPr id="4146" name="Group 163">
              <a:extLst>
                <a:ext uri="{FF2B5EF4-FFF2-40B4-BE49-F238E27FC236}">
                  <a16:creationId xmlns="" xmlns:a16="http://schemas.microsoft.com/office/drawing/2014/main" id="{7C69D90A-78F6-4ED4-A800-1951FDEAE890}"/>
                </a:ext>
              </a:extLst>
            </p:cNvPr>
            <p:cNvGrpSpPr>
              <a:grpSpLocks/>
            </p:cNvGrpSpPr>
            <p:nvPr/>
          </p:nvGrpSpPr>
          <p:grpSpPr bwMode="auto">
            <a:xfrm>
              <a:off x="5964326" y="313937"/>
              <a:ext cx="3427138" cy="467716"/>
              <a:chOff x="5980076" y="326871"/>
              <a:chExt cx="3427138" cy="467716"/>
            </a:xfrm>
          </p:grpSpPr>
          <p:grpSp>
            <p:nvGrpSpPr>
              <p:cNvPr id="4147" name="Group 295">
                <a:extLst>
                  <a:ext uri="{FF2B5EF4-FFF2-40B4-BE49-F238E27FC236}">
                    <a16:creationId xmlns="" xmlns:a16="http://schemas.microsoft.com/office/drawing/2014/main" id="{1BDAE9A2-4ED5-4B94-92B3-9B192B3F1EAC}"/>
                  </a:ext>
                </a:extLst>
              </p:cNvPr>
              <p:cNvGrpSpPr>
                <a:grpSpLocks/>
              </p:cNvGrpSpPr>
              <p:nvPr/>
            </p:nvGrpSpPr>
            <p:grpSpPr bwMode="auto">
              <a:xfrm>
                <a:off x="5980076" y="326871"/>
                <a:ext cx="2563812" cy="461964"/>
                <a:chOff x="3168" y="480"/>
                <a:chExt cx="1615" cy="291"/>
              </a:xfrm>
            </p:grpSpPr>
            <p:sp>
              <p:nvSpPr>
                <p:cNvPr id="4149" name="Text Box 170">
                  <a:extLst>
                    <a:ext uri="{FF2B5EF4-FFF2-40B4-BE49-F238E27FC236}">
                      <a16:creationId xmlns="" xmlns:a16="http://schemas.microsoft.com/office/drawing/2014/main" id="{5B84055F-C06C-4470-AABC-7AFFE026C7D7}"/>
                    </a:ext>
                  </a:extLst>
                </p:cNvPr>
                <p:cNvSpPr txBox="1">
                  <a:spLocks noChangeArrowheads="1"/>
                </p:cNvSpPr>
                <p:nvPr/>
              </p:nvSpPr>
              <p:spPr bwMode="auto">
                <a:xfrm>
                  <a:off x="3456" y="480"/>
                  <a:ext cx="28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I</a:t>
                  </a:r>
                </a:p>
              </p:txBody>
            </p:sp>
            <p:sp>
              <p:nvSpPr>
                <p:cNvPr id="4150" name="Text Box 171">
                  <a:extLst>
                    <a:ext uri="{FF2B5EF4-FFF2-40B4-BE49-F238E27FC236}">
                      <a16:creationId xmlns="" xmlns:a16="http://schemas.microsoft.com/office/drawing/2014/main" id="{804CA1F0-27BC-4D3A-97E9-D6E7C890A905}"/>
                    </a:ext>
                  </a:extLst>
                </p:cNvPr>
                <p:cNvSpPr txBox="1">
                  <a:spLocks noChangeArrowheads="1"/>
                </p:cNvSpPr>
                <p:nvPr/>
              </p:nvSpPr>
              <p:spPr bwMode="auto">
                <a:xfrm>
                  <a:off x="3696" y="480"/>
                  <a:ext cx="28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a:solidFill>
                        <a:srgbClr val="0000FF"/>
                      </a:solidFill>
                      <a:latin typeface="Times New Roman" panose="02020603050405020304" pitchFamily="18" charset="0"/>
                    </a:rPr>
                    <a:t>Ệ</a:t>
                  </a:r>
                </a:p>
              </p:txBody>
            </p:sp>
            <p:sp>
              <p:nvSpPr>
                <p:cNvPr id="4151" name="Text Box 172">
                  <a:extLst>
                    <a:ext uri="{FF2B5EF4-FFF2-40B4-BE49-F238E27FC236}">
                      <a16:creationId xmlns="" xmlns:a16="http://schemas.microsoft.com/office/drawing/2014/main" id="{4EB2F63C-EFE7-4668-909C-F238CFF933C7}"/>
                    </a:ext>
                  </a:extLst>
                </p:cNvPr>
                <p:cNvSpPr txBox="1">
                  <a:spLocks noChangeArrowheads="1"/>
                </p:cNvSpPr>
                <p:nvPr/>
              </p:nvSpPr>
              <p:spPr bwMode="auto">
                <a:xfrm>
                  <a:off x="3168" y="480"/>
                  <a:ext cx="28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chemeClr val="bg1"/>
                      </a:solidFill>
                      <a:latin typeface="Times New Roman" panose="02020603050405020304" pitchFamily="18" charset="0"/>
                    </a:rPr>
                    <a:t>D</a:t>
                  </a:r>
                </a:p>
              </p:txBody>
            </p:sp>
            <p:sp>
              <p:nvSpPr>
                <p:cNvPr id="4152" name="Text Box 173">
                  <a:extLst>
                    <a:ext uri="{FF2B5EF4-FFF2-40B4-BE49-F238E27FC236}">
                      <a16:creationId xmlns="" xmlns:a16="http://schemas.microsoft.com/office/drawing/2014/main" id="{0B654A85-5D40-4DF6-B490-AC1BB317AC34}"/>
                    </a:ext>
                  </a:extLst>
                </p:cNvPr>
                <p:cNvSpPr txBox="1">
                  <a:spLocks noChangeArrowheads="1"/>
                </p:cNvSpPr>
                <p:nvPr/>
              </p:nvSpPr>
              <p:spPr bwMode="auto">
                <a:xfrm>
                  <a:off x="3984" y="480"/>
                  <a:ext cx="28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a:solidFill>
                        <a:srgbClr val="0000FF"/>
                      </a:solidFill>
                      <a:latin typeface="Times New Roman" panose="02020603050405020304" pitchFamily="18" charset="0"/>
                    </a:rPr>
                    <a:t>N</a:t>
                  </a:r>
                </a:p>
              </p:txBody>
            </p:sp>
            <p:sp>
              <p:nvSpPr>
                <p:cNvPr id="4153" name="Text Box 174">
                  <a:extLst>
                    <a:ext uri="{FF2B5EF4-FFF2-40B4-BE49-F238E27FC236}">
                      <a16:creationId xmlns="" xmlns:a16="http://schemas.microsoft.com/office/drawing/2014/main" id="{EBAEEB46-55B0-46AA-987F-DA27F5040049}"/>
                    </a:ext>
                  </a:extLst>
                </p:cNvPr>
                <p:cNvSpPr txBox="1">
                  <a:spLocks noChangeArrowheads="1"/>
                </p:cNvSpPr>
                <p:nvPr/>
              </p:nvSpPr>
              <p:spPr bwMode="auto">
                <a:xfrm>
                  <a:off x="4495" y="480"/>
                  <a:ext cx="28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Í</a:t>
                  </a:r>
                </a:p>
              </p:txBody>
            </p:sp>
            <p:sp>
              <p:nvSpPr>
                <p:cNvPr id="4154" name="Text Box 175">
                  <a:extLst>
                    <a:ext uri="{FF2B5EF4-FFF2-40B4-BE49-F238E27FC236}">
                      <a16:creationId xmlns="" xmlns:a16="http://schemas.microsoft.com/office/drawing/2014/main" id="{0B5FE20F-53E7-4084-9B1A-AE17D54376E8}"/>
                    </a:ext>
                  </a:extLst>
                </p:cNvPr>
                <p:cNvSpPr txBox="1">
                  <a:spLocks noChangeArrowheads="1"/>
                </p:cNvSpPr>
                <p:nvPr/>
              </p:nvSpPr>
              <p:spPr bwMode="auto">
                <a:xfrm>
                  <a:off x="4224" y="480"/>
                  <a:ext cx="28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 T</a:t>
                  </a:r>
                </a:p>
              </p:txBody>
            </p:sp>
          </p:grpSp>
          <p:sp>
            <p:nvSpPr>
              <p:cNvPr id="4148" name="Text Box 173">
                <a:extLst>
                  <a:ext uri="{FF2B5EF4-FFF2-40B4-BE49-F238E27FC236}">
                    <a16:creationId xmlns="" xmlns:a16="http://schemas.microsoft.com/office/drawing/2014/main" id="{83AD85AC-0F25-4680-8D48-0E7E609B32E4}"/>
                  </a:ext>
                </a:extLst>
              </p:cNvPr>
              <p:cNvSpPr txBox="1">
                <a:spLocks noChangeArrowheads="1"/>
              </p:cNvSpPr>
              <p:nvPr/>
            </p:nvSpPr>
            <p:spPr bwMode="auto">
              <a:xfrm>
                <a:off x="8950014" y="332915"/>
                <a:ext cx="457200" cy="461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H</a:t>
                </a:r>
              </a:p>
            </p:txBody>
          </p:sp>
        </p:grpSp>
      </p:grpSp>
      <p:grpSp>
        <p:nvGrpSpPr>
          <p:cNvPr id="173" name="Group 172">
            <a:extLst>
              <a:ext uri="{FF2B5EF4-FFF2-40B4-BE49-F238E27FC236}">
                <a16:creationId xmlns="" xmlns:a16="http://schemas.microsoft.com/office/drawing/2014/main" id="{075EE483-624F-4590-B609-4D4C772D30B6}"/>
              </a:ext>
            </a:extLst>
          </p:cNvPr>
          <p:cNvGrpSpPr/>
          <p:nvPr/>
        </p:nvGrpSpPr>
        <p:grpSpPr>
          <a:xfrm>
            <a:off x="6057110" y="1356134"/>
            <a:ext cx="3114215" cy="550269"/>
            <a:chOff x="2753120" y="1346113"/>
            <a:chExt cx="3114215" cy="550269"/>
          </a:xfrm>
          <a:solidFill>
            <a:srgbClr val="FFFF00"/>
          </a:solidFill>
        </p:grpSpPr>
        <p:sp>
          <p:nvSpPr>
            <p:cNvPr id="174" name="Rectangle 105">
              <a:extLst>
                <a:ext uri="{FF2B5EF4-FFF2-40B4-BE49-F238E27FC236}">
                  <a16:creationId xmlns="" xmlns:a16="http://schemas.microsoft.com/office/drawing/2014/main" id="{F740AF71-0F15-4384-ADBD-89F000628773}"/>
                </a:ext>
              </a:extLst>
            </p:cNvPr>
            <p:cNvSpPr>
              <a:spLocks noChangeArrowheads="1"/>
            </p:cNvSpPr>
            <p:nvPr/>
          </p:nvSpPr>
          <p:spPr bwMode="auto">
            <a:xfrm>
              <a:off x="4131959" y="1358927"/>
              <a:ext cx="431800" cy="523958"/>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75" name="Rectangle 106">
              <a:extLst>
                <a:ext uri="{FF2B5EF4-FFF2-40B4-BE49-F238E27FC236}">
                  <a16:creationId xmlns="" xmlns:a16="http://schemas.microsoft.com/office/drawing/2014/main" id="{B3BEB07E-2698-4D1E-BF7A-D9C590AC8CD8}"/>
                </a:ext>
              </a:extLst>
            </p:cNvPr>
            <p:cNvSpPr>
              <a:spLocks noChangeArrowheads="1"/>
            </p:cNvSpPr>
            <p:nvPr/>
          </p:nvSpPr>
          <p:spPr bwMode="auto">
            <a:xfrm>
              <a:off x="4571748" y="1354219"/>
              <a:ext cx="431800" cy="533400"/>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76" name="Rectangle 107">
              <a:extLst>
                <a:ext uri="{FF2B5EF4-FFF2-40B4-BE49-F238E27FC236}">
                  <a16:creationId xmlns="" xmlns:a16="http://schemas.microsoft.com/office/drawing/2014/main" id="{7E3070E6-A4DB-460A-B56F-1BC11B8F319F}"/>
                </a:ext>
              </a:extLst>
            </p:cNvPr>
            <p:cNvSpPr>
              <a:spLocks noChangeArrowheads="1"/>
            </p:cNvSpPr>
            <p:nvPr/>
          </p:nvSpPr>
          <p:spPr bwMode="auto">
            <a:xfrm>
              <a:off x="5003548" y="1354219"/>
              <a:ext cx="431800" cy="533400"/>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177" name="Rectangle 108">
              <a:extLst>
                <a:ext uri="{FF2B5EF4-FFF2-40B4-BE49-F238E27FC236}">
                  <a16:creationId xmlns="" xmlns:a16="http://schemas.microsoft.com/office/drawing/2014/main" id="{F4C23C94-9478-476B-AB59-4666FA7CAAE5}"/>
                </a:ext>
              </a:extLst>
            </p:cNvPr>
            <p:cNvSpPr>
              <a:spLocks noChangeArrowheads="1"/>
            </p:cNvSpPr>
            <p:nvPr/>
          </p:nvSpPr>
          <p:spPr bwMode="auto">
            <a:xfrm>
              <a:off x="5435535" y="1362982"/>
              <a:ext cx="431800" cy="533400"/>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dirty="0">
                <a:solidFill>
                  <a:srgbClr val="F41020"/>
                </a:solidFill>
              </a:endParaRPr>
            </a:p>
          </p:txBody>
        </p:sp>
        <p:grpSp>
          <p:nvGrpSpPr>
            <p:cNvPr id="178" name="Group 250">
              <a:extLst>
                <a:ext uri="{FF2B5EF4-FFF2-40B4-BE49-F238E27FC236}">
                  <a16:creationId xmlns="" xmlns:a16="http://schemas.microsoft.com/office/drawing/2014/main" id="{7BE8D2C9-07DF-4C42-9D49-9B4CC54FCF92}"/>
                </a:ext>
              </a:extLst>
            </p:cNvPr>
            <p:cNvGrpSpPr>
              <a:grpSpLocks/>
            </p:cNvGrpSpPr>
            <p:nvPr/>
          </p:nvGrpSpPr>
          <p:grpSpPr bwMode="auto">
            <a:xfrm>
              <a:off x="2753120" y="1346113"/>
              <a:ext cx="1371602" cy="545625"/>
              <a:chOff x="3478" y="838"/>
              <a:chExt cx="864" cy="299"/>
            </a:xfrm>
            <a:grpFill/>
          </p:grpSpPr>
          <p:grpSp>
            <p:nvGrpSpPr>
              <p:cNvPr id="179" name="Group 104">
                <a:extLst>
                  <a:ext uri="{FF2B5EF4-FFF2-40B4-BE49-F238E27FC236}">
                    <a16:creationId xmlns="" xmlns:a16="http://schemas.microsoft.com/office/drawing/2014/main" id="{24F94250-D858-43E6-BF2C-AD46C3E70E58}"/>
                  </a:ext>
                </a:extLst>
              </p:cNvPr>
              <p:cNvGrpSpPr>
                <a:grpSpLocks/>
              </p:cNvGrpSpPr>
              <p:nvPr/>
            </p:nvGrpSpPr>
            <p:grpSpPr bwMode="auto">
              <a:xfrm>
                <a:off x="3478" y="838"/>
                <a:ext cx="587" cy="299"/>
                <a:chOff x="2998" y="1846"/>
                <a:chExt cx="587" cy="299"/>
              </a:xfrm>
              <a:grpFill/>
            </p:grpSpPr>
            <p:sp>
              <p:nvSpPr>
                <p:cNvPr id="181" name="Rectangle 108">
                  <a:extLst>
                    <a:ext uri="{FF2B5EF4-FFF2-40B4-BE49-F238E27FC236}">
                      <a16:creationId xmlns="" xmlns:a16="http://schemas.microsoft.com/office/drawing/2014/main" id="{88871150-34AF-4A6D-B130-CB152132C0E9}"/>
                    </a:ext>
                  </a:extLst>
                </p:cNvPr>
                <p:cNvSpPr>
                  <a:spLocks noChangeArrowheads="1"/>
                </p:cNvSpPr>
                <p:nvPr/>
              </p:nvSpPr>
              <p:spPr bwMode="auto">
                <a:xfrm>
                  <a:off x="2998" y="1846"/>
                  <a:ext cx="314" cy="294"/>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sz="2400" dirty="0">
                    <a:solidFill>
                      <a:srgbClr val="0000FF"/>
                    </a:solidFill>
                    <a:latin typeface="Times New Roman" panose="02020603050405020304" pitchFamily="18" charset="0"/>
                    <a:cs typeface="Times New Roman" panose="02020603050405020304" pitchFamily="18" charset="0"/>
                  </a:endParaRPr>
                </a:p>
              </p:txBody>
            </p:sp>
            <p:sp>
              <p:nvSpPr>
                <p:cNvPr id="182" name="Rectangle 109">
                  <a:extLst>
                    <a:ext uri="{FF2B5EF4-FFF2-40B4-BE49-F238E27FC236}">
                      <a16:creationId xmlns="" xmlns:a16="http://schemas.microsoft.com/office/drawing/2014/main" id="{EEBC2287-1EF1-4709-BD6C-13F30FD43DA5}"/>
                    </a:ext>
                  </a:extLst>
                </p:cNvPr>
                <p:cNvSpPr>
                  <a:spLocks noChangeArrowheads="1"/>
                </p:cNvSpPr>
                <p:nvPr/>
              </p:nvSpPr>
              <p:spPr bwMode="auto">
                <a:xfrm>
                  <a:off x="3313" y="1851"/>
                  <a:ext cx="272" cy="294"/>
                </a:xfrm>
                <a:prstGeom prst="rect">
                  <a:avLst/>
                </a:prstGeom>
                <a:solidFill>
                  <a:srgbClr val="FF00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sz="2400" dirty="0">
                    <a:solidFill>
                      <a:srgbClr val="0000FF"/>
                    </a:solidFill>
                    <a:latin typeface="Times New Roman" panose="02020603050405020304" pitchFamily="18" charset="0"/>
                    <a:cs typeface="Times New Roman" panose="02020603050405020304" pitchFamily="18" charset="0"/>
                  </a:endParaRPr>
                </a:p>
              </p:txBody>
            </p:sp>
          </p:grpSp>
          <p:sp>
            <p:nvSpPr>
              <p:cNvPr id="180" name="Rectangle 245">
                <a:extLst>
                  <a:ext uri="{FF2B5EF4-FFF2-40B4-BE49-F238E27FC236}">
                    <a16:creationId xmlns="" xmlns:a16="http://schemas.microsoft.com/office/drawing/2014/main" id="{E6FD91F3-D8A6-4493-BAEE-5D5C640DB829}"/>
                  </a:ext>
                </a:extLst>
              </p:cNvPr>
              <p:cNvSpPr>
                <a:spLocks noChangeArrowheads="1"/>
              </p:cNvSpPr>
              <p:nvPr/>
            </p:nvSpPr>
            <p:spPr bwMode="auto">
              <a:xfrm>
                <a:off x="4070" y="843"/>
                <a:ext cx="272" cy="294"/>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sz="2400" dirty="0">
                  <a:solidFill>
                    <a:srgbClr val="0000FF"/>
                  </a:solidFill>
                  <a:latin typeface="Times New Roman" panose="02020603050405020304" pitchFamily="18" charset="0"/>
                  <a:cs typeface="Times New Roman" panose="02020603050405020304" pitchFamily="18" charset="0"/>
                </a:endParaRPr>
              </a:p>
            </p:txBody>
          </p:sp>
        </p:grpSp>
      </p:grpSp>
      <p:grpSp>
        <p:nvGrpSpPr>
          <p:cNvPr id="183" name="Group 182">
            <a:extLst>
              <a:ext uri="{FF2B5EF4-FFF2-40B4-BE49-F238E27FC236}">
                <a16:creationId xmlns="" xmlns:a16="http://schemas.microsoft.com/office/drawing/2014/main" id="{1436D408-8896-451A-A414-BA996D90730E}"/>
              </a:ext>
            </a:extLst>
          </p:cNvPr>
          <p:cNvGrpSpPr>
            <a:grpSpLocks/>
          </p:cNvGrpSpPr>
          <p:nvPr/>
        </p:nvGrpSpPr>
        <p:grpSpPr bwMode="auto">
          <a:xfrm>
            <a:off x="6061281" y="1352596"/>
            <a:ext cx="3082186" cy="533400"/>
            <a:chOff x="5873837" y="298061"/>
            <a:chExt cx="3120457" cy="533401"/>
          </a:xfrm>
        </p:grpSpPr>
        <p:sp>
          <p:nvSpPr>
            <p:cNvPr id="14" name="Text Box 173">
              <a:extLst>
                <a:ext uri="{FF2B5EF4-FFF2-40B4-BE49-F238E27FC236}">
                  <a16:creationId xmlns="" xmlns:a16="http://schemas.microsoft.com/office/drawing/2014/main" id="{0FB2B2F9-F2FE-401C-AB35-F72CF25EC3EF}"/>
                </a:ext>
              </a:extLst>
            </p:cNvPr>
            <p:cNvSpPr txBox="1">
              <a:spLocks noChangeArrowheads="1"/>
            </p:cNvSpPr>
            <p:nvPr/>
          </p:nvSpPr>
          <p:spPr bwMode="auto">
            <a:xfrm>
              <a:off x="8537094" y="309470"/>
              <a:ext cx="457200" cy="46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O</a:t>
              </a:r>
            </a:p>
          </p:txBody>
        </p:sp>
        <p:grpSp>
          <p:nvGrpSpPr>
            <p:cNvPr id="4138" name="Group 295">
              <a:extLst>
                <a:ext uri="{FF2B5EF4-FFF2-40B4-BE49-F238E27FC236}">
                  <a16:creationId xmlns="" xmlns:a16="http://schemas.microsoft.com/office/drawing/2014/main" id="{2270AD9C-5B08-4BAA-917B-EA985D3C38DA}"/>
                </a:ext>
              </a:extLst>
            </p:cNvPr>
            <p:cNvGrpSpPr>
              <a:grpSpLocks/>
            </p:cNvGrpSpPr>
            <p:nvPr/>
          </p:nvGrpSpPr>
          <p:grpSpPr bwMode="auto">
            <a:xfrm>
              <a:off x="5873837" y="298061"/>
              <a:ext cx="2681286" cy="533401"/>
              <a:chOff x="3111" y="470"/>
              <a:chExt cx="1689" cy="336"/>
            </a:xfrm>
          </p:grpSpPr>
          <p:sp>
            <p:nvSpPr>
              <p:cNvPr id="4139" name="Text Box 170">
                <a:extLst>
                  <a:ext uri="{FF2B5EF4-FFF2-40B4-BE49-F238E27FC236}">
                    <a16:creationId xmlns="" xmlns:a16="http://schemas.microsoft.com/office/drawing/2014/main" id="{36145C26-45C6-43DC-B0D7-213BAEA21863}"/>
                  </a:ext>
                </a:extLst>
              </p:cNvPr>
              <p:cNvSpPr txBox="1">
                <a:spLocks noChangeArrowheads="1"/>
              </p:cNvSpPr>
              <p:nvPr/>
            </p:nvSpPr>
            <p:spPr bwMode="auto">
              <a:xfrm>
                <a:off x="3429" y="480"/>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chemeClr val="bg1"/>
                    </a:solidFill>
                    <a:latin typeface="Times New Roman" panose="02020603050405020304" pitchFamily="18" charset="0"/>
                  </a:rPr>
                  <a:t>Â</a:t>
                </a:r>
              </a:p>
            </p:txBody>
          </p:sp>
          <p:sp>
            <p:nvSpPr>
              <p:cNvPr id="15" name="Text Box 171">
                <a:extLst>
                  <a:ext uri="{FF2B5EF4-FFF2-40B4-BE49-F238E27FC236}">
                    <a16:creationId xmlns="" xmlns:a16="http://schemas.microsoft.com/office/drawing/2014/main" id="{71CFFBAA-6EDC-445B-A860-594ED01545EC}"/>
                  </a:ext>
                </a:extLst>
              </p:cNvPr>
              <p:cNvSpPr txBox="1">
                <a:spLocks noChangeArrowheads="1"/>
              </p:cNvSpPr>
              <p:nvPr/>
            </p:nvSpPr>
            <p:spPr bwMode="auto">
              <a:xfrm>
                <a:off x="3696" y="480"/>
                <a:ext cx="28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N</a:t>
                </a:r>
              </a:p>
            </p:txBody>
          </p:sp>
          <p:sp>
            <p:nvSpPr>
              <p:cNvPr id="16" name="Text Box 172">
                <a:extLst>
                  <a:ext uri="{FF2B5EF4-FFF2-40B4-BE49-F238E27FC236}">
                    <a16:creationId xmlns="" xmlns:a16="http://schemas.microsoft.com/office/drawing/2014/main" id="{8F54E406-5CDA-4A31-B2FA-FEDF238570E8}"/>
                  </a:ext>
                </a:extLst>
              </p:cNvPr>
              <p:cNvSpPr txBox="1">
                <a:spLocks noChangeArrowheads="1"/>
              </p:cNvSpPr>
              <p:nvPr/>
            </p:nvSpPr>
            <p:spPr bwMode="auto">
              <a:xfrm>
                <a:off x="3111" y="518"/>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N</a:t>
                </a:r>
              </a:p>
            </p:txBody>
          </p:sp>
          <p:sp>
            <p:nvSpPr>
              <p:cNvPr id="18" name="Text Box 173">
                <a:extLst>
                  <a:ext uri="{FF2B5EF4-FFF2-40B4-BE49-F238E27FC236}">
                    <a16:creationId xmlns="" xmlns:a16="http://schemas.microsoft.com/office/drawing/2014/main" id="{3CDEE27E-D054-4A57-B8AB-53504F38B9FA}"/>
                  </a:ext>
                </a:extLst>
              </p:cNvPr>
              <p:cNvSpPr txBox="1">
                <a:spLocks noChangeArrowheads="1"/>
              </p:cNvSpPr>
              <p:nvPr/>
            </p:nvSpPr>
            <p:spPr bwMode="auto">
              <a:xfrm>
                <a:off x="3947" y="487"/>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G</a:t>
                </a:r>
              </a:p>
            </p:txBody>
          </p:sp>
          <p:sp>
            <p:nvSpPr>
              <p:cNvPr id="22" name="Text Box 174">
                <a:extLst>
                  <a:ext uri="{FF2B5EF4-FFF2-40B4-BE49-F238E27FC236}">
                    <a16:creationId xmlns="" xmlns:a16="http://schemas.microsoft.com/office/drawing/2014/main" id="{110F58DF-6697-4B60-8B10-4C062DE5EB3A}"/>
                  </a:ext>
                </a:extLst>
              </p:cNvPr>
              <p:cNvSpPr txBox="1">
                <a:spLocks noChangeArrowheads="1"/>
              </p:cNvSpPr>
              <p:nvPr/>
            </p:nvSpPr>
            <p:spPr bwMode="auto">
              <a:xfrm>
                <a:off x="4512" y="470"/>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A</a:t>
                </a:r>
              </a:p>
            </p:txBody>
          </p:sp>
          <p:sp>
            <p:nvSpPr>
              <p:cNvPr id="4144" name="Text Box 175">
                <a:extLst>
                  <a:ext uri="{FF2B5EF4-FFF2-40B4-BE49-F238E27FC236}">
                    <a16:creationId xmlns="" xmlns:a16="http://schemas.microsoft.com/office/drawing/2014/main" id="{BDE7C79A-9C7A-47A7-8121-690063CD566E}"/>
                  </a:ext>
                </a:extLst>
              </p:cNvPr>
              <p:cNvSpPr txBox="1">
                <a:spLocks noChangeArrowheads="1"/>
              </p:cNvSpPr>
              <p:nvPr/>
            </p:nvSpPr>
            <p:spPr bwMode="auto">
              <a:xfrm>
                <a:off x="4262" y="480"/>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rgbClr val="0000FF"/>
                    </a:solidFill>
                    <a:latin typeface="Times New Roman" panose="02020603050405020304" pitchFamily="18" charset="0"/>
                  </a:rPr>
                  <a:t>C</a:t>
                </a:r>
              </a:p>
            </p:txBody>
          </p:sp>
        </p:grpSp>
      </p:grpSp>
      <p:grpSp>
        <p:nvGrpSpPr>
          <p:cNvPr id="205" name="Group 38">
            <a:extLst>
              <a:ext uri="{FF2B5EF4-FFF2-40B4-BE49-F238E27FC236}">
                <a16:creationId xmlns="" xmlns:a16="http://schemas.microsoft.com/office/drawing/2014/main" id="{FF6E6C08-5E16-4D1D-AA3A-C6D5D3FA4827}"/>
              </a:ext>
            </a:extLst>
          </p:cNvPr>
          <p:cNvGrpSpPr>
            <a:grpSpLocks/>
          </p:cNvGrpSpPr>
          <p:nvPr/>
        </p:nvGrpSpPr>
        <p:grpSpPr bwMode="auto">
          <a:xfrm rot="5400000">
            <a:off x="5440856" y="1924073"/>
            <a:ext cx="2696265" cy="468654"/>
            <a:chOff x="2016" y="432"/>
            <a:chExt cx="1440" cy="336"/>
          </a:xfrm>
          <a:solidFill>
            <a:srgbClr val="FF0000"/>
          </a:solidFill>
        </p:grpSpPr>
        <p:sp>
          <p:nvSpPr>
            <p:cNvPr id="206" name="Rectangle 39">
              <a:extLst>
                <a:ext uri="{FF2B5EF4-FFF2-40B4-BE49-F238E27FC236}">
                  <a16:creationId xmlns="" xmlns:a16="http://schemas.microsoft.com/office/drawing/2014/main" id="{276D1B4B-1201-43F4-BBB2-D79587A6B9D5}"/>
                </a:ext>
              </a:extLst>
            </p:cNvPr>
            <p:cNvSpPr>
              <a:spLocks noChangeArrowheads="1"/>
            </p:cNvSpPr>
            <p:nvPr/>
          </p:nvSpPr>
          <p:spPr bwMode="auto">
            <a:xfrm>
              <a:off x="2016"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207" name="Rectangle 40">
              <a:extLst>
                <a:ext uri="{FF2B5EF4-FFF2-40B4-BE49-F238E27FC236}">
                  <a16:creationId xmlns="" xmlns:a16="http://schemas.microsoft.com/office/drawing/2014/main" id="{9EA413A7-34A6-4225-902C-3E3ED2EC3548}"/>
                </a:ext>
              </a:extLst>
            </p:cNvPr>
            <p:cNvSpPr>
              <a:spLocks noChangeArrowheads="1"/>
            </p:cNvSpPr>
            <p:nvPr/>
          </p:nvSpPr>
          <p:spPr bwMode="auto">
            <a:xfrm>
              <a:off x="2304"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208" name="Rectangle 41">
              <a:extLst>
                <a:ext uri="{FF2B5EF4-FFF2-40B4-BE49-F238E27FC236}">
                  <a16:creationId xmlns="" xmlns:a16="http://schemas.microsoft.com/office/drawing/2014/main" id="{0BCE3124-D7B0-47A8-B2EC-0EB45AE46461}"/>
                </a:ext>
              </a:extLst>
            </p:cNvPr>
            <p:cNvSpPr>
              <a:spLocks noChangeArrowheads="1"/>
            </p:cNvSpPr>
            <p:nvPr/>
          </p:nvSpPr>
          <p:spPr bwMode="auto">
            <a:xfrm>
              <a:off x="2592"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209" name="Rectangle 42">
              <a:extLst>
                <a:ext uri="{FF2B5EF4-FFF2-40B4-BE49-F238E27FC236}">
                  <a16:creationId xmlns="" xmlns:a16="http://schemas.microsoft.com/office/drawing/2014/main" id="{33B3470B-7C16-44E4-8F85-5837BB2F29F2}"/>
                </a:ext>
              </a:extLst>
            </p:cNvPr>
            <p:cNvSpPr>
              <a:spLocks noChangeArrowheads="1"/>
            </p:cNvSpPr>
            <p:nvPr/>
          </p:nvSpPr>
          <p:spPr bwMode="auto">
            <a:xfrm>
              <a:off x="2880"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sp>
          <p:nvSpPr>
            <p:cNvPr id="210" name="Rectangle 43">
              <a:extLst>
                <a:ext uri="{FF2B5EF4-FFF2-40B4-BE49-F238E27FC236}">
                  <a16:creationId xmlns="" xmlns:a16="http://schemas.microsoft.com/office/drawing/2014/main" id="{CB7D45BC-9C26-4357-AD07-57FBD110B8C6}"/>
                </a:ext>
              </a:extLst>
            </p:cNvPr>
            <p:cNvSpPr>
              <a:spLocks noChangeArrowheads="1"/>
            </p:cNvSpPr>
            <p:nvPr/>
          </p:nvSpPr>
          <p:spPr bwMode="auto">
            <a:xfrm>
              <a:off x="3168" y="432"/>
              <a:ext cx="288" cy="336"/>
            </a:xfrm>
            <a:prstGeom prst="rect">
              <a:avLst/>
            </a:prstGeom>
            <a:grp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vi-VN" altLang="vi-VN">
                <a:solidFill>
                  <a:srgbClr val="F41020"/>
                </a:solidFill>
              </a:endParaRPr>
            </a:p>
          </p:txBody>
        </p:sp>
      </p:grpSp>
      <p:grpSp>
        <p:nvGrpSpPr>
          <p:cNvPr id="24" name="Group 23">
            <a:extLst>
              <a:ext uri="{FF2B5EF4-FFF2-40B4-BE49-F238E27FC236}">
                <a16:creationId xmlns="" xmlns:a16="http://schemas.microsoft.com/office/drawing/2014/main" id="{89B82936-D119-4A3C-8A32-A5A0F54669D1}"/>
              </a:ext>
            </a:extLst>
          </p:cNvPr>
          <p:cNvGrpSpPr>
            <a:grpSpLocks/>
          </p:cNvGrpSpPr>
          <p:nvPr/>
        </p:nvGrpSpPr>
        <p:grpSpPr bwMode="auto">
          <a:xfrm>
            <a:off x="6548357" y="849719"/>
            <a:ext cx="424599" cy="2611556"/>
            <a:chOff x="4921870" y="873217"/>
            <a:chExt cx="508960" cy="2612172"/>
          </a:xfrm>
        </p:grpSpPr>
        <p:sp>
          <p:nvSpPr>
            <p:cNvPr id="4132" name="Text Box 224">
              <a:extLst>
                <a:ext uri="{FF2B5EF4-FFF2-40B4-BE49-F238E27FC236}">
                  <a16:creationId xmlns="" xmlns:a16="http://schemas.microsoft.com/office/drawing/2014/main" id="{93424C49-9554-4669-9A06-E94D4B3E4BA0}"/>
                </a:ext>
              </a:extLst>
            </p:cNvPr>
            <p:cNvSpPr txBox="1">
              <a:spLocks noChangeArrowheads="1"/>
            </p:cNvSpPr>
            <p:nvPr/>
          </p:nvSpPr>
          <p:spPr bwMode="auto">
            <a:xfrm>
              <a:off x="4950093" y="1415179"/>
              <a:ext cx="457200" cy="4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chemeClr val="bg1"/>
                  </a:solidFill>
                  <a:latin typeface="Times New Roman" panose="02020603050405020304" pitchFamily="18" charset="0"/>
                </a:rPr>
                <a:t>Â</a:t>
              </a:r>
            </a:p>
          </p:txBody>
        </p:sp>
        <p:sp>
          <p:nvSpPr>
            <p:cNvPr id="23" name="Text Box 224">
              <a:extLst>
                <a:ext uri="{FF2B5EF4-FFF2-40B4-BE49-F238E27FC236}">
                  <a16:creationId xmlns="" xmlns:a16="http://schemas.microsoft.com/office/drawing/2014/main" id="{C2B8CA2D-6128-4164-9015-53369D83341A}"/>
                </a:ext>
              </a:extLst>
            </p:cNvPr>
            <p:cNvSpPr txBox="1">
              <a:spLocks noChangeArrowheads="1"/>
            </p:cNvSpPr>
            <p:nvPr/>
          </p:nvSpPr>
          <p:spPr bwMode="auto">
            <a:xfrm>
              <a:off x="4973630" y="873217"/>
              <a:ext cx="457200" cy="4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chemeClr val="bg1"/>
                  </a:solidFill>
                  <a:latin typeface="Times New Roman" panose="02020603050405020304" pitchFamily="18" charset="0"/>
                </a:rPr>
                <a:t>D</a:t>
              </a:r>
            </a:p>
          </p:txBody>
        </p:sp>
        <p:sp>
          <p:nvSpPr>
            <p:cNvPr id="4134" name="Text Box 224">
              <a:extLst>
                <a:ext uri="{FF2B5EF4-FFF2-40B4-BE49-F238E27FC236}">
                  <a16:creationId xmlns="" xmlns:a16="http://schemas.microsoft.com/office/drawing/2014/main" id="{AA065011-23BC-497A-BE4B-AD2669871BB6}"/>
                </a:ext>
              </a:extLst>
            </p:cNvPr>
            <p:cNvSpPr txBox="1">
              <a:spLocks noChangeArrowheads="1"/>
            </p:cNvSpPr>
            <p:nvPr/>
          </p:nvSpPr>
          <p:spPr bwMode="auto">
            <a:xfrm>
              <a:off x="4929498" y="1965134"/>
              <a:ext cx="457200" cy="4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chemeClr val="bg1"/>
                  </a:solidFill>
                  <a:latin typeface="Times New Roman" panose="02020603050405020304" pitchFamily="18" charset="0"/>
                </a:rPr>
                <a:t>N</a:t>
              </a:r>
            </a:p>
          </p:txBody>
        </p:sp>
        <p:sp>
          <p:nvSpPr>
            <p:cNvPr id="4135" name="Text Box 224">
              <a:extLst>
                <a:ext uri="{FF2B5EF4-FFF2-40B4-BE49-F238E27FC236}">
                  <a16:creationId xmlns="" xmlns:a16="http://schemas.microsoft.com/office/drawing/2014/main" id="{9442403C-9DD5-4C9F-BAFD-9929D26CB931}"/>
                </a:ext>
              </a:extLst>
            </p:cNvPr>
            <p:cNvSpPr txBox="1">
              <a:spLocks noChangeArrowheads="1"/>
            </p:cNvSpPr>
            <p:nvPr/>
          </p:nvSpPr>
          <p:spPr bwMode="auto">
            <a:xfrm>
              <a:off x="4938450" y="3023615"/>
              <a:ext cx="457200" cy="4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dirty="0">
                  <a:solidFill>
                    <a:schemeClr val="bg1"/>
                  </a:solidFill>
                  <a:latin typeface="Times New Roman" panose="02020603050405020304" pitchFamily="18" charset="0"/>
                </a:rPr>
                <a:t>Ố</a:t>
              </a:r>
            </a:p>
          </p:txBody>
        </p:sp>
        <p:sp>
          <p:nvSpPr>
            <p:cNvPr id="25" name="Text Box 224">
              <a:extLst>
                <a:ext uri="{FF2B5EF4-FFF2-40B4-BE49-F238E27FC236}">
                  <a16:creationId xmlns="" xmlns:a16="http://schemas.microsoft.com/office/drawing/2014/main" id="{CA90D02D-2EC6-41B3-828A-48226DC461F8}"/>
                </a:ext>
              </a:extLst>
            </p:cNvPr>
            <p:cNvSpPr txBox="1">
              <a:spLocks noChangeArrowheads="1"/>
            </p:cNvSpPr>
            <p:nvPr/>
          </p:nvSpPr>
          <p:spPr bwMode="auto">
            <a:xfrm>
              <a:off x="4921870" y="2489282"/>
              <a:ext cx="457200" cy="4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400">
                  <a:solidFill>
                    <a:schemeClr val="bg1"/>
                  </a:solidFill>
                  <a:latin typeface="Times New Roman" panose="02020603050405020304" pitchFamily="18" charset="0"/>
                </a:rPr>
                <a:t>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mph" presetSubtype="0" fill="hold" grpId="0" nodeType="clickEffect">
                                  <p:stCondLst>
                                    <p:cond delay="0"/>
                                  </p:stCondLst>
                                  <p:childTnLst>
                                    <p:animClr clrSpc="hsl" dir="cw">
                                      <p:cBhvr override="childStyle">
                                        <p:cTn id="6" dur="500" fill="hold"/>
                                        <p:tgtEl>
                                          <p:spTgt spid="55312"/>
                                        </p:tgtEl>
                                        <p:attrNameLst>
                                          <p:attrName>style.color</p:attrName>
                                        </p:attrNameLst>
                                      </p:cBhvr>
                                      <p:by>
                                        <p:hsl h="10842353" s="0" l="0"/>
                                      </p:by>
                                    </p:animClr>
                                    <p:animClr clrSpc="hsl" dir="cw">
                                      <p:cBhvr>
                                        <p:cTn id="7" dur="500" fill="hold"/>
                                        <p:tgtEl>
                                          <p:spTgt spid="55312"/>
                                        </p:tgtEl>
                                        <p:attrNameLst>
                                          <p:attrName>fillcolor</p:attrName>
                                        </p:attrNameLst>
                                      </p:cBhvr>
                                      <p:by>
                                        <p:hsl h="10842353" s="0" l="0"/>
                                      </p:by>
                                    </p:animClr>
                                    <p:animClr clrSpc="hsl" dir="cw">
                                      <p:cBhvr>
                                        <p:cTn id="8" dur="500" fill="hold"/>
                                        <p:tgtEl>
                                          <p:spTgt spid="55312"/>
                                        </p:tgtEl>
                                        <p:attrNameLst>
                                          <p:attrName>stroke.color</p:attrName>
                                        </p:attrNameLst>
                                      </p:cBhvr>
                                      <p:by>
                                        <p:hsl h="10842353" s="0" l="0"/>
                                      </p:by>
                                    </p:animClr>
                                    <p:set>
                                      <p:cBhvr>
                                        <p:cTn id="9" dur="500" fill="hold"/>
                                        <p:tgtEl>
                                          <p:spTgt spid="5531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4109"/>
                                        </p:tgtEl>
                                        <p:attrNameLst>
                                          <p:attrName>style.visibility</p:attrName>
                                        </p:attrNameLst>
                                      </p:cBhvr>
                                      <p:to>
                                        <p:strVal val="visible"/>
                                      </p:to>
                                    </p:set>
                                    <p:animEffect transition="in" filter="barn(inVertical)">
                                      <p:cBhvr>
                                        <p:cTn id="14" dur="500"/>
                                        <p:tgtEl>
                                          <p:spTgt spid="4109"/>
                                        </p:tgtEl>
                                      </p:cBhvr>
                                    </p:animEffect>
                                  </p:childTnLst>
                                </p:cTn>
                              </p:par>
                              <p:par>
                                <p:cTn id="15" presetID="16" presetClass="entr" presetSubtype="21"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5597"/>
                                        </p:tgtEl>
                                        <p:attrNameLst>
                                          <p:attrName>style.visibility</p:attrName>
                                        </p:attrNameLst>
                                      </p:cBhvr>
                                      <p:to>
                                        <p:strVal val="visible"/>
                                      </p:to>
                                    </p:set>
                                    <p:animEffect transition="in" filter="barn(inVertical)">
                                      <p:cBhvr>
                                        <p:cTn id="20" dur="500"/>
                                        <p:tgtEl>
                                          <p:spTgt spid="5559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38"/>
                                        </p:tgtEl>
                                        <p:attrNameLst>
                                          <p:attrName>style.visibility</p:attrName>
                                        </p:attrNameLst>
                                      </p:cBhvr>
                                      <p:to>
                                        <p:strVal val="visible"/>
                                      </p:to>
                                    </p:set>
                                    <p:animEffect transition="in" filter="fade">
                                      <p:cBhvr>
                                        <p:cTn id="25" dur="500"/>
                                        <p:tgtEl>
                                          <p:spTgt spid="138"/>
                                        </p:tgtEl>
                                      </p:cBhvr>
                                    </p:animEffect>
                                  </p:childTnLst>
                                  <p:subTnLst>
                                    <p:audio>
                                      <p:cMediaNode mute="1">
                                        <p:cTn display="0" masterRel="sameClick">
                                          <p:stCondLst>
                                            <p:cond evt="begin" delay="0">
                                              <p:tn val="23"/>
                                            </p:cond>
                                          </p:stCondLst>
                                          <p:endCondLst>
                                            <p:cond evt="onStopAudio" delay="0">
                                              <p:tgtEl>
                                                <p:sldTgt/>
                                              </p:tgtEl>
                                            </p:cond>
                                          </p:endCondLst>
                                        </p:cTn>
                                        <p:tgtEl>
                                          <p:sndTgt r:embed="rId2" name="applause.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2" presetClass="exit" presetSubtype="4" fill="hold" grpId="1" nodeType="clickEffect">
                                  <p:stCondLst>
                                    <p:cond delay="0"/>
                                  </p:stCondLst>
                                  <p:childTnLst>
                                    <p:anim calcmode="lin" valueType="num">
                                      <p:cBhvr additive="base">
                                        <p:cTn id="29" dur="500"/>
                                        <p:tgtEl>
                                          <p:spTgt spid="55597"/>
                                        </p:tgtEl>
                                        <p:attrNameLst>
                                          <p:attrName>ppt_y</p:attrName>
                                        </p:attrNameLst>
                                      </p:cBhvr>
                                      <p:tavLst>
                                        <p:tav tm="0">
                                          <p:val>
                                            <p:strVal val="#ppt_y"/>
                                          </p:val>
                                        </p:tav>
                                        <p:tav tm="100000">
                                          <p:val>
                                            <p:strVal val="#ppt_y+#ppt_h*1.125000"/>
                                          </p:val>
                                        </p:tav>
                                      </p:tavLst>
                                    </p:anim>
                                    <p:animEffect transition="out" filter="wipe(down)">
                                      <p:cBhvr>
                                        <p:cTn id="30" dur="500"/>
                                        <p:tgtEl>
                                          <p:spTgt spid="55597"/>
                                        </p:tgtEl>
                                      </p:cBhvr>
                                    </p:animEffect>
                                    <p:set>
                                      <p:cBhvr>
                                        <p:cTn id="31" dur="1" fill="hold">
                                          <p:stCondLst>
                                            <p:cond delay="499"/>
                                          </p:stCondLst>
                                        </p:cTn>
                                        <p:tgtEl>
                                          <p:spTgt spid="5559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mph" presetSubtype="0" fill="hold" grpId="0" nodeType="clickEffect">
                                  <p:stCondLst>
                                    <p:cond delay="0"/>
                                  </p:stCondLst>
                                  <p:childTnLst>
                                    <p:animClr clrSpc="hsl" dir="cw">
                                      <p:cBhvr override="childStyle">
                                        <p:cTn id="35" dur="500" fill="hold"/>
                                        <p:tgtEl>
                                          <p:spTgt spid="55318"/>
                                        </p:tgtEl>
                                        <p:attrNameLst>
                                          <p:attrName>style.color</p:attrName>
                                        </p:attrNameLst>
                                      </p:cBhvr>
                                      <p:by>
                                        <p:hsl h="10842353" s="0" l="0"/>
                                      </p:by>
                                    </p:animClr>
                                    <p:animClr clrSpc="hsl" dir="cw">
                                      <p:cBhvr>
                                        <p:cTn id="36" dur="500" fill="hold"/>
                                        <p:tgtEl>
                                          <p:spTgt spid="55318"/>
                                        </p:tgtEl>
                                        <p:attrNameLst>
                                          <p:attrName>fillcolor</p:attrName>
                                        </p:attrNameLst>
                                      </p:cBhvr>
                                      <p:by>
                                        <p:hsl h="10842353" s="0" l="0"/>
                                      </p:by>
                                    </p:animClr>
                                    <p:animClr clrSpc="hsl" dir="cw">
                                      <p:cBhvr>
                                        <p:cTn id="37" dur="500" fill="hold"/>
                                        <p:tgtEl>
                                          <p:spTgt spid="55318"/>
                                        </p:tgtEl>
                                        <p:attrNameLst>
                                          <p:attrName>stroke.color</p:attrName>
                                        </p:attrNameLst>
                                      </p:cBhvr>
                                      <p:by>
                                        <p:hsl h="10842353" s="0" l="0"/>
                                      </p:by>
                                    </p:animClr>
                                    <p:set>
                                      <p:cBhvr>
                                        <p:cTn id="38" dur="500" fill="hold"/>
                                        <p:tgtEl>
                                          <p:spTgt spid="55318"/>
                                        </p:tgtEl>
                                        <p:attrNameLst>
                                          <p:attrName>fill.type</p:attrName>
                                        </p:attrNameLst>
                                      </p:cBhvr>
                                      <p:to>
                                        <p:strVal val="solid"/>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1" fill="hold" nodeType="clickEffect">
                                  <p:stCondLst>
                                    <p:cond delay="0"/>
                                  </p:stCondLst>
                                  <p:childTnLst>
                                    <p:set>
                                      <p:cBhvr>
                                        <p:cTn id="42" dur="1" fill="hold">
                                          <p:stCondLst>
                                            <p:cond delay="0"/>
                                          </p:stCondLst>
                                        </p:cTn>
                                        <p:tgtEl>
                                          <p:spTgt spid="122"/>
                                        </p:tgtEl>
                                        <p:attrNameLst>
                                          <p:attrName>style.visibility</p:attrName>
                                        </p:attrNameLst>
                                      </p:cBhvr>
                                      <p:to>
                                        <p:strVal val="visible"/>
                                      </p:to>
                                    </p:set>
                                    <p:animEffect transition="in" filter="barn(inVertical)">
                                      <p:cBhvr>
                                        <p:cTn id="43" dur="500"/>
                                        <p:tgtEl>
                                          <p:spTgt spid="12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55600"/>
                                        </p:tgtEl>
                                        <p:attrNameLst>
                                          <p:attrName>style.visibility</p:attrName>
                                        </p:attrNameLst>
                                      </p:cBhvr>
                                      <p:to>
                                        <p:strVal val="visible"/>
                                      </p:to>
                                    </p:set>
                                    <p:animEffect transition="in" filter="barn(inVertical)">
                                      <p:cBhvr>
                                        <p:cTn id="46" dur="500"/>
                                        <p:tgtEl>
                                          <p:spTgt spid="5560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134"/>
                                        </p:tgtEl>
                                        <p:attrNameLst>
                                          <p:attrName>style.visibility</p:attrName>
                                        </p:attrNameLst>
                                      </p:cBhvr>
                                      <p:to>
                                        <p:strVal val="visible"/>
                                      </p:to>
                                    </p:set>
                                    <p:animEffect transition="in" filter="fade">
                                      <p:cBhvr>
                                        <p:cTn id="51" dur="500"/>
                                        <p:tgtEl>
                                          <p:spTgt spid="13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2" presetClass="exit" presetSubtype="4" fill="hold" grpId="1" nodeType="clickEffect">
                                  <p:stCondLst>
                                    <p:cond delay="0"/>
                                  </p:stCondLst>
                                  <p:childTnLst>
                                    <p:anim calcmode="lin" valueType="num">
                                      <p:cBhvr additive="base">
                                        <p:cTn id="55" dur="500"/>
                                        <p:tgtEl>
                                          <p:spTgt spid="55600"/>
                                        </p:tgtEl>
                                        <p:attrNameLst>
                                          <p:attrName>ppt_y</p:attrName>
                                        </p:attrNameLst>
                                      </p:cBhvr>
                                      <p:tavLst>
                                        <p:tav tm="0">
                                          <p:val>
                                            <p:strVal val="#ppt_y"/>
                                          </p:val>
                                        </p:tav>
                                        <p:tav tm="100000">
                                          <p:val>
                                            <p:strVal val="#ppt_y+#ppt_h*1.125000"/>
                                          </p:val>
                                        </p:tav>
                                      </p:tavLst>
                                    </p:anim>
                                    <p:animEffect transition="out" filter="wipe(down)">
                                      <p:cBhvr>
                                        <p:cTn id="56" dur="500"/>
                                        <p:tgtEl>
                                          <p:spTgt spid="55600"/>
                                        </p:tgtEl>
                                      </p:cBhvr>
                                    </p:animEffect>
                                    <p:set>
                                      <p:cBhvr>
                                        <p:cTn id="57" dur="1" fill="hold">
                                          <p:stCondLst>
                                            <p:cond delay="499"/>
                                          </p:stCondLst>
                                        </p:cTn>
                                        <p:tgtEl>
                                          <p:spTgt spid="5560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 name="applause.wav"/>
                                        </p:tgtEl>
                                      </p:cMediaNode>
                                    </p:audio>
                                  </p:sub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mph" presetSubtype="0" fill="hold" grpId="0" nodeType="clickEffect">
                                  <p:stCondLst>
                                    <p:cond delay="0"/>
                                  </p:stCondLst>
                                  <p:childTnLst>
                                    <p:animClr clrSpc="hsl" dir="cw">
                                      <p:cBhvr override="childStyle">
                                        <p:cTn id="61" dur="500" fill="hold"/>
                                        <p:tgtEl>
                                          <p:spTgt spid="55313"/>
                                        </p:tgtEl>
                                        <p:attrNameLst>
                                          <p:attrName>style.color</p:attrName>
                                        </p:attrNameLst>
                                      </p:cBhvr>
                                      <p:by>
                                        <p:hsl h="10842353" s="0" l="0"/>
                                      </p:by>
                                    </p:animClr>
                                    <p:animClr clrSpc="hsl" dir="cw">
                                      <p:cBhvr>
                                        <p:cTn id="62" dur="500" fill="hold"/>
                                        <p:tgtEl>
                                          <p:spTgt spid="55313"/>
                                        </p:tgtEl>
                                        <p:attrNameLst>
                                          <p:attrName>fillcolor</p:attrName>
                                        </p:attrNameLst>
                                      </p:cBhvr>
                                      <p:by>
                                        <p:hsl h="10842353" s="0" l="0"/>
                                      </p:by>
                                    </p:animClr>
                                    <p:animClr clrSpc="hsl" dir="cw">
                                      <p:cBhvr>
                                        <p:cTn id="63" dur="500" fill="hold"/>
                                        <p:tgtEl>
                                          <p:spTgt spid="55313"/>
                                        </p:tgtEl>
                                        <p:attrNameLst>
                                          <p:attrName>stroke.color</p:attrName>
                                        </p:attrNameLst>
                                      </p:cBhvr>
                                      <p:by>
                                        <p:hsl h="10842353" s="0" l="0"/>
                                      </p:by>
                                    </p:animClr>
                                    <p:set>
                                      <p:cBhvr>
                                        <p:cTn id="64" dur="500" fill="hold"/>
                                        <p:tgtEl>
                                          <p:spTgt spid="55313"/>
                                        </p:tgtEl>
                                        <p:attrNameLst>
                                          <p:attrName>fill.type</p:attrName>
                                        </p:attrNameLst>
                                      </p:cBhvr>
                                      <p:to>
                                        <p:strVal val="solid"/>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6" presetClass="entr" presetSubtype="21" fill="hold" nodeType="clickEffect">
                                  <p:stCondLst>
                                    <p:cond delay="0"/>
                                  </p:stCondLst>
                                  <p:childTnLst>
                                    <p:set>
                                      <p:cBhvr>
                                        <p:cTn id="68" dur="1" fill="hold">
                                          <p:stCondLst>
                                            <p:cond delay="0"/>
                                          </p:stCondLst>
                                        </p:cTn>
                                        <p:tgtEl>
                                          <p:spTgt spid="101"/>
                                        </p:tgtEl>
                                        <p:attrNameLst>
                                          <p:attrName>style.visibility</p:attrName>
                                        </p:attrNameLst>
                                      </p:cBhvr>
                                      <p:to>
                                        <p:strVal val="visible"/>
                                      </p:to>
                                    </p:set>
                                    <p:animEffect transition="in" filter="barn(inVertical)">
                                      <p:cBhvr>
                                        <p:cTn id="69" dur="500"/>
                                        <p:tgtEl>
                                          <p:spTgt spid="101"/>
                                        </p:tgtEl>
                                      </p:cBhvr>
                                    </p:animEffect>
                                  </p:childTnLst>
                                </p:cTn>
                              </p:par>
                              <p:par>
                                <p:cTn id="70" presetID="16" presetClass="entr" presetSubtype="21" fill="hold"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inVertical)">
                                      <p:cBhvr>
                                        <p:cTn id="72" dur="500"/>
                                        <p:tgtEl>
                                          <p:spTgt spid="1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3" presetClass="emph" presetSubtype="0" fill="hold" grpId="0" nodeType="clickEffect">
                                  <p:stCondLst>
                                    <p:cond delay="0"/>
                                  </p:stCondLst>
                                  <p:childTnLst>
                                    <p:animClr clrSpc="hsl" dir="cw">
                                      <p:cBhvr override="childStyle">
                                        <p:cTn id="81" dur="500" fill="hold"/>
                                        <p:tgtEl>
                                          <p:spTgt spid="4099"/>
                                        </p:tgtEl>
                                        <p:attrNameLst>
                                          <p:attrName>style.color</p:attrName>
                                        </p:attrNameLst>
                                      </p:cBhvr>
                                      <p:by>
                                        <p:hsl h="10842353" s="0" l="0"/>
                                      </p:by>
                                    </p:animClr>
                                    <p:animClr clrSpc="hsl" dir="cw">
                                      <p:cBhvr>
                                        <p:cTn id="82" dur="500" fill="hold"/>
                                        <p:tgtEl>
                                          <p:spTgt spid="4099"/>
                                        </p:tgtEl>
                                        <p:attrNameLst>
                                          <p:attrName>fillcolor</p:attrName>
                                        </p:attrNameLst>
                                      </p:cBhvr>
                                      <p:by>
                                        <p:hsl h="10842353" s="0" l="0"/>
                                      </p:by>
                                    </p:animClr>
                                    <p:animClr clrSpc="hsl" dir="cw">
                                      <p:cBhvr>
                                        <p:cTn id="83" dur="500" fill="hold"/>
                                        <p:tgtEl>
                                          <p:spTgt spid="4099"/>
                                        </p:tgtEl>
                                        <p:attrNameLst>
                                          <p:attrName>stroke.color</p:attrName>
                                        </p:attrNameLst>
                                      </p:cBhvr>
                                      <p:by>
                                        <p:hsl h="10842353" s="0" l="0"/>
                                      </p:by>
                                    </p:animClr>
                                    <p:set>
                                      <p:cBhvr>
                                        <p:cTn id="84" dur="500" fill="hold"/>
                                        <p:tgtEl>
                                          <p:spTgt spid="4099"/>
                                        </p:tgtEl>
                                        <p:attrNameLst>
                                          <p:attrName>fill.type</p:attrName>
                                        </p:attrNameLst>
                                      </p:cBhvr>
                                      <p:to>
                                        <p:strVal val="solid"/>
                                      </p:to>
                                    </p:set>
                                  </p:childTnLst>
                                  <p:subTnLst>
                                    <p:audio>
                                      <p:cMediaNode>
                                        <p:cTn display="0" masterRel="sameClick">
                                          <p:stCondLst>
                                            <p:cond evt="begin" delay="0">
                                              <p:tn val="80"/>
                                            </p:cond>
                                          </p:stCondLst>
                                          <p:endCondLst>
                                            <p:cond evt="onStopAudio" delay="0">
                                              <p:tgtEl>
                                                <p:sldTgt/>
                                              </p:tgtEl>
                                            </p:cond>
                                          </p:endCondLst>
                                        </p:cTn>
                                        <p:tgtEl>
                                          <p:sndTgt r:embed="rId2" name="applause.wav"/>
                                        </p:tgtEl>
                                      </p:cMediaNode>
                                    </p:audio>
                                  </p:subTnLst>
                                </p:cTn>
                              </p:par>
                            </p:childTnLst>
                          </p:cTn>
                        </p:par>
                      </p:childTnLst>
                    </p:cTn>
                  </p:par>
                  <p:par>
                    <p:cTn id="85" fill="hold" nodeType="clickPar">
                      <p:stCondLst>
                        <p:cond delay="indefinite"/>
                      </p:stCondLst>
                      <p:childTnLst>
                        <p:par>
                          <p:cTn id="86" fill="hold" nodeType="withGroup">
                            <p:stCondLst>
                              <p:cond delay="0"/>
                            </p:stCondLst>
                            <p:childTnLst>
                              <p:par>
                                <p:cTn id="87" presetID="16" presetClass="entr" presetSubtype="21" fill="hold" nodeType="clickEffect">
                                  <p:stCondLst>
                                    <p:cond delay="0"/>
                                  </p:stCondLst>
                                  <p:childTnLst>
                                    <p:set>
                                      <p:cBhvr>
                                        <p:cTn id="88" dur="1" fill="hold">
                                          <p:stCondLst>
                                            <p:cond delay="0"/>
                                          </p:stCondLst>
                                        </p:cTn>
                                        <p:tgtEl>
                                          <p:spTgt spid="151"/>
                                        </p:tgtEl>
                                        <p:attrNameLst>
                                          <p:attrName>style.visibility</p:attrName>
                                        </p:attrNameLst>
                                      </p:cBhvr>
                                      <p:to>
                                        <p:strVal val="visible"/>
                                      </p:to>
                                    </p:set>
                                    <p:animEffect transition="in" filter="barn(inVertical)">
                                      <p:cBhvr>
                                        <p:cTn id="89" dur="500"/>
                                        <p:tgtEl>
                                          <p:spTgt spid="15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6" presetClass="entr" presetSubtype="0" fill="hold" grpId="0" nodeType="click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wipe(down)">
                                      <p:cBhvr>
                                        <p:cTn id="94" dur="580">
                                          <p:stCondLst>
                                            <p:cond delay="0"/>
                                          </p:stCondLst>
                                        </p:cTn>
                                        <p:tgtEl>
                                          <p:spTgt spid="21"/>
                                        </p:tgtEl>
                                      </p:cBhvr>
                                    </p:animEffect>
                                    <p:anim calcmode="lin" valueType="num">
                                      <p:cBhvr>
                                        <p:cTn id="9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00" dur="26">
                                          <p:stCondLst>
                                            <p:cond delay="650"/>
                                          </p:stCondLst>
                                        </p:cTn>
                                        <p:tgtEl>
                                          <p:spTgt spid="21"/>
                                        </p:tgtEl>
                                      </p:cBhvr>
                                      <p:to x="100000" y="60000"/>
                                    </p:animScale>
                                    <p:animScale>
                                      <p:cBhvr>
                                        <p:cTn id="101" dur="166" decel="50000">
                                          <p:stCondLst>
                                            <p:cond delay="676"/>
                                          </p:stCondLst>
                                        </p:cTn>
                                        <p:tgtEl>
                                          <p:spTgt spid="21"/>
                                        </p:tgtEl>
                                      </p:cBhvr>
                                      <p:to x="100000" y="100000"/>
                                    </p:animScale>
                                    <p:animScale>
                                      <p:cBhvr>
                                        <p:cTn id="102" dur="26">
                                          <p:stCondLst>
                                            <p:cond delay="1312"/>
                                          </p:stCondLst>
                                        </p:cTn>
                                        <p:tgtEl>
                                          <p:spTgt spid="21"/>
                                        </p:tgtEl>
                                      </p:cBhvr>
                                      <p:to x="100000" y="80000"/>
                                    </p:animScale>
                                    <p:animScale>
                                      <p:cBhvr>
                                        <p:cTn id="103" dur="166" decel="50000">
                                          <p:stCondLst>
                                            <p:cond delay="1338"/>
                                          </p:stCondLst>
                                        </p:cTn>
                                        <p:tgtEl>
                                          <p:spTgt spid="21"/>
                                        </p:tgtEl>
                                      </p:cBhvr>
                                      <p:to x="100000" y="100000"/>
                                    </p:animScale>
                                    <p:animScale>
                                      <p:cBhvr>
                                        <p:cTn id="104" dur="26">
                                          <p:stCondLst>
                                            <p:cond delay="1642"/>
                                          </p:stCondLst>
                                        </p:cTn>
                                        <p:tgtEl>
                                          <p:spTgt spid="21"/>
                                        </p:tgtEl>
                                      </p:cBhvr>
                                      <p:to x="100000" y="90000"/>
                                    </p:animScale>
                                    <p:animScale>
                                      <p:cBhvr>
                                        <p:cTn id="105" dur="166" decel="50000">
                                          <p:stCondLst>
                                            <p:cond delay="1668"/>
                                          </p:stCondLst>
                                        </p:cTn>
                                        <p:tgtEl>
                                          <p:spTgt spid="21"/>
                                        </p:tgtEl>
                                      </p:cBhvr>
                                      <p:to x="100000" y="100000"/>
                                    </p:animScale>
                                    <p:animScale>
                                      <p:cBhvr>
                                        <p:cTn id="106" dur="26">
                                          <p:stCondLst>
                                            <p:cond delay="1808"/>
                                          </p:stCondLst>
                                        </p:cTn>
                                        <p:tgtEl>
                                          <p:spTgt spid="21"/>
                                        </p:tgtEl>
                                      </p:cBhvr>
                                      <p:to x="100000" y="95000"/>
                                    </p:animScale>
                                    <p:animScale>
                                      <p:cBhvr>
                                        <p:cTn id="107" dur="166" decel="50000">
                                          <p:stCondLst>
                                            <p:cond delay="1834"/>
                                          </p:stCondLst>
                                        </p:cTn>
                                        <p:tgtEl>
                                          <p:spTgt spid="21"/>
                                        </p:tgtEl>
                                      </p:cBhvr>
                                      <p:to x="100000" y="100000"/>
                                    </p:animScale>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nodeType="clickEffect">
                                  <p:stCondLst>
                                    <p:cond delay="0"/>
                                  </p:stCondLst>
                                  <p:childTnLst>
                                    <p:set>
                                      <p:cBhvr>
                                        <p:cTn id="111" dur="1" fill="hold">
                                          <p:stCondLst>
                                            <p:cond delay="0"/>
                                          </p:stCondLst>
                                        </p:cTn>
                                        <p:tgtEl>
                                          <p:spTgt spid="162"/>
                                        </p:tgtEl>
                                        <p:attrNameLst>
                                          <p:attrName>style.visibility</p:attrName>
                                        </p:attrNameLst>
                                      </p:cBhvr>
                                      <p:to>
                                        <p:strVal val="visible"/>
                                      </p:to>
                                    </p:set>
                                    <p:animEffect transition="in" filter="fade">
                                      <p:cBhvr>
                                        <p:cTn id="112" dur="500"/>
                                        <p:tgtEl>
                                          <p:spTgt spid="162"/>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2" presetClass="exit" presetSubtype="4" fill="hold" nodeType="clickEffect">
                                  <p:stCondLst>
                                    <p:cond delay="0"/>
                                  </p:stCondLst>
                                  <p:childTnLst>
                                    <p:anim calcmode="lin" valueType="num">
                                      <p:cBhvr additive="base">
                                        <p:cTn id="116" dur="500"/>
                                        <p:tgtEl>
                                          <p:spTgt spid="17"/>
                                        </p:tgtEl>
                                        <p:attrNameLst>
                                          <p:attrName>ppt_y</p:attrName>
                                        </p:attrNameLst>
                                      </p:cBhvr>
                                      <p:tavLst>
                                        <p:tav tm="0">
                                          <p:val>
                                            <p:strVal val="#ppt_y"/>
                                          </p:val>
                                        </p:tav>
                                        <p:tav tm="100000">
                                          <p:val>
                                            <p:strVal val="#ppt_y+#ppt_h*1.125000"/>
                                          </p:val>
                                        </p:tav>
                                      </p:tavLst>
                                    </p:anim>
                                    <p:animEffect transition="out" filter="wipe(down)">
                                      <p:cBhvr>
                                        <p:cTn id="117" dur="500"/>
                                        <p:tgtEl>
                                          <p:spTgt spid="17"/>
                                        </p:tgtEl>
                                      </p:cBhvr>
                                    </p:animEffect>
                                    <p:set>
                                      <p:cBhvr>
                                        <p:cTn id="11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2" name="applause.wav"/>
                                        </p:tgtEl>
                                      </p:cMediaNode>
                                    </p:audio>
                                  </p:subTnLst>
                                </p:cTn>
                              </p:par>
                              <p:par>
                                <p:cTn id="119" presetID="12" presetClass="exit" presetSubtype="4" fill="hold" grpId="1" nodeType="withEffect">
                                  <p:stCondLst>
                                    <p:cond delay="0"/>
                                  </p:stCondLst>
                                  <p:childTnLst>
                                    <p:anim calcmode="lin" valueType="num">
                                      <p:cBhvr additive="base">
                                        <p:cTn id="120" dur="500"/>
                                        <p:tgtEl>
                                          <p:spTgt spid="21"/>
                                        </p:tgtEl>
                                        <p:attrNameLst>
                                          <p:attrName>ppt_y</p:attrName>
                                        </p:attrNameLst>
                                      </p:cBhvr>
                                      <p:tavLst>
                                        <p:tav tm="0">
                                          <p:val>
                                            <p:strVal val="#ppt_y"/>
                                          </p:val>
                                        </p:tav>
                                        <p:tav tm="100000">
                                          <p:val>
                                            <p:strVal val="#ppt_y+#ppt_h*1.125000"/>
                                          </p:val>
                                        </p:tav>
                                      </p:tavLst>
                                    </p:anim>
                                    <p:animEffect transition="out" filter="wipe(down)">
                                      <p:cBhvr>
                                        <p:cTn id="121" dur="500"/>
                                        <p:tgtEl>
                                          <p:spTgt spid="21"/>
                                        </p:tgtEl>
                                      </p:cBhvr>
                                    </p:animEffect>
                                    <p:set>
                                      <p:cBhvr>
                                        <p:cTn id="122" dur="1" fill="hold">
                                          <p:stCondLst>
                                            <p:cond delay="499"/>
                                          </p:stCondLst>
                                        </p:cTn>
                                        <p:tgtEl>
                                          <p:spTgt spid="21"/>
                                        </p:tgtEl>
                                        <p:attrNameLst>
                                          <p:attrName>style.visibility</p:attrName>
                                        </p:attrNameLst>
                                      </p:cBhvr>
                                      <p:to>
                                        <p:strVal val="hidden"/>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3" presetClass="emph" presetSubtype="0" fill="hold" grpId="0" nodeType="clickEffect">
                                  <p:stCondLst>
                                    <p:cond delay="0"/>
                                  </p:stCondLst>
                                  <p:childTnLst>
                                    <p:animClr clrSpc="hsl" dir="cw">
                                      <p:cBhvr override="childStyle">
                                        <p:cTn id="126" dur="500" fill="hold"/>
                                        <p:tgtEl>
                                          <p:spTgt spid="4098"/>
                                        </p:tgtEl>
                                        <p:attrNameLst>
                                          <p:attrName>style.color</p:attrName>
                                        </p:attrNameLst>
                                      </p:cBhvr>
                                      <p:by>
                                        <p:hsl h="10842353" s="0" l="0"/>
                                      </p:by>
                                    </p:animClr>
                                    <p:animClr clrSpc="hsl" dir="cw">
                                      <p:cBhvr>
                                        <p:cTn id="127" dur="500" fill="hold"/>
                                        <p:tgtEl>
                                          <p:spTgt spid="4098"/>
                                        </p:tgtEl>
                                        <p:attrNameLst>
                                          <p:attrName>fillcolor</p:attrName>
                                        </p:attrNameLst>
                                      </p:cBhvr>
                                      <p:by>
                                        <p:hsl h="10842353" s="0" l="0"/>
                                      </p:by>
                                    </p:animClr>
                                    <p:animClr clrSpc="hsl" dir="cw">
                                      <p:cBhvr>
                                        <p:cTn id="128" dur="500" fill="hold"/>
                                        <p:tgtEl>
                                          <p:spTgt spid="4098"/>
                                        </p:tgtEl>
                                        <p:attrNameLst>
                                          <p:attrName>stroke.color</p:attrName>
                                        </p:attrNameLst>
                                      </p:cBhvr>
                                      <p:by>
                                        <p:hsl h="10842353" s="0" l="0"/>
                                      </p:by>
                                    </p:animClr>
                                    <p:set>
                                      <p:cBhvr>
                                        <p:cTn id="129" dur="500" fill="hold"/>
                                        <p:tgtEl>
                                          <p:spTgt spid="4098"/>
                                        </p:tgtEl>
                                        <p:attrNameLst>
                                          <p:attrName>fill.type</p:attrName>
                                        </p:attrNameLst>
                                      </p:cBhvr>
                                      <p:to>
                                        <p:strVal val="solid"/>
                                      </p:to>
                                    </p:se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16" presetClass="entr" presetSubtype="21" fill="hold" nodeType="clickEffect">
                                  <p:stCondLst>
                                    <p:cond delay="0"/>
                                  </p:stCondLst>
                                  <p:childTnLst>
                                    <p:set>
                                      <p:cBhvr>
                                        <p:cTn id="133" dur="1" fill="hold">
                                          <p:stCondLst>
                                            <p:cond delay="0"/>
                                          </p:stCondLst>
                                        </p:cTn>
                                        <p:tgtEl>
                                          <p:spTgt spid="173"/>
                                        </p:tgtEl>
                                        <p:attrNameLst>
                                          <p:attrName>style.visibility</p:attrName>
                                        </p:attrNameLst>
                                      </p:cBhvr>
                                      <p:to>
                                        <p:strVal val="visible"/>
                                      </p:to>
                                    </p:set>
                                    <p:animEffect transition="in" filter="barn(inVertical)">
                                      <p:cBhvr>
                                        <p:cTn id="134" dur="500"/>
                                        <p:tgtEl>
                                          <p:spTgt spid="173"/>
                                        </p:tgtEl>
                                      </p:cBhvr>
                                    </p:animEffect>
                                  </p:childTnLst>
                                </p:cTn>
                              </p:par>
                              <p:par>
                                <p:cTn id="135" presetID="16" presetClass="entr" presetSubtype="21" fill="hold" grpId="0" nodeType="withEffect">
                                  <p:stCondLst>
                                    <p:cond delay="0"/>
                                  </p:stCondLst>
                                  <p:childTnLst>
                                    <p:set>
                                      <p:cBhvr>
                                        <p:cTn id="136" dur="1" fill="hold">
                                          <p:stCondLst>
                                            <p:cond delay="0"/>
                                          </p:stCondLst>
                                        </p:cTn>
                                        <p:tgtEl>
                                          <p:spTgt spid="4112"/>
                                        </p:tgtEl>
                                        <p:attrNameLst>
                                          <p:attrName>style.visibility</p:attrName>
                                        </p:attrNameLst>
                                      </p:cBhvr>
                                      <p:to>
                                        <p:strVal val="visible"/>
                                      </p:to>
                                    </p:set>
                                    <p:animEffect transition="in" filter="barn(inVertical)">
                                      <p:cBhvr>
                                        <p:cTn id="137" dur="500"/>
                                        <p:tgtEl>
                                          <p:spTgt spid="4112"/>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10" presetClass="entr" presetSubtype="0" fill="hold" nodeType="clickEffect">
                                  <p:stCondLst>
                                    <p:cond delay="0"/>
                                  </p:stCondLst>
                                  <p:childTnLst>
                                    <p:set>
                                      <p:cBhvr>
                                        <p:cTn id="141" dur="1" fill="hold">
                                          <p:stCondLst>
                                            <p:cond delay="0"/>
                                          </p:stCondLst>
                                        </p:cTn>
                                        <p:tgtEl>
                                          <p:spTgt spid="183"/>
                                        </p:tgtEl>
                                        <p:attrNameLst>
                                          <p:attrName>style.visibility</p:attrName>
                                        </p:attrNameLst>
                                      </p:cBhvr>
                                      <p:to>
                                        <p:strVal val="visible"/>
                                      </p:to>
                                    </p:set>
                                    <p:animEffect transition="in" filter="fade">
                                      <p:cBhvr>
                                        <p:cTn id="142" dur="500"/>
                                        <p:tgtEl>
                                          <p:spTgt spid="183"/>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2" presetClass="exit" presetSubtype="4" fill="hold" grpId="1" nodeType="clickEffect">
                                  <p:stCondLst>
                                    <p:cond delay="0"/>
                                  </p:stCondLst>
                                  <p:childTnLst>
                                    <p:anim calcmode="lin" valueType="num">
                                      <p:cBhvr additive="base">
                                        <p:cTn id="146" dur="500"/>
                                        <p:tgtEl>
                                          <p:spTgt spid="4112"/>
                                        </p:tgtEl>
                                        <p:attrNameLst>
                                          <p:attrName>ppt_y</p:attrName>
                                        </p:attrNameLst>
                                      </p:cBhvr>
                                      <p:tavLst>
                                        <p:tav tm="0">
                                          <p:val>
                                            <p:strVal val="#ppt_y"/>
                                          </p:val>
                                        </p:tav>
                                        <p:tav tm="100000">
                                          <p:val>
                                            <p:strVal val="#ppt_y+#ppt_h*1.125000"/>
                                          </p:val>
                                        </p:tav>
                                      </p:tavLst>
                                    </p:anim>
                                    <p:animEffect transition="out" filter="wipe(down)">
                                      <p:cBhvr>
                                        <p:cTn id="147" dur="500"/>
                                        <p:tgtEl>
                                          <p:spTgt spid="4112"/>
                                        </p:tgtEl>
                                      </p:cBhvr>
                                    </p:animEffect>
                                    <p:set>
                                      <p:cBhvr>
                                        <p:cTn id="148" dur="1" fill="hold">
                                          <p:stCondLst>
                                            <p:cond delay="499"/>
                                          </p:stCondLst>
                                        </p:cTn>
                                        <p:tgtEl>
                                          <p:spTgt spid="4112"/>
                                        </p:tgtEl>
                                        <p:attrNameLst>
                                          <p:attrName>style.visibility</p:attrName>
                                        </p:attrNameLst>
                                      </p:cBhvr>
                                      <p:to>
                                        <p:strVal val="hidden"/>
                                      </p:to>
                                    </p:set>
                                  </p:childTnLst>
                                  <p:subTnLst>
                                    <p:audio>
                                      <p:cMediaNode>
                                        <p:cTn display="0" masterRel="sameClick">
                                          <p:stCondLst>
                                            <p:cond evt="begin" delay="0">
                                              <p:tn val="145"/>
                                            </p:cond>
                                          </p:stCondLst>
                                          <p:endCondLst>
                                            <p:cond evt="onStopAudio" delay="0">
                                              <p:tgtEl>
                                                <p:sldTgt/>
                                              </p:tgtEl>
                                            </p:cond>
                                          </p:endCondLst>
                                        </p:cTn>
                                        <p:tgtEl>
                                          <p:sndTgt r:embed="rId2" name="applause.wav"/>
                                        </p:tgtEl>
                                      </p:cMediaNode>
                                    </p:audio>
                                  </p:subTnLst>
                                </p:cTn>
                              </p:par>
                            </p:childTnLst>
                          </p:cTn>
                        </p:par>
                      </p:childTnLst>
                    </p:cTn>
                  </p:par>
                  <p:par>
                    <p:cTn id="149" fill="hold" nodeType="clickPar">
                      <p:stCondLst>
                        <p:cond delay="indefinite"/>
                      </p:stCondLst>
                      <p:childTnLst>
                        <p:par>
                          <p:cTn id="150" fill="hold" nodeType="withGroup">
                            <p:stCondLst>
                              <p:cond delay="0"/>
                            </p:stCondLst>
                            <p:childTnLst>
                              <p:par>
                                <p:cTn id="151" presetID="45" presetClass="entr" presetSubtype="0" fill="hold" nodeType="clickEffect">
                                  <p:stCondLst>
                                    <p:cond delay="0"/>
                                  </p:stCondLst>
                                  <p:childTnLst>
                                    <p:set>
                                      <p:cBhvr>
                                        <p:cTn id="152" dur="1" fill="hold">
                                          <p:stCondLst>
                                            <p:cond delay="0"/>
                                          </p:stCondLst>
                                        </p:cTn>
                                        <p:tgtEl>
                                          <p:spTgt spid="24"/>
                                        </p:tgtEl>
                                        <p:attrNameLst>
                                          <p:attrName>style.visibility</p:attrName>
                                        </p:attrNameLst>
                                      </p:cBhvr>
                                      <p:to>
                                        <p:strVal val="visible"/>
                                      </p:to>
                                    </p:set>
                                    <p:animEffect transition="in" filter="fade">
                                      <p:cBhvr>
                                        <p:cTn id="153" dur="2000"/>
                                        <p:tgtEl>
                                          <p:spTgt spid="24"/>
                                        </p:tgtEl>
                                      </p:cBhvr>
                                    </p:animEffect>
                                    <p:anim calcmode="lin" valueType="num">
                                      <p:cBhvr>
                                        <p:cTn id="154" dur="2000" fill="hold"/>
                                        <p:tgtEl>
                                          <p:spTgt spid="24"/>
                                        </p:tgtEl>
                                        <p:attrNameLst>
                                          <p:attrName>ppt_w</p:attrName>
                                        </p:attrNameLst>
                                      </p:cBhvr>
                                      <p:tavLst>
                                        <p:tav tm="0" fmla="#ppt_w*sin(2.5*pi*$)">
                                          <p:val>
                                            <p:fltVal val="0"/>
                                          </p:val>
                                        </p:tav>
                                        <p:tav tm="100000">
                                          <p:val>
                                            <p:fltVal val="1"/>
                                          </p:val>
                                        </p:tav>
                                      </p:tavLst>
                                    </p:anim>
                                    <p:anim calcmode="lin" valueType="num">
                                      <p:cBhvr>
                                        <p:cTn id="155" dur="2000" fill="hold"/>
                                        <p:tgtEl>
                                          <p:spTgt spid="24"/>
                                        </p:tgtEl>
                                        <p:attrNameLst>
                                          <p:attrName>ppt_h</p:attrName>
                                        </p:attrNameLst>
                                      </p:cBhvr>
                                      <p:tavLst>
                                        <p:tav tm="0">
                                          <p:val>
                                            <p:strVal val="#ppt_h"/>
                                          </p:val>
                                        </p:tav>
                                        <p:tav tm="100000">
                                          <p:val>
                                            <p:strVal val="#ppt_h"/>
                                          </p:val>
                                        </p:tav>
                                      </p:tavLst>
                                    </p:anim>
                                  </p:childTnLst>
                                </p:cTn>
                              </p:par>
                              <p:par>
                                <p:cTn id="156" presetID="45" presetClass="entr" presetSubtype="0" fill="hold" nodeType="withEffect">
                                  <p:stCondLst>
                                    <p:cond delay="0"/>
                                  </p:stCondLst>
                                  <p:childTnLst>
                                    <p:set>
                                      <p:cBhvr>
                                        <p:cTn id="157" dur="1" fill="hold">
                                          <p:stCondLst>
                                            <p:cond delay="0"/>
                                          </p:stCondLst>
                                        </p:cTn>
                                        <p:tgtEl>
                                          <p:spTgt spid="205"/>
                                        </p:tgtEl>
                                        <p:attrNameLst>
                                          <p:attrName>style.visibility</p:attrName>
                                        </p:attrNameLst>
                                      </p:cBhvr>
                                      <p:to>
                                        <p:strVal val="visible"/>
                                      </p:to>
                                    </p:set>
                                    <p:animEffect transition="in" filter="fade">
                                      <p:cBhvr>
                                        <p:cTn id="158" dur="2000"/>
                                        <p:tgtEl>
                                          <p:spTgt spid="205"/>
                                        </p:tgtEl>
                                      </p:cBhvr>
                                    </p:animEffect>
                                    <p:anim calcmode="lin" valueType="num">
                                      <p:cBhvr>
                                        <p:cTn id="159" dur="2000" fill="hold"/>
                                        <p:tgtEl>
                                          <p:spTgt spid="205"/>
                                        </p:tgtEl>
                                        <p:attrNameLst>
                                          <p:attrName>ppt_w</p:attrName>
                                        </p:attrNameLst>
                                      </p:cBhvr>
                                      <p:tavLst>
                                        <p:tav tm="0" fmla="#ppt_w*sin(2.5*pi*$)">
                                          <p:val>
                                            <p:fltVal val="0"/>
                                          </p:val>
                                        </p:tav>
                                        <p:tav tm="100000">
                                          <p:val>
                                            <p:fltVal val="1"/>
                                          </p:val>
                                        </p:tav>
                                      </p:tavLst>
                                    </p:anim>
                                    <p:anim calcmode="lin" valueType="num">
                                      <p:cBhvr>
                                        <p:cTn id="160" dur="2000" fill="hold"/>
                                        <p:tgtEl>
                                          <p:spTgt spid="2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p:bldP spid="4099" grpId="0" animBg="1"/>
      <p:bldP spid="55312" grpId="0" animBg="1"/>
      <p:bldP spid="55313" grpId="0" animBg="1"/>
      <p:bldP spid="55318" grpId="0" animBg="1"/>
      <p:bldP spid="4112" grpId="0" animBg="1"/>
      <p:bldP spid="4112" grpId="1" animBg="1"/>
      <p:bldP spid="55597" grpId="0" animBg="1"/>
      <p:bldP spid="55597" grpId="1" animBg="1"/>
      <p:bldP spid="55600" grpId="0" animBg="1"/>
      <p:bldP spid="55600" grpId="1" animBg="1"/>
      <p:bldP spid="21" grpId="0"/>
      <p:bldP spid="21"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nền powerpoint màu trắng (7)">
            <a:extLst>
              <a:ext uri="{FF2B5EF4-FFF2-40B4-BE49-F238E27FC236}">
                <a16:creationId xmlns="" xmlns:a16="http://schemas.microsoft.com/office/drawing/2014/main" id="{993CF9B2-DC1E-4F25-9A62-577E37F842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79" y="-1"/>
            <a:ext cx="11657467" cy="71798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171950" y="786985"/>
            <a:ext cx="4129288"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vi-VN" sz="3200" b="1" dirty="0" smtClean="0">
                <a:solidFill>
                  <a:srgbClr val="FF0000"/>
                </a:solidFill>
                <a:latin typeface="Times New Roman" pitchFamily="18" charset="0"/>
                <a:cs typeface="Times New Roman" pitchFamily="18" charset="0"/>
              </a:rPr>
              <a:t>Ghi nhớ</a:t>
            </a:r>
            <a:endParaRPr lang="vi-VN" sz="3200" b="1" dirty="0">
              <a:solidFill>
                <a:srgbClr val="FF0000"/>
              </a:solidFill>
              <a:latin typeface="Times New Roman" pitchFamily="18" charset="0"/>
              <a:cs typeface="Times New Roman" pitchFamily="18" charset="0"/>
            </a:endParaRPr>
          </a:p>
        </p:txBody>
      </p:sp>
      <p:sp>
        <p:nvSpPr>
          <p:cNvPr id="5" name="TextBox 4"/>
          <p:cNvSpPr txBox="1"/>
          <p:nvPr/>
        </p:nvSpPr>
        <p:spPr>
          <a:xfrm>
            <a:off x="488270" y="2158745"/>
            <a:ext cx="11215459" cy="286232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vi-VN" sz="3600" dirty="0">
                <a:solidFill>
                  <a:srgbClr val="7030A0"/>
                </a:solidFill>
                <a:latin typeface="+mj-lt"/>
              </a:rPr>
              <a:t>       Nước ta có diện tích vào loại trung bình nhưng lại thuộc hàng các nước đông dân trên thế giới. Dân số tăng nhanh gây nhiều khó khăn cho việc nâng cao đời sống. Những năm gần </a:t>
            </a:r>
            <a:r>
              <a:rPr lang="vi-VN" sz="3600" dirty="0" smtClean="0">
                <a:solidFill>
                  <a:srgbClr val="7030A0"/>
                </a:solidFill>
                <a:latin typeface="+mj-lt"/>
              </a:rPr>
              <a:t>đ</a:t>
            </a:r>
            <a:r>
              <a:rPr lang="en-US" sz="3600" dirty="0">
                <a:solidFill>
                  <a:srgbClr val="7030A0"/>
                </a:solidFill>
                <a:latin typeface="Times New Roman" panose="02020603050405020304" pitchFamily="18" charset="0"/>
                <a:cs typeface="Times New Roman" panose="02020603050405020304" pitchFamily="18" charset="0"/>
              </a:rPr>
              <a:t>â</a:t>
            </a:r>
            <a:r>
              <a:rPr lang="vi-VN" sz="3600" dirty="0" smtClean="0">
                <a:solidFill>
                  <a:srgbClr val="7030A0"/>
                </a:solidFill>
                <a:latin typeface="+mj-lt"/>
              </a:rPr>
              <a:t>y</a:t>
            </a:r>
            <a:r>
              <a:rPr lang="vi-VN" sz="3600" dirty="0">
                <a:solidFill>
                  <a:srgbClr val="7030A0"/>
                </a:solidFill>
                <a:latin typeface="+mj-lt"/>
              </a:rPr>
              <a:t>, tốc độ tăng dân số đã giảm so với trước nhờ thực hiện tốt công tác kế hoạch hóa gia đình.</a:t>
            </a:r>
          </a:p>
        </p:txBody>
      </p:sp>
    </p:spTree>
    <p:extLst>
      <p:ext uri="{BB962C8B-B14F-4D97-AF65-F5344CB8AC3E}">
        <p14:creationId xmlns:p14="http://schemas.microsoft.com/office/powerpoint/2010/main" val="2633118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9394825" y="3684588"/>
            <a:ext cx="814388"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a:off x="8856663" y="4243388"/>
            <a:ext cx="6096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9294814" y="4705351"/>
            <a:ext cx="3905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p:cNvSpPr/>
          <p:nvPr/>
        </p:nvSpPr>
        <p:spPr>
          <a:xfrm>
            <a:off x="2147889" y="1006476"/>
            <a:ext cx="7896225" cy="120491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2400" dirty="0">
                <a:solidFill>
                  <a:prstClr val="black"/>
                </a:solidFill>
                <a:latin typeface="Calibri" panose="020F0502020204030204"/>
              </a:rPr>
              <a:t> </a:t>
            </a:r>
            <a:r>
              <a:rPr lang="vi-VN" sz="2400" dirty="0">
                <a:solidFill>
                  <a:prstClr val="black"/>
                </a:solidFill>
                <a:latin typeface="Calibri" panose="020F0502020204030204"/>
              </a:rPr>
              <a:t>2. </a:t>
            </a:r>
            <a:r>
              <a:rPr lang="vi-VN" sz="2400" dirty="0" smtClean="0">
                <a:solidFill>
                  <a:prstClr val="black"/>
                </a:solidFill>
                <a:latin typeface="Calibri" panose="020F0502020204030204"/>
              </a:rPr>
              <a:t>Nước ta có mạng lưới sông ngòi như thế nào</a:t>
            </a:r>
            <a:r>
              <a:rPr lang="en-US" sz="2400" dirty="0" smtClean="0">
                <a:solidFill>
                  <a:prstClr val="black"/>
                </a:solidFill>
                <a:latin typeface="Calibri" panose="020F0502020204030204"/>
              </a:rPr>
              <a:t>?</a:t>
            </a:r>
            <a:endParaRPr lang="vi-VN" sz="2400" dirty="0">
              <a:solidFill>
                <a:prstClr val="black"/>
              </a:solidFill>
              <a:latin typeface="Arial" panose="020B0604020202020204" pitchFamily="34" charset="0"/>
            </a:endParaRPr>
          </a:p>
        </p:txBody>
      </p:sp>
      <p:sp>
        <p:nvSpPr>
          <p:cNvPr id="26" name="Rectangle 25"/>
          <p:cNvSpPr/>
          <p:nvPr/>
        </p:nvSpPr>
        <p:spPr>
          <a:xfrm>
            <a:off x="2357439" y="2319338"/>
            <a:ext cx="3679825"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400" dirty="0">
                <a:solidFill>
                  <a:prstClr val="black"/>
                </a:solidFill>
                <a:latin typeface="Arial" panose="020B0604020202020204" pitchFamily="34" charset="0"/>
              </a:rPr>
              <a:t>A. </a:t>
            </a:r>
            <a:r>
              <a:rPr lang="vi-VN" sz="2400" dirty="0" smtClean="0">
                <a:solidFill>
                  <a:prstClr val="black"/>
                </a:solidFill>
                <a:latin typeface="Arial" panose="020B0604020202020204" pitchFamily="34" charset="0"/>
              </a:rPr>
              <a:t>Rất ít sông</a:t>
            </a:r>
            <a:endParaRPr lang="vi-VN" sz="2400" dirty="0">
              <a:solidFill>
                <a:prstClr val="black"/>
              </a:solidFill>
              <a:latin typeface="Arial" panose="020B0604020202020204" pitchFamily="34" charset="0"/>
            </a:endParaRPr>
          </a:p>
        </p:txBody>
      </p:sp>
      <p:sp>
        <p:nvSpPr>
          <p:cNvPr id="40" name="Cloud 39"/>
          <p:cNvSpPr/>
          <p:nvPr/>
        </p:nvSpPr>
        <p:spPr>
          <a:xfrm>
            <a:off x="-512763" y="4533900"/>
            <a:ext cx="425450" cy="26193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1" name="Cloud 40"/>
          <p:cNvSpPr/>
          <p:nvPr/>
        </p:nvSpPr>
        <p:spPr>
          <a:xfrm>
            <a:off x="13273088" y="4384676"/>
            <a:ext cx="668337" cy="41116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2" name="Rectangle 41"/>
          <p:cNvSpPr/>
          <p:nvPr/>
        </p:nvSpPr>
        <p:spPr>
          <a:xfrm>
            <a:off x="6121401" y="2322513"/>
            <a:ext cx="3681413"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400" dirty="0">
                <a:solidFill>
                  <a:prstClr val="black"/>
                </a:solidFill>
                <a:latin typeface="Arial" panose="020B0604020202020204" pitchFamily="34" charset="0"/>
              </a:rPr>
              <a:t>B. </a:t>
            </a:r>
            <a:r>
              <a:rPr lang="vi-VN" sz="2400" dirty="0" smtClean="0">
                <a:solidFill>
                  <a:prstClr val="black"/>
                </a:solidFill>
                <a:latin typeface="Arial" panose="020B0604020202020204" pitchFamily="34" charset="0"/>
              </a:rPr>
              <a:t>Dày đặc</a:t>
            </a:r>
            <a:endParaRPr lang="vi-VN" sz="2400" dirty="0">
              <a:solidFill>
                <a:prstClr val="black"/>
              </a:solidFill>
              <a:latin typeface="Arial" panose="020B0604020202020204" pitchFamily="34" charset="0"/>
            </a:endParaRPr>
          </a:p>
        </p:txBody>
      </p:sp>
      <p:sp>
        <p:nvSpPr>
          <p:cNvPr id="43" name="Rectangle 42"/>
          <p:cNvSpPr/>
          <p:nvPr/>
        </p:nvSpPr>
        <p:spPr>
          <a:xfrm>
            <a:off x="2357439" y="2986088"/>
            <a:ext cx="3679825"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400" dirty="0">
                <a:solidFill>
                  <a:prstClr val="black"/>
                </a:solidFill>
                <a:latin typeface="Arial" panose="020B0604020202020204" pitchFamily="34" charset="0"/>
              </a:rPr>
              <a:t>C. </a:t>
            </a:r>
            <a:r>
              <a:rPr lang="vi-VN" sz="2400" dirty="0" smtClean="0">
                <a:solidFill>
                  <a:prstClr val="black"/>
                </a:solidFill>
                <a:latin typeface="Arial" panose="020B0604020202020204" pitchFamily="34" charset="0"/>
              </a:rPr>
              <a:t>Nhiều sông lớn</a:t>
            </a:r>
            <a:endParaRPr lang="vi-VN" sz="2400" dirty="0">
              <a:solidFill>
                <a:prstClr val="black"/>
              </a:solidFill>
              <a:latin typeface="Arial" panose="020B0604020202020204" pitchFamily="34" charset="0"/>
            </a:endParaRPr>
          </a:p>
        </p:txBody>
      </p:sp>
      <p:sp>
        <p:nvSpPr>
          <p:cNvPr id="44" name="Rectangle 43"/>
          <p:cNvSpPr/>
          <p:nvPr/>
        </p:nvSpPr>
        <p:spPr>
          <a:xfrm>
            <a:off x="6121401" y="2989263"/>
            <a:ext cx="3681413"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400" dirty="0">
                <a:solidFill>
                  <a:prstClr val="black"/>
                </a:solidFill>
                <a:latin typeface="Arial" panose="020B0604020202020204" pitchFamily="34" charset="0"/>
              </a:rPr>
              <a:t>D. </a:t>
            </a:r>
            <a:r>
              <a:rPr lang="vi-VN" sz="2400" dirty="0" smtClean="0">
                <a:solidFill>
                  <a:prstClr val="black"/>
                </a:solidFill>
                <a:latin typeface="Arial" panose="020B0604020202020204" pitchFamily="34" charset="0"/>
              </a:rPr>
              <a:t>Thưa thớt</a:t>
            </a:r>
            <a:endParaRPr lang="vi-VN" sz="2400" dirty="0">
              <a:solidFill>
                <a:prstClr val="black"/>
              </a:solidFill>
              <a:latin typeface="Arial" panose="020B0604020202020204" pitchFamily="34" charset="0"/>
            </a:endParaRPr>
          </a:p>
        </p:txBody>
      </p:sp>
      <p:pic>
        <p:nvPicPr>
          <p:cNvPr id="47" name="Picture 4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432425" y="2338388"/>
            <a:ext cx="604838"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33362" y="3011162"/>
            <a:ext cx="603402" cy="528066"/>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197975" y="3019426"/>
            <a:ext cx="6048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197975" y="2376489"/>
            <a:ext cx="6048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loud 17">
            <a:hlinkClick r:id="rId12" action="ppaction://hlinksldjump"/>
          </p:cNvPr>
          <p:cNvSpPr/>
          <p:nvPr/>
        </p:nvSpPr>
        <p:spPr>
          <a:xfrm>
            <a:off x="5024438" y="4384676"/>
            <a:ext cx="1770062"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latin typeface="Arial" panose="020B0604020202020204" pitchFamily="34" charset="0"/>
            </a:endParaRPr>
          </a:p>
        </p:txBody>
      </p:sp>
      <p:sp>
        <p:nvSpPr>
          <p:cNvPr id="17" name="Rectangle: Rounded Corners 3">
            <a:extLst>
              <a:ext uri="{FF2B5EF4-FFF2-40B4-BE49-F238E27FC236}">
                <a16:creationId xmlns="" xmlns:a16="http://schemas.microsoft.com/office/drawing/2014/main" id="{4303BB96-E468-4FF9-973A-AD6A9412E807}"/>
              </a:ext>
            </a:extLst>
          </p:cNvPr>
          <p:cNvSpPr/>
          <p:nvPr/>
        </p:nvSpPr>
        <p:spPr>
          <a:xfrm>
            <a:off x="1874838" y="3836988"/>
            <a:ext cx="2063750" cy="86836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800" b="1">
                <a:solidFill>
                  <a:prstClr val="white"/>
                </a:solidFill>
                <a:latin typeface="Times New Roman" panose="02020603050405020304" pitchFamily="18" charset="0"/>
                <a:cs typeface="Times New Roman" panose="02020603050405020304" pitchFamily="18" charset="0"/>
              </a:rPr>
              <a:t>THỜI GIAN</a:t>
            </a:r>
          </a:p>
        </p:txBody>
      </p:sp>
      <p:sp>
        <p:nvSpPr>
          <p:cNvPr id="19" name="Rectangle: Rounded Corners 179">
            <a:extLst>
              <a:ext uri="{FF2B5EF4-FFF2-40B4-BE49-F238E27FC236}">
                <a16:creationId xmlns="" xmlns:a16="http://schemas.microsoft.com/office/drawing/2014/main" id="{3F153729-FDBD-4EB4-AE34-FE8FDA2B9D22}"/>
              </a:ext>
            </a:extLst>
          </p:cNvPr>
          <p:cNvSpPr/>
          <p:nvPr/>
        </p:nvSpPr>
        <p:spPr>
          <a:xfrm>
            <a:off x="1874838" y="3836988"/>
            <a:ext cx="2063750" cy="86836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prstClr val="white"/>
                </a:solidFill>
                <a:latin typeface="Times New Roman" panose="02020603050405020304" pitchFamily="18" charset="0"/>
                <a:cs typeface="Times New Roman" panose="02020603050405020304" pitchFamily="18" charset="0"/>
              </a:rPr>
              <a:t>0 : 05</a:t>
            </a:r>
          </a:p>
        </p:txBody>
      </p:sp>
      <p:sp>
        <p:nvSpPr>
          <p:cNvPr id="20" name="Rectangle: Rounded Corners 180">
            <a:extLst>
              <a:ext uri="{FF2B5EF4-FFF2-40B4-BE49-F238E27FC236}">
                <a16:creationId xmlns="" xmlns:a16="http://schemas.microsoft.com/office/drawing/2014/main" id="{C504947B-95BA-4E4E-806B-E6908ED53E70}"/>
              </a:ext>
            </a:extLst>
          </p:cNvPr>
          <p:cNvSpPr/>
          <p:nvPr/>
        </p:nvSpPr>
        <p:spPr>
          <a:xfrm>
            <a:off x="1874838" y="3836988"/>
            <a:ext cx="2063750" cy="86836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prstClr val="white"/>
                </a:solidFill>
                <a:latin typeface="Times New Roman" panose="02020603050405020304" pitchFamily="18" charset="0"/>
                <a:cs typeface="Times New Roman" panose="02020603050405020304" pitchFamily="18" charset="0"/>
              </a:rPr>
              <a:t>0 : 04</a:t>
            </a:r>
          </a:p>
        </p:txBody>
      </p:sp>
      <p:sp>
        <p:nvSpPr>
          <p:cNvPr id="21" name="Rectangle: Rounded Corners 181">
            <a:extLst>
              <a:ext uri="{FF2B5EF4-FFF2-40B4-BE49-F238E27FC236}">
                <a16:creationId xmlns="" xmlns:a16="http://schemas.microsoft.com/office/drawing/2014/main" id="{FA2AE9AA-DF6C-4198-8070-BE28C33BC93B}"/>
              </a:ext>
            </a:extLst>
          </p:cNvPr>
          <p:cNvSpPr/>
          <p:nvPr/>
        </p:nvSpPr>
        <p:spPr>
          <a:xfrm>
            <a:off x="1874838" y="3836988"/>
            <a:ext cx="2063750" cy="86836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03</a:t>
            </a:r>
          </a:p>
        </p:txBody>
      </p:sp>
      <p:sp>
        <p:nvSpPr>
          <p:cNvPr id="22" name="Rectangle: Rounded Corners 182">
            <a:extLst>
              <a:ext uri="{FF2B5EF4-FFF2-40B4-BE49-F238E27FC236}">
                <a16:creationId xmlns="" xmlns:a16="http://schemas.microsoft.com/office/drawing/2014/main" id="{5574E918-FCCF-4F5A-8338-F0195D48D322}"/>
              </a:ext>
            </a:extLst>
          </p:cNvPr>
          <p:cNvSpPr/>
          <p:nvPr/>
        </p:nvSpPr>
        <p:spPr>
          <a:xfrm>
            <a:off x="1874838" y="3836988"/>
            <a:ext cx="2063750" cy="86836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02</a:t>
            </a:r>
          </a:p>
        </p:txBody>
      </p:sp>
      <p:sp>
        <p:nvSpPr>
          <p:cNvPr id="23" name="Rectangle: Rounded Corners 183">
            <a:extLst>
              <a:ext uri="{FF2B5EF4-FFF2-40B4-BE49-F238E27FC236}">
                <a16:creationId xmlns="" xmlns:a16="http://schemas.microsoft.com/office/drawing/2014/main" id="{84498586-260B-44AC-9119-279CD8106F7A}"/>
              </a:ext>
            </a:extLst>
          </p:cNvPr>
          <p:cNvSpPr/>
          <p:nvPr/>
        </p:nvSpPr>
        <p:spPr>
          <a:xfrm>
            <a:off x="1874838" y="3836988"/>
            <a:ext cx="2063750" cy="86836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01</a:t>
            </a:r>
          </a:p>
        </p:txBody>
      </p:sp>
      <p:sp>
        <p:nvSpPr>
          <p:cNvPr id="24" name="Rectangle: Rounded Corners 184">
            <a:extLst>
              <a:ext uri="{FF2B5EF4-FFF2-40B4-BE49-F238E27FC236}">
                <a16:creationId xmlns="" xmlns:a16="http://schemas.microsoft.com/office/drawing/2014/main" id="{07059D34-D489-4C48-9C01-029A2E8240D4}"/>
              </a:ext>
            </a:extLst>
          </p:cNvPr>
          <p:cNvSpPr/>
          <p:nvPr/>
        </p:nvSpPr>
        <p:spPr>
          <a:xfrm>
            <a:off x="1874838" y="3836988"/>
            <a:ext cx="2063750" cy="86836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00</a:t>
            </a:r>
          </a:p>
        </p:txBody>
      </p:sp>
      <p:sp>
        <p:nvSpPr>
          <p:cNvPr id="25" name="Rectangle: Rounded Corners 186">
            <a:extLst>
              <a:ext uri="{FF2B5EF4-FFF2-40B4-BE49-F238E27FC236}">
                <a16:creationId xmlns="" xmlns:a16="http://schemas.microsoft.com/office/drawing/2014/main" id="{09BD8570-F3EE-4550-91DC-3636FF64E440}"/>
              </a:ext>
            </a:extLst>
          </p:cNvPr>
          <p:cNvSpPr/>
          <p:nvPr/>
        </p:nvSpPr>
        <p:spPr>
          <a:xfrm>
            <a:off x="1874838" y="3836988"/>
            <a:ext cx="2063750" cy="86836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800" b="1" dirty="0">
                <a:solidFill>
                  <a:srgbClr val="FFFF00"/>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2251370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17"/>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26" presetClass="emph" presetSubtype="0" fill="hold" grpId="0" nodeType="clickEffect">
                                  <p:stCondLst>
                                    <p:cond delay="0"/>
                                  </p:stCondLst>
                                  <p:childTnLst>
                                    <p:animEffect transition="out" filter="fade">
                                      <p:cBhvr>
                                        <p:cTn id="108" dur="500" tmFilter="0, 0; .2, .5; .8, .5; 1, 0"/>
                                        <p:tgtEl>
                                          <p:spTgt spid="17"/>
                                        </p:tgtEl>
                                      </p:cBhvr>
                                    </p:animEffect>
                                    <p:animScale>
                                      <p:cBhvr>
                                        <p:cTn id="109" dur="250" autoRev="1" fill="hold"/>
                                        <p:tgtEl>
                                          <p:spTgt spid="17"/>
                                        </p:tgtEl>
                                      </p:cBhvr>
                                      <p:by x="105000" y="105000"/>
                                    </p:animScale>
                                  </p:childTnLst>
                                </p:cTn>
                              </p:par>
                            </p:childTnLst>
                          </p:cTn>
                        </p:par>
                        <p:par>
                          <p:cTn id="110" fill="hold" nodeType="afterGroup">
                            <p:stCondLst>
                              <p:cond delay="500"/>
                            </p:stCondLst>
                            <p:childTnLst>
                              <p:par>
                                <p:cTn id="111" presetID="1" presetClass="entr" presetSubtype="0" fill="hold" grpId="0" nodeType="afterEffect">
                                  <p:stCondLst>
                                    <p:cond delay="0"/>
                                  </p:stCondLst>
                                  <p:childTnLst>
                                    <p:set>
                                      <p:cBhvr>
                                        <p:cTn id="112" dur="1" fill="hold">
                                          <p:stCondLst>
                                            <p:cond delay="999"/>
                                          </p:stCondLst>
                                        </p:cTn>
                                        <p:tgtEl>
                                          <p:spTgt spid="19"/>
                                        </p:tgtEl>
                                        <p:attrNameLst>
                                          <p:attrName>style.visibility</p:attrName>
                                        </p:attrNameLst>
                                      </p:cBhvr>
                                      <p:to>
                                        <p:strVal val="visible"/>
                                      </p:to>
                                    </p:set>
                                  </p:childTnLst>
                                </p:cTn>
                              </p:par>
                            </p:childTnLst>
                          </p:cTn>
                        </p:par>
                        <p:par>
                          <p:cTn id="113" fill="hold" nodeType="afterGroup">
                            <p:stCondLst>
                              <p:cond delay="1500"/>
                            </p:stCondLst>
                            <p:childTnLst>
                              <p:par>
                                <p:cTn id="114" presetID="1" presetClass="entr" presetSubtype="0" fill="hold" grpId="0" nodeType="afterEffect">
                                  <p:stCondLst>
                                    <p:cond delay="0"/>
                                  </p:stCondLst>
                                  <p:childTnLst>
                                    <p:set>
                                      <p:cBhvr>
                                        <p:cTn id="115" dur="1" fill="hold">
                                          <p:stCondLst>
                                            <p:cond delay="999"/>
                                          </p:stCondLst>
                                        </p:cTn>
                                        <p:tgtEl>
                                          <p:spTgt spid="20"/>
                                        </p:tgtEl>
                                        <p:attrNameLst>
                                          <p:attrName>style.visibility</p:attrName>
                                        </p:attrNameLst>
                                      </p:cBhvr>
                                      <p:to>
                                        <p:strVal val="visible"/>
                                      </p:to>
                                    </p:set>
                                  </p:childTnLst>
                                </p:cTn>
                              </p:par>
                            </p:childTnLst>
                          </p:cTn>
                        </p:par>
                        <p:par>
                          <p:cTn id="116" fill="hold" nodeType="afterGroup">
                            <p:stCondLst>
                              <p:cond delay="2500"/>
                            </p:stCondLst>
                            <p:childTnLst>
                              <p:par>
                                <p:cTn id="117" presetID="1" presetClass="entr" presetSubtype="0" fill="hold" grpId="0" nodeType="afterEffect">
                                  <p:stCondLst>
                                    <p:cond delay="0"/>
                                  </p:stCondLst>
                                  <p:childTnLst>
                                    <p:set>
                                      <p:cBhvr>
                                        <p:cTn id="118" dur="1" fill="hold">
                                          <p:stCondLst>
                                            <p:cond delay="999"/>
                                          </p:stCondLst>
                                        </p:cTn>
                                        <p:tgtEl>
                                          <p:spTgt spid="21"/>
                                        </p:tgtEl>
                                        <p:attrNameLst>
                                          <p:attrName>style.visibility</p:attrName>
                                        </p:attrNameLst>
                                      </p:cBhvr>
                                      <p:to>
                                        <p:strVal val="visible"/>
                                      </p:to>
                                    </p:set>
                                  </p:childTnLst>
                                </p:cTn>
                              </p:par>
                            </p:childTnLst>
                          </p:cTn>
                        </p:par>
                        <p:par>
                          <p:cTn id="119" fill="hold" nodeType="afterGroup">
                            <p:stCondLst>
                              <p:cond delay="3500"/>
                            </p:stCondLst>
                            <p:childTnLst>
                              <p:par>
                                <p:cTn id="120" presetID="1" presetClass="entr" presetSubtype="0" fill="hold" grpId="0" nodeType="afterEffect">
                                  <p:stCondLst>
                                    <p:cond delay="0"/>
                                  </p:stCondLst>
                                  <p:childTnLst>
                                    <p:set>
                                      <p:cBhvr>
                                        <p:cTn id="121" dur="1" fill="hold">
                                          <p:stCondLst>
                                            <p:cond delay="999"/>
                                          </p:stCondLst>
                                        </p:cTn>
                                        <p:tgtEl>
                                          <p:spTgt spid="22"/>
                                        </p:tgtEl>
                                        <p:attrNameLst>
                                          <p:attrName>style.visibility</p:attrName>
                                        </p:attrNameLst>
                                      </p:cBhvr>
                                      <p:to>
                                        <p:strVal val="visible"/>
                                      </p:to>
                                    </p:set>
                                  </p:childTnLst>
                                </p:cTn>
                              </p:par>
                            </p:childTnLst>
                          </p:cTn>
                        </p:par>
                        <p:par>
                          <p:cTn id="122" fill="hold" nodeType="afterGroup">
                            <p:stCondLst>
                              <p:cond delay="4500"/>
                            </p:stCondLst>
                            <p:childTnLst>
                              <p:par>
                                <p:cTn id="123" presetID="1" presetClass="entr" presetSubtype="0" fill="hold" grpId="0" nodeType="afterEffect">
                                  <p:stCondLst>
                                    <p:cond delay="0"/>
                                  </p:stCondLst>
                                  <p:childTnLst>
                                    <p:set>
                                      <p:cBhvr>
                                        <p:cTn id="124" dur="1" fill="hold">
                                          <p:stCondLst>
                                            <p:cond delay="999"/>
                                          </p:stCondLst>
                                        </p:cTn>
                                        <p:tgtEl>
                                          <p:spTgt spid="23"/>
                                        </p:tgtEl>
                                        <p:attrNameLst>
                                          <p:attrName>style.visibility</p:attrName>
                                        </p:attrNameLst>
                                      </p:cBhvr>
                                      <p:to>
                                        <p:strVal val="visible"/>
                                      </p:to>
                                    </p:set>
                                  </p:childTnLst>
                                </p:cTn>
                              </p:par>
                            </p:childTnLst>
                          </p:cTn>
                        </p:par>
                        <p:par>
                          <p:cTn id="125" fill="hold" nodeType="afterGroup">
                            <p:stCondLst>
                              <p:cond delay="5500"/>
                            </p:stCondLst>
                            <p:childTnLst>
                              <p:par>
                                <p:cTn id="126" presetID="1" presetClass="entr" presetSubtype="0" fill="hold" grpId="0" nodeType="afterEffect">
                                  <p:stCondLst>
                                    <p:cond delay="0"/>
                                  </p:stCondLst>
                                  <p:childTnLst>
                                    <p:set>
                                      <p:cBhvr>
                                        <p:cTn id="127" dur="1" fill="hold">
                                          <p:stCondLst>
                                            <p:cond delay="999"/>
                                          </p:stCondLst>
                                        </p:cTn>
                                        <p:tgtEl>
                                          <p:spTgt spid="24"/>
                                        </p:tgtEl>
                                        <p:attrNameLst>
                                          <p:attrName>style.visibility</p:attrName>
                                        </p:attrNameLst>
                                      </p:cBhvr>
                                      <p:to>
                                        <p:strVal val="visible"/>
                                      </p:to>
                                    </p:set>
                                  </p:childTnLst>
                                </p:cTn>
                              </p:par>
                            </p:childTnLst>
                          </p:cTn>
                        </p:par>
                        <p:par>
                          <p:cTn id="128" fill="hold" nodeType="afterGroup">
                            <p:stCondLst>
                              <p:cond delay="6500"/>
                            </p:stCondLst>
                            <p:childTnLst>
                              <p:par>
                                <p:cTn id="129" presetID="1" presetClass="entr" presetSubtype="0" fill="hold" grpId="0" nodeType="afterEffect">
                                  <p:stCondLst>
                                    <p:cond delay="0"/>
                                  </p:stCondLst>
                                  <p:childTnLst>
                                    <p:set>
                                      <p:cBhvr>
                                        <p:cTn id="130"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5" name="alarm clock.wav"/>
                                        </p:tgtEl>
                                      </p:cMediaNode>
                                    </p:audio>
                                  </p:subTnLst>
                                </p:cTn>
                              </p:par>
                            </p:childTnLst>
                          </p:cTn>
                        </p:par>
                      </p:childTnLst>
                    </p:cTn>
                  </p:par>
                </p:childTnLst>
              </p:cTn>
              <p:nextCondLst>
                <p:cond evt="onClick" delay="0">
                  <p:tgtEl>
                    <p:spTgt spid="17"/>
                  </p:tgtEl>
                </p:cond>
              </p:nextCondLst>
            </p:seq>
          </p:childTnLst>
        </p:cTn>
      </p:par>
    </p:tnLst>
    <p:bldLst>
      <p:bldP spid="4" grpId="0" animBg="1"/>
      <p:bldP spid="26" grpId="0" animBg="1"/>
      <p:bldP spid="42" grpId="0" animBg="1"/>
      <p:bldP spid="43" grpId="0" animBg="1"/>
      <p:bldP spid="44" grpId="0" animBg="1"/>
      <p:bldP spid="17" grpId="0" animBg="1"/>
      <p:bldP spid="19" grpId="0" animBg="1"/>
      <p:bldP spid="20" grpId="0" animBg="1"/>
      <p:bldP spid="21" grpId="0" animBg="1"/>
      <p:bldP spid="22" grpId="0" animBg="1"/>
      <p:bldP spid="23" grpId="0" animBg="1"/>
      <p:bldP spid="24"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9394825" y="3684588"/>
            <a:ext cx="814388"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a:off x="8856663" y="4243388"/>
            <a:ext cx="6096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9294814" y="4705351"/>
            <a:ext cx="3905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p:cNvSpPr/>
          <p:nvPr/>
        </p:nvSpPr>
        <p:spPr>
          <a:xfrm>
            <a:off x="2147889" y="1006476"/>
            <a:ext cx="7896225" cy="120491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2400" dirty="0">
                <a:solidFill>
                  <a:prstClr val="black"/>
                </a:solidFill>
                <a:latin typeface="Calibri" panose="020F0502020204030204"/>
              </a:rPr>
              <a:t> </a:t>
            </a:r>
            <a:r>
              <a:rPr lang="vi-VN" sz="2400" dirty="0">
                <a:solidFill>
                  <a:prstClr val="black"/>
                </a:solidFill>
                <a:latin typeface="Calibri" panose="020F0502020204030204"/>
              </a:rPr>
              <a:t>3. </a:t>
            </a:r>
            <a:r>
              <a:rPr lang="vi-VN" sz="2400" dirty="0" smtClean="0">
                <a:solidFill>
                  <a:prstClr val="black"/>
                </a:solidFill>
                <a:latin typeface="Calibri" panose="020F0502020204030204"/>
              </a:rPr>
              <a:t>Đặc điểm vùng biển nước ta là </a:t>
            </a:r>
            <a:r>
              <a:rPr lang="vi-VN" sz="2400" dirty="0">
                <a:solidFill>
                  <a:prstClr val="black"/>
                </a:solidFill>
                <a:latin typeface="Calibri" panose="020F0502020204030204"/>
              </a:rPr>
              <a:t>gì</a:t>
            </a:r>
            <a:r>
              <a:rPr lang="en-US" sz="2400" dirty="0">
                <a:solidFill>
                  <a:prstClr val="black"/>
                </a:solidFill>
                <a:latin typeface="Calibri" panose="020F0502020204030204"/>
              </a:rPr>
              <a:t>?</a:t>
            </a:r>
            <a:endParaRPr lang="vi-VN" sz="2400" dirty="0">
              <a:solidFill>
                <a:prstClr val="black"/>
              </a:solidFill>
              <a:latin typeface="Arial" panose="020B0604020202020204" pitchFamily="34" charset="0"/>
            </a:endParaRPr>
          </a:p>
        </p:txBody>
      </p:sp>
      <p:sp>
        <p:nvSpPr>
          <p:cNvPr id="26" name="Rectangle 25"/>
          <p:cNvSpPr/>
          <p:nvPr/>
        </p:nvSpPr>
        <p:spPr>
          <a:xfrm>
            <a:off x="2357439" y="2319338"/>
            <a:ext cx="3679825"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000" dirty="0">
                <a:solidFill>
                  <a:prstClr val="black"/>
                </a:solidFill>
                <a:latin typeface="Arial" panose="020B0604020202020204" pitchFamily="34" charset="0"/>
              </a:rPr>
              <a:t>A. </a:t>
            </a:r>
            <a:r>
              <a:rPr lang="vi-VN" sz="2000" dirty="0" smtClean="0">
                <a:solidFill>
                  <a:prstClr val="black"/>
                </a:solidFill>
                <a:latin typeface="Arial" panose="020B0604020202020204" pitchFamily="34" charset="0"/>
              </a:rPr>
              <a:t>Không bao giờ đóng băng</a:t>
            </a:r>
            <a:endParaRPr lang="vi-VN" sz="2000" dirty="0">
              <a:solidFill>
                <a:prstClr val="black"/>
              </a:solidFill>
              <a:latin typeface="Arial" panose="020B0604020202020204" pitchFamily="34" charset="0"/>
            </a:endParaRPr>
          </a:p>
        </p:txBody>
      </p:sp>
      <p:sp>
        <p:nvSpPr>
          <p:cNvPr id="40" name="Cloud 39"/>
          <p:cNvSpPr/>
          <p:nvPr/>
        </p:nvSpPr>
        <p:spPr>
          <a:xfrm>
            <a:off x="-512763" y="4533900"/>
            <a:ext cx="425450" cy="26193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1" name="Cloud 40"/>
          <p:cNvSpPr/>
          <p:nvPr/>
        </p:nvSpPr>
        <p:spPr>
          <a:xfrm>
            <a:off x="13273088" y="4384676"/>
            <a:ext cx="668337" cy="41116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2" name="Rectangle 41"/>
          <p:cNvSpPr/>
          <p:nvPr/>
        </p:nvSpPr>
        <p:spPr>
          <a:xfrm>
            <a:off x="6121401" y="2322513"/>
            <a:ext cx="3681413"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000" dirty="0">
                <a:solidFill>
                  <a:prstClr val="black"/>
                </a:solidFill>
                <a:latin typeface="Arial" panose="020B0604020202020204" pitchFamily="34" charset="0"/>
              </a:rPr>
              <a:t>B. </a:t>
            </a:r>
            <a:r>
              <a:rPr lang="vi-VN" sz="2000" dirty="0" smtClean="0">
                <a:solidFill>
                  <a:prstClr val="black"/>
                </a:solidFill>
                <a:latin typeface="Arial" panose="020B0604020202020204" pitchFamily="34" charset="0"/>
              </a:rPr>
              <a:t>Đóng băng vào mùa đông</a:t>
            </a:r>
            <a:endParaRPr lang="vi-VN" sz="2000" dirty="0">
              <a:solidFill>
                <a:prstClr val="black"/>
              </a:solidFill>
              <a:latin typeface="Arial" panose="020B0604020202020204" pitchFamily="34" charset="0"/>
            </a:endParaRPr>
          </a:p>
        </p:txBody>
      </p:sp>
      <p:sp>
        <p:nvSpPr>
          <p:cNvPr id="44" name="Rectangle 43"/>
          <p:cNvSpPr/>
          <p:nvPr/>
        </p:nvSpPr>
        <p:spPr>
          <a:xfrm>
            <a:off x="6121401" y="2989263"/>
            <a:ext cx="3681413"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000" dirty="0" smtClean="0">
                <a:solidFill>
                  <a:prstClr val="black"/>
                </a:solidFill>
                <a:latin typeface="Arial" panose="020B0604020202020204" pitchFamily="34" charset="0"/>
              </a:rPr>
              <a:t>C. Nước biển có màu xanh lấ</a:t>
            </a:r>
            <a:endParaRPr lang="vi-VN" sz="2000" dirty="0">
              <a:solidFill>
                <a:prstClr val="black"/>
              </a:solidFill>
              <a:latin typeface="Arial" panose="020B0604020202020204" pitchFamily="34" charset="0"/>
            </a:endParaRPr>
          </a:p>
        </p:txBody>
      </p:sp>
      <p:pic>
        <p:nvPicPr>
          <p:cNvPr id="47" name="Picture 46"/>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72912" y="2338366"/>
            <a:ext cx="663853" cy="531044"/>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197975" y="3019426"/>
            <a:ext cx="6048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197975" y="2352676"/>
            <a:ext cx="604838"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loud 16">
            <a:hlinkClick r:id="rId11" action="ppaction://hlinksldjump"/>
          </p:cNvPr>
          <p:cNvSpPr/>
          <p:nvPr/>
        </p:nvSpPr>
        <p:spPr>
          <a:xfrm>
            <a:off x="5024438" y="4384676"/>
            <a:ext cx="1770062"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latin typeface="Arial" panose="020B0604020202020204" pitchFamily="34" charset="0"/>
            </a:endParaRPr>
          </a:p>
        </p:txBody>
      </p:sp>
      <p:sp>
        <p:nvSpPr>
          <p:cNvPr id="18" name="Rectangle: Rounded Corners 3">
            <a:extLst>
              <a:ext uri="{FF2B5EF4-FFF2-40B4-BE49-F238E27FC236}">
                <a16:creationId xmlns="" xmlns:a16="http://schemas.microsoft.com/office/drawing/2014/main" id="{4303BB96-E468-4FF9-973A-AD6A9412E807}"/>
              </a:ext>
            </a:extLst>
          </p:cNvPr>
          <p:cNvSpPr/>
          <p:nvPr/>
        </p:nvSpPr>
        <p:spPr>
          <a:xfrm>
            <a:off x="1816101" y="4079876"/>
            <a:ext cx="1903413" cy="82867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800" b="1">
                <a:solidFill>
                  <a:prstClr val="white"/>
                </a:solidFill>
                <a:latin typeface="Times New Roman" panose="02020603050405020304" pitchFamily="18" charset="0"/>
                <a:cs typeface="Times New Roman" panose="02020603050405020304" pitchFamily="18" charset="0"/>
              </a:rPr>
              <a:t>THỜI GIAN</a:t>
            </a:r>
          </a:p>
        </p:txBody>
      </p:sp>
      <p:sp>
        <p:nvSpPr>
          <p:cNvPr id="19" name="Rectangle: Rounded Corners 179">
            <a:extLst>
              <a:ext uri="{FF2B5EF4-FFF2-40B4-BE49-F238E27FC236}">
                <a16:creationId xmlns="" xmlns:a16="http://schemas.microsoft.com/office/drawing/2014/main" id="{3F153729-FDBD-4EB4-AE34-FE8FDA2B9D22}"/>
              </a:ext>
            </a:extLst>
          </p:cNvPr>
          <p:cNvSpPr/>
          <p:nvPr/>
        </p:nvSpPr>
        <p:spPr>
          <a:xfrm>
            <a:off x="1816101" y="4079876"/>
            <a:ext cx="1903413" cy="82867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prstClr val="white"/>
                </a:solidFill>
                <a:latin typeface="Times New Roman" panose="02020603050405020304" pitchFamily="18" charset="0"/>
                <a:cs typeface="Times New Roman" panose="02020603050405020304" pitchFamily="18" charset="0"/>
              </a:rPr>
              <a:t>0 : 05</a:t>
            </a:r>
          </a:p>
        </p:txBody>
      </p:sp>
      <p:sp>
        <p:nvSpPr>
          <p:cNvPr id="20" name="Rectangle: Rounded Corners 180">
            <a:extLst>
              <a:ext uri="{FF2B5EF4-FFF2-40B4-BE49-F238E27FC236}">
                <a16:creationId xmlns="" xmlns:a16="http://schemas.microsoft.com/office/drawing/2014/main" id="{C504947B-95BA-4E4E-806B-E6908ED53E70}"/>
              </a:ext>
            </a:extLst>
          </p:cNvPr>
          <p:cNvSpPr/>
          <p:nvPr/>
        </p:nvSpPr>
        <p:spPr>
          <a:xfrm>
            <a:off x="1816101" y="4079876"/>
            <a:ext cx="1903413" cy="82867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prstClr val="white"/>
                </a:solidFill>
                <a:latin typeface="Times New Roman" panose="02020603050405020304" pitchFamily="18" charset="0"/>
                <a:cs typeface="Times New Roman" panose="02020603050405020304" pitchFamily="18" charset="0"/>
              </a:rPr>
              <a:t>0 : 04</a:t>
            </a:r>
          </a:p>
        </p:txBody>
      </p:sp>
      <p:sp>
        <p:nvSpPr>
          <p:cNvPr id="21" name="Rectangle: Rounded Corners 181">
            <a:extLst>
              <a:ext uri="{FF2B5EF4-FFF2-40B4-BE49-F238E27FC236}">
                <a16:creationId xmlns="" xmlns:a16="http://schemas.microsoft.com/office/drawing/2014/main" id="{FA2AE9AA-DF6C-4198-8070-BE28C33BC93B}"/>
              </a:ext>
            </a:extLst>
          </p:cNvPr>
          <p:cNvSpPr/>
          <p:nvPr/>
        </p:nvSpPr>
        <p:spPr>
          <a:xfrm>
            <a:off x="1816101" y="4079876"/>
            <a:ext cx="1903413" cy="82867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03</a:t>
            </a:r>
          </a:p>
        </p:txBody>
      </p:sp>
      <p:sp>
        <p:nvSpPr>
          <p:cNvPr id="22" name="Rectangle: Rounded Corners 182">
            <a:extLst>
              <a:ext uri="{FF2B5EF4-FFF2-40B4-BE49-F238E27FC236}">
                <a16:creationId xmlns="" xmlns:a16="http://schemas.microsoft.com/office/drawing/2014/main" id="{5574E918-FCCF-4F5A-8338-F0195D48D322}"/>
              </a:ext>
            </a:extLst>
          </p:cNvPr>
          <p:cNvSpPr/>
          <p:nvPr/>
        </p:nvSpPr>
        <p:spPr>
          <a:xfrm>
            <a:off x="1816101" y="4079876"/>
            <a:ext cx="1903413" cy="82867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02</a:t>
            </a:r>
          </a:p>
        </p:txBody>
      </p:sp>
      <p:sp>
        <p:nvSpPr>
          <p:cNvPr id="23" name="Rectangle: Rounded Corners 183">
            <a:extLst>
              <a:ext uri="{FF2B5EF4-FFF2-40B4-BE49-F238E27FC236}">
                <a16:creationId xmlns="" xmlns:a16="http://schemas.microsoft.com/office/drawing/2014/main" id="{84498586-260B-44AC-9119-279CD8106F7A}"/>
              </a:ext>
            </a:extLst>
          </p:cNvPr>
          <p:cNvSpPr/>
          <p:nvPr/>
        </p:nvSpPr>
        <p:spPr>
          <a:xfrm>
            <a:off x="1816101" y="4079876"/>
            <a:ext cx="1903413" cy="82867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01</a:t>
            </a:r>
          </a:p>
        </p:txBody>
      </p:sp>
      <p:sp>
        <p:nvSpPr>
          <p:cNvPr id="24" name="Rectangle: Rounded Corners 184">
            <a:extLst>
              <a:ext uri="{FF2B5EF4-FFF2-40B4-BE49-F238E27FC236}">
                <a16:creationId xmlns="" xmlns:a16="http://schemas.microsoft.com/office/drawing/2014/main" id="{07059D34-D489-4C48-9C01-029A2E8240D4}"/>
              </a:ext>
            </a:extLst>
          </p:cNvPr>
          <p:cNvSpPr/>
          <p:nvPr/>
        </p:nvSpPr>
        <p:spPr>
          <a:xfrm>
            <a:off x="1816101" y="4079876"/>
            <a:ext cx="1903413" cy="82867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00</a:t>
            </a:r>
          </a:p>
        </p:txBody>
      </p:sp>
      <p:sp>
        <p:nvSpPr>
          <p:cNvPr id="25" name="Rectangle: Rounded Corners 186">
            <a:extLst>
              <a:ext uri="{FF2B5EF4-FFF2-40B4-BE49-F238E27FC236}">
                <a16:creationId xmlns="" xmlns:a16="http://schemas.microsoft.com/office/drawing/2014/main" id="{09BD8570-F3EE-4550-91DC-3636FF64E440}"/>
              </a:ext>
            </a:extLst>
          </p:cNvPr>
          <p:cNvSpPr/>
          <p:nvPr/>
        </p:nvSpPr>
        <p:spPr>
          <a:xfrm>
            <a:off x="1816101" y="4079876"/>
            <a:ext cx="1903413" cy="82867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800" b="1" dirty="0">
                <a:solidFill>
                  <a:srgbClr val="FFFF00"/>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3843634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7"/>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 fill="hold"/>
                                        <p:tgtEl>
                                          <p:spTgt spid="9"/>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11"/>
                                        </p:tgtEl>
                                        <p:attrNameLst>
                                          <p:attrName>r</p:attrName>
                                        </p:attrNameLst>
                                      </p:cBhvr>
                                    </p:animRot>
                                  </p:childTnLst>
                                </p:cTn>
                              </p:par>
                              <p:par>
                                <p:cTn id="31" presetID="2" presetClass="entr" presetSubtype="2" repeatCount="indefinite" fill="hold"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20000" fill="hold"/>
                                        <p:tgtEl>
                                          <p:spTgt spid="40"/>
                                        </p:tgtEl>
                                        <p:attrNameLst>
                                          <p:attrName>ppt_x</p:attrName>
                                        </p:attrNameLst>
                                      </p:cBhvr>
                                      <p:tavLst>
                                        <p:tav tm="0">
                                          <p:val>
                                            <p:strVal val="1+#ppt_w/2"/>
                                          </p:val>
                                        </p:tav>
                                        <p:tav tm="100000">
                                          <p:val>
                                            <p:strVal val="#ppt_x"/>
                                          </p:val>
                                        </p:tav>
                                      </p:tavLst>
                                    </p:anim>
                                    <p:anim calcmode="lin" valueType="num">
                                      <p:cBhvr additive="base">
                                        <p:cTn id="34" dur="20000" fill="hold"/>
                                        <p:tgtEl>
                                          <p:spTgt spid="40"/>
                                        </p:tgtEl>
                                        <p:attrNameLst>
                                          <p:attrName>ppt_y</p:attrName>
                                        </p:attrNameLst>
                                      </p:cBhvr>
                                      <p:tavLst>
                                        <p:tav tm="0">
                                          <p:val>
                                            <p:strVal val="#ppt_y"/>
                                          </p:val>
                                        </p:tav>
                                        <p:tav tm="100000">
                                          <p:val>
                                            <p:strVal val="#ppt_y"/>
                                          </p:val>
                                        </p:tav>
                                      </p:tavLst>
                                    </p:anim>
                                  </p:childTnLst>
                                </p:cTn>
                              </p:par>
                              <p:par>
                                <p:cTn id="35" presetID="2" presetClass="entr" presetSubtype="8" repeatCount="indefinite" fill="hold" nodeType="withEffect">
                                  <p:stCondLst>
                                    <p:cond delay="50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20000" fill="hold"/>
                                        <p:tgtEl>
                                          <p:spTgt spid="41"/>
                                        </p:tgtEl>
                                        <p:attrNameLst>
                                          <p:attrName>ppt_x</p:attrName>
                                        </p:attrNameLst>
                                      </p:cBhvr>
                                      <p:tavLst>
                                        <p:tav tm="0">
                                          <p:val>
                                            <p:strVal val="0-#ppt_w/2"/>
                                          </p:val>
                                        </p:tav>
                                        <p:tav tm="100000">
                                          <p:val>
                                            <p:strVal val="#ppt_x"/>
                                          </p:val>
                                        </p:tav>
                                      </p:tavLst>
                                    </p:anim>
                                    <p:anim calcmode="lin" valueType="num">
                                      <p:cBhvr additive="base">
                                        <p:cTn id="3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6"/>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1" presetClass="emph" presetSubtype="2" fill="hold" nodeType="clickEffect">
                                  <p:stCondLst>
                                    <p:cond delay="0"/>
                                  </p:stCondLst>
                                  <p:childTnLst>
                                    <p:animClr clrSpc="rgb" dir="cw">
                                      <p:cBhvr>
                                        <p:cTn id="43" dur="250" fill="hold"/>
                                        <p:tgtEl>
                                          <p:spTgt spid="26"/>
                                        </p:tgtEl>
                                        <p:attrNameLst>
                                          <p:attrName>fillcolor</p:attrName>
                                        </p:attrNameLst>
                                      </p:cBhvr>
                                      <p:to>
                                        <a:srgbClr val="FFF2CC"/>
                                      </p:to>
                                    </p:animClr>
                                    <p:set>
                                      <p:cBhvr>
                                        <p:cTn id="44" dur="250" fill="hold"/>
                                        <p:tgtEl>
                                          <p:spTgt spid="26"/>
                                        </p:tgtEl>
                                        <p:attrNameLst>
                                          <p:attrName>fill.type</p:attrName>
                                        </p:attrNameLst>
                                      </p:cBhvr>
                                      <p:to>
                                        <p:strVal val="solid"/>
                                      </p:to>
                                    </p:set>
                                    <p:set>
                                      <p:cBhvr>
                                        <p:cTn id="45" dur="250" fill="hold"/>
                                        <p:tgtEl>
                                          <p:spTgt spid="2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6" presetID="23" presetClass="entr" presetSubtype="32" fill="hold" nodeType="withEffect">
                                  <p:stCondLst>
                                    <p:cond delay="1000"/>
                                  </p:stCondLst>
                                  <p:childTnLst>
                                    <p:set>
                                      <p:cBhvr>
                                        <p:cTn id="47" dur="1" fill="hold">
                                          <p:stCondLst>
                                            <p:cond delay="0"/>
                                          </p:stCondLst>
                                        </p:cTn>
                                        <p:tgtEl>
                                          <p:spTgt spid="47"/>
                                        </p:tgtEl>
                                        <p:attrNameLst>
                                          <p:attrName>style.visibility</p:attrName>
                                        </p:attrNameLst>
                                      </p:cBhvr>
                                      <p:to>
                                        <p:strVal val="visible"/>
                                      </p:to>
                                    </p:set>
                                    <p:anim calcmode="lin" valueType="num">
                                      <p:cBhvr>
                                        <p:cTn id="48" dur="250" fill="hold"/>
                                        <p:tgtEl>
                                          <p:spTgt spid="47"/>
                                        </p:tgtEl>
                                        <p:attrNameLst>
                                          <p:attrName>ppt_w</p:attrName>
                                        </p:attrNameLst>
                                      </p:cBhvr>
                                      <p:tavLst>
                                        <p:tav tm="0">
                                          <p:val>
                                            <p:strVal val="4*#ppt_w"/>
                                          </p:val>
                                        </p:tav>
                                        <p:tav tm="100000">
                                          <p:val>
                                            <p:strVal val="#ppt_w"/>
                                          </p:val>
                                        </p:tav>
                                      </p:tavLst>
                                    </p:anim>
                                    <p:anim calcmode="lin" valueType="num">
                                      <p:cBhvr>
                                        <p:cTn id="4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3" name="Check mark.wav"/>
                                        </p:tgtEl>
                                      </p:cMediaNode>
                                    </p:audio>
                                  </p:subTnLst>
                                </p:cTn>
                              </p:par>
                              <p:par>
                                <p:cTn id="50" presetID="1" presetClass="emph" presetSubtype="2" fill="hold" nodeType="withEffect">
                                  <p:stCondLst>
                                    <p:cond delay="1000"/>
                                  </p:stCondLst>
                                  <p:childTnLst>
                                    <p:animClr clrSpc="rgb" dir="cw">
                                      <p:cBhvr>
                                        <p:cTn id="51" dur="250" fill="hold"/>
                                        <p:tgtEl>
                                          <p:spTgt spid="26"/>
                                        </p:tgtEl>
                                        <p:attrNameLst>
                                          <p:attrName>fillcolor</p:attrName>
                                        </p:attrNameLst>
                                      </p:cBhvr>
                                      <p:to>
                                        <a:srgbClr val="00B050"/>
                                      </p:to>
                                    </p:animClr>
                                    <p:set>
                                      <p:cBhvr>
                                        <p:cTn id="52" dur="250" fill="hold"/>
                                        <p:tgtEl>
                                          <p:spTgt spid="26"/>
                                        </p:tgtEl>
                                        <p:attrNameLst>
                                          <p:attrName>fill.type</p:attrName>
                                        </p:attrNameLst>
                                      </p:cBhvr>
                                      <p:to>
                                        <p:strVal val="solid"/>
                                      </p:to>
                                    </p:set>
                                    <p:set>
                                      <p:cBhvr>
                                        <p:cTn id="5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4" restart="whenNotActive" fill="hold" evtFilter="cancelBubble" nodeType="interactiveSeq">
                <p:stCondLst>
                  <p:cond evt="onClick" delay="0">
                    <p:tgtEl>
                      <p:spTgt spid="42"/>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1" presetClass="emph" presetSubtype="2" fill="hold" nodeType="clickEffect">
                                  <p:stCondLst>
                                    <p:cond delay="0"/>
                                  </p:stCondLst>
                                  <p:childTnLst>
                                    <p:animClr clrSpc="rgb" dir="cw">
                                      <p:cBhvr>
                                        <p:cTn id="58" dur="250" fill="hold"/>
                                        <p:tgtEl>
                                          <p:spTgt spid="42"/>
                                        </p:tgtEl>
                                        <p:attrNameLst>
                                          <p:attrName>fillcolor</p:attrName>
                                        </p:attrNameLst>
                                      </p:cBhvr>
                                      <p:to>
                                        <a:srgbClr val="FFF2CC"/>
                                      </p:to>
                                    </p:animClr>
                                    <p:set>
                                      <p:cBhvr>
                                        <p:cTn id="59" dur="250" fill="hold"/>
                                        <p:tgtEl>
                                          <p:spTgt spid="42"/>
                                        </p:tgtEl>
                                        <p:attrNameLst>
                                          <p:attrName>fill.type</p:attrName>
                                        </p:attrNameLst>
                                      </p:cBhvr>
                                      <p:to>
                                        <p:strVal val="solid"/>
                                      </p:to>
                                    </p:set>
                                    <p:set>
                                      <p:cBhvr>
                                        <p:cTn id="60" dur="250" fill="hold"/>
                                        <p:tgtEl>
                                          <p:spTgt spid="42"/>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61" presetID="23" presetClass="entr" presetSubtype="32" fill="hold" nodeType="withEffect">
                                  <p:stCondLst>
                                    <p:cond delay="1000"/>
                                  </p:stCondLst>
                                  <p:childTnLst>
                                    <p:set>
                                      <p:cBhvr>
                                        <p:cTn id="62" dur="1" fill="hold">
                                          <p:stCondLst>
                                            <p:cond delay="0"/>
                                          </p:stCondLst>
                                        </p:cTn>
                                        <p:tgtEl>
                                          <p:spTgt spid="53"/>
                                        </p:tgtEl>
                                        <p:attrNameLst>
                                          <p:attrName>style.visibility</p:attrName>
                                        </p:attrNameLst>
                                      </p:cBhvr>
                                      <p:to>
                                        <p:strVal val="visible"/>
                                      </p:to>
                                    </p:set>
                                    <p:anim calcmode="lin" valueType="num">
                                      <p:cBhvr>
                                        <p:cTn id="63" dur="250" fill="hold"/>
                                        <p:tgtEl>
                                          <p:spTgt spid="53"/>
                                        </p:tgtEl>
                                        <p:attrNameLst>
                                          <p:attrName>ppt_w</p:attrName>
                                        </p:attrNameLst>
                                      </p:cBhvr>
                                      <p:tavLst>
                                        <p:tav tm="0">
                                          <p:val>
                                            <p:strVal val="4*#ppt_w"/>
                                          </p:val>
                                        </p:tav>
                                        <p:tav tm="100000">
                                          <p:val>
                                            <p:strVal val="#ppt_w"/>
                                          </p:val>
                                        </p:tav>
                                      </p:tavLst>
                                    </p:anim>
                                    <p:anim calcmode="lin" valueType="num">
                                      <p:cBhvr>
                                        <p:cTn id="6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4" name="Wrong Buzzer.wav"/>
                                        </p:tgtEl>
                                      </p:cMediaNode>
                                    </p:audio>
                                  </p:subTnLst>
                                </p:cTn>
                              </p:par>
                              <p:par>
                                <p:cTn id="65" presetID="1" presetClass="emph" presetSubtype="2" fill="hold" nodeType="withEffect">
                                  <p:stCondLst>
                                    <p:cond delay="1000"/>
                                  </p:stCondLst>
                                  <p:childTnLst>
                                    <p:animClr clrSpc="rgb" dir="cw">
                                      <p:cBhvr>
                                        <p:cTn id="66" dur="250" fill="hold"/>
                                        <p:tgtEl>
                                          <p:spTgt spid="42"/>
                                        </p:tgtEl>
                                        <p:attrNameLst>
                                          <p:attrName>fillcolor</p:attrName>
                                        </p:attrNameLst>
                                      </p:cBhvr>
                                      <p:to>
                                        <a:srgbClr val="FFFF00"/>
                                      </p:to>
                                    </p:animClr>
                                    <p:set>
                                      <p:cBhvr>
                                        <p:cTn id="67" dur="250" fill="hold"/>
                                        <p:tgtEl>
                                          <p:spTgt spid="42"/>
                                        </p:tgtEl>
                                        <p:attrNameLst>
                                          <p:attrName>fill.type</p:attrName>
                                        </p:attrNameLst>
                                      </p:cBhvr>
                                      <p:to>
                                        <p:strVal val="solid"/>
                                      </p:to>
                                    </p:set>
                                    <p:set>
                                      <p:cBhvr>
                                        <p:cTn id="6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4"/>
                    </p:tgtEl>
                  </p:cond>
                </p:stCondLst>
                <p:endSync evt="end" delay="0">
                  <p:rtn val="all"/>
                </p:endSync>
                <p:childTnLst>
                  <p:par>
                    <p:cTn id="70" fill="hold" nodeType="clickPar">
                      <p:stCondLst>
                        <p:cond delay="0"/>
                      </p:stCondLst>
                      <p:childTnLst>
                        <p:par>
                          <p:cTn id="71" fill="hold" nodeType="withGroup">
                            <p:stCondLst>
                              <p:cond delay="0"/>
                            </p:stCondLst>
                            <p:childTnLst>
                              <p:par>
                                <p:cTn id="72" presetID="1" presetClass="emph" presetSubtype="2" fill="hold" nodeType="clickEffect">
                                  <p:stCondLst>
                                    <p:cond delay="0"/>
                                  </p:stCondLst>
                                  <p:childTnLst>
                                    <p:animClr clrSpc="rgb" dir="cw">
                                      <p:cBhvr>
                                        <p:cTn id="73" dur="250" fill="hold"/>
                                        <p:tgtEl>
                                          <p:spTgt spid="44"/>
                                        </p:tgtEl>
                                        <p:attrNameLst>
                                          <p:attrName>fillcolor</p:attrName>
                                        </p:attrNameLst>
                                      </p:cBhvr>
                                      <p:to>
                                        <a:srgbClr val="FFF2CC"/>
                                      </p:to>
                                    </p:animClr>
                                    <p:set>
                                      <p:cBhvr>
                                        <p:cTn id="74" dur="250" fill="hold"/>
                                        <p:tgtEl>
                                          <p:spTgt spid="44"/>
                                        </p:tgtEl>
                                        <p:attrNameLst>
                                          <p:attrName>fill.type</p:attrName>
                                        </p:attrNameLst>
                                      </p:cBhvr>
                                      <p:to>
                                        <p:strVal val="solid"/>
                                      </p:to>
                                    </p:set>
                                    <p:set>
                                      <p:cBhvr>
                                        <p:cTn id="75" dur="250" fill="hold"/>
                                        <p:tgtEl>
                                          <p:spTgt spid="44"/>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49"/>
                                        </p:tgtEl>
                                        <p:attrNameLst>
                                          <p:attrName>style.visibility</p:attrName>
                                        </p:attrNameLst>
                                      </p:cBhvr>
                                      <p:to>
                                        <p:strVal val="visible"/>
                                      </p:to>
                                    </p:set>
                                    <p:anim calcmode="lin" valueType="num">
                                      <p:cBhvr>
                                        <p:cTn id="78" dur="250" fill="hold"/>
                                        <p:tgtEl>
                                          <p:spTgt spid="49"/>
                                        </p:tgtEl>
                                        <p:attrNameLst>
                                          <p:attrName>ppt_w</p:attrName>
                                        </p:attrNameLst>
                                      </p:cBhvr>
                                      <p:tavLst>
                                        <p:tav tm="0">
                                          <p:val>
                                            <p:strVal val="4*#ppt_w"/>
                                          </p:val>
                                        </p:tav>
                                        <p:tav tm="100000">
                                          <p:val>
                                            <p:strVal val="#ppt_w"/>
                                          </p:val>
                                        </p:tav>
                                      </p:tavLst>
                                    </p:anim>
                                    <p:anim calcmode="lin" valueType="num">
                                      <p:cBhvr>
                                        <p:cTn id="7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4" name="Wrong Buzzer.wav"/>
                                        </p:tgtEl>
                                      </p:cMediaNode>
                                    </p:audio>
                                  </p:subTnLst>
                                </p:cTn>
                              </p:par>
                              <p:par>
                                <p:cTn id="80" presetID="1" presetClass="emph" presetSubtype="2" fill="hold" nodeType="withEffect">
                                  <p:stCondLst>
                                    <p:cond delay="1000"/>
                                  </p:stCondLst>
                                  <p:childTnLst>
                                    <p:animClr clrSpc="rgb" dir="cw">
                                      <p:cBhvr>
                                        <p:cTn id="81" dur="250" fill="hold"/>
                                        <p:tgtEl>
                                          <p:spTgt spid="44"/>
                                        </p:tgtEl>
                                        <p:attrNameLst>
                                          <p:attrName>fillcolor</p:attrName>
                                        </p:attrNameLst>
                                      </p:cBhvr>
                                      <p:to>
                                        <a:srgbClr val="FFFF00"/>
                                      </p:to>
                                    </p:animClr>
                                    <p:set>
                                      <p:cBhvr>
                                        <p:cTn id="82" dur="250" fill="hold"/>
                                        <p:tgtEl>
                                          <p:spTgt spid="44"/>
                                        </p:tgtEl>
                                        <p:attrNameLst>
                                          <p:attrName>fill.type</p:attrName>
                                        </p:attrNameLst>
                                      </p:cBhvr>
                                      <p:to>
                                        <p:strVal val="solid"/>
                                      </p:to>
                                    </p:set>
                                    <p:set>
                                      <p:cBhvr>
                                        <p:cTn id="8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26" presetClass="emph" presetSubtype="0" fill="hold" grpId="0" nodeType="clickEffect">
                                  <p:stCondLst>
                                    <p:cond delay="0"/>
                                  </p:stCondLst>
                                  <p:childTnLst>
                                    <p:animEffect transition="out" filter="fade">
                                      <p:cBhvr>
                                        <p:cTn id="88" dur="500" tmFilter="0, 0; .2, .5; .8, .5; 1, 0"/>
                                        <p:tgtEl>
                                          <p:spTgt spid="18"/>
                                        </p:tgtEl>
                                      </p:cBhvr>
                                    </p:animEffect>
                                    <p:animScale>
                                      <p:cBhvr>
                                        <p:cTn id="89" dur="250" autoRev="1" fill="hold"/>
                                        <p:tgtEl>
                                          <p:spTgt spid="18"/>
                                        </p:tgtEl>
                                      </p:cBhvr>
                                      <p:by x="105000" y="105000"/>
                                    </p:animScale>
                                  </p:childTnLst>
                                </p:cTn>
                              </p:par>
                            </p:childTnLst>
                          </p:cTn>
                        </p:par>
                        <p:par>
                          <p:cTn id="90" fill="hold" nodeType="afterGroup">
                            <p:stCondLst>
                              <p:cond delay="500"/>
                            </p:stCondLst>
                            <p:childTnLst>
                              <p:par>
                                <p:cTn id="91" presetID="1" presetClass="entr" presetSubtype="0" fill="hold" grpId="0" nodeType="afterEffect">
                                  <p:stCondLst>
                                    <p:cond delay="0"/>
                                  </p:stCondLst>
                                  <p:childTnLst>
                                    <p:set>
                                      <p:cBhvr>
                                        <p:cTn id="92" dur="1" fill="hold">
                                          <p:stCondLst>
                                            <p:cond delay="999"/>
                                          </p:stCondLst>
                                        </p:cTn>
                                        <p:tgtEl>
                                          <p:spTgt spid="19"/>
                                        </p:tgtEl>
                                        <p:attrNameLst>
                                          <p:attrName>style.visibility</p:attrName>
                                        </p:attrNameLst>
                                      </p:cBhvr>
                                      <p:to>
                                        <p:strVal val="visible"/>
                                      </p:to>
                                    </p:set>
                                  </p:childTnLst>
                                </p:cTn>
                              </p:par>
                            </p:childTnLst>
                          </p:cTn>
                        </p:par>
                        <p:par>
                          <p:cTn id="93" fill="hold" nodeType="afterGroup">
                            <p:stCondLst>
                              <p:cond delay="1500"/>
                            </p:stCondLst>
                            <p:childTnLst>
                              <p:par>
                                <p:cTn id="94" presetID="1" presetClass="entr" presetSubtype="0" fill="hold" grpId="0" nodeType="afterEffect">
                                  <p:stCondLst>
                                    <p:cond delay="0"/>
                                  </p:stCondLst>
                                  <p:childTnLst>
                                    <p:set>
                                      <p:cBhvr>
                                        <p:cTn id="95" dur="1" fill="hold">
                                          <p:stCondLst>
                                            <p:cond delay="999"/>
                                          </p:stCondLst>
                                        </p:cTn>
                                        <p:tgtEl>
                                          <p:spTgt spid="20"/>
                                        </p:tgtEl>
                                        <p:attrNameLst>
                                          <p:attrName>style.visibility</p:attrName>
                                        </p:attrNameLst>
                                      </p:cBhvr>
                                      <p:to>
                                        <p:strVal val="visible"/>
                                      </p:to>
                                    </p:set>
                                  </p:childTnLst>
                                </p:cTn>
                              </p:par>
                            </p:childTnLst>
                          </p:cTn>
                        </p:par>
                        <p:par>
                          <p:cTn id="96" fill="hold" nodeType="afterGroup">
                            <p:stCondLst>
                              <p:cond delay="2500"/>
                            </p:stCondLst>
                            <p:childTnLst>
                              <p:par>
                                <p:cTn id="97" presetID="1" presetClass="entr" presetSubtype="0" fill="hold" grpId="0" nodeType="afterEffect">
                                  <p:stCondLst>
                                    <p:cond delay="0"/>
                                  </p:stCondLst>
                                  <p:childTnLst>
                                    <p:set>
                                      <p:cBhvr>
                                        <p:cTn id="98" dur="1" fill="hold">
                                          <p:stCondLst>
                                            <p:cond delay="999"/>
                                          </p:stCondLst>
                                        </p:cTn>
                                        <p:tgtEl>
                                          <p:spTgt spid="21"/>
                                        </p:tgtEl>
                                        <p:attrNameLst>
                                          <p:attrName>style.visibility</p:attrName>
                                        </p:attrNameLst>
                                      </p:cBhvr>
                                      <p:to>
                                        <p:strVal val="visible"/>
                                      </p:to>
                                    </p:set>
                                  </p:childTnLst>
                                </p:cTn>
                              </p:par>
                            </p:childTnLst>
                          </p:cTn>
                        </p:par>
                        <p:par>
                          <p:cTn id="99" fill="hold" nodeType="afterGroup">
                            <p:stCondLst>
                              <p:cond delay="3500"/>
                            </p:stCondLst>
                            <p:childTnLst>
                              <p:par>
                                <p:cTn id="100" presetID="1" presetClass="entr" presetSubtype="0" fill="hold" grpId="0" nodeType="afterEffect">
                                  <p:stCondLst>
                                    <p:cond delay="0"/>
                                  </p:stCondLst>
                                  <p:childTnLst>
                                    <p:set>
                                      <p:cBhvr>
                                        <p:cTn id="101" dur="1" fill="hold">
                                          <p:stCondLst>
                                            <p:cond delay="999"/>
                                          </p:stCondLst>
                                        </p:cTn>
                                        <p:tgtEl>
                                          <p:spTgt spid="22"/>
                                        </p:tgtEl>
                                        <p:attrNameLst>
                                          <p:attrName>style.visibility</p:attrName>
                                        </p:attrNameLst>
                                      </p:cBhvr>
                                      <p:to>
                                        <p:strVal val="visible"/>
                                      </p:to>
                                    </p:set>
                                  </p:childTnLst>
                                </p:cTn>
                              </p:par>
                            </p:childTnLst>
                          </p:cTn>
                        </p:par>
                        <p:par>
                          <p:cTn id="102" fill="hold" nodeType="afterGroup">
                            <p:stCondLst>
                              <p:cond delay="4500"/>
                            </p:stCondLst>
                            <p:childTnLst>
                              <p:par>
                                <p:cTn id="103" presetID="1" presetClass="entr" presetSubtype="0" fill="hold" grpId="0" nodeType="afterEffect">
                                  <p:stCondLst>
                                    <p:cond delay="0"/>
                                  </p:stCondLst>
                                  <p:childTnLst>
                                    <p:set>
                                      <p:cBhvr>
                                        <p:cTn id="104" dur="1" fill="hold">
                                          <p:stCondLst>
                                            <p:cond delay="999"/>
                                          </p:stCondLst>
                                        </p:cTn>
                                        <p:tgtEl>
                                          <p:spTgt spid="23"/>
                                        </p:tgtEl>
                                        <p:attrNameLst>
                                          <p:attrName>style.visibility</p:attrName>
                                        </p:attrNameLst>
                                      </p:cBhvr>
                                      <p:to>
                                        <p:strVal val="visible"/>
                                      </p:to>
                                    </p:set>
                                  </p:childTnLst>
                                </p:cTn>
                              </p:par>
                            </p:childTnLst>
                          </p:cTn>
                        </p:par>
                        <p:par>
                          <p:cTn id="105" fill="hold" nodeType="afterGroup">
                            <p:stCondLst>
                              <p:cond delay="5500"/>
                            </p:stCondLst>
                            <p:childTnLst>
                              <p:par>
                                <p:cTn id="106" presetID="1" presetClass="entr" presetSubtype="0" fill="hold" grpId="0" nodeType="afterEffect">
                                  <p:stCondLst>
                                    <p:cond delay="0"/>
                                  </p:stCondLst>
                                  <p:childTnLst>
                                    <p:set>
                                      <p:cBhvr>
                                        <p:cTn id="107" dur="1" fill="hold">
                                          <p:stCondLst>
                                            <p:cond delay="999"/>
                                          </p:stCondLst>
                                        </p:cTn>
                                        <p:tgtEl>
                                          <p:spTgt spid="24"/>
                                        </p:tgtEl>
                                        <p:attrNameLst>
                                          <p:attrName>style.visibility</p:attrName>
                                        </p:attrNameLst>
                                      </p:cBhvr>
                                      <p:to>
                                        <p:strVal val="visible"/>
                                      </p:to>
                                    </p:set>
                                  </p:childTnLst>
                                </p:cTn>
                              </p:par>
                            </p:childTnLst>
                          </p:cTn>
                        </p:par>
                        <p:par>
                          <p:cTn id="108" fill="hold" nodeType="afterGroup">
                            <p:stCondLst>
                              <p:cond delay="6500"/>
                            </p:stCondLst>
                            <p:childTnLst>
                              <p:par>
                                <p:cTn id="109" presetID="1" presetClass="entr" presetSubtype="0" fill="hold" grpId="0" nodeType="afterEffect">
                                  <p:stCondLst>
                                    <p:cond delay="0"/>
                                  </p:stCondLst>
                                  <p:childTnLst>
                                    <p:set>
                                      <p:cBhvr>
                                        <p:cTn id="110"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5" name="alarm clock.wav"/>
                                        </p:tgtEl>
                                      </p:cMediaNode>
                                    </p:audio>
                                  </p:subTnLst>
                                </p:cTn>
                              </p:par>
                            </p:childTnLst>
                          </p:cTn>
                        </p:par>
                      </p:childTnLst>
                    </p:cTn>
                  </p:par>
                </p:childTnLst>
              </p:cTn>
              <p:nextCondLst>
                <p:cond evt="onClick" delay="0">
                  <p:tgtEl>
                    <p:spTgt spid="18"/>
                  </p:tgtEl>
                </p:cond>
              </p:nextCondLst>
            </p:seq>
          </p:childTnLst>
        </p:cTn>
      </p:par>
    </p:tnLst>
    <p:bldLst>
      <p:bldP spid="4" grpId="0" animBg="1"/>
      <p:bldP spid="26" grpId="0" animBg="1"/>
      <p:bldP spid="42" grpId="0" animBg="1"/>
      <p:bldP spid="44"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9394825" y="3684588"/>
            <a:ext cx="814388"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a:off x="8856663" y="4243388"/>
            <a:ext cx="6096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9294814" y="4705351"/>
            <a:ext cx="3905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p:cNvSpPr/>
          <p:nvPr/>
        </p:nvSpPr>
        <p:spPr>
          <a:xfrm>
            <a:off x="2147889" y="1006476"/>
            <a:ext cx="7896225" cy="120491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2400" dirty="0">
                <a:solidFill>
                  <a:prstClr val="black"/>
                </a:solidFill>
                <a:latin typeface="Calibri" panose="020F0502020204030204"/>
              </a:rPr>
              <a:t> </a:t>
            </a:r>
            <a:r>
              <a:rPr lang="vi-VN" sz="2400" dirty="0" smtClean="0">
                <a:solidFill>
                  <a:prstClr val="black"/>
                </a:solidFill>
                <a:latin typeface="Calibri" panose="020F0502020204030204"/>
              </a:rPr>
              <a:t>4.Có mấy loại đất chính</a:t>
            </a:r>
            <a:r>
              <a:rPr lang="en-US" sz="2400" dirty="0" smtClean="0">
                <a:solidFill>
                  <a:prstClr val="black"/>
                </a:solidFill>
                <a:latin typeface="Calibri" panose="020F0502020204030204"/>
              </a:rPr>
              <a:t>?</a:t>
            </a:r>
            <a:endParaRPr lang="vi-VN" sz="2400" dirty="0">
              <a:solidFill>
                <a:prstClr val="black"/>
              </a:solidFill>
              <a:latin typeface="Arial" panose="020B0604020202020204" pitchFamily="34" charset="0"/>
            </a:endParaRPr>
          </a:p>
        </p:txBody>
      </p:sp>
      <p:sp>
        <p:nvSpPr>
          <p:cNvPr id="26" name="Rectangle 25"/>
          <p:cNvSpPr/>
          <p:nvPr/>
        </p:nvSpPr>
        <p:spPr>
          <a:xfrm>
            <a:off x="2357439" y="2319338"/>
            <a:ext cx="3679825"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000" dirty="0">
                <a:solidFill>
                  <a:prstClr val="black"/>
                </a:solidFill>
                <a:latin typeface="Arial" panose="020B0604020202020204" pitchFamily="34" charset="0"/>
              </a:rPr>
              <a:t>A</a:t>
            </a:r>
            <a:r>
              <a:rPr lang="vi-VN" sz="2000" dirty="0" smtClean="0">
                <a:solidFill>
                  <a:prstClr val="black"/>
                </a:solidFill>
                <a:latin typeface="Arial" panose="020B0604020202020204" pitchFamily="34" charset="0"/>
              </a:rPr>
              <a:t>. 3 </a:t>
            </a:r>
            <a:endParaRPr lang="vi-VN" sz="2000" dirty="0">
              <a:solidFill>
                <a:prstClr val="black"/>
              </a:solidFill>
              <a:latin typeface="Arial" panose="020B0604020202020204" pitchFamily="34" charset="0"/>
            </a:endParaRPr>
          </a:p>
        </p:txBody>
      </p:sp>
      <p:sp>
        <p:nvSpPr>
          <p:cNvPr id="40" name="Cloud 39"/>
          <p:cNvSpPr/>
          <p:nvPr/>
        </p:nvSpPr>
        <p:spPr>
          <a:xfrm>
            <a:off x="-512763" y="4533900"/>
            <a:ext cx="425450" cy="26193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1" name="Cloud 40"/>
          <p:cNvSpPr/>
          <p:nvPr/>
        </p:nvSpPr>
        <p:spPr>
          <a:xfrm>
            <a:off x="13273088" y="4384676"/>
            <a:ext cx="668337" cy="41116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2" name="Rectangle 41"/>
          <p:cNvSpPr/>
          <p:nvPr/>
        </p:nvSpPr>
        <p:spPr>
          <a:xfrm>
            <a:off x="6121401" y="2322513"/>
            <a:ext cx="3681413"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000" dirty="0">
                <a:solidFill>
                  <a:prstClr val="black"/>
                </a:solidFill>
                <a:latin typeface="Arial" panose="020B0604020202020204" pitchFamily="34" charset="0"/>
              </a:rPr>
              <a:t>B. </a:t>
            </a:r>
            <a:r>
              <a:rPr lang="vi-VN" sz="2000" dirty="0" smtClean="0">
                <a:solidFill>
                  <a:prstClr val="black"/>
                </a:solidFill>
                <a:latin typeface="Arial" panose="020B0604020202020204" pitchFamily="34" charset="0"/>
              </a:rPr>
              <a:t>4</a:t>
            </a:r>
            <a:endParaRPr lang="vi-VN" sz="2000" dirty="0">
              <a:solidFill>
                <a:prstClr val="black"/>
              </a:solidFill>
              <a:latin typeface="Arial" panose="020B0604020202020204" pitchFamily="34" charset="0"/>
            </a:endParaRPr>
          </a:p>
        </p:txBody>
      </p:sp>
      <p:sp>
        <p:nvSpPr>
          <p:cNvPr id="43" name="Rectangle 42"/>
          <p:cNvSpPr/>
          <p:nvPr/>
        </p:nvSpPr>
        <p:spPr>
          <a:xfrm>
            <a:off x="2357439" y="2986088"/>
            <a:ext cx="3679825"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000" dirty="0">
                <a:solidFill>
                  <a:prstClr val="black"/>
                </a:solidFill>
                <a:latin typeface="Arial" panose="020B0604020202020204" pitchFamily="34" charset="0"/>
              </a:rPr>
              <a:t>C</a:t>
            </a:r>
            <a:r>
              <a:rPr lang="vi-VN" sz="2000" dirty="0" smtClean="0">
                <a:solidFill>
                  <a:prstClr val="black"/>
                </a:solidFill>
                <a:latin typeface="Arial" panose="020B0604020202020204" pitchFamily="34" charset="0"/>
              </a:rPr>
              <a:t>. 2 </a:t>
            </a:r>
            <a:endParaRPr lang="vi-VN" sz="2000" dirty="0">
              <a:solidFill>
                <a:prstClr val="black"/>
              </a:solidFill>
              <a:latin typeface="Arial" panose="020B0604020202020204" pitchFamily="34" charset="0"/>
            </a:endParaRPr>
          </a:p>
        </p:txBody>
      </p:sp>
      <p:sp>
        <p:nvSpPr>
          <p:cNvPr id="44" name="Rectangle 43"/>
          <p:cNvSpPr/>
          <p:nvPr/>
        </p:nvSpPr>
        <p:spPr>
          <a:xfrm>
            <a:off x="6115051" y="3003550"/>
            <a:ext cx="3679825" cy="5778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000" dirty="0" smtClean="0">
                <a:solidFill>
                  <a:prstClr val="black"/>
                </a:solidFill>
                <a:latin typeface="Arial" panose="020B0604020202020204" pitchFamily="34" charset="0"/>
              </a:rPr>
              <a:t>D.5 </a:t>
            </a:r>
            <a:endParaRPr lang="vi-VN" sz="2000" dirty="0">
              <a:solidFill>
                <a:prstClr val="black"/>
              </a:solidFill>
              <a:latin typeface="Arial" panose="020B0604020202020204" pitchFamily="34" charset="0"/>
            </a:endParaRPr>
          </a:p>
        </p:txBody>
      </p:sp>
      <p:pic>
        <p:nvPicPr>
          <p:cNvPr id="47" name="Picture 4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432425" y="2338388"/>
            <a:ext cx="604838"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434013" y="3033713"/>
            <a:ext cx="6032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197975" y="3019426"/>
            <a:ext cx="6048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251951" y="2376489"/>
            <a:ext cx="550863"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loud 17">
            <a:hlinkClick r:id="rId11" action="ppaction://hlinksldjump"/>
          </p:cNvPr>
          <p:cNvSpPr/>
          <p:nvPr/>
        </p:nvSpPr>
        <p:spPr>
          <a:xfrm>
            <a:off x="5024438" y="4384676"/>
            <a:ext cx="1770062"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latin typeface="Arial" panose="020B0604020202020204" pitchFamily="34" charset="0"/>
            </a:endParaRPr>
          </a:p>
        </p:txBody>
      </p:sp>
      <p:sp>
        <p:nvSpPr>
          <p:cNvPr id="17" name="Rectangle: Rounded Corners 3">
            <a:extLst>
              <a:ext uri="{FF2B5EF4-FFF2-40B4-BE49-F238E27FC236}">
                <a16:creationId xmlns="" xmlns:a16="http://schemas.microsoft.com/office/drawing/2014/main" id="{4303BB96-E468-4FF9-973A-AD6A9412E807}"/>
              </a:ext>
            </a:extLst>
          </p:cNvPr>
          <p:cNvSpPr/>
          <p:nvPr/>
        </p:nvSpPr>
        <p:spPr>
          <a:xfrm>
            <a:off x="1847851" y="3983038"/>
            <a:ext cx="1871663" cy="72231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800" b="1">
                <a:solidFill>
                  <a:prstClr val="white"/>
                </a:solidFill>
                <a:latin typeface="Times New Roman" panose="02020603050405020304" pitchFamily="18" charset="0"/>
                <a:cs typeface="Times New Roman" panose="02020603050405020304" pitchFamily="18" charset="0"/>
              </a:rPr>
              <a:t>THỜI GIAN</a:t>
            </a:r>
          </a:p>
        </p:txBody>
      </p:sp>
      <p:sp>
        <p:nvSpPr>
          <p:cNvPr id="19" name="Rectangle: Rounded Corners 179">
            <a:extLst>
              <a:ext uri="{FF2B5EF4-FFF2-40B4-BE49-F238E27FC236}">
                <a16:creationId xmlns="" xmlns:a16="http://schemas.microsoft.com/office/drawing/2014/main" id="{3F153729-FDBD-4EB4-AE34-FE8FDA2B9D22}"/>
              </a:ext>
            </a:extLst>
          </p:cNvPr>
          <p:cNvSpPr/>
          <p:nvPr/>
        </p:nvSpPr>
        <p:spPr>
          <a:xfrm>
            <a:off x="1847851" y="3983038"/>
            <a:ext cx="1871663" cy="72231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prstClr val="white"/>
                </a:solidFill>
                <a:latin typeface="Times New Roman" panose="02020603050405020304" pitchFamily="18" charset="0"/>
                <a:cs typeface="Times New Roman" panose="02020603050405020304" pitchFamily="18" charset="0"/>
              </a:rPr>
              <a:t>0 : 05</a:t>
            </a:r>
          </a:p>
        </p:txBody>
      </p:sp>
      <p:sp>
        <p:nvSpPr>
          <p:cNvPr id="20" name="Rectangle: Rounded Corners 180">
            <a:extLst>
              <a:ext uri="{FF2B5EF4-FFF2-40B4-BE49-F238E27FC236}">
                <a16:creationId xmlns="" xmlns:a16="http://schemas.microsoft.com/office/drawing/2014/main" id="{C504947B-95BA-4E4E-806B-E6908ED53E70}"/>
              </a:ext>
            </a:extLst>
          </p:cNvPr>
          <p:cNvSpPr/>
          <p:nvPr/>
        </p:nvSpPr>
        <p:spPr>
          <a:xfrm>
            <a:off x="1847851" y="3983038"/>
            <a:ext cx="1871663" cy="722312"/>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prstClr val="white"/>
                </a:solidFill>
                <a:latin typeface="Times New Roman" panose="02020603050405020304" pitchFamily="18" charset="0"/>
                <a:cs typeface="Times New Roman" panose="02020603050405020304" pitchFamily="18" charset="0"/>
              </a:rPr>
              <a:t>0 : 04</a:t>
            </a:r>
          </a:p>
        </p:txBody>
      </p:sp>
      <p:sp>
        <p:nvSpPr>
          <p:cNvPr id="21" name="Rectangle: Rounded Corners 181">
            <a:extLst>
              <a:ext uri="{FF2B5EF4-FFF2-40B4-BE49-F238E27FC236}">
                <a16:creationId xmlns="" xmlns:a16="http://schemas.microsoft.com/office/drawing/2014/main" id="{FA2AE9AA-DF6C-4198-8070-BE28C33BC93B}"/>
              </a:ext>
            </a:extLst>
          </p:cNvPr>
          <p:cNvSpPr/>
          <p:nvPr/>
        </p:nvSpPr>
        <p:spPr>
          <a:xfrm>
            <a:off x="1847851" y="3983038"/>
            <a:ext cx="1871663" cy="72231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03</a:t>
            </a:r>
          </a:p>
        </p:txBody>
      </p:sp>
      <p:sp>
        <p:nvSpPr>
          <p:cNvPr id="22" name="Rectangle: Rounded Corners 182">
            <a:extLst>
              <a:ext uri="{FF2B5EF4-FFF2-40B4-BE49-F238E27FC236}">
                <a16:creationId xmlns="" xmlns:a16="http://schemas.microsoft.com/office/drawing/2014/main" id="{5574E918-FCCF-4F5A-8338-F0195D48D322}"/>
              </a:ext>
            </a:extLst>
          </p:cNvPr>
          <p:cNvSpPr/>
          <p:nvPr/>
        </p:nvSpPr>
        <p:spPr>
          <a:xfrm>
            <a:off x="1847851" y="3983038"/>
            <a:ext cx="1871663" cy="72231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02</a:t>
            </a:r>
          </a:p>
        </p:txBody>
      </p:sp>
      <p:sp>
        <p:nvSpPr>
          <p:cNvPr id="23" name="Rectangle: Rounded Corners 183">
            <a:extLst>
              <a:ext uri="{FF2B5EF4-FFF2-40B4-BE49-F238E27FC236}">
                <a16:creationId xmlns="" xmlns:a16="http://schemas.microsoft.com/office/drawing/2014/main" id="{84498586-260B-44AC-9119-279CD8106F7A}"/>
              </a:ext>
            </a:extLst>
          </p:cNvPr>
          <p:cNvSpPr/>
          <p:nvPr/>
        </p:nvSpPr>
        <p:spPr>
          <a:xfrm>
            <a:off x="1847851" y="3983038"/>
            <a:ext cx="1871663" cy="72231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01</a:t>
            </a:r>
          </a:p>
        </p:txBody>
      </p:sp>
      <p:sp>
        <p:nvSpPr>
          <p:cNvPr id="24" name="Rectangle: Rounded Corners 184">
            <a:extLst>
              <a:ext uri="{FF2B5EF4-FFF2-40B4-BE49-F238E27FC236}">
                <a16:creationId xmlns="" xmlns:a16="http://schemas.microsoft.com/office/drawing/2014/main" id="{07059D34-D489-4C48-9C01-029A2E8240D4}"/>
              </a:ext>
            </a:extLst>
          </p:cNvPr>
          <p:cNvSpPr/>
          <p:nvPr/>
        </p:nvSpPr>
        <p:spPr>
          <a:xfrm>
            <a:off x="1847851" y="3983038"/>
            <a:ext cx="1871663" cy="72231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5400" b="1">
                <a:solidFill>
                  <a:srgbClr val="FFFF00"/>
                </a:solidFill>
                <a:latin typeface="Times New Roman" panose="02020603050405020304" pitchFamily="18" charset="0"/>
                <a:cs typeface="Times New Roman" panose="02020603050405020304" pitchFamily="18" charset="0"/>
              </a:rPr>
              <a:t>0 : 00</a:t>
            </a:r>
          </a:p>
        </p:txBody>
      </p:sp>
      <p:sp>
        <p:nvSpPr>
          <p:cNvPr id="25" name="Rectangle: Rounded Corners 186">
            <a:extLst>
              <a:ext uri="{FF2B5EF4-FFF2-40B4-BE49-F238E27FC236}">
                <a16:creationId xmlns="" xmlns:a16="http://schemas.microsoft.com/office/drawing/2014/main" id="{09BD8570-F3EE-4550-91DC-3636FF64E440}"/>
              </a:ext>
            </a:extLst>
          </p:cNvPr>
          <p:cNvSpPr/>
          <p:nvPr/>
        </p:nvSpPr>
        <p:spPr>
          <a:xfrm>
            <a:off x="1847851" y="3983038"/>
            <a:ext cx="1871663" cy="722312"/>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800" b="1" dirty="0">
                <a:solidFill>
                  <a:srgbClr val="FFFF00"/>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2778608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17"/>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26" presetClass="emph" presetSubtype="0" fill="hold" grpId="0" nodeType="clickEffect">
                                  <p:stCondLst>
                                    <p:cond delay="0"/>
                                  </p:stCondLst>
                                  <p:childTnLst>
                                    <p:animEffect transition="out" filter="fade">
                                      <p:cBhvr>
                                        <p:cTn id="108" dur="500" tmFilter="0, 0; .2, .5; .8, .5; 1, 0"/>
                                        <p:tgtEl>
                                          <p:spTgt spid="17"/>
                                        </p:tgtEl>
                                      </p:cBhvr>
                                    </p:animEffect>
                                    <p:animScale>
                                      <p:cBhvr>
                                        <p:cTn id="109" dur="250" autoRev="1" fill="hold"/>
                                        <p:tgtEl>
                                          <p:spTgt spid="17"/>
                                        </p:tgtEl>
                                      </p:cBhvr>
                                      <p:by x="105000" y="105000"/>
                                    </p:animScale>
                                  </p:childTnLst>
                                </p:cTn>
                              </p:par>
                            </p:childTnLst>
                          </p:cTn>
                        </p:par>
                        <p:par>
                          <p:cTn id="110" fill="hold" nodeType="afterGroup">
                            <p:stCondLst>
                              <p:cond delay="500"/>
                            </p:stCondLst>
                            <p:childTnLst>
                              <p:par>
                                <p:cTn id="111" presetID="1" presetClass="entr" presetSubtype="0" fill="hold" grpId="0" nodeType="afterEffect">
                                  <p:stCondLst>
                                    <p:cond delay="0"/>
                                  </p:stCondLst>
                                  <p:childTnLst>
                                    <p:set>
                                      <p:cBhvr>
                                        <p:cTn id="112" dur="1" fill="hold">
                                          <p:stCondLst>
                                            <p:cond delay="999"/>
                                          </p:stCondLst>
                                        </p:cTn>
                                        <p:tgtEl>
                                          <p:spTgt spid="19"/>
                                        </p:tgtEl>
                                        <p:attrNameLst>
                                          <p:attrName>style.visibility</p:attrName>
                                        </p:attrNameLst>
                                      </p:cBhvr>
                                      <p:to>
                                        <p:strVal val="visible"/>
                                      </p:to>
                                    </p:set>
                                  </p:childTnLst>
                                </p:cTn>
                              </p:par>
                            </p:childTnLst>
                          </p:cTn>
                        </p:par>
                        <p:par>
                          <p:cTn id="113" fill="hold" nodeType="afterGroup">
                            <p:stCondLst>
                              <p:cond delay="1500"/>
                            </p:stCondLst>
                            <p:childTnLst>
                              <p:par>
                                <p:cTn id="114" presetID="1" presetClass="entr" presetSubtype="0" fill="hold" grpId="0" nodeType="afterEffect">
                                  <p:stCondLst>
                                    <p:cond delay="0"/>
                                  </p:stCondLst>
                                  <p:childTnLst>
                                    <p:set>
                                      <p:cBhvr>
                                        <p:cTn id="115" dur="1" fill="hold">
                                          <p:stCondLst>
                                            <p:cond delay="999"/>
                                          </p:stCondLst>
                                        </p:cTn>
                                        <p:tgtEl>
                                          <p:spTgt spid="20"/>
                                        </p:tgtEl>
                                        <p:attrNameLst>
                                          <p:attrName>style.visibility</p:attrName>
                                        </p:attrNameLst>
                                      </p:cBhvr>
                                      <p:to>
                                        <p:strVal val="visible"/>
                                      </p:to>
                                    </p:set>
                                  </p:childTnLst>
                                </p:cTn>
                              </p:par>
                            </p:childTnLst>
                          </p:cTn>
                        </p:par>
                        <p:par>
                          <p:cTn id="116" fill="hold" nodeType="afterGroup">
                            <p:stCondLst>
                              <p:cond delay="2500"/>
                            </p:stCondLst>
                            <p:childTnLst>
                              <p:par>
                                <p:cTn id="117" presetID="1" presetClass="entr" presetSubtype="0" fill="hold" grpId="0" nodeType="afterEffect">
                                  <p:stCondLst>
                                    <p:cond delay="0"/>
                                  </p:stCondLst>
                                  <p:childTnLst>
                                    <p:set>
                                      <p:cBhvr>
                                        <p:cTn id="118" dur="1" fill="hold">
                                          <p:stCondLst>
                                            <p:cond delay="999"/>
                                          </p:stCondLst>
                                        </p:cTn>
                                        <p:tgtEl>
                                          <p:spTgt spid="21"/>
                                        </p:tgtEl>
                                        <p:attrNameLst>
                                          <p:attrName>style.visibility</p:attrName>
                                        </p:attrNameLst>
                                      </p:cBhvr>
                                      <p:to>
                                        <p:strVal val="visible"/>
                                      </p:to>
                                    </p:set>
                                  </p:childTnLst>
                                </p:cTn>
                              </p:par>
                            </p:childTnLst>
                          </p:cTn>
                        </p:par>
                        <p:par>
                          <p:cTn id="119" fill="hold" nodeType="afterGroup">
                            <p:stCondLst>
                              <p:cond delay="3500"/>
                            </p:stCondLst>
                            <p:childTnLst>
                              <p:par>
                                <p:cTn id="120" presetID="1" presetClass="entr" presetSubtype="0" fill="hold" grpId="0" nodeType="afterEffect">
                                  <p:stCondLst>
                                    <p:cond delay="0"/>
                                  </p:stCondLst>
                                  <p:childTnLst>
                                    <p:set>
                                      <p:cBhvr>
                                        <p:cTn id="121" dur="1" fill="hold">
                                          <p:stCondLst>
                                            <p:cond delay="999"/>
                                          </p:stCondLst>
                                        </p:cTn>
                                        <p:tgtEl>
                                          <p:spTgt spid="22"/>
                                        </p:tgtEl>
                                        <p:attrNameLst>
                                          <p:attrName>style.visibility</p:attrName>
                                        </p:attrNameLst>
                                      </p:cBhvr>
                                      <p:to>
                                        <p:strVal val="visible"/>
                                      </p:to>
                                    </p:set>
                                  </p:childTnLst>
                                </p:cTn>
                              </p:par>
                            </p:childTnLst>
                          </p:cTn>
                        </p:par>
                        <p:par>
                          <p:cTn id="122" fill="hold" nodeType="afterGroup">
                            <p:stCondLst>
                              <p:cond delay="4500"/>
                            </p:stCondLst>
                            <p:childTnLst>
                              <p:par>
                                <p:cTn id="123" presetID="1" presetClass="entr" presetSubtype="0" fill="hold" grpId="0" nodeType="afterEffect">
                                  <p:stCondLst>
                                    <p:cond delay="0"/>
                                  </p:stCondLst>
                                  <p:childTnLst>
                                    <p:set>
                                      <p:cBhvr>
                                        <p:cTn id="124" dur="1" fill="hold">
                                          <p:stCondLst>
                                            <p:cond delay="999"/>
                                          </p:stCondLst>
                                        </p:cTn>
                                        <p:tgtEl>
                                          <p:spTgt spid="23"/>
                                        </p:tgtEl>
                                        <p:attrNameLst>
                                          <p:attrName>style.visibility</p:attrName>
                                        </p:attrNameLst>
                                      </p:cBhvr>
                                      <p:to>
                                        <p:strVal val="visible"/>
                                      </p:to>
                                    </p:set>
                                  </p:childTnLst>
                                </p:cTn>
                              </p:par>
                            </p:childTnLst>
                          </p:cTn>
                        </p:par>
                        <p:par>
                          <p:cTn id="125" fill="hold" nodeType="afterGroup">
                            <p:stCondLst>
                              <p:cond delay="5500"/>
                            </p:stCondLst>
                            <p:childTnLst>
                              <p:par>
                                <p:cTn id="126" presetID="1" presetClass="entr" presetSubtype="0" fill="hold" grpId="0" nodeType="afterEffect">
                                  <p:stCondLst>
                                    <p:cond delay="0"/>
                                  </p:stCondLst>
                                  <p:childTnLst>
                                    <p:set>
                                      <p:cBhvr>
                                        <p:cTn id="127" dur="1" fill="hold">
                                          <p:stCondLst>
                                            <p:cond delay="999"/>
                                          </p:stCondLst>
                                        </p:cTn>
                                        <p:tgtEl>
                                          <p:spTgt spid="24"/>
                                        </p:tgtEl>
                                        <p:attrNameLst>
                                          <p:attrName>style.visibility</p:attrName>
                                        </p:attrNameLst>
                                      </p:cBhvr>
                                      <p:to>
                                        <p:strVal val="visible"/>
                                      </p:to>
                                    </p:set>
                                  </p:childTnLst>
                                </p:cTn>
                              </p:par>
                            </p:childTnLst>
                          </p:cTn>
                        </p:par>
                        <p:par>
                          <p:cTn id="128" fill="hold" nodeType="afterGroup">
                            <p:stCondLst>
                              <p:cond delay="6500"/>
                            </p:stCondLst>
                            <p:childTnLst>
                              <p:par>
                                <p:cTn id="129" presetID="1" presetClass="entr" presetSubtype="0" fill="hold" grpId="0" nodeType="afterEffect">
                                  <p:stCondLst>
                                    <p:cond delay="0"/>
                                  </p:stCondLst>
                                  <p:childTnLst>
                                    <p:set>
                                      <p:cBhvr>
                                        <p:cTn id="130"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5" name="alarm clock.wav"/>
                                        </p:tgtEl>
                                      </p:cMediaNode>
                                    </p:audio>
                                  </p:subTnLst>
                                </p:cTn>
                              </p:par>
                            </p:childTnLst>
                          </p:cTn>
                        </p:par>
                      </p:childTnLst>
                    </p:cTn>
                  </p:par>
                </p:childTnLst>
              </p:cTn>
              <p:nextCondLst>
                <p:cond evt="onClick" delay="0">
                  <p:tgtEl>
                    <p:spTgt spid="17"/>
                  </p:tgtEl>
                </p:cond>
              </p:nextCondLst>
            </p:seq>
          </p:childTnLst>
        </p:cTn>
      </p:par>
    </p:tnLst>
    <p:bldLst>
      <p:bldP spid="4" grpId="0" animBg="1"/>
      <p:bldP spid="26" grpId="0" animBg="1"/>
      <p:bldP spid="42" grpId="0" animBg="1"/>
      <p:bldP spid="43" grpId="0" animBg="1"/>
      <p:bldP spid="44" grpId="0" animBg="1"/>
      <p:bldP spid="17" grpId="0" animBg="1"/>
      <p:bldP spid="19" grpId="0" animBg="1"/>
      <p:bldP spid="20" grpId="0" animBg="1"/>
      <p:bldP spid="21" grpId="0" animBg="1"/>
      <p:bldP spid="22" grpId="0" animBg="1"/>
      <p:bldP spid="23"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509024" y="332113"/>
            <a:ext cx="12098511" cy="88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18" tIns="48509" rIns="97018" bIns="48509" anchor="ct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pPr algn="ctr"/>
            <a:r>
              <a:rPr lang="en-US" altLang="en-US" sz="3200" b="1" dirty="0" err="1" smtClean="0">
                <a:solidFill>
                  <a:srgbClr val="FF0000"/>
                </a:solidFill>
                <a:latin typeface="Times New Roman" pitchFamily="18" charset="0"/>
                <a:cs typeface="Times New Roman" pitchFamily="18" charset="0"/>
              </a:rPr>
              <a:t>Địa</a:t>
            </a:r>
            <a:r>
              <a:rPr lang="en-US" altLang="en-US" sz="3200" b="1" dirty="0" smtClean="0">
                <a:solidFill>
                  <a:srgbClr val="FF0000"/>
                </a:solidFill>
                <a:latin typeface="Times New Roman" pitchFamily="18" charset="0"/>
                <a:cs typeface="Times New Roman" pitchFamily="18" charset="0"/>
              </a:rPr>
              <a:t> </a:t>
            </a:r>
            <a:r>
              <a:rPr lang="en-US" altLang="en-US" sz="3200" b="1" dirty="0">
                <a:solidFill>
                  <a:srgbClr val="FF0000"/>
                </a:solidFill>
                <a:latin typeface="Times New Roman" pitchFamily="18" charset="0"/>
                <a:cs typeface="Times New Roman" pitchFamily="18" charset="0"/>
              </a:rPr>
              <a:t>lí</a:t>
            </a:r>
          </a:p>
        </p:txBody>
      </p:sp>
      <p:sp>
        <p:nvSpPr>
          <p:cNvPr id="6" name="Rectangle 5"/>
          <p:cNvSpPr>
            <a:spLocks noChangeArrowheads="1"/>
          </p:cNvSpPr>
          <p:nvPr/>
        </p:nvSpPr>
        <p:spPr bwMode="auto">
          <a:xfrm>
            <a:off x="327660" y="1230646"/>
            <a:ext cx="12113232"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018" tIns="48509" rIns="97018" bIns="48509" anchor="ct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pPr algn="ctr"/>
            <a:r>
              <a:rPr lang="vi-VN" sz="3600" b="1" dirty="0" smtClean="0">
                <a:solidFill>
                  <a:srgbClr val="FF0000"/>
                </a:solidFill>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Dân số nước ta</a:t>
            </a:r>
            <a:endParaRPr lang="en-US" sz="3600" b="1" dirty="0">
              <a:solidFill>
                <a:srgbClr val="FF0000"/>
              </a:solidFill>
              <a:latin typeface="Times New Roman" pitchFamily="18" charset="0"/>
              <a:cs typeface="Times New Roman" pitchFamily="18" charset="0"/>
            </a:endParaRPr>
          </a:p>
        </p:txBody>
      </p:sp>
      <p:sp>
        <p:nvSpPr>
          <p:cNvPr id="8" name="Text Box 14">
            <a:extLst>
              <a:ext uri="{FF2B5EF4-FFF2-40B4-BE49-F238E27FC236}">
                <a16:creationId xmlns="" xmlns:a16="http://schemas.microsoft.com/office/drawing/2014/main" id="{12D72174-8B0C-4B83-BF04-D7C45E17E574}"/>
              </a:ext>
            </a:extLst>
          </p:cNvPr>
          <p:cNvSpPr txBox="1">
            <a:spLocks noChangeArrowheads="1"/>
          </p:cNvSpPr>
          <p:nvPr/>
        </p:nvSpPr>
        <p:spPr bwMode="auto">
          <a:xfrm>
            <a:off x="327660" y="1967891"/>
            <a:ext cx="10344868" cy="5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7018" tIns="48509" rIns="97018" bIns="48509">
            <a:spAutoFit/>
          </a:bodyP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r>
              <a:rPr lang="en-GB" sz="3200" b="1" u="sng" dirty="0">
                <a:solidFill>
                  <a:srgbClr val="FF3300"/>
                </a:solidFill>
                <a:latin typeface="Times New Roman" panose="02020603050405020304" pitchFamily="18" charset="0"/>
                <a:cs typeface="Times New Roman" panose="02020603050405020304" pitchFamily="18" charset="0"/>
              </a:rPr>
              <a:t>Hoạt động 1</a:t>
            </a:r>
            <a:r>
              <a:rPr lang="en-GB" sz="3200" b="1" dirty="0">
                <a:solidFill>
                  <a:srgbClr val="FF3300"/>
                </a:solidFill>
                <a:latin typeface="Times New Roman" panose="02020603050405020304" pitchFamily="18" charset="0"/>
                <a:cs typeface="Times New Roman" panose="02020603050405020304" pitchFamily="18" charset="0"/>
              </a:rPr>
              <a:t>: </a:t>
            </a:r>
            <a:r>
              <a:rPr lang="en-US" sz="3200" b="1" dirty="0">
                <a:solidFill>
                  <a:srgbClr val="FF3300"/>
                </a:solidFill>
                <a:latin typeface="Times New Roman" panose="02020603050405020304" pitchFamily="18" charset="0"/>
                <a:cs typeface="Times New Roman" panose="02020603050405020304" pitchFamily="18" charset="0"/>
              </a:rPr>
              <a:t>Dân số nước ta.</a:t>
            </a:r>
          </a:p>
        </p:txBody>
      </p:sp>
    </p:spTree>
    <p:extLst>
      <p:ext uri="{BB962C8B-B14F-4D97-AF65-F5344CB8AC3E}">
        <p14:creationId xmlns:p14="http://schemas.microsoft.com/office/powerpoint/2010/main" val="28078227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4"/>
          <p:cNvSpPr txBox="1">
            <a:spLocks noChangeArrowheads="1"/>
          </p:cNvSpPr>
          <p:nvPr/>
        </p:nvSpPr>
        <p:spPr bwMode="auto">
          <a:xfrm>
            <a:off x="1813798" y="134480"/>
            <a:ext cx="9592188" cy="60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033" tIns="54517" rIns="109033" bIns="54517">
            <a:spAutoFit/>
          </a:bodyP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pPr eaLnBrk="1" hangingPunct="1">
              <a:spcBef>
                <a:spcPct val="50000"/>
              </a:spcBef>
            </a:pPr>
            <a:r>
              <a:rPr lang="en-US" sz="3200" dirty="0">
                <a:solidFill>
                  <a:schemeClr val="tx1"/>
                </a:solidFill>
                <a:latin typeface="Times New Roman" panose="02020603050405020304" pitchFamily="18" charset="0"/>
                <a:cs typeface="Times New Roman" panose="02020603050405020304" pitchFamily="18" charset="0"/>
              </a:rPr>
              <a:t>Bảng số liệu số dân các </a:t>
            </a:r>
            <a:r>
              <a:rPr lang="en-US" sz="3200" dirty="0" err="1">
                <a:solidFill>
                  <a:schemeClr val="tx1"/>
                </a:solidFill>
                <a:latin typeface="Times New Roman" panose="02020603050405020304" pitchFamily="18" charset="0"/>
                <a:cs typeface="Times New Roman" panose="02020603050405020304" pitchFamily="18" charset="0"/>
              </a:rPr>
              <a:t>nước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ASEAN 2020</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7" name="Text Box 63"/>
          <p:cNvSpPr txBox="1">
            <a:spLocks noChangeArrowheads="1"/>
          </p:cNvSpPr>
          <p:nvPr/>
        </p:nvSpPr>
        <p:spPr bwMode="auto">
          <a:xfrm>
            <a:off x="1093532" y="5711424"/>
            <a:ext cx="12490751" cy="5847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pPr indent="360363" eaLnBrk="1" hangingPunct="1"/>
            <a:r>
              <a:rPr lang="en-US" altLang="en-US" sz="3200" i="1" dirty="0" err="1" smtClean="0">
                <a:solidFill>
                  <a:srgbClr val="FF0000"/>
                </a:solidFill>
                <a:latin typeface="Times New Roman" panose="02020603050405020304" pitchFamily="18" charset="0"/>
                <a:cs typeface="Times New Roman" panose="02020603050405020304" pitchFamily="18" charset="0"/>
              </a:rPr>
              <a:t>Dựa</a:t>
            </a:r>
            <a:r>
              <a:rPr lang="en-US" altLang="en-US" sz="3200" i="1" dirty="0" smtClean="0">
                <a:solidFill>
                  <a:srgbClr val="FF0000"/>
                </a:solidFill>
                <a:latin typeface="Times New Roman" panose="02020603050405020304" pitchFamily="18" charset="0"/>
                <a:cs typeface="Times New Roman" panose="02020603050405020304" pitchFamily="18" charset="0"/>
              </a:rPr>
              <a:t> </a:t>
            </a:r>
            <a:r>
              <a:rPr lang="en-US" altLang="en-US" sz="3200" i="1" dirty="0" err="1" smtClean="0">
                <a:solidFill>
                  <a:srgbClr val="FF0000"/>
                </a:solidFill>
                <a:latin typeface="Times New Roman" panose="02020603050405020304" pitchFamily="18" charset="0"/>
                <a:cs typeface="Times New Roman" panose="02020603050405020304" pitchFamily="18" charset="0"/>
              </a:rPr>
              <a:t>vào</a:t>
            </a:r>
            <a:r>
              <a:rPr lang="en-US" altLang="en-US" sz="3200" i="1" dirty="0" smtClean="0">
                <a:solidFill>
                  <a:srgbClr val="FF0000"/>
                </a:solidFill>
                <a:latin typeface="Times New Roman" panose="02020603050405020304" pitchFamily="18" charset="0"/>
                <a:cs typeface="Times New Roman" panose="02020603050405020304" pitchFamily="18" charset="0"/>
              </a:rPr>
              <a:t> </a:t>
            </a:r>
            <a:r>
              <a:rPr lang="en-US" altLang="en-US" sz="3200" i="1" dirty="0" err="1" smtClean="0">
                <a:solidFill>
                  <a:srgbClr val="FF0000"/>
                </a:solidFill>
                <a:latin typeface="Times New Roman" panose="02020603050405020304" pitchFamily="18" charset="0"/>
                <a:cs typeface="Times New Roman" panose="02020603050405020304" pitchFamily="18" charset="0"/>
              </a:rPr>
              <a:t>bảng</a:t>
            </a:r>
            <a:r>
              <a:rPr lang="en-US" altLang="en-US" sz="3200" i="1" dirty="0" smtClean="0">
                <a:solidFill>
                  <a:srgbClr val="FF0000"/>
                </a:solidFill>
                <a:latin typeface="Times New Roman" panose="02020603050405020304" pitchFamily="18" charset="0"/>
                <a:cs typeface="Times New Roman" panose="02020603050405020304" pitchFamily="18" charset="0"/>
              </a:rPr>
              <a:t> </a:t>
            </a:r>
            <a:r>
              <a:rPr lang="en-US" altLang="en-US" sz="3200" i="1" dirty="0" err="1" smtClean="0">
                <a:solidFill>
                  <a:srgbClr val="FF0000"/>
                </a:solidFill>
                <a:latin typeface="Times New Roman" panose="02020603050405020304" pitchFamily="18" charset="0"/>
                <a:cs typeface="Times New Roman" panose="02020603050405020304" pitchFamily="18" charset="0"/>
              </a:rPr>
              <a:t>số</a:t>
            </a:r>
            <a:r>
              <a:rPr lang="en-US" altLang="en-US" sz="3200" i="1" dirty="0" smtClean="0">
                <a:solidFill>
                  <a:srgbClr val="FF0000"/>
                </a:solidFill>
                <a:latin typeface="Times New Roman" panose="02020603050405020304" pitchFamily="18" charset="0"/>
                <a:cs typeface="Times New Roman" panose="02020603050405020304" pitchFamily="18" charset="0"/>
              </a:rPr>
              <a:t> </a:t>
            </a:r>
            <a:r>
              <a:rPr lang="en-US" altLang="en-US" sz="3200" i="1" dirty="0" err="1" smtClean="0">
                <a:solidFill>
                  <a:srgbClr val="FF0000"/>
                </a:solidFill>
                <a:latin typeface="Times New Roman" panose="02020603050405020304" pitchFamily="18" charset="0"/>
                <a:cs typeface="Times New Roman" panose="02020603050405020304" pitchFamily="18" charset="0"/>
              </a:rPr>
              <a:t>liệu</a:t>
            </a:r>
            <a:r>
              <a:rPr lang="en-US" altLang="en-US" sz="3200" i="1" dirty="0" smtClean="0">
                <a:solidFill>
                  <a:srgbClr val="FF0000"/>
                </a:solidFill>
                <a:latin typeface="Times New Roman" panose="02020603050405020304" pitchFamily="18" charset="0"/>
                <a:cs typeface="Times New Roman" panose="02020603050405020304" pitchFamily="18" charset="0"/>
              </a:rPr>
              <a:t>, </a:t>
            </a:r>
            <a:r>
              <a:rPr lang="en-US" altLang="en-US" sz="3200" i="1" dirty="0" err="1" smtClean="0">
                <a:solidFill>
                  <a:srgbClr val="FF0000"/>
                </a:solidFill>
                <a:latin typeface="Times New Roman" panose="02020603050405020304" pitchFamily="18" charset="0"/>
                <a:cs typeface="Times New Roman" panose="02020603050405020304" pitchFamily="18" charset="0"/>
              </a:rPr>
              <a:t>em</a:t>
            </a:r>
            <a:r>
              <a:rPr lang="en-US" altLang="en-US" sz="3200" i="1" dirty="0" smtClean="0">
                <a:solidFill>
                  <a:srgbClr val="FF0000"/>
                </a:solidFill>
                <a:latin typeface="Times New Roman" panose="02020603050405020304" pitchFamily="18" charset="0"/>
                <a:cs typeface="Times New Roman" panose="02020603050405020304" pitchFamily="18" charset="0"/>
              </a:rPr>
              <a:t> </a:t>
            </a:r>
            <a:r>
              <a:rPr lang="en-US" altLang="en-US" sz="3200" i="1" dirty="0" err="1" smtClean="0">
                <a:solidFill>
                  <a:srgbClr val="FF0000"/>
                </a:solidFill>
                <a:latin typeface="Times New Roman" panose="02020603050405020304" pitchFamily="18" charset="0"/>
                <a:cs typeface="Times New Roman" panose="02020603050405020304" pitchFamily="18" charset="0"/>
              </a:rPr>
              <a:t>có</a:t>
            </a:r>
            <a:r>
              <a:rPr lang="en-US" altLang="en-US" sz="3200" i="1" dirty="0" smtClean="0">
                <a:solidFill>
                  <a:srgbClr val="FF0000"/>
                </a:solidFill>
                <a:latin typeface="Times New Roman" panose="02020603050405020304" pitchFamily="18" charset="0"/>
                <a:cs typeface="Times New Roman" panose="02020603050405020304" pitchFamily="18" charset="0"/>
              </a:rPr>
              <a:t> </a:t>
            </a:r>
            <a:r>
              <a:rPr lang="en-US" altLang="en-US" sz="3200" i="1" dirty="0" err="1" smtClean="0">
                <a:solidFill>
                  <a:srgbClr val="FF0000"/>
                </a:solidFill>
                <a:latin typeface="Times New Roman" panose="02020603050405020304" pitchFamily="18" charset="0"/>
                <a:cs typeface="Times New Roman" panose="02020603050405020304" pitchFamily="18" charset="0"/>
              </a:rPr>
              <a:t>nhận</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smtClean="0">
                <a:solidFill>
                  <a:srgbClr val="FF0000"/>
                </a:solidFill>
                <a:latin typeface="Times New Roman" panose="02020603050405020304" pitchFamily="18" charset="0"/>
                <a:cs typeface="Times New Roman" panose="02020603050405020304" pitchFamily="18" charset="0"/>
              </a:rPr>
              <a:t>xét</a:t>
            </a:r>
            <a:r>
              <a:rPr lang="en-US" altLang="en-US" sz="3200" i="1" dirty="0" smtClean="0">
                <a:solidFill>
                  <a:srgbClr val="FF0000"/>
                </a:solidFill>
                <a:latin typeface="Times New Roman" panose="02020603050405020304" pitchFamily="18" charset="0"/>
                <a:cs typeface="Times New Roman" panose="02020603050405020304" pitchFamily="18" charset="0"/>
              </a:rPr>
              <a:t> </a:t>
            </a:r>
            <a:r>
              <a:rPr lang="en-US" altLang="en-US" sz="3200" i="1" dirty="0" err="1" smtClean="0">
                <a:solidFill>
                  <a:srgbClr val="FF0000"/>
                </a:solidFill>
                <a:latin typeface="Times New Roman" panose="02020603050405020304" pitchFamily="18" charset="0"/>
                <a:cs typeface="Times New Roman" panose="02020603050405020304" pitchFamily="18" charset="0"/>
              </a:rPr>
              <a:t>gì</a:t>
            </a:r>
            <a:r>
              <a:rPr lang="en-US" altLang="en-US" sz="3200" i="1" dirty="0" smtClean="0">
                <a:solidFill>
                  <a:srgbClr val="FF0000"/>
                </a:solidFill>
                <a:latin typeface="Times New Roman" panose="02020603050405020304" pitchFamily="18" charset="0"/>
                <a:cs typeface="Times New Roman" panose="02020603050405020304" pitchFamily="18" charset="0"/>
              </a:rPr>
              <a:t>?</a:t>
            </a:r>
            <a:endParaRPr lang="en-US" altLang="en-US" sz="3200" i="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407" t="9835" b="3978"/>
          <a:stretch/>
        </p:blipFill>
        <p:spPr>
          <a:xfrm>
            <a:off x="941621" y="609997"/>
            <a:ext cx="9615055" cy="4876403"/>
          </a:xfrm>
          <a:prstGeom prst="rect">
            <a:avLst/>
          </a:prstGeom>
        </p:spPr>
      </p:pic>
    </p:spTree>
    <p:extLst>
      <p:ext uri="{BB962C8B-B14F-4D97-AF65-F5344CB8AC3E}">
        <p14:creationId xmlns:p14="http://schemas.microsoft.com/office/powerpoint/2010/main" val="371291061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8" name="Text Box 14">
            <a:extLst>
              <a:ext uri="{FF2B5EF4-FFF2-40B4-BE49-F238E27FC236}">
                <a16:creationId xmlns="" xmlns:a16="http://schemas.microsoft.com/office/drawing/2014/main" id="{12D72174-8B0C-4B83-BF04-D7C45E17E574}"/>
              </a:ext>
            </a:extLst>
          </p:cNvPr>
          <p:cNvSpPr txBox="1">
            <a:spLocks noChangeArrowheads="1"/>
          </p:cNvSpPr>
          <p:nvPr/>
        </p:nvSpPr>
        <p:spPr bwMode="auto">
          <a:xfrm>
            <a:off x="4794598" y="1631670"/>
            <a:ext cx="2210518" cy="5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7018" tIns="48509" rIns="97018" bIns="48509">
            <a:spAutoFit/>
          </a:bodyP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r>
              <a:rPr lang="vi-VN" sz="3200" b="1" i="1" dirty="0" smtClean="0">
                <a:solidFill>
                  <a:srgbClr val="FF3300"/>
                </a:solidFill>
                <a:latin typeface="Times New Roman" panose="02020603050405020304" pitchFamily="18" charset="0"/>
                <a:cs typeface="Times New Roman" panose="02020603050405020304" pitchFamily="18" charset="0"/>
              </a:rPr>
              <a:t>Kết luận</a:t>
            </a:r>
            <a:r>
              <a:rPr lang="en-US" sz="3200" b="1" i="1" dirty="0" smtClean="0">
                <a:solidFill>
                  <a:srgbClr val="FF3300"/>
                </a:solidFill>
                <a:latin typeface="Times New Roman" panose="02020603050405020304" pitchFamily="18" charset="0"/>
                <a:cs typeface="Times New Roman" panose="02020603050405020304" pitchFamily="18" charset="0"/>
              </a:rPr>
              <a:t>.</a:t>
            </a:r>
            <a:endParaRPr lang="en-US" sz="3200" b="1" i="1" dirty="0">
              <a:solidFill>
                <a:srgbClr val="FF3300"/>
              </a:solidFill>
              <a:latin typeface="Times New Roman" panose="02020603050405020304" pitchFamily="18" charset="0"/>
              <a:cs typeface="Times New Roman" panose="02020603050405020304" pitchFamily="18" charset="0"/>
            </a:endParaRPr>
          </a:p>
        </p:txBody>
      </p:sp>
      <p:sp>
        <p:nvSpPr>
          <p:cNvPr id="9" name="Text Box 5">
            <a:extLst>
              <a:ext uri="{FF2B5EF4-FFF2-40B4-BE49-F238E27FC236}">
                <a16:creationId xmlns="" xmlns:a16="http://schemas.microsoft.com/office/drawing/2014/main" id="{5B7D2D60-8087-41F9-B6BB-E6FB52CD268F}"/>
              </a:ext>
            </a:extLst>
          </p:cNvPr>
          <p:cNvSpPr txBox="1">
            <a:spLocks noChangeArrowheads="1"/>
          </p:cNvSpPr>
          <p:nvPr/>
        </p:nvSpPr>
        <p:spPr bwMode="auto">
          <a:xfrm>
            <a:off x="1314600" y="2652908"/>
            <a:ext cx="9170514" cy="109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033" tIns="54517" rIns="109033" bIns="54517">
            <a:spAutoFit/>
          </a:bodyP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r>
              <a:rPr lang="en-US" altLang="en-US" sz="3200" b="0" dirty="0">
                <a:solidFill>
                  <a:schemeClr val="tx1"/>
                </a:solidFill>
                <a:latin typeface="Times New Roman" panose="02020603050405020304" pitchFamily="18" charset="0"/>
                <a:cs typeface="Times New Roman" panose="02020603050405020304" pitchFamily="18" charset="0"/>
              </a:rPr>
              <a:t>Nước ta có diện tích vào loại trung bình nhưng dân số lại thuộc hàng các nước đông dân trên thế giới.</a:t>
            </a:r>
          </a:p>
        </p:txBody>
      </p:sp>
    </p:spTree>
    <p:extLst>
      <p:ext uri="{BB962C8B-B14F-4D97-AF65-F5344CB8AC3E}">
        <p14:creationId xmlns:p14="http://schemas.microsoft.com/office/powerpoint/2010/main" val="33212718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4"/>
          <p:cNvSpPr txBox="1">
            <a:spLocks noChangeArrowheads="1"/>
          </p:cNvSpPr>
          <p:nvPr/>
        </p:nvSpPr>
        <p:spPr bwMode="auto">
          <a:xfrm>
            <a:off x="1925781" y="152824"/>
            <a:ext cx="10891063" cy="5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7018" tIns="48509" rIns="97018" bIns="48509">
            <a:spAutoFit/>
          </a:bodyP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pPr>
              <a:defRPr/>
            </a:pPr>
            <a:r>
              <a:rPr lang="en-GB" sz="3200" b="1" dirty="0">
                <a:latin typeface="Times New Roman" panose="02020603050405020304" pitchFamily="18" charset="0"/>
                <a:cs typeface="Times New Roman" panose="02020603050405020304" pitchFamily="18" charset="0"/>
              </a:rPr>
              <a:t>  </a:t>
            </a:r>
            <a:r>
              <a:rPr lang="en-GB" sz="3200" b="1" i="1" u="sng" dirty="0">
                <a:solidFill>
                  <a:srgbClr val="FF3300"/>
                </a:solidFill>
                <a:latin typeface="Times New Roman" panose="02020603050405020304" pitchFamily="18" charset="0"/>
                <a:cs typeface="Times New Roman" panose="02020603050405020304" pitchFamily="18" charset="0"/>
              </a:rPr>
              <a:t>Hoạt động 2</a:t>
            </a:r>
            <a:r>
              <a:rPr lang="en-GB" sz="3200" b="1" i="1" dirty="0">
                <a:solidFill>
                  <a:srgbClr val="FF3300"/>
                </a:solidFill>
                <a:latin typeface="Times New Roman" panose="02020603050405020304" pitchFamily="18" charset="0"/>
                <a:cs typeface="Times New Roman" panose="02020603050405020304" pitchFamily="18" charset="0"/>
              </a:rPr>
              <a:t>: Sự </a:t>
            </a:r>
            <a:r>
              <a:rPr lang="en-US" sz="3200" b="1" i="1" dirty="0">
                <a:solidFill>
                  <a:srgbClr val="FF3300"/>
                </a:solidFill>
                <a:latin typeface="Times New Roman" panose="02020603050405020304" pitchFamily="18" charset="0"/>
                <a:cs typeface="Times New Roman" panose="02020603050405020304" pitchFamily="18" charset="0"/>
              </a:rPr>
              <a:t>gia tăng dân số.</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2326"/>
          <a:stretch/>
        </p:blipFill>
        <p:spPr>
          <a:xfrm>
            <a:off x="5375564" y="1138082"/>
            <a:ext cx="6843281" cy="4043518"/>
          </a:xfrm>
          <a:prstGeom prst="rect">
            <a:avLst/>
          </a:prstGeom>
        </p:spPr>
      </p:pic>
      <p:sp>
        <p:nvSpPr>
          <p:cNvPr id="5" name="Rectangle 4"/>
          <p:cNvSpPr>
            <a:spLocks noChangeArrowheads="1"/>
          </p:cNvSpPr>
          <p:nvPr/>
        </p:nvSpPr>
        <p:spPr bwMode="auto">
          <a:xfrm>
            <a:off x="327681" y="743232"/>
            <a:ext cx="4909337" cy="6580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018" tIns="48509" rIns="97018" bIns="48509" anchor="ctr"/>
          <a:ls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a:lstStyle>
          <a:p>
            <a:pPr>
              <a:spcBef>
                <a:spcPts val="600"/>
              </a:spcBef>
              <a:spcAft>
                <a:spcPts val="600"/>
              </a:spcAft>
            </a:pPr>
            <a:r>
              <a:rPr lang="vi-VN" sz="2400" dirty="0">
                <a:latin typeface="Times New Roman" pitchFamily="18" charset="0"/>
                <a:cs typeface="Times New Roman" pitchFamily="18" charset="0"/>
              </a:rPr>
              <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 Hãy tính nhanh từ năm </a:t>
            </a:r>
            <a:r>
              <a:rPr lang="vi-VN" sz="2400" dirty="0" smtClean="0">
                <a:latin typeface="Times New Roman" pitchFamily="18" charset="0"/>
                <a:cs typeface="Times New Roman" pitchFamily="18" charset="0"/>
              </a:rPr>
              <a:t>19</a:t>
            </a:r>
            <a:r>
              <a:rPr lang="en-US" sz="2400" dirty="0" smtClean="0">
                <a:latin typeface="Times New Roman" pitchFamily="18" charset="0"/>
                <a:cs typeface="Times New Roman" pitchFamily="18" charset="0"/>
              </a:rPr>
              <a:t>9</a:t>
            </a:r>
            <a:r>
              <a:rPr lang="vi-VN" sz="2400" dirty="0" smtClean="0">
                <a:latin typeface="Times New Roman" pitchFamily="18" charset="0"/>
                <a:cs typeface="Times New Roman" pitchFamily="18" charset="0"/>
              </a:rPr>
              <a:t>9 </a:t>
            </a:r>
            <a:r>
              <a:rPr lang="vi-VN" sz="2400" dirty="0">
                <a:latin typeface="Times New Roman" pitchFamily="18" charset="0"/>
                <a:cs typeface="Times New Roman" pitchFamily="18" charset="0"/>
              </a:rPr>
              <a:t>đến năm </a:t>
            </a:r>
            <a:r>
              <a:rPr lang="en-US" sz="2400" dirty="0" smtClean="0">
                <a:latin typeface="Times New Roman" pitchFamily="18" charset="0"/>
                <a:cs typeface="Times New Roman" pitchFamily="18" charset="0"/>
              </a:rPr>
              <a:t>2011</a:t>
            </a:r>
            <a:r>
              <a:rPr lang="vi-VN"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dân số nước ta tăng lên bao nhiêu triệu người</a:t>
            </a:r>
            <a:r>
              <a:rPr lang="vi-VN"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a:spcBef>
                <a:spcPts val="600"/>
              </a:spcBef>
              <a:spcAft>
                <a:spcPts val="600"/>
              </a:spcAft>
            </a:pPr>
            <a:r>
              <a:rPr lang="vi-VN" sz="2400" dirty="0">
                <a:latin typeface="Times New Roman" pitchFamily="18" charset="0"/>
                <a:cs typeface="Times New Roman" pitchFamily="18" charset="0"/>
              </a:rPr>
              <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 Trung bình mỗi năm nước ta tăng lên khoảng bao nhiêu triệu người?</a:t>
            </a:r>
            <a:endParaRPr lang="en-US" sz="2400" i="1" dirty="0">
              <a:latin typeface="Times New Roman" pitchFamily="18" charset="0"/>
              <a:cs typeface="Times New Roman" pitchFamily="18" charset="0"/>
            </a:endParaRPr>
          </a:p>
        </p:txBody>
      </p:sp>
      <p:sp>
        <p:nvSpPr>
          <p:cNvPr id="6" name="Cloud 5">
            <a:extLst>
              <a:ext uri="{FF2B5EF4-FFF2-40B4-BE49-F238E27FC236}">
                <a16:creationId xmlns="" xmlns:a16="http://schemas.microsoft.com/office/drawing/2014/main" id="{AE18C245-A965-4DFD-9CED-9946DC997DE3}"/>
              </a:ext>
            </a:extLst>
          </p:cNvPr>
          <p:cNvSpPr/>
          <p:nvPr/>
        </p:nvSpPr>
        <p:spPr>
          <a:xfrm>
            <a:off x="0" y="912002"/>
            <a:ext cx="4517502" cy="1713457"/>
          </a:xfrm>
          <a:prstGeom prst="cloud">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latin typeface="Times New Roman" pitchFamily="18" charset="0"/>
                <a:cs typeface="Times New Roman" pitchFamily="18" charset="0"/>
              </a:rPr>
              <a:t>Thảo luận </a:t>
            </a:r>
            <a:r>
              <a:rPr lang="en-US" sz="3200" b="1" dirty="0" err="1" smtClean="0">
                <a:latin typeface="Times New Roman" pitchFamily="18" charset="0"/>
                <a:cs typeface="Times New Roman" pitchFamily="18" charset="0"/>
              </a:rPr>
              <a:t>nhóm</a:t>
            </a:r>
            <a:r>
              <a:rPr lang="en-US" sz="3200" b="1" dirty="0" smtClean="0">
                <a:latin typeface="Times New Roman" pitchFamily="18" charset="0"/>
                <a:cs typeface="Times New Roman" pitchFamily="18" charset="0"/>
              </a:rPr>
              <a:t> </a:t>
            </a:r>
            <a:endParaRPr lang="vi-VN" dirty="0"/>
          </a:p>
        </p:txBody>
      </p:sp>
    </p:spTree>
    <p:extLst>
      <p:ext uri="{BB962C8B-B14F-4D97-AF65-F5344CB8AC3E}">
        <p14:creationId xmlns:p14="http://schemas.microsoft.com/office/powerpoint/2010/main" val="31016295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2102</TotalTime>
  <Words>1012</Words>
  <Application>Microsoft Office PowerPoint</Application>
  <PresentationFormat>Widescreen</PresentationFormat>
  <Paragraphs>190</Paragraphs>
  <Slides>29</Slides>
  <Notes>0</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29</vt:i4>
      </vt:variant>
    </vt:vector>
  </HeadingPairs>
  <TitlesOfParts>
    <vt:vector size="38" baseType="lpstr">
      <vt:lpstr>.VnTime</vt:lpstr>
      <vt:lpstr>Arial</vt:lpstr>
      <vt:lpstr>Calibri</vt:lpstr>
      <vt:lpstr>Calibri Light</vt:lpstr>
      <vt:lpstr>Tahoma</vt:lpstr>
      <vt:lpstr>Times New Roman</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TRƯỜNG TIỂU HỌC THANH LÃNG A</dc:title>
  <dc:creator>Asus</dc:creator>
  <cp:lastModifiedBy>Le Thi Dung</cp:lastModifiedBy>
  <cp:revision>156</cp:revision>
  <dcterms:created xsi:type="dcterms:W3CDTF">2020-11-04T14:08:26Z</dcterms:created>
  <dcterms:modified xsi:type="dcterms:W3CDTF">2021-10-21T08:33:15Z</dcterms:modified>
</cp:coreProperties>
</file>