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80" r:id="rId12"/>
    <p:sldId id="270" r:id="rId13"/>
    <p:sldId id="271" r:id="rId14"/>
    <p:sldId id="282" r:id="rId15"/>
    <p:sldId id="275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CC"/>
    <a:srgbClr val="38E88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5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3719-53DD-4319-923A-7553CE7A000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3D25-8287-4FFA-AA39-A79CFDAF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060" y="179464"/>
            <a:ext cx="87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5- TUẦN 9 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4075" y="1897811"/>
            <a:ext cx="787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DẠY: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BÀI THỂ DỤC PHÁT TRIỂN CHUNG –TRÒ CHƠI “ LÒ CÒ TIẾP SỨC”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Flowchart: Preparation 3"/>
          <p:cNvSpPr/>
          <p:nvPr/>
        </p:nvSpPr>
        <p:spPr>
          <a:xfrm>
            <a:off x="1" y="1"/>
            <a:ext cx="1962150" cy="15621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Lưu ý khi tập luyện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57" y="108518"/>
            <a:ext cx="93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Để thực hiện động tác được đẹp mắt học sinh lưu ý những nội dung 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8206" y="853855"/>
            <a:ext cx="479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+mj-lt"/>
              </a:rPr>
              <a:t>Giữu đúng thư thế để có được tác dụng tốt nhất của động tác như tư thế thăng bằng 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528" y="3045125"/>
            <a:ext cx="408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+mj-lt"/>
              </a:rPr>
              <a:t>Thực hiện đủ biên độ với động tác tay  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23020" r="14053" b="10440"/>
          <a:stretch/>
        </p:blipFill>
        <p:spPr>
          <a:xfrm>
            <a:off x="8393891" y="642327"/>
            <a:ext cx="1544126" cy="165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t="29434" r="17575" b="3396"/>
          <a:stretch/>
        </p:blipFill>
        <p:spPr>
          <a:xfrm>
            <a:off x="4433976" y="2309048"/>
            <a:ext cx="1768417" cy="227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34088" r="12543" b="4276"/>
          <a:stretch/>
        </p:blipFill>
        <p:spPr>
          <a:xfrm>
            <a:off x="6332177" y="2303253"/>
            <a:ext cx="1707642" cy="227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9308" r="19084"/>
          <a:stretch/>
        </p:blipFill>
        <p:spPr>
          <a:xfrm>
            <a:off x="88959" y="4074005"/>
            <a:ext cx="1958198" cy="267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413753" y="5165712"/>
            <a:ext cx="442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Lưu ý mắt nhìn theo tay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tác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nhảy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vi-VN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0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388" y="0"/>
            <a:ext cx="1166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Chúng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ta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cùng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nhau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lần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2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nhé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6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9412" y="1880559"/>
            <a:ext cx="649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TRÒ CHƠI “ LÒ CÒ TIẾP SỨC”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5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0566" y="181155"/>
            <a:ext cx="48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LÒ CÒ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697" y="1593591"/>
            <a:ext cx="5372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- Học sinh thực hiện bật nhảy trên 1 chân, 1 chân co</a:t>
            </a:r>
          </a:p>
          <a:p>
            <a:pPr fontAlgn="base">
              <a:lnSpc>
                <a:spcPct val="250000"/>
              </a:lnSpc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sẽ nh</a:t>
            </a:r>
            <a:r>
              <a:rPr lang="en-US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ả</a:t>
            </a:r>
            <a:r>
              <a:rPr lang="vi-VN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 </a:t>
            </a:r>
            <a:r>
              <a:rPr lang="vi-VN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lò cò vòng </a:t>
            </a:r>
            <a:r>
              <a:rPr lang="vi-VN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 cọc tiêu </a:t>
            </a:r>
            <a:endParaRPr lang="vi-VN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250000"/>
              </a:lnSpc>
            </a:pPr>
            <a:r>
              <a:rPr lang="vi-VN" b="1" dirty="0" smtClean="0">
                <a:solidFill>
                  <a:srgbClr val="002060"/>
                </a:solidFill>
                <a:latin typeface="+mj-lt"/>
              </a:rPr>
              <a:t>- Lần </a:t>
            </a:r>
            <a:r>
              <a:rPr lang="vi-VN" b="1" dirty="0">
                <a:solidFill>
                  <a:srgbClr val="002060"/>
                </a:solidFill>
                <a:latin typeface="+mj-lt"/>
              </a:rPr>
              <a:t>lượt theo thứ tự, đội nào hoàn thành xong trước sẽ dành chiến </a:t>
            </a:r>
            <a:r>
              <a:rPr lang="vi-VN" b="1" dirty="0" smtClean="0">
                <a:solidFill>
                  <a:srgbClr val="002060"/>
                </a:solidFill>
                <a:latin typeface="+mj-lt"/>
              </a:rPr>
              <a:t>thắng</a:t>
            </a:r>
            <a:endParaRPr lang="vi-VN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1813107"/>
            <a:ext cx="4116924" cy="32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732" y="992038"/>
            <a:ext cx="985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LỖI SAI THƯỜNG MẮC KHI THỰC HIỆN TRÒ CHƠI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39405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93410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47415" y="1840185"/>
            <a:ext cx="2544793" cy="26354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688" r="58628" b="50863"/>
          <a:stretch/>
        </p:blipFill>
        <p:spPr>
          <a:xfrm>
            <a:off x="1889903" y="4800597"/>
            <a:ext cx="1043796" cy="126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1677" r="37393" b="50295"/>
          <a:stretch/>
        </p:blipFill>
        <p:spPr>
          <a:xfrm>
            <a:off x="5529531" y="4602907"/>
            <a:ext cx="1101305" cy="136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2897" r="19897" b="53497"/>
          <a:stretch/>
        </p:blipFill>
        <p:spPr>
          <a:xfrm>
            <a:off x="9135372" y="4602907"/>
            <a:ext cx="1020071" cy="13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5725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24350" y="2853005"/>
            <a:ext cx="598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424" y="571500"/>
            <a:ext cx="89820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vi-V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Học sinh thực hiện bài tập và trò chơi thường xuyên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Biết cách tự tập luyện và sửa động tác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Thực hiện vệ sinh cá nhân sau giờ tập luyện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Vận dụng tập luyện và chế độ dinh dưỡng nâng cao sức khỏe </a:t>
            </a:r>
          </a:p>
        </p:txBody>
      </p:sp>
    </p:spTree>
    <p:extLst>
      <p:ext uri="{BB962C8B-B14F-4D97-AF65-F5344CB8AC3E}">
        <p14:creationId xmlns:p14="http://schemas.microsoft.com/office/powerpoint/2010/main" val="2207567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10101532" y="60385"/>
            <a:ext cx="2030083" cy="310551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782119" y="3135505"/>
            <a:ext cx="2763804" cy="2341370"/>
          </a:xfrm>
          <a:prstGeom prst="roundRect">
            <a:avLst>
              <a:gd name="adj" fmla="val 17509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vi-VN" dirty="0" smtClean="0"/>
              <a:t>Ôn bài thể dục phát triển</a:t>
            </a:r>
          </a:p>
          <a:p>
            <a:r>
              <a:rPr lang="vi-VN" dirty="0" smtClean="0"/>
              <a:t>chung 8 động tác </a:t>
            </a:r>
            <a:endParaRPr lang="en-US" dirty="0"/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8554426" y="3135505"/>
            <a:ext cx="2890682" cy="2341370"/>
          </a:xfrm>
          <a:prstGeom prst="roundRect">
            <a:avLst>
              <a:gd name="adj" fmla="val 17509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vi-VN" dirty="0" smtClean="0"/>
              <a:t>Chơi trò chơi</a:t>
            </a:r>
          </a:p>
          <a:p>
            <a:pPr algn="ctr"/>
            <a:r>
              <a:rPr lang="vi-VN" dirty="0" smtClean="0"/>
              <a:t>Lò cò tiếp sức </a:t>
            </a:r>
            <a:endParaRPr lang="en-US" dirty="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685072" y="3135505"/>
            <a:ext cx="2951761" cy="2369361"/>
          </a:xfrm>
          <a:prstGeom prst="roundRect">
            <a:avLst>
              <a:gd name="adj" fmla="val 17509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vi-VN" dirty="0" smtClean="0"/>
              <a:t>Rèn luyện nâng cao thể </a:t>
            </a:r>
          </a:p>
          <a:p>
            <a:pPr algn="ctr"/>
            <a:r>
              <a:rPr lang="vi-VN" dirty="0" smtClean="0"/>
              <a:t>Lực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416388" y="1343164"/>
            <a:ext cx="65373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13" y="4727275"/>
            <a:ext cx="1333500" cy="1905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97" y="4727275"/>
            <a:ext cx="1333500" cy="1905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09" y="4727275"/>
            <a:ext cx="1333500" cy="1905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78" y="4722527"/>
            <a:ext cx="1333500" cy="1905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65" y="4727275"/>
            <a:ext cx="1333500" cy="1905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26" y="4722527"/>
            <a:ext cx="1333500" cy="1905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28" y="4727275"/>
            <a:ext cx="1333500" cy="19050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1706587" y="3135505"/>
            <a:ext cx="723615" cy="6648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64" name="Oval 63"/>
          <p:cNvSpPr/>
          <p:nvPr/>
        </p:nvSpPr>
        <p:spPr>
          <a:xfrm>
            <a:off x="9653392" y="3096598"/>
            <a:ext cx="723615" cy="6648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5" name="Oval 64"/>
          <p:cNvSpPr/>
          <p:nvPr/>
        </p:nvSpPr>
        <p:spPr>
          <a:xfrm>
            <a:off x="5799144" y="3135505"/>
            <a:ext cx="723615" cy="6648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" y="60385"/>
            <a:ext cx="762000" cy="23907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4" y="2306367"/>
            <a:ext cx="762000" cy="239077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87" y="4467225"/>
            <a:ext cx="762000" cy="23907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87" y="4722527"/>
            <a:ext cx="1333500" cy="190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2" y="4727275"/>
            <a:ext cx="133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63" grpId="0" animBg="1"/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4904" y="973016"/>
            <a:ext cx="4962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034095" y="1896346"/>
            <a:ext cx="615528" cy="6204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34095" y="4932022"/>
            <a:ext cx="615528" cy="6204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34095" y="2878887"/>
            <a:ext cx="615528" cy="6204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4095" y="3942409"/>
            <a:ext cx="615528" cy="62041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9300" y="2038608"/>
            <a:ext cx="938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9300" y="2911185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0" y="3934954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9300" y="5090767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03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11506" r="14720" b="846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1497" y="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709" y="422694"/>
            <a:ext cx="376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NÂNG CAO THỂ LỰC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8" y="2227599"/>
            <a:ext cx="4100064" cy="268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7840" y="1312419"/>
            <a:ext cx="44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Thực hiện chạy tại chỗ gót chạm mông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9" y="2132709"/>
            <a:ext cx="4103300" cy="277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759" y="1305777"/>
            <a:ext cx="42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bật nhảy tại chỗ hai tay sau gáy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5798" y="310398"/>
            <a:ext cx="6861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228725" y="5191125"/>
            <a:ext cx="3086100" cy="457200"/>
          </a:xfrm>
          <a:prstGeom prst="flowChartTerminator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353300" y="5191125"/>
            <a:ext cx="3086100" cy="457200"/>
          </a:xfrm>
          <a:prstGeom prst="flowChartTerminator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4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647950" y="276225"/>
            <a:ext cx="5372100" cy="885825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038225" y="1447800"/>
            <a:ext cx="752475" cy="619125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4550" y="1605260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THỂ DỤC PHÁT TRIỂN CHUNG 8 ĐỘNG TÁC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038225" y="2448520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038224" y="4292203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500438" y="4505325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879306" y="4505920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8153400" y="4505325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500438" y="2448520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795960" y="2448520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8189117" y="2448520"/>
            <a:ext cx="1609725" cy="12763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5" t="11806" r="51178" b="68472"/>
          <a:stretch/>
        </p:blipFill>
        <p:spPr>
          <a:xfrm>
            <a:off x="66675" y="0"/>
            <a:ext cx="3714750" cy="2162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3" t="29306" r="50000" b="54028"/>
          <a:stretch/>
        </p:blipFill>
        <p:spPr>
          <a:xfrm>
            <a:off x="3876675" y="0"/>
            <a:ext cx="3788947" cy="186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4" t="45796" r="50000" b="38889"/>
          <a:stretch/>
        </p:blipFill>
        <p:spPr>
          <a:xfrm>
            <a:off x="7905750" y="363140"/>
            <a:ext cx="3800896" cy="143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6" t="60694" r="50354" b="21806"/>
          <a:stretch/>
        </p:blipFill>
        <p:spPr>
          <a:xfrm>
            <a:off x="516090" y="2436483"/>
            <a:ext cx="3265335" cy="187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26" t="79028" r="54431" b="2222"/>
          <a:stretch/>
        </p:blipFill>
        <p:spPr>
          <a:xfrm>
            <a:off x="4293554" y="2476501"/>
            <a:ext cx="3366459" cy="175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0" t="12222" r="11892" b="68889"/>
          <a:stretch/>
        </p:blipFill>
        <p:spPr>
          <a:xfrm>
            <a:off x="8497640" y="2283024"/>
            <a:ext cx="3209006" cy="202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468" t="30833" r="6043" b="42917"/>
          <a:stretch/>
        </p:blipFill>
        <p:spPr>
          <a:xfrm>
            <a:off x="2305050" y="4572000"/>
            <a:ext cx="3771219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645" t="60278" r="2321" b="10972"/>
          <a:stretch/>
        </p:blipFill>
        <p:spPr>
          <a:xfrm>
            <a:off x="6721781" y="4572000"/>
            <a:ext cx="355171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" y="0"/>
            <a:ext cx="12192000" cy="6858000"/>
          </a:xfrm>
          <a:prstGeom prst="rect">
            <a:avLst/>
          </a:prstGeom>
        </p:spPr>
      </p:pic>
      <p:sp>
        <p:nvSpPr>
          <p:cNvPr id="4" name="Flowchart: Preparation 3"/>
          <p:cNvSpPr/>
          <p:nvPr/>
        </p:nvSpPr>
        <p:spPr>
          <a:xfrm>
            <a:off x="1" y="1"/>
            <a:ext cx="1962150" cy="1562100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Lưu ý khi tập luyện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57" y="108518"/>
            <a:ext cx="93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tập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động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đẹp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lưu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ý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tư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thế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sau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0672" y="1445574"/>
            <a:ext cx="426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+mj-lt"/>
              </a:rPr>
              <a:t>Thực hiện  đúng trọng tâm của động tác như ở động tác vươn thở 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26508" r="13885" b="2171"/>
          <a:stretch/>
        </p:blipFill>
        <p:spPr>
          <a:xfrm>
            <a:off x="7168955" y="879894"/>
            <a:ext cx="1621671" cy="242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13880" r="24452" b="300"/>
          <a:stretch/>
        </p:blipFill>
        <p:spPr>
          <a:xfrm>
            <a:off x="8959247" y="879894"/>
            <a:ext cx="1470090" cy="242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28804" r="22104" b="5032"/>
          <a:stretch/>
        </p:blipFill>
        <p:spPr>
          <a:xfrm>
            <a:off x="4917048" y="3925019"/>
            <a:ext cx="1811645" cy="278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31069" r="23109" b="8428"/>
          <a:stretch/>
        </p:blipFill>
        <p:spPr>
          <a:xfrm>
            <a:off x="6839103" y="3925019"/>
            <a:ext cx="1917413" cy="278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9343" y="4408098"/>
            <a:ext cx="408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+mj-lt"/>
              </a:rPr>
              <a:t>Thực hiện đúng biên độ và hướng như động tác chân 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146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440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2021-10-27T09:20:34Z</dcterms:created>
  <dcterms:modified xsi:type="dcterms:W3CDTF">2021-11-23T06:42:11Z</dcterms:modified>
</cp:coreProperties>
</file>