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3" r:id="rId6"/>
    <p:sldId id="265" r:id="rId7"/>
    <p:sldId id="266" r:id="rId8"/>
    <p:sldId id="267" r:id="rId9"/>
    <p:sldId id="268" r:id="rId10"/>
    <p:sldId id="271" r:id="rId11"/>
    <p:sldId id="273" r:id="rId12"/>
    <p:sldId id="275" r:id="rId13"/>
    <p:sldId id="276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BF0-420A-4BF8-B4B1-DD746AC9E9F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277-2870-47D9-88D2-6CA1AB03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3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BF0-420A-4BF8-B4B1-DD746AC9E9F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277-2870-47D9-88D2-6CA1AB03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1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BF0-420A-4BF8-B4B1-DD746AC9E9F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277-2870-47D9-88D2-6CA1AB03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0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BF0-420A-4BF8-B4B1-DD746AC9E9F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277-2870-47D9-88D2-6CA1AB03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BF0-420A-4BF8-B4B1-DD746AC9E9F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277-2870-47D9-88D2-6CA1AB03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8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BF0-420A-4BF8-B4B1-DD746AC9E9F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277-2870-47D9-88D2-6CA1AB03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1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BF0-420A-4BF8-B4B1-DD746AC9E9F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277-2870-47D9-88D2-6CA1AB03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BF0-420A-4BF8-B4B1-DD746AC9E9F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277-2870-47D9-88D2-6CA1AB03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7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BF0-420A-4BF8-B4B1-DD746AC9E9F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277-2870-47D9-88D2-6CA1AB03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5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BF0-420A-4BF8-B4B1-DD746AC9E9F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277-2870-47D9-88D2-6CA1AB03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0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BF0-420A-4BF8-B4B1-DD746AC9E9F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B277-2870-47D9-88D2-6CA1AB03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4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81BF0-420A-4BF8-B4B1-DD746AC9E9F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B277-2870-47D9-88D2-6CA1AB03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1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1328" y="2130725"/>
            <a:ext cx="766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4 - TUẦN 12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7297" y="2889849"/>
            <a:ext cx="8557404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DẠY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ĐỘI HÌNH ĐỘI NGŨ –</a:t>
            </a:r>
          </a:p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NHẢY ĐÚNG NHẢY NHANH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5"/>
          <a:stretch/>
        </p:blipFill>
        <p:spPr>
          <a:xfrm>
            <a:off x="6617" y="428"/>
            <a:ext cx="12185383" cy="6857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7864" y="3683368"/>
            <a:ext cx="9333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smtClean="0">
                <a:solidFill>
                  <a:srgbClr val="C00000"/>
                </a:solidFill>
                <a:latin typeface="+mj-lt"/>
              </a:rPr>
              <a:t>ÔN QUAY CÁC HƯỚNG QUAY  PHẢI</a:t>
            </a:r>
            <a:r>
              <a:rPr lang="vi-VN" sz="4000" b="1" smtClean="0">
                <a:solidFill>
                  <a:srgbClr val="C00000"/>
                </a:solidFill>
                <a:latin typeface="+mj-lt"/>
              </a:rPr>
              <a:t>, QUAY </a:t>
            </a:r>
            <a:r>
              <a:rPr lang="vi-VN" sz="4000" b="1" dirty="0" smtClean="0">
                <a:solidFill>
                  <a:srgbClr val="C00000"/>
                </a:solidFill>
                <a:latin typeface="+mj-lt"/>
              </a:rPr>
              <a:t>TRÁI VÀ ĐẰNG SAU</a:t>
            </a:r>
            <a:endParaRPr lang="en-US" sz="4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919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5"/>
          <a:stretch/>
        </p:blipFill>
        <p:spPr>
          <a:xfrm>
            <a:off x="6617" y="428"/>
            <a:ext cx="12185383" cy="6857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8157" y="3804249"/>
            <a:ext cx="10222301" cy="201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rgbClr val="C00000"/>
                </a:solidFill>
                <a:latin typeface="+mj-lt"/>
              </a:rPr>
              <a:t>ĐỘNG TÁC ĐI THƯỜNG THEO NHỊP CHUYỂN HƯỚNG PHẢI TRÁI </a:t>
            </a:r>
            <a:endParaRPr lang="en-US" sz="4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31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" b="7604"/>
          <a:stretch/>
        </p:blipFill>
        <p:spPr>
          <a:xfrm>
            <a:off x="-1" y="-1"/>
            <a:ext cx="1218544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9" b="82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976" y="1846302"/>
            <a:ext cx="96107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1. Học sinh thực hiện bài học và ôn </a:t>
            </a:r>
            <a:r>
              <a:rPr lang="vi-VN" sz="2400" smtClean="0">
                <a:solidFill>
                  <a:srgbClr val="C00000"/>
                </a:solidFill>
                <a:latin typeface="+mj-lt"/>
              </a:rPr>
              <a:t>luyện thể lực theo </a:t>
            </a: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hướng dẫn. </a:t>
            </a:r>
          </a:p>
          <a:p>
            <a:pPr>
              <a:lnSpc>
                <a:spcPct val="250000"/>
              </a:lnSpc>
            </a:pP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2. Phối hợp yêu cầu về dinh dưỡng và rèn luyện sức khỏe </a:t>
            </a:r>
          </a:p>
          <a:p>
            <a:pPr>
              <a:lnSpc>
                <a:spcPct val="250000"/>
              </a:lnSpc>
            </a:pP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3. Vận dụng bài học hằng ngày để có sức khỏe tốt phòng tránh dịch bệnh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6479" y="922972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DẶN DÒ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21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tse3.mm.bing.net/th?id=OIP.YXSCZ8LRDgiPMf05UnxJlgHaDF&amp;pid=Api&amp;P=0&amp;w=378&amp;h=1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media.istockphoto.com/photos/paint-splatter-thank-you-picture-id11328177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56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57294" y="508807"/>
            <a:ext cx="7032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6710" y="2251494"/>
            <a:ext cx="100238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ĐHĐN quay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86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" b="5470"/>
          <a:stretch/>
        </p:blipFill>
        <p:spPr>
          <a:xfrm>
            <a:off x="0" y="0"/>
            <a:ext cx="121836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3300" y="347115"/>
            <a:ext cx="445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 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9809" y="993446"/>
            <a:ext cx="5106837" cy="558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- HS nắm được cách tập hợp hàng ngang, dóng hàng, điểm số . Thực hiện đúng động tác quay các hướng</a:t>
            </a:r>
          </a:p>
          <a:p>
            <a:pPr>
              <a:lnSpc>
                <a:spcPct val="150000"/>
              </a:lnSpc>
            </a:pP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- Biết cách đi thường theo nhịp chuyển hướng phải trái đúng hướng và đứng lại </a:t>
            </a:r>
          </a:p>
          <a:p>
            <a:pPr>
              <a:lnSpc>
                <a:spcPct val="150000"/>
              </a:lnSpc>
            </a:pP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- Biết chuẩn bị tham gia và hướng dẫn được người cùng chơi TC“ Nhảy đúng nhảy nhanh </a:t>
            </a:r>
          </a:p>
          <a:p>
            <a:pPr>
              <a:lnSpc>
                <a:spcPct val="150000"/>
              </a:lnSpc>
            </a:pP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- Tiếp tục vận dụng BTDPTC các nội dung của tiết học vào vận dụng hằng ngày để rèn luyện thân thể khỏe mạnh </a:t>
            </a:r>
          </a:p>
          <a:p>
            <a:pPr>
              <a:lnSpc>
                <a:spcPct val="150000"/>
              </a:lnSpc>
            </a:pP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- Hình thành ý thức tự giác khi tham gia hoạt động tập luyện 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36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78"/>
            <a:ext cx="12192001" cy="6859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399434" y="4386560"/>
            <a:ext cx="96407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Ôn bài thể dục phát triển chung 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8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7038" r="3844" b="6542"/>
          <a:stretch/>
        </p:blipFill>
        <p:spPr>
          <a:xfrm>
            <a:off x="0" y="0"/>
            <a:ext cx="1223127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5781" y="888520"/>
            <a:ext cx="3916392" cy="361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000" b="1" dirty="0" smtClean="0">
                <a:solidFill>
                  <a:schemeClr val="bg1"/>
                </a:solidFill>
                <a:latin typeface="+mj-lt"/>
              </a:rPr>
              <a:t>Ôn tập hợp hàng ngang, dóng hàng điểm số 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2574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11186" r="21669" b="72361"/>
          <a:stretch/>
        </p:blipFill>
        <p:spPr>
          <a:xfrm>
            <a:off x="5419726" y="3171824"/>
            <a:ext cx="4772024" cy="2480441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333375" y="1266825"/>
            <a:ext cx="4200525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huy đưa tay trái sang ngang cao bằng vai học sinh tập hợp từ thấp đến cao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071467" y="1586033"/>
            <a:ext cx="3358158" cy="1347666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002060"/>
                </a:solidFill>
              </a:rPr>
              <a:t>KHẨU LỆNH </a:t>
            </a:r>
          </a:p>
          <a:p>
            <a:pPr algn="ctr"/>
            <a:r>
              <a:rPr lang="vi-VN" dirty="0" smtClean="0">
                <a:solidFill>
                  <a:srgbClr val="002060"/>
                </a:solidFill>
              </a:rPr>
              <a:t>Thành 1 (2,3,4...) hàng ngang -tập hợp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0627" y="5725774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5" y="266700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27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34166" r="6838" b="48889"/>
          <a:stretch/>
        </p:blipFill>
        <p:spPr>
          <a:xfrm>
            <a:off x="7618907" y="1612896"/>
            <a:ext cx="4306393" cy="1378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57778" r="7936" b="26805"/>
          <a:stretch/>
        </p:blipFill>
        <p:spPr>
          <a:xfrm>
            <a:off x="7618907" y="3933826"/>
            <a:ext cx="4472116" cy="16383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618907" y="670612"/>
            <a:ext cx="2552701" cy="850897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 smtClean="0">
                <a:solidFill>
                  <a:srgbClr val="002060"/>
                </a:solidFill>
                <a:latin typeface="+mj-lt"/>
              </a:rPr>
              <a:t>Nhìn phải – thẳng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885607" y="3048880"/>
            <a:ext cx="2601418" cy="884946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 smtClean="0">
                <a:solidFill>
                  <a:srgbClr val="002060"/>
                </a:solidFill>
                <a:latin typeface="+mj-lt"/>
              </a:rPr>
              <a:t>Thôi !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228601" y="1104900"/>
            <a:ext cx="5600700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đầu hàng đứng làm chuẩn học sinh khác đánh mặt qua phải dóng hàng, mỗi bạn cách nhau một khửu tay. Khi có khẩu lệnh “ Thôi!”học sinh bỏ tay xuống và trở về tư thế đứng nghiêm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9752" y="5957381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1" y="41375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441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33375" y="1266825"/>
            <a:ext cx="4200525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đánh mặt qua trái, hô to số của mình và trở về tư thế đứng nghiêm. Người cuối cùng hô to số của mình và hô “ HẾT”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5" t="73194" r="-182" b="417"/>
          <a:stretch/>
        </p:blipFill>
        <p:spPr>
          <a:xfrm>
            <a:off x="4982712" y="1590674"/>
            <a:ext cx="6839383" cy="376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2931" y="5881181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1" y="41375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794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975" y="31432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2. Ôn ĐT quay sau.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942975" y="1588145"/>
            <a:ext cx="1876425" cy="1390650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QUAY SAU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997205" y="2235845"/>
            <a:ext cx="828675" cy="4762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13225" y="804684"/>
            <a:ext cx="171726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+mj-lt"/>
              </a:rPr>
              <a:t>Học sinh quan sát tranh 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71389"/>
          <a:stretch/>
        </p:blipFill>
        <p:spPr>
          <a:xfrm>
            <a:off x="3842308" y="1095375"/>
            <a:ext cx="6659443" cy="2867025"/>
          </a:xfrm>
          <a:prstGeom prst="rect">
            <a:avLst/>
          </a:prstGeom>
        </p:spPr>
      </p:pic>
      <p:sp>
        <p:nvSpPr>
          <p:cNvPr id="12" name="Flowchart: Terminator 11"/>
          <p:cNvSpPr/>
          <p:nvPr/>
        </p:nvSpPr>
        <p:spPr>
          <a:xfrm>
            <a:off x="3842308" y="3962400"/>
            <a:ext cx="5267325" cy="533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+mj-lt"/>
              </a:rPr>
              <a:t>LƯU Ý KHI THỰC HIỆN QUAY CÁC HƯỚNG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333500" y="4732651"/>
            <a:ext cx="4486275" cy="1762103"/>
            <a:chOff x="2485459" y="1975436"/>
            <a:chExt cx="1772914" cy="1393004"/>
          </a:xfrm>
        </p:grpSpPr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930777" y="5422255"/>
            <a:ext cx="260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Xác định chân làm trụ khi thực hiện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6932970" y="4732651"/>
            <a:ext cx="4648200" cy="1762103"/>
            <a:chOff x="5056546" y="1975436"/>
            <a:chExt cx="1772914" cy="1393004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7502801" y="5285679"/>
            <a:ext cx="253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Thân người luôn thẳng tay áp sát chỉ quần 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485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2021-11-20T02:41:10Z</dcterms:created>
  <dcterms:modified xsi:type="dcterms:W3CDTF">2021-11-23T06:00:37Z</dcterms:modified>
</cp:coreProperties>
</file>