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8"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3" r:id="rId16"/>
    <p:sldId id="272" r:id="rId17"/>
    <p:sldId id="274" r:id="rId18"/>
    <p:sldId id="275" r:id="rId19"/>
    <p:sldId id="276" r:id="rId20"/>
    <p:sldId id="277" r:id="rId21"/>
    <p:sldId id="278" r:id="rId22"/>
    <p:sldId id="279" r:id="rId23"/>
    <p:sldId id="280" r:id="rId24"/>
    <p:sldId id="281" r:id="rId25"/>
    <p:sldId id="282" r:id="rId26"/>
    <p:sldId id="283" r:id="rId27"/>
    <p:sldId id="284"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9" d="100"/>
          <a:sy n="69" d="100"/>
        </p:scale>
        <p:origin x="69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EB6B67-590E-4147-89D6-555EF1FC5577}" type="datetimeFigureOut">
              <a:rPr lang="en-US" smtClean="0"/>
              <a:t>9/22/2020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540CE1-FCDB-4111-87AC-BDBBF93C66AD}" type="slidenum">
              <a:rPr lang="en-US" smtClean="0"/>
              <a:t>‹#›</a:t>
            </a:fld>
            <a:endParaRPr lang="en-US"/>
          </a:p>
        </p:txBody>
      </p:sp>
    </p:spTree>
    <p:extLst>
      <p:ext uri="{BB962C8B-B14F-4D97-AF65-F5344CB8AC3E}">
        <p14:creationId xmlns:p14="http://schemas.microsoft.com/office/powerpoint/2010/main" val="963870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0A13D5E-9B81-4CB4-B2BB-F22C2D721EBB}" type="slidenum">
              <a:rPr lang="en-US" altLang="en-US" smtClean="0"/>
              <a:pPr>
                <a:spcBef>
                  <a:spcPct val="0"/>
                </a:spcBef>
              </a:pPr>
              <a:t>5</a:t>
            </a:fld>
            <a:endParaRPr lang="en-US" altLang="en-US"/>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525999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6A5BA973-78D6-484F-AFB8-ED5FED5DA8C9}" type="slidenum">
              <a:rPr lang="en-US" altLang="en-US" smtClean="0"/>
              <a:pPr>
                <a:spcBef>
                  <a:spcPct val="0"/>
                </a:spcBef>
              </a:pPr>
              <a:t>11</a:t>
            </a:fld>
            <a:endParaRPr lang="en-US" altLang="en-US"/>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267901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0BB8CAC0-EEE0-4845-AB6F-2822B608A063}" type="slidenum">
              <a:rPr lang="en-US" altLang="en-US" smtClean="0"/>
              <a:pPr>
                <a:spcBef>
                  <a:spcPct val="0"/>
                </a:spcBef>
              </a:pPr>
              <a:t>14</a:t>
            </a:fld>
            <a:endParaRPr lang="en-US" altLang="en-US"/>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239923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FC2BDC8-1AF7-4741-B1E3-95A6BD4350B6}" type="slidenum">
              <a:rPr lang="en-US" altLang="en-US" smtClean="0"/>
              <a:pPr>
                <a:spcBef>
                  <a:spcPct val="0"/>
                </a:spcBef>
              </a:pPr>
              <a:t>16</a:t>
            </a:fld>
            <a:endParaRPr lang="en-US" altLang="en-US"/>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64177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45667451-7287-450C-A79E-E2A20749B2DC}" type="slidenum">
              <a:rPr lang="en-US" altLang="en-US" smtClean="0"/>
              <a:pPr>
                <a:spcBef>
                  <a:spcPct val="0"/>
                </a:spcBef>
              </a:pPr>
              <a:t>17</a:t>
            </a:fld>
            <a:endParaRPr lang="en-US" altLang="en-US"/>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187672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BA6600EA-1C56-4DEA-95D2-F744CDF7ADD1}" type="slidenum">
              <a:rPr lang="en-US" altLang="en-US" smtClean="0"/>
              <a:pPr>
                <a:spcBef>
                  <a:spcPct val="0"/>
                </a:spcBef>
              </a:pPr>
              <a:t>19</a:t>
            </a:fld>
            <a:endParaRPr lang="en-US" alt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06810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91E8E1B-44E0-42D1-AD7B-850573BE5D6A}" type="slidenum">
              <a:rPr lang="en-US" altLang="en-US" smtClean="0"/>
              <a:pPr>
                <a:spcBef>
                  <a:spcPct val="0"/>
                </a:spcBef>
              </a:pPr>
              <a:t>22</a:t>
            </a:fld>
            <a:endParaRPr lang="en-US" altLang="en-US"/>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347541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6EE46949-CA20-4104-BE2C-E09C00078F4E}" type="slidenum">
              <a:rPr lang="en-US" altLang="en-US" smtClean="0"/>
              <a:pPr>
                <a:spcBef>
                  <a:spcPct val="0"/>
                </a:spcBef>
              </a:pPr>
              <a:t>26</a:t>
            </a:fld>
            <a:endParaRPr lang="en-US" altLang="en-US"/>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602189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30E71D0-7C0B-48EB-B6AE-101FFD245A89}" type="datetimeFigureOut">
              <a:rPr lang="en-US" smtClean="0"/>
              <a:t>9/22/2020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3C410B-2512-4A50-98E2-FD0CFDD1B7F5}" type="slidenum">
              <a:rPr lang="en-US" smtClean="0"/>
              <a:t>‹#›</a:t>
            </a:fld>
            <a:endParaRPr lang="en-US"/>
          </a:p>
        </p:txBody>
      </p:sp>
    </p:spTree>
    <p:extLst>
      <p:ext uri="{BB962C8B-B14F-4D97-AF65-F5344CB8AC3E}">
        <p14:creationId xmlns:p14="http://schemas.microsoft.com/office/powerpoint/2010/main" val="21621254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30E71D0-7C0B-48EB-B6AE-101FFD245A89}" type="datetimeFigureOut">
              <a:rPr lang="en-US" smtClean="0"/>
              <a:t>9/22/2020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3C410B-2512-4A50-98E2-FD0CFDD1B7F5}" type="slidenum">
              <a:rPr lang="en-US" smtClean="0"/>
              <a:t>‹#›</a:t>
            </a:fld>
            <a:endParaRPr lang="en-US"/>
          </a:p>
        </p:txBody>
      </p:sp>
    </p:spTree>
    <p:extLst>
      <p:ext uri="{BB962C8B-B14F-4D97-AF65-F5344CB8AC3E}">
        <p14:creationId xmlns:p14="http://schemas.microsoft.com/office/powerpoint/2010/main" val="30355120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30E71D0-7C0B-48EB-B6AE-101FFD245A89}" type="datetimeFigureOut">
              <a:rPr lang="en-US" smtClean="0"/>
              <a:t>9/22/2020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3C410B-2512-4A50-98E2-FD0CFDD1B7F5}" type="slidenum">
              <a:rPr lang="en-US" smtClean="0"/>
              <a:t>‹#›</a:t>
            </a:fld>
            <a:endParaRPr lang="en-US"/>
          </a:p>
        </p:txBody>
      </p:sp>
    </p:spTree>
    <p:extLst>
      <p:ext uri="{BB962C8B-B14F-4D97-AF65-F5344CB8AC3E}">
        <p14:creationId xmlns:p14="http://schemas.microsoft.com/office/powerpoint/2010/main" val="2637380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1016000" y="533400"/>
            <a:ext cx="10261600" cy="1143000"/>
          </a:xfrm>
        </p:spPr>
        <p:txBody>
          <a:bodyPr/>
          <a:lstStyle/>
          <a:p>
            <a:r>
              <a:rPr lang="en-US"/>
              <a:t>Click to edit Master title style</a:t>
            </a:r>
          </a:p>
        </p:txBody>
      </p:sp>
      <p:sp>
        <p:nvSpPr>
          <p:cNvPr id="3" name="Text Placeholder 2"/>
          <p:cNvSpPr>
            <a:spLocks noGrp="1"/>
          </p:cNvSpPr>
          <p:nvPr>
            <p:ph type="body" sz="half" idx="1"/>
          </p:nvPr>
        </p:nvSpPr>
        <p:spPr>
          <a:xfrm>
            <a:off x="1016003" y="1905000"/>
            <a:ext cx="5029200" cy="4038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hart Placeholder 3"/>
          <p:cNvSpPr>
            <a:spLocks noGrp="1"/>
          </p:cNvSpPr>
          <p:nvPr>
            <p:ph type="chart" sz="half" idx="2"/>
          </p:nvPr>
        </p:nvSpPr>
        <p:spPr>
          <a:xfrm>
            <a:off x="6248403" y="1905000"/>
            <a:ext cx="5029200" cy="4038600"/>
          </a:xfrm>
        </p:spPr>
        <p:txBody>
          <a:bodyPr/>
          <a:lstStyle/>
          <a:p>
            <a:pPr lvl="0"/>
            <a:endParaRPr lang="en-US" noProof="0"/>
          </a:p>
        </p:txBody>
      </p:sp>
      <p:sp>
        <p:nvSpPr>
          <p:cNvPr id="5" name="Date Placeholder 4"/>
          <p:cNvSpPr>
            <a:spLocks noGrp="1"/>
          </p:cNvSpPr>
          <p:nvPr>
            <p:ph type="dt" sz="half" idx="10"/>
          </p:nvPr>
        </p:nvSpPr>
        <p:spPr>
          <a:xfrm>
            <a:off x="1015604" y="6391275"/>
            <a:ext cx="2743200" cy="457200"/>
          </a:xfrm>
        </p:spPr>
        <p:txBody>
          <a:bodyPr/>
          <a:lstStyle>
            <a:lvl1pPr>
              <a:defRPr/>
            </a:lvl1pPr>
          </a:lstStyle>
          <a:p>
            <a:pPr>
              <a:defRPr/>
            </a:pPr>
            <a:endParaRPr lang="en-US"/>
          </a:p>
        </p:txBody>
      </p:sp>
      <p:sp>
        <p:nvSpPr>
          <p:cNvPr id="6" name="Footer Placeholder 5"/>
          <p:cNvSpPr>
            <a:spLocks noGrp="1"/>
          </p:cNvSpPr>
          <p:nvPr>
            <p:ph type="ftr" sz="quarter" idx="11"/>
          </p:nvPr>
        </p:nvSpPr>
        <p:spPr>
          <a:xfrm>
            <a:off x="4470798" y="6404372"/>
            <a:ext cx="3860006" cy="45720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9144000" y="6400800"/>
            <a:ext cx="2133600" cy="457200"/>
          </a:xfrm>
        </p:spPr>
        <p:txBody>
          <a:bodyPr/>
          <a:lstStyle>
            <a:lvl1pPr>
              <a:defRPr/>
            </a:lvl1pPr>
          </a:lstStyle>
          <a:p>
            <a:pPr>
              <a:defRPr/>
            </a:pPr>
            <a:fld id="{A0CE6CF3-D51F-4004-B8C3-150577D32AF4}" type="slidenum">
              <a:rPr lang="en-US" altLang="en-US"/>
              <a:pPr>
                <a:defRPr/>
              </a:pPr>
              <a:t>‹#›</a:t>
            </a:fld>
            <a:endParaRPr lang="en-US" altLang="en-US"/>
          </a:p>
        </p:txBody>
      </p:sp>
    </p:spTree>
    <p:extLst>
      <p:ext uri="{BB962C8B-B14F-4D97-AF65-F5344CB8AC3E}">
        <p14:creationId xmlns:p14="http://schemas.microsoft.com/office/powerpoint/2010/main" val="3818278423"/>
      </p:ext>
    </p:extLst>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30E71D0-7C0B-48EB-B6AE-101FFD245A89}" type="datetimeFigureOut">
              <a:rPr lang="en-US" smtClean="0"/>
              <a:t>9/22/2020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3C410B-2512-4A50-98E2-FD0CFDD1B7F5}" type="slidenum">
              <a:rPr lang="en-US" smtClean="0"/>
              <a:t>‹#›</a:t>
            </a:fld>
            <a:endParaRPr lang="en-US"/>
          </a:p>
        </p:txBody>
      </p:sp>
    </p:spTree>
    <p:extLst>
      <p:ext uri="{BB962C8B-B14F-4D97-AF65-F5344CB8AC3E}">
        <p14:creationId xmlns:p14="http://schemas.microsoft.com/office/powerpoint/2010/main" val="8229426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30E71D0-7C0B-48EB-B6AE-101FFD245A89}" type="datetimeFigureOut">
              <a:rPr lang="en-US" smtClean="0"/>
              <a:t>9/22/2020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3C410B-2512-4A50-98E2-FD0CFDD1B7F5}" type="slidenum">
              <a:rPr lang="en-US" smtClean="0"/>
              <a:t>‹#›</a:t>
            </a:fld>
            <a:endParaRPr lang="en-US"/>
          </a:p>
        </p:txBody>
      </p:sp>
    </p:spTree>
    <p:extLst>
      <p:ext uri="{BB962C8B-B14F-4D97-AF65-F5344CB8AC3E}">
        <p14:creationId xmlns:p14="http://schemas.microsoft.com/office/powerpoint/2010/main" val="6753071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30E71D0-7C0B-48EB-B6AE-101FFD245A89}" type="datetimeFigureOut">
              <a:rPr lang="en-US" smtClean="0"/>
              <a:t>9/22/2020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3C410B-2512-4A50-98E2-FD0CFDD1B7F5}" type="slidenum">
              <a:rPr lang="en-US" smtClean="0"/>
              <a:t>‹#›</a:t>
            </a:fld>
            <a:endParaRPr lang="en-US"/>
          </a:p>
        </p:txBody>
      </p:sp>
    </p:spTree>
    <p:extLst>
      <p:ext uri="{BB962C8B-B14F-4D97-AF65-F5344CB8AC3E}">
        <p14:creationId xmlns:p14="http://schemas.microsoft.com/office/powerpoint/2010/main" val="19498832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30E71D0-7C0B-48EB-B6AE-101FFD245A89}" type="datetimeFigureOut">
              <a:rPr lang="en-US" smtClean="0"/>
              <a:t>9/22/2020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13C410B-2512-4A50-98E2-FD0CFDD1B7F5}" type="slidenum">
              <a:rPr lang="en-US" smtClean="0"/>
              <a:t>‹#›</a:t>
            </a:fld>
            <a:endParaRPr lang="en-US"/>
          </a:p>
        </p:txBody>
      </p:sp>
    </p:spTree>
    <p:extLst>
      <p:ext uri="{BB962C8B-B14F-4D97-AF65-F5344CB8AC3E}">
        <p14:creationId xmlns:p14="http://schemas.microsoft.com/office/powerpoint/2010/main" val="35968246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30E71D0-7C0B-48EB-B6AE-101FFD245A89}" type="datetimeFigureOut">
              <a:rPr lang="en-US" smtClean="0"/>
              <a:t>9/22/2020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13C410B-2512-4A50-98E2-FD0CFDD1B7F5}" type="slidenum">
              <a:rPr lang="en-US" smtClean="0"/>
              <a:t>‹#›</a:t>
            </a:fld>
            <a:endParaRPr lang="en-US"/>
          </a:p>
        </p:txBody>
      </p:sp>
    </p:spTree>
    <p:extLst>
      <p:ext uri="{BB962C8B-B14F-4D97-AF65-F5344CB8AC3E}">
        <p14:creationId xmlns:p14="http://schemas.microsoft.com/office/powerpoint/2010/main" val="35337600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0E71D0-7C0B-48EB-B6AE-101FFD245A89}" type="datetimeFigureOut">
              <a:rPr lang="en-US" smtClean="0"/>
              <a:t>9/22/2020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13C410B-2512-4A50-98E2-FD0CFDD1B7F5}" type="slidenum">
              <a:rPr lang="en-US" smtClean="0"/>
              <a:t>‹#›</a:t>
            </a:fld>
            <a:endParaRPr lang="en-US"/>
          </a:p>
        </p:txBody>
      </p:sp>
    </p:spTree>
    <p:extLst>
      <p:ext uri="{BB962C8B-B14F-4D97-AF65-F5344CB8AC3E}">
        <p14:creationId xmlns:p14="http://schemas.microsoft.com/office/powerpoint/2010/main" val="27321315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30E71D0-7C0B-48EB-B6AE-101FFD245A89}" type="datetimeFigureOut">
              <a:rPr lang="en-US" smtClean="0"/>
              <a:t>9/22/2020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3C410B-2512-4A50-98E2-FD0CFDD1B7F5}" type="slidenum">
              <a:rPr lang="en-US" smtClean="0"/>
              <a:t>‹#›</a:t>
            </a:fld>
            <a:endParaRPr lang="en-US"/>
          </a:p>
        </p:txBody>
      </p:sp>
    </p:spTree>
    <p:extLst>
      <p:ext uri="{BB962C8B-B14F-4D97-AF65-F5344CB8AC3E}">
        <p14:creationId xmlns:p14="http://schemas.microsoft.com/office/powerpoint/2010/main" val="2815200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30E71D0-7C0B-48EB-B6AE-101FFD245A89}" type="datetimeFigureOut">
              <a:rPr lang="en-US" smtClean="0"/>
              <a:t>9/22/2020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3C410B-2512-4A50-98E2-FD0CFDD1B7F5}" type="slidenum">
              <a:rPr lang="en-US" smtClean="0"/>
              <a:t>‹#›</a:t>
            </a:fld>
            <a:endParaRPr lang="en-US"/>
          </a:p>
        </p:txBody>
      </p:sp>
    </p:spTree>
    <p:extLst>
      <p:ext uri="{BB962C8B-B14F-4D97-AF65-F5344CB8AC3E}">
        <p14:creationId xmlns:p14="http://schemas.microsoft.com/office/powerpoint/2010/main" val="19244462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0E71D0-7C0B-48EB-B6AE-101FFD245A89}" type="datetimeFigureOut">
              <a:rPr lang="en-US" smtClean="0"/>
              <a:t>9/22/2020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3C410B-2512-4A50-98E2-FD0CFDD1B7F5}" type="slidenum">
              <a:rPr lang="en-US" smtClean="0"/>
              <a:t>‹#›</a:t>
            </a:fld>
            <a:endParaRPr lang="en-US"/>
          </a:p>
        </p:txBody>
      </p:sp>
    </p:spTree>
    <p:extLst>
      <p:ext uri="{BB962C8B-B14F-4D97-AF65-F5344CB8AC3E}">
        <p14:creationId xmlns:p14="http://schemas.microsoft.com/office/powerpoint/2010/main" val="10094758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15.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3.gif"/></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4.gif"/></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7.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2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38.gif"/><Relationship Id="rId3" Type="http://schemas.openxmlformats.org/officeDocument/2006/relationships/image" Target="../media/image33.gif"/><Relationship Id="rId7" Type="http://schemas.openxmlformats.org/officeDocument/2006/relationships/image" Target="../media/image37.png"/><Relationship Id="rId2" Type="http://schemas.openxmlformats.org/officeDocument/2006/relationships/image" Target="../media/image32.gif"/><Relationship Id="rId1" Type="http://schemas.openxmlformats.org/officeDocument/2006/relationships/slideLayout" Target="../slideLayouts/slideLayout2.xml"/><Relationship Id="rId6" Type="http://schemas.openxmlformats.org/officeDocument/2006/relationships/image" Target="../media/image36.gif"/><Relationship Id="rId5" Type="http://schemas.openxmlformats.org/officeDocument/2006/relationships/image" Target="../media/image35.gif"/><Relationship Id="rId10" Type="http://schemas.openxmlformats.org/officeDocument/2006/relationships/image" Target="../media/image40.gif"/><Relationship Id="rId4" Type="http://schemas.openxmlformats.org/officeDocument/2006/relationships/image" Target="../media/image34.gif"/><Relationship Id="rId9" Type="http://schemas.openxmlformats.org/officeDocument/2006/relationships/image" Target="../media/image39.gif"/></Relationships>
</file>

<file path=ppt/slides/_rels/slide25.xml.rels><?xml version="1.0" encoding="UTF-8" standalone="yes"?>
<Relationships xmlns="http://schemas.openxmlformats.org/package/2006/relationships"><Relationship Id="rId8" Type="http://schemas.openxmlformats.org/officeDocument/2006/relationships/image" Target="../media/image47.png"/><Relationship Id="rId13" Type="http://schemas.openxmlformats.org/officeDocument/2006/relationships/image" Target="../media/image52.png"/><Relationship Id="rId3" Type="http://schemas.openxmlformats.org/officeDocument/2006/relationships/image" Target="../media/image42.png"/><Relationship Id="rId7" Type="http://schemas.openxmlformats.org/officeDocument/2006/relationships/image" Target="../media/image46.png"/><Relationship Id="rId12" Type="http://schemas.openxmlformats.org/officeDocument/2006/relationships/image" Target="../media/image51.png"/><Relationship Id="rId2" Type="http://schemas.openxmlformats.org/officeDocument/2006/relationships/image" Target="../media/image41.png"/><Relationship Id="rId1" Type="http://schemas.openxmlformats.org/officeDocument/2006/relationships/slideLayout" Target="../slideLayouts/slideLayout7.xml"/><Relationship Id="rId6" Type="http://schemas.openxmlformats.org/officeDocument/2006/relationships/image" Target="../media/image45.png"/><Relationship Id="rId11" Type="http://schemas.openxmlformats.org/officeDocument/2006/relationships/image" Target="../media/image50.png"/><Relationship Id="rId5" Type="http://schemas.openxmlformats.org/officeDocument/2006/relationships/image" Target="../media/image44.png"/><Relationship Id="rId15" Type="http://schemas.openxmlformats.org/officeDocument/2006/relationships/image" Target="../media/image54.png"/><Relationship Id="rId10" Type="http://schemas.openxmlformats.org/officeDocument/2006/relationships/image" Target="../media/image49.png"/><Relationship Id="rId4" Type="http://schemas.openxmlformats.org/officeDocument/2006/relationships/image" Target="../media/image43.png"/><Relationship Id="rId9" Type="http://schemas.openxmlformats.org/officeDocument/2006/relationships/image" Target="../media/image48.png"/><Relationship Id="rId14" Type="http://schemas.openxmlformats.org/officeDocument/2006/relationships/image" Target="../media/image53.png"/></Relationships>
</file>

<file path=ppt/slides/_rels/slide2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5.gif"/></Relationships>
</file>

<file path=ppt/slides/_rels/slide2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7.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4" descr="Theme237515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74" name="Picture 94" descr="3d butterfly"/>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7898045">
            <a:off x="3304580" y="2581871"/>
            <a:ext cx="972741"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TextBox 6"/>
          <p:cNvSpPr txBox="1">
            <a:spLocks noChangeArrowheads="1"/>
          </p:cNvSpPr>
          <p:nvPr/>
        </p:nvSpPr>
        <p:spPr bwMode="auto">
          <a:xfrm>
            <a:off x="1952625" y="2214462"/>
            <a:ext cx="8286750" cy="2377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5400" dirty="0">
              <a:solidFill>
                <a:srgbClr val="FF0000"/>
              </a:solidFill>
              <a:latin typeface="VNI-Times" pitchFamily="2" charset="0"/>
              <a:cs typeface="Times New Roman" panose="02020603050405020304" pitchFamily="18" charset="0"/>
            </a:endParaRPr>
          </a:p>
          <a:p>
            <a:pPr algn="ctr" eaLnBrk="1" hangingPunct="1">
              <a:spcBef>
                <a:spcPct val="0"/>
              </a:spcBef>
              <a:buFontTx/>
              <a:buNone/>
            </a:pPr>
            <a:r>
              <a:rPr lang="en-US" altLang="en-US" sz="4050" b="1" dirty="0">
                <a:solidFill>
                  <a:srgbClr val="FF0000"/>
                </a:solidFill>
                <a:cs typeface="Times New Roman" panose="02020603050405020304" pitchFamily="18" charset="0"/>
              </a:rPr>
              <a:t>BÀI GIẢNG ĐIỆN TỬ LỚP 4</a:t>
            </a:r>
          </a:p>
          <a:p>
            <a:pPr algn="ctr" eaLnBrk="1" hangingPunct="1">
              <a:spcBef>
                <a:spcPct val="0"/>
              </a:spcBef>
              <a:buFontTx/>
              <a:buNone/>
            </a:pPr>
            <a:r>
              <a:rPr lang="en-US" altLang="en-US" sz="5400" b="1" dirty="0">
                <a:solidFill>
                  <a:srgbClr val="FF0000"/>
                </a:solidFill>
                <a:cs typeface="Times New Roman" panose="02020603050405020304" pitchFamily="18" charset="0"/>
              </a:rPr>
              <a:t>PHÂN MÔN TẬP ĐỌC</a:t>
            </a:r>
          </a:p>
        </p:txBody>
      </p:sp>
      <p:sp>
        <p:nvSpPr>
          <p:cNvPr id="10246" name="TextBox 4"/>
          <p:cNvSpPr txBox="1">
            <a:spLocks noChangeArrowheads="1"/>
          </p:cNvSpPr>
          <p:nvPr/>
        </p:nvSpPr>
        <p:spPr bwMode="auto">
          <a:xfrm>
            <a:off x="1409700" y="460900"/>
            <a:ext cx="9372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3600" b="1" dirty="0">
                <a:cs typeface="Times New Roman" panose="02020603050405020304" pitchFamily="18" charset="0"/>
              </a:rPr>
              <a:t>TRƯỜNG TIỂU HỌC GIA THỤY</a:t>
            </a:r>
          </a:p>
        </p:txBody>
      </p:sp>
    </p:spTree>
    <p:extLst>
      <p:ext uri="{BB962C8B-B14F-4D97-AF65-F5344CB8AC3E}">
        <p14:creationId xmlns:p14="http://schemas.microsoft.com/office/powerpoint/2010/main" val="5843482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0" presetClass="path" presetSubtype="0" repeatCount="indefinite" accel="50000" decel="50000" fill="hold" nodeType="withEffect">
                                  <p:stCondLst>
                                    <p:cond delay="0"/>
                                  </p:stCondLst>
                                  <p:childTnLst>
                                    <p:animMotion origin="layout" path="M 0.05191 0.00231 C 0.05399 0.00092 0.05607 -0.00093 0.05833 -0.00208 C 0.06041 -0.00301 0.06267 -0.00301 0.06458 -0.00416 C 0.06875 -0.00694 0.07257 -0.01665 0.07569 -0.02104 C 0.07778 -0.03145 0.07934 -0.03977 0.08055 -0.05064 C 0.07969 -0.05966 0.07743 -0.09942 0.071 -0.10983 C 0.06996 -0.11145 0.06788 -0.11122 0.06632 -0.11191 C 0.05781 -0.12278 0.04149 -0.13249 0.02969 -0.13526 C 0.02135 -0.14636 0.02916 -0.13827 0.01701 -0.14359 C 0.01094 -0.14636 0.00538 -0.1526 -0.00035 -0.1563 C -0.00139 -0.15838 -0.00226 -0.1607 -0.00365 -0.16255 C -0.00504 -0.1644 -0.00764 -0.16463 -0.00834 -0.16694 C -0.0099 -0.17226 -0.00903 -0.17827 -0.0099 -0.18382 C -0.01059 -0.18821 -0.01216 -0.19237 -0.0132 -0.19653 C -0.01476 -0.23307 -0.01545 -0.26705 -0.00677 -0.3022 C -0.00486 -0.30983 0.00173 -0.31353 0.0059 -0.31908 C 0.02066 -0.33873 0.04791 -0.357 0.06788 -0.36555 C 0.07604 -0.37411 0.08767 -0.37966 0.09791 -0.38243 C 0.10955 -0.39029 0.12066 -0.3926 0.13298 -0.39723 C 0.15764 -0.40671 0.18194 -0.41642 0.20746 -0.42058 C 0.21979 -0.4259 0.22916 -0.42729 0.24236 -0.4289 C 0.25521 -0.43353 0.26875 -0.43399 0.28212 -0.43538 C 0.34357 -0.43399 0.4033 -0.43122 0.46458 -0.4333 C 0.49236 -0.43723 0.51944 -0.44509 0.54722 -0.45018 C 0.62448 -0.44902 0.67916 -0.44763 0.74878 -0.44162 C 0.76076 -0.43769 0.77291 -0.43677 0.78524 -0.43538 C 0.79496 -0.43214 0.80399 -0.4289 0.81389 -0.42682 C 0.81545 -0.42613 0.81701 -0.42567 0.81857 -0.42474 C 0.82031 -0.42359 0.8217 -0.42151 0.82344 -0.42058 C 0.82691 -0.4185 0.8309 -0.41804 0.83455 -0.41642 C 0.83993 -0.41087 0.84392 -0.40648 0.85034 -0.4037 C 0.85642 -0.39515 0.86493 -0.39468 0.86944 -0.38243 C 0.87378 -0.37087 0.88073 -0.35885 0.88368 -0.34659 C 0.88594 -0.33757 0.88611 -0.3281 0.88854 -0.31908 C 0.89323 -0.27445 0.88923 -0.22289 0.86458 -0.19006 C 0.8625 -0.18151 0.85989 -0.17804 0.85347 -0.17526 C 0.85034 -0.16255 0.83125 -0.15769 0.82187 -0.15214 C 0.8085 -0.14405 0.79496 -0.14289 0.78055 -0.13942 C 0.76302 -0.13526 0.74757 -0.12694 0.72969 -0.12463 C 0.71493 -0.11677 0.71302 -0.11815 0.69323 -0.11607 C 0.68107 -0.11492 0.65677 -0.11191 0.65677 -0.11191 C 0.59791 -0.11307 0.54062 -0.11515 0.48212 -0.11815 C 0.45104 -0.1237 0.41979 -0.12324 0.38854 -0.12671 C 0.37083 -0.13341 0.35295 -0.13549 0.33455 -0.13734 C 0.32118 -0.14312 0.30694 -0.14428 0.29323 -0.14775 C 0.27916 -0.15122 0.26562 -0.15584 0.25173 -0.15838 C 0.23784 -0.16763 0.2184 -0.16902 0.20278 -0.17318 C 0.19323 -0.17573 0.18541 -0.18174 0.17569 -0.18382 C 0.16423 -0.1889 0.16944 -0.18705 0.15989 -0.19006 C 0.14479 -0.20047 0.1283 -0.20694 0.11389 -0.21966 C 0.11284 -0.22243 0.11215 -0.22567 0.11076 -0.22821 C 0.10989 -0.22983 0.10816 -0.23052 0.10746 -0.23237 C 0.10538 -0.23769 0.10486 -0.24393 0.10278 -0.24925 C 0.10121 -0.25757 0.10087 -0.26243 0.09635 -0.26844 C 0.09687 -0.277 0.09583 -0.29249 0.09965 -0.3022 C 0.10399 -0.31376 0.11649 -0.3274 0.12656 -0.32763 C 0.16996 -0.32902 0.21337 -0.32902 0.25659 -0.32971 C 0.31562 -0.33665 0.37378 -0.3459 0.43298 -0.34867 C 0.46458 -0.35376 0.48246 -0.35191 0.52014 -0.35075 C 0.5335 -0.34497 0.51875 -0.35075 0.54878 -0.34659 C 0.56267 -0.34474 0.57604 -0.33966 0.5901 -0.33804 C 0.60295 -0.33388 0.61493 -0.33156 0.62812 -0.32971 C 0.62969 -0.32902 0.63142 -0.32879 0.63298 -0.32763 C 0.6342 -0.32648 0.63472 -0.32393 0.63611 -0.32324 C 0.63958 -0.32162 0.64357 -0.32185 0.64722 -0.32116 C 0.65347 -0.317 0.65989 -0.31399 0.66632 -0.31052 C 0.66944 -0.3089 0.67569 -0.30636 0.67569 -0.30636 C 0.67812 -0.29757 0.68333 -0.29318 0.6868 -0.28532 C 0.6901 -0.27792 0.69201 -0.26983 0.69479 -0.26197 C 0.69583 -0.2333 0.70208 -0.18659 0.69323 -0.15838 C 0.68368 -0.1281 0.66736 -0.10451 0.64722 -0.08648 C 0.64271 -0.08255 0.63732 -0.08047 0.63298 -0.07607 C 0.62118 -0.06428 0.63212 -0.06937 0.62014 -0.06544 C 0.60798 -0.05526 0.59323 -0.0511 0.57899 -0.04856 C 0.56111 -0.03815 0.57187 -0.04278 0.54566 -0.03792 C 0.54184 -0.03723 0.53455 -0.03584 0.53455 -0.03584 C 0.51597 -0.02636 0.49705 -0.02752 0.47743 -0.0252 C 0.46632 -0.02174 0.45503 -0.02266 0.44409 -0.01896 C 0.43715 -0.01272 0.4283 -0.01087 0.42014 -0.00833 C 0.4085 0.0074 0.4151 0.00347 0.40121 0.00647 C 0.39965 0.00855 0.39826 0.0111 0.39635 0.01271 C 0.39357 0.01526 0.38923 0.01387 0.3868 0.01711 C 0.38611 0.01803 0.38906 0.01711 0.3901 0.01711 " pathEditMode="relative" ptsTypes="ffffffffffffffffffffffffffffffffffffffffffffffffffffffffffffffffffffffffffffffffffA">
                                      <p:cBhvr>
                                        <p:cTn id="6" dur="5000" fill="hold"/>
                                        <p:tgtEl>
                                          <p:spTgt spid="2057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a:spLocks noGrp="1" noChangeArrowheads="1"/>
          </p:cNvSpPr>
          <p:nvPr>
            <p:ph type="title"/>
          </p:nvPr>
        </p:nvSpPr>
        <p:spPr>
          <a:xfrm>
            <a:off x="4276725" y="46101"/>
            <a:ext cx="3143250" cy="685800"/>
          </a:xfrm>
          <a:solidFill>
            <a:srgbClr val="FFFF00"/>
          </a:solidFill>
          <a:ln>
            <a:solidFill>
              <a:srgbClr val="FFFF00"/>
            </a:solidFill>
            <a:miter lim="800000"/>
            <a:headEnd/>
            <a:tailEnd/>
          </a:ln>
          <a:scene3d>
            <a:camera prst="orthographicFront"/>
            <a:lightRig rig="threePt" dir="t"/>
          </a:scene3d>
          <a:sp3d>
            <a:bevelT/>
          </a:sp3d>
        </p:spPr>
        <p:txBody>
          <a:bodyPr/>
          <a:lstStyle/>
          <a:p>
            <a:pPr eaLnBrk="1" hangingPunct="1">
              <a:defRPr/>
            </a:pPr>
            <a:r>
              <a:rPr lang="en-US" sz="3600" b="1" dirty="0">
                <a:solidFill>
                  <a:srgbClr val="FF0000"/>
                </a:solidFill>
                <a:latin typeface="Arial" pitchFamily="34" charset="0"/>
                <a:cs typeface="Arial" pitchFamily="34" charset="0"/>
              </a:rPr>
              <a:t>LUYỆN ĐỌC</a:t>
            </a:r>
          </a:p>
        </p:txBody>
      </p:sp>
      <p:sp>
        <p:nvSpPr>
          <p:cNvPr id="11" name="Rectangle 2"/>
          <p:cNvSpPr txBox="1">
            <a:spLocks noChangeArrowheads="1"/>
          </p:cNvSpPr>
          <p:nvPr/>
        </p:nvSpPr>
        <p:spPr bwMode="auto">
          <a:xfrm>
            <a:off x="485775" y="975123"/>
            <a:ext cx="1846660" cy="301228"/>
          </a:xfrm>
          <a:prstGeom prst="rect">
            <a:avLst/>
          </a:prstGeom>
          <a:noFill/>
          <a:ln w="9525">
            <a:noFill/>
            <a:miter lim="800000"/>
            <a:headEnd/>
            <a:tailEnd/>
          </a:ln>
          <a:effectLst/>
        </p:spPr>
        <p:txBody>
          <a:bodyPr anchor="ctr"/>
          <a:lstStyle/>
          <a:p>
            <a:pPr algn="ctr" eaLnBrk="1" hangingPunct="1">
              <a:defRPr/>
            </a:pPr>
            <a:r>
              <a:rPr lang="en-US" sz="3300" b="1" kern="0" dirty="0" err="1">
                <a:solidFill>
                  <a:schemeClr val="tx2"/>
                </a:solidFill>
                <a:latin typeface="+mj-lt"/>
                <a:ea typeface="+mj-ea"/>
                <a:cs typeface="Arial" pitchFamily="34" charset="0"/>
              </a:rPr>
              <a:t>Đau</a:t>
            </a:r>
            <a:r>
              <a:rPr lang="en-US" sz="3300" b="1" kern="0" dirty="0">
                <a:solidFill>
                  <a:schemeClr val="tx2"/>
                </a:solidFill>
                <a:latin typeface="+mj-lt"/>
                <a:ea typeface="+mj-ea"/>
                <a:cs typeface="Arial" pitchFamily="34" charset="0"/>
              </a:rPr>
              <a:t> </a:t>
            </a:r>
            <a:r>
              <a:rPr lang="en-US" sz="3300" b="1" kern="0" dirty="0" err="1">
                <a:solidFill>
                  <a:schemeClr val="tx2"/>
                </a:solidFill>
                <a:latin typeface="+mj-lt"/>
                <a:ea typeface="+mj-ea"/>
                <a:cs typeface="Arial" pitchFamily="34" charset="0"/>
              </a:rPr>
              <a:t>buốt</a:t>
            </a:r>
            <a:endParaRPr lang="en-US" sz="3300" b="1" kern="0" dirty="0">
              <a:solidFill>
                <a:schemeClr val="tx2"/>
              </a:solidFill>
              <a:latin typeface="+mj-lt"/>
              <a:ea typeface="+mj-ea"/>
              <a:cs typeface="Arial" pitchFamily="34" charset="0"/>
            </a:endParaRPr>
          </a:p>
        </p:txBody>
      </p:sp>
      <p:sp>
        <p:nvSpPr>
          <p:cNvPr id="12" name="Rectangle 2"/>
          <p:cNvSpPr txBox="1">
            <a:spLocks noChangeArrowheads="1"/>
          </p:cNvSpPr>
          <p:nvPr/>
        </p:nvSpPr>
        <p:spPr bwMode="auto">
          <a:xfrm>
            <a:off x="485775" y="1556148"/>
            <a:ext cx="1857375" cy="272653"/>
          </a:xfrm>
          <a:prstGeom prst="rect">
            <a:avLst/>
          </a:prstGeom>
          <a:noFill/>
          <a:ln w="9525">
            <a:noFill/>
            <a:miter lim="800000"/>
            <a:headEnd/>
            <a:tailEnd/>
          </a:ln>
          <a:effectLst/>
        </p:spPr>
        <p:txBody>
          <a:bodyPr anchor="ctr"/>
          <a:lstStyle/>
          <a:p>
            <a:pPr algn="ctr" eaLnBrk="1" hangingPunct="1">
              <a:defRPr/>
            </a:pPr>
            <a:r>
              <a:rPr lang="en-US" sz="3300" b="1" kern="0" dirty="0" err="1">
                <a:solidFill>
                  <a:schemeClr val="tx2"/>
                </a:solidFill>
                <a:latin typeface="+mj-lt"/>
                <a:ea typeface="+mj-ea"/>
                <a:cs typeface="Arial" pitchFamily="34" charset="0"/>
              </a:rPr>
              <a:t>Đau</a:t>
            </a:r>
            <a:r>
              <a:rPr lang="en-US" sz="3300" b="1" kern="0" dirty="0">
                <a:solidFill>
                  <a:schemeClr val="tx2"/>
                </a:solidFill>
                <a:latin typeface="+mj-lt"/>
                <a:ea typeface="+mj-ea"/>
                <a:cs typeface="Arial" pitchFamily="34" charset="0"/>
              </a:rPr>
              <a:t> </a:t>
            </a:r>
            <a:r>
              <a:rPr lang="en-US" sz="3300" b="1" kern="0" dirty="0" err="1">
                <a:latin typeface="+mj-lt"/>
                <a:ea typeface="+mj-ea"/>
                <a:cs typeface="Arial" pitchFamily="34" charset="0"/>
              </a:rPr>
              <a:t>b</a:t>
            </a:r>
            <a:r>
              <a:rPr lang="en-US" sz="3300" b="1" kern="0" dirty="0" err="1">
                <a:solidFill>
                  <a:srgbClr val="FF0000"/>
                </a:solidFill>
                <a:latin typeface="+mj-lt"/>
                <a:ea typeface="+mj-ea"/>
                <a:cs typeface="Arial" pitchFamily="34" charset="0"/>
              </a:rPr>
              <a:t>uốt</a:t>
            </a:r>
            <a:endParaRPr lang="en-US" sz="3300" b="1" kern="0" dirty="0">
              <a:solidFill>
                <a:srgbClr val="FF0000"/>
              </a:solidFill>
              <a:latin typeface="+mj-lt"/>
              <a:ea typeface="+mj-ea"/>
              <a:cs typeface="Arial" pitchFamily="34" charset="0"/>
            </a:endParaRPr>
          </a:p>
        </p:txBody>
      </p:sp>
      <p:sp>
        <p:nvSpPr>
          <p:cNvPr id="13" name="Rectangle 2"/>
          <p:cNvSpPr txBox="1">
            <a:spLocks noChangeArrowheads="1"/>
          </p:cNvSpPr>
          <p:nvPr/>
        </p:nvSpPr>
        <p:spPr bwMode="auto">
          <a:xfrm>
            <a:off x="3742135" y="1041798"/>
            <a:ext cx="2182415" cy="239315"/>
          </a:xfrm>
          <a:prstGeom prst="rect">
            <a:avLst/>
          </a:prstGeom>
          <a:noFill/>
          <a:ln w="9525">
            <a:noFill/>
            <a:miter lim="800000"/>
            <a:headEnd/>
            <a:tailEnd/>
          </a:ln>
          <a:effectLst/>
        </p:spPr>
        <p:txBody>
          <a:bodyPr anchor="ctr"/>
          <a:lstStyle/>
          <a:p>
            <a:pPr algn="ctr" eaLnBrk="1" hangingPunct="1">
              <a:defRPr/>
            </a:pPr>
            <a:r>
              <a:rPr lang="en-US" sz="3300" b="1" kern="0" dirty="0" err="1">
                <a:solidFill>
                  <a:schemeClr val="tx2"/>
                </a:solidFill>
                <a:latin typeface="+mj-lt"/>
                <a:ea typeface="+mj-ea"/>
                <a:cs typeface="Arial" pitchFamily="34" charset="0"/>
              </a:rPr>
              <a:t>Nóng</a:t>
            </a:r>
            <a:r>
              <a:rPr lang="en-US" sz="3300" b="1" kern="0" dirty="0">
                <a:solidFill>
                  <a:schemeClr val="tx2"/>
                </a:solidFill>
                <a:latin typeface="+mj-lt"/>
                <a:ea typeface="+mj-ea"/>
                <a:cs typeface="Arial" pitchFamily="34" charset="0"/>
              </a:rPr>
              <a:t> ran</a:t>
            </a:r>
          </a:p>
        </p:txBody>
      </p:sp>
      <p:sp>
        <p:nvSpPr>
          <p:cNvPr id="14" name="Rectangle 2"/>
          <p:cNvSpPr txBox="1">
            <a:spLocks noChangeArrowheads="1"/>
          </p:cNvSpPr>
          <p:nvPr/>
        </p:nvSpPr>
        <p:spPr bwMode="auto">
          <a:xfrm>
            <a:off x="3861198" y="1556147"/>
            <a:ext cx="1944290" cy="304800"/>
          </a:xfrm>
          <a:prstGeom prst="rect">
            <a:avLst/>
          </a:prstGeom>
          <a:noFill/>
          <a:ln w="9525">
            <a:noFill/>
            <a:miter lim="800000"/>
            <a:headEnd/>
            <a:tailEnd/>
          </a:ln>
          <a:effectLst/>
        </p:spPr>
        <p:txBody>
          <a:bodyPr anchor="ctr"/>
          <a:lstStyle/>
          <a:p>
            <a:pPr algn="ctr" eaLnBrk="1" hangingPunct="1">
              <a:defRPr/>
            </a:pPr>
            <a:r>
              <a:rPr lang="en-US" sz="3300" b="1" kern="0" dirty="0" err="1">
                <a:solidFill>
                  <a:schemeClr val="tx2"/>
                </a:solidFill>
                <a:latin typeface="+mj-lt"/>
                <a:ea typeface="+mj-ea"/>
                <a:cs typeface="Arial" pitchFamily="34" charset="0"/>
              </a:rPr>
              <a:t>Nóng</a:t>
            </a:r>
            <a:r>
              <a:rPr lang="en-US" sz="3300" b="1" kern="0" dirty="0">
                <a:solidFill>
                  <a:schemeClr val="tx2"/>
                </a:solidFill>
                <a:latin typeface="+mj-lt"/>
                <a:ea typeface="+mj-ea"/>
                <a:cs typeface="Arial" pitchFamily="34" charset="0"/>
              </a:rPr>
              <a:t> </a:t>
            </a:r>
            <a:r>
              <a:rPr lang="en-US" sz="3300" b="1" kern="0" dirty="0">
                <a:latin typeface="+mj-lt"/>
                <a:ea typeface="+mj-ea"/>
                <a:cs typeface="Arial" pitchFamily="34" charset="0"/>
              </a:rPr>
              <a:t>r</a:t>
            </a:r>
            <a:r>
              <a:rPr lang="en-US" sz="3300" b="1" kern="0" dirty="0">
                <a:solidFill>
                  <a:srgbClr val="FF0000"/>
                </a:solidFill>
                <a:latin typeface="+mj-lt"/>
                <a:ea typeface="+mj-ea"/>
                <a:cs typeface="Arial" pitchFamily="34" charset="0"/>
              </a:rPr>
              <a:t>an</a:t>
            </a:r>
          </a:p>
        </p:txBody>
      </p:sp>
      <p:sp>
        <p:nvSpPr>
          <p:cNvPr id="15" name="Rectangle 2"/>
          <p:cNvSpPr txBox="1">
            <a:spLocks noChangeArrowheads="1"/>
          </p:cNvSpPr>
          <p:nvPr/>
        </p:nvSpPr>
        <p:spPr bwMode="auto">
          <a:xfrm>
            <a:off x="6846094" y="975122"/>
            <a:ext cx="2228850" cy="304800"/>
          </a:xfrm>
          <a:prstGeom prst="rect">
            <a:avLst/>
          </a:prstGeom>
          <a:noFill/>
          <a:ln w="9525">
            <a:noFill/>
            <a:miter lim="800000"/>
            <a:headEnd/>
            <a:tailEnd/>
          </a:ln>
          <a:effectLst/>
        </p:spPr>
        <p:txBody>
          <a:bodyPr anchor="ctr"/>
          <a:lstStyle/>
          <a:p>
            <a:pPr algn="ctr" eaLnBrk="1" hangingPunct="1">
              <a:defRPr/>
            </a:pPr>
            <a:r>
              <a:rPr lang="en-US" sz="3300" b="1" kern="0" dirty="0" err="1">
                <a:solidFill>
                  <a:schemeClr val="tx2"/>
                </a:solidFill>
                <a:latin typeface="+mj-lt"/>
                <a:ea typeface="+mj-ea"/>
                <a:cs typeface="Arial" pitchFamily="34" charset="0"/>
              </a:rPr>
              <a:t>Có</a:t>
            </a:r>
            <a:r>
              <a:rPr lang="en-US" sz="3300" b="1" kern="0" dirty="0">
                <a:solidFill>
                  <a:schemeClr val="tx2"/>
                </a:solidFill>
                <a:latin typeface="+mj-lt"/>
                <a:ea typeface="+mj-ea"/>
                <a:cs typeface="Arial" pitchFamily="34" charset="0"/>
              </a:rPr>
              <a:t> </a:t>
            </a:r>
            <a:r>
              <a:rPr lang="en-US" sz="3300" b="1" kern="0" dirty="0" err="1">
                <a:solidFill>
                  <a:schemeClr val="tx2"/>
                </a:solidFill>
                <a:latin typeface="+mj-lt"/>
                <a:ea typeface="+mj-ea"/>
                <a:cs typeface="Arial" pitchFamily="34" charset="0"/>
              </a:rPr>
              <a:t>quản</a:t>
            </a:r>
            <a:r>
              <a:rPr lang="en-US" sz="3300" b="1" kern="0" dirty="0">
                <a:solidFill>
                  <a:schemeClr val="tx2"/>
                </a:solidFill>
                <a:latin typeface="+mj-lt"/>
                <a:ea typeface="+mj-ea"/>
                <a:cs typeface="Arial" pitchFamily="34" charset="0"/>
              </a:rPr>
              <a:t> </a:t>
            </a:r>
            <a:r>
              <a:rPr lang="en-US" sz="3300" b="1" kern="0" dirty="0" err="1">
                <a:solidFill>
                  <a:schemeClr val="tx2"/>
                </a:solidFill>
                <a:latin typeface="+mj-lt"/>
                <a:ea typeface="+mj-ea"/>
                <a:cs typeface="Arial" pitchFamily="34" charset="0"/>
              </a:rPr>
              <a:t>gì</a:t>
            </a:r>
            <a:endParaRPr lang="en-US" sz="3300" b="1" kern="0" dirty="0">
              <a:solidFill>
                <a:schemeClr val="tx2"/>
              </a:solidFill>
              <a:latin typeface="+mj-lt"/>
              <a:ea typeface="+mj-ea"/>
              <a:cs typeface="Arial" pitchFamily="34" charset="0"/>
            </a:endParaRPr>
          </a:p>
        </p:txBody>
      </p:sp>
      <p:sp>
        <p:nvSpPr>
          <p:cNvPr id="16" name="Rectangle 2"/>
          <p:cNvSpPr txBox="1">
            <a:spLocks noChangeArrowheads="1"/>
          </p:cNvSpPr>
          <p:nvPr/>
        </p:nvSpPr>
        <p:spPr bwMode="auto">
          <a:xfrm>
            <a:off x="6858000" y="1556147"/>
            <a:ext cx="2228850" cy="304800"/>
          </a:xfrm>
          <a:prstGeom prst="rect">
            <a:avLst/>
          </a:prstGeom>
          <a:noFill/>
          <a:ln w="9525">
            <a:noFill/>
            <a:miter lim="800000"/>
            <a:headEnd/>
            <a:tailEnd/>
          </a:ln>
          <a:effectLst/>
        </p:spPr>
        <p:txBody>
          <a:bodyPr anchor="ctr"/>
          <a:lstStyle/>
          <a:p>
            <a:pPr algn="ctr" eaLnBrk="1" hangingPunct="1">
              <a:defRPr/>
            </a:pPr>
            <a:r>
              <a:rPr lang="en-US" sz="3300" b="1" kern="0" dirty="0" err="1">
                <a:solidFill>
                  <a:schemeClr val="tx2"/>
                </a:solidFill>
                <a:latin typeface="+mj-lt"/>
                <a:ea typeface="+mj-ea"/>
                <a:cs typeface="Arial" pitchFamily="34" charset="0"/>
              </a:rPr>
              <a:t>Có</a:t>
            </a:r>
            <a:r>
              <a:rPr lang="en-US" sz="3300" b="1" kern="0" dirty="0">
                <a:solidFill>
                  <a:schemeClr val="tx2"/>
                </a:solidFill>
                <a:latin typeface="+mj-lt"/>
                <a:ea typeface="+mj-ea"/>
                <a:cs typeface="Arial" pitchFamily="34" charset="0"/>
              </a:rPr>
              <a:t> </a:t>
            </a:r>
            <a:r>
              <a:rPr lang="en-US" sz="3300" b="1" kern="0" dirty="0" err="1">
                <a:solidFill>
                  <a:schemeClr val="tx2"/>
                </a:solidFill>
                <a:latin typeface="+mj-lt"/>
                <a:ea typeface="+mj-ea"/>
                <a:cs typeface="Arial" pitchFamily="34" charset="0"/>
              </a:rPr>
              <a:t>q</a:t>
            </a:r>
            <a:r>
              <a:rPr lang="en-US" sz="3300" b="1" kern="0" dirty="0" err="1">
                <a:solidFill>
                  <a:srgbClr val="FF0000"/>
                </a:solidFill>
                <a:latin typeface="+mj-lt"/>
                <a:ea typeface="+mj-ea"/>
                <a:cs typeface="Arial" pitchFamily="34" charset="0"/>
              </a:rPr>
              <a:t>uản</a:t>
            </a:r>
            <a:r>
              <a:rPr lang="en-US" sz="3300" b="1" kern="0" dirty="0">
                <a:solidFill>
                  <a:schemeClr val="tx2"/>
                </a:solidFill>
                <a:latin typeface="+mj-lt"/>
                <a:ea typeface="+mj-ea"/>
                <a:cs typeface="Arial" pitchFamily="34" charset="0"/>
              </a:rPr>
              <a:t> </a:t>
            </a:r>
            <a:r>
              <a:rPr lang="en-US" sz="3300" b="1" kern="0" dirty="0" err="1">
                <a:solidFill>
                  <a:schemeClr val="tx2"/>
                </a:solidFill>
                <a:latin typeface="+mj-lt"/>
                <a:ea typeface="+mj-ea"/>
                <a:cs typeface="Arial" pitchFamily="34" charset="0"/>
              </a:rPr>
              <a:t>gì</a:t>
            </a:r>
            <a:endParaRPr lang="en-US" sz="3300" b="1" kern="0" dirty="0">
              <a:solidFill>
                <a:schemeClr val="tx2"/>
              </a:solidFill>
              <a:latin typeface="+mj-lt"/>
              <a:ea typeface="+mj-ea"/>
              <a:cs typeface="Arial" pitchFamily="34" charset="0"/>
            </a:endParaRPr>
          </a:p>
        </p:txBody>
      </p:sp>
      <p:sp>
        <p:nvSpPr>
          <p:cNvPr id="21" name="Rectangle 2"/>
          <p:cNvSpPr txBox="1">
            <a:spLocks noChangeArrowheads="1"/>
          </p:cNvSpPr>
          <p:nvPr/>
        </p:nvSpPr>
        <p:spPr bwMode="auto">
          <a:xfrm>
            <a:off x="2427685" y="2332435"/>
            <a:ext cx="7372350" cy="1143000"/>
          </a:xfrm>
          <a:prstGeom prst="rect">
            <a:avLst/>
          </a:prstGeom>
          <a:noFill/>
          <a:ln w="9525">
            <a:noFill/>
            <a:miter lim="800000"/>
            <a:headEnd/>
            <a:tailEnd/>
          </a:ln>
          <a:effectLst/>
        </p:spPr>
        <p:txBody>
          <a:bodyPr anchor="ctr"/>
          <a:lstStyle/>
          <a:p>
            <a:pPr algn="ctr" eaLnBrk="1" hangingPunct="1">
              <a:defRPr/>
            </a:pPr>
            <a:r>
              <a:rPr lang="en-US" sz="3000" b="1" kern="0" dirty="0" err="1">
                <a:solidFill>
                  <a:schemeClr val="tx2"/>
                </a:solidFill>
                <a:latin typeface="+mj-lt"/>
                <a:ea typeface="+mj-ea"/>
                <a:cs typeface="Arial" pitchFamily="34" charset="0"/>
              </a:rPr>
              <a:t>Lá</a:t>
            </a:r>
            <a:r>
              <a:rPr lang="en-US" sz="3000" b="1" kern="0" dirty="0">
                <a:solidFill>
                  <a:schemeClr val="tx2"/>
                </a:solidFill>
                <a:latin typeface="+mj-lt"/>
                <a:ea typeface="+mj-ea"/>
                <a:cs typeface="Arial" pitchFamily="34" charset="0"/>
              </a:rPr>
              <a:t> </a:t>
            </a:r>
            <a:r>
              <a:rPr lang="en-US" sz="3000" b="1" kern="0" dirty="0" err="1">
                <a:solidFill>
                  <a:schemeClr val="tx2"/>
                </a:solidFill>
                <a:latin typeface="+mj-lt"/>
                <a:ea typeface="+mj-ea"/>
                <a:cs typeface="Arial" pitchFamily="34" charset="0"/>
              </a:rPr>
              <a:t>trầu</a:t>
            </a:r>
            <a:r>
              <a:rPr lang="en-US" sz="3000" b="1" kern="0" dirty="0">
                <a:solidFill>
                  <a:schemeClr val="tx2"/>
                </a:solidFill>
                <a:latin typeface="+mj-lt"/>
                <a:ea typeface="+mj-ea"/>
                <a:cs typeface="Arial" pitchFamily="34" charset="0"/>
              </a:rPr>
              <a:t>  </a:t>
            </a:r>
            <a:r>
              <a:rPr lang="en-US" sz="3000" b="1" kern="0" dirty="0" err="1">
                <a:solidFill>
                  <a:schemeClr val="tx2"/>
                </a:solidFill>
                <a:latin typeface="+mj-lt"/>
                <a:ea typeface="+mj-ea"/>
                <a:cs typeface="Arial" pitchFamily="34" charset="0"/>
              </a:rPr>
              <a:t>khô</a:t>
            </a:r>
            <a:r>
              <a:rPr lang="en-US" sz="3000" b="1" kern="0" dirty="0">
                <a:solidFill>
                  <a:schemeClr val="tx2"/>
                </a:solidFill>
                <a:latin typeface="+mj-lt"/>
                <a:ea typeface="+mj-ea"/>
                <a:cs typeface="Arial" pitchFamily="34" charset="0"/>
              </a:rPr>
              <a:t> </a:t>
            </a:r>
            <a:r>
              <a:rPr lang="en-US" sz="3000" b="1" kern="0" dirty="0" err="1">
                <a:solidFill>
                  <a:schemeClr val="tx2"/>
                </a:solidFill>
                <a:latin typeface="+mj-lt"/>
                <a:ea typeface="+mj-ea"/>
                <a:cs typeface="Arial" pitchFamily="34" charset="0"/>
              </a:rPr>
              <a:t>giữa</a:t>
            </a:r>
            <a:r>
              <a:rPr lang="en-US" sz="3000" b="1" kern="0" dirty="0">
                <a:solidFill>
                  <a:schemeClr val="tx2"/>
                </a:solidFill>
                <a:latin typeface="+mj-lt"/>
                <a:ea typeface="+mj-ea"/>
                <a:cs typeface="Arial" pitchFamily="34" charset="0"/>
              </a:rPr>
              <a:t> </a:t>
            </a:r>
            <a:r>
              <a:rPr lang="en-US" sz="3000" b="1" kern="0" dirty="0" err="1">
                <a:solidFill>
                  <a:schemeClr val="tx2"/>
                </a:solidFill>
                <a:latin typeface="+mj-lt"/>
                <a:ea typeface="+mj-ea"/>
                <a:cs typeface="Arial" pitchFamily="34" charset="0"/>
              </a:rPr>
              <a:t>cơi</a:t>
            </a:r>
            <a:r>
              <a:rPr lang="en-US" sz="3000" b="1" kern="0" dirty="0">
                <a:solidFill>
                  <a:schemeClr val="tx2"/>
                </a:solidFill>
                <a:latin typeface="+mj-lt"/>
                <a:ea typeface="+mj-ea"/>
                <a:cs typeface="Arial" pitchFamily="34" charset="0"/>
              </a:rPr>
              <a:t> </a:t>
            </a:r>
            <a:r>
              <a:rPr lang="en-US" sz="3000" b="1" kern="0" dirty="0" err="1">
                <a:solidFill>
                  <a:schemeClr val="tx2"/>
                </a:solidFill>
                <a:latin typeface="+mj-lt"/>
                <a:ea typeface="+mj-ea"/>
                <a:cs typeface="Arial" pitchFamily="34" charset="0"/>
              </a:rPr>
              <a:t>trầu</a:t>
            </a:r>
            <a:endParaRPr lang="en-US" sz="3000" b="1" kern="0" dirty="0">
              <a:solidFill>
                <a:schemeClr val="tx2"/>
              </a:solidFill>
              <a:latin typeface="+mj-lt"/>
              <a:ea typeface="+mj-ea"/>
              <a:cs typeface="Arial" pitchFamily="34" charset="0"/>
            </a:endParaRPr>
          </a:p>
          <a:p>
            <a:pPr algn="ctr" eaLnBrk="1" hangingPunct="1">
              <a:defRPr/>
            </a:pPr>
            <a:endParaRPr lang="en-US" sz="3000" b="1" kern="0" dirty="0">
              <a:solidFill>
                <a:schemeClr val="tx2"/>
              </a:solidFill>
              <a:latin typeface="+mj-lt"/>
              <a:ea typeface="+mj-ea"/>
              <a:cs typeface="Arial" pitchFamily="34" charset="0"/>
            </a:endParaRPr>
          </a:p>
          <a:p>
            <a:pPr algn="ctr" eaLnBrk="1" hangingPunct="1">
              <a:defRPr/>
            </a:pPr>
            <a:r>
              <a:rPr lang="en-US" sz="3000" b="1" kern="0" dirty="0" err="1">
                <a:solidFill>
                  <a:schemeClr val="tx2"/>
                </a:solidFill>
                <a:latin typeface="+mj-lt"/>
                <a:ea typeface="+mj-ea"/>
                <a:cs typeface="Arial" pitchFamily="34" charset="0"/>
              </a:rPr>
              <a:t>Truyện</a:t>
            </a:r>
            <a:r>
              <a:rPr lang="en-US" sz="3000" b="1" kern="0" dirty="0">
                <a:solidFill>
                  <a:schemeClr val="tx2"/>
                </a:solidFill>
                <a:latin typeface="+mj-lt"/>
                <a:ea typeface="+mj-ea"/>
                <a:cs typeface="Arial" pitchFamily="34" charset="0"/>
              </a:rPr>
              <a:t> </a:t>
            </a:r>
            <a:r>
              <a:rPr lang="en-US" sz="3000" b="1" kern="0" dirty="0" err="1">
                <a:solidFill>
                  <a:schemeClr val="tx2"/>
                </a:solidFill>
                <a:latin typeface="+mj-lt"/>
                <a:ea typeface="+mj-ea"/>
                <a:cs typeface="Arial" pitchFamily="34" charset="0"/>
              </a:rPr>
              <a:t>Kiều</a:t>
            </a:r>
            <a:r>
              <a:rPr lang="en-US" sz="3000" b="1" kern="0" dirty="0">
                <a:solidFill>
                  <a:schemeClr val="tx2"/>
                </a:solidFill>
                <a:latin typeface="+mj-lt"/>
                <a:ea typeface="+mj-ea"/>
                <a:cs typeface="Arial" pitchFamily="34" charset="0"/>
              </a:rPr>
              <a:t>  </a:t>
            </a:r>
            <a:r>
              <a:rPr lang="en-US" sz="3000" b="1" kern="0" dirty="0" err="1">
                <a:solidFill>
                  <a:schemeClr val="tx2"/>
                </a:solidFill>
                <a:latin typeface="+mj-lt"/>
                <a:ea typeface="+mj-ea"/>
                <a:cs typeface="Arial" pitchFamily="34" charset="0"/>
              </a:rPr>
              <a:t>gấp</a:t>
            </a:r>
            <a:r>
              <a:rPr lang="en-US" sz="3000" b="1" kern="0" dirty="0">
                <a:solidFill>
                  <a:schemeClr val="tx2"/>
                </a:solidFill>
                <a:latin typeface="+mj-lt"/>
                <a:ea typeface="+mj-ea"/>
                <a:cs typeface="Arial" pitchFamily="34" charset="0"/>
              </a:rPr>
              <a:t> </a:t>
            </a:r>
            <a:r>
              <a:rPr lang="en-US" sz="3000" b="1" kern="0" dirty="0" err="1">
                <a:solidFill>
                  <a:schemeClr val="tx2"/>
                </a:solidFill>
                <a:latin typeface="+mj-lt"/>
                <a:ea typeface="+mj-ea"/>
                <a:cs typeface="Arial" pitchFamily="34" charset="0"/>
              </a:rPr>
              <a:t>lại</a:t>
            </a:r>
            <a:r>
              <a:rPr lang="en-US" sz="3000" b="1" kern="0" dirty="0">
                <a:solidFill>
                  <a:schemeClr val="tx2"/>
                </a:solidFill>
                <a:latin typeface="+mj-lt"/>
                <a:ea typeface="+mj-ea"/>
                <a:cs typeface="Arial" pitchFamily="34" charset="0"/>
              </a:rPr>
              <a:t> </a:t>
            </a:r>
            <a:r>
              <a:rPr lang="en-US" sz="3000" b="1" kern="0" dirty="0" err="1">
                <a:solidFill>
                  <a:schemeClr val="tx2"/>
                </a:solidFill>
                <a:latin typeface="+mj-lt"/>
                <a:ea typeface="+mj-ea"/>
                <a:cs typeface="Arial" pitchFamily="34" charset="0"/>
              </a:rPr>
              <a:t>trên</a:t>
            </a:r>
            <a:r>
              <a:rPr lang="en-US" sz="3000" b="1" kern="0" dirty="0">
                <a:solidFill>
                  <a:schemeClr val="tx2"/>
                </a:solidFill>
                <a:latin typeface="+mj-lt"/>
                <a:ea typeface="+mj-ea"/>
                <a:cs typeface="Arial" pitchFamily="34" charset="0"/>
              </a:rPr>
              <a:t> </a:t>
            </a:r>
            <a:r>
              <a:rPr lang="en-US" sz="3000" b="1" kern="0" dirty="0" err="1">
                <a:solidFill>
                  <a:schemeClr val="tx2"/>
                </a:solidFill>
                <a:latin typeface="+mj-lt"/>
                <a:ea typeface="+mj-ea"/>
                <a:cs typeface="Arial" pitchFamily="34" charset="0"/>
              </a:rPr>
              <a:t>đầu</a:t>
            </a:r>
            <a:r>
              <a:rPr lang="en-US" sz="3000" b="1" kern="0" dirty="0">
                <a:solidFill>
                  <a:schemeClr val="tx2"/>
                </a:solidFill>
                <a:latin typeface="+mj-lt"/>
                <a:ea typeface="+mj-ea"/>
                <a:cs typeface="Arial" pitchFamily="34" charset="0"/>
              </a:rPr>
              <a:t> </a:t>
            </a:r>
            <a:r>
              <a:rPr lang="en-US" sz="3000" b="1" kern="0" dirty="0" err="1">
                <a:solidFill>
                  <a:schemeClr val="tx2"/>
                </a:solidFill>
                <a:latin typeface="+mj-lt"/>
                <a:ea typeface="+mj-ea"/>
                <a:cs typeface="Arial" pitchFamily="34" charset="0"/>
              </a:rPr>
              <a:t>bấy</a:t>
            </a:r>
            <a:r>
              <a:rPr lang="en-US" sz="3000" b="1" kern="0" dirty="0">
                <a:solidFill>
                  <a:schemeClr val="tx2"/>
                </a:solidFill>
                <a:latin typeface="+mj-lt"/>
                <a:ea typeface="+mj-ea"/>
                <a:cs typeface="Arial" pitchFamily="34" charset="0"/>
              </a:rPr>
              <a:t> nay.</a:t>
            </a:r>
          </a:p>
        </p:txBody>
      </p:sp>
      <p:sp>
        <p:nvSpPr>
          <p:cNvPr id="22" name="Rectangle 2"/>
          <p:cNvSpPr txBox="1">
            <a:spLocks noChangeArrowheads="1"/>
          </p:cNvSpPr>
          <p:nvPr/>
        </p:nvSpPr>
        <p:spPr bwMode="auto">
          <a:xfrm>
            <a:off x="2838450" y="3975497"/>
            <a:ext cx="7133035" cy="1028700"/>
          </a:xfrm>
          <a:prstGeom prst="rect">
            <a:avLst/>
          </a:prstGeom>
          <a:noFill/>
          <a:ln w="9525">
            <a:noFill/>
            <a:miter lim="800000"/>
            <a:headEnd/>
            <a:tailEnd/>
          </a:ln>
          <a:effectLst/>
        </p:spPr>
        <p:txBody>
          <a:bodyPr anchor="ctr"/>
          <a:lstStyle/>
          <a:p>
            <a:pPr algn="ctr">
              <a:lnSpc>
                <a:spcPct val="150000"/>
              </a:lnSpc>
              <a:defRPr/>
            </a:pPr>
            <a:r>
              <a:rPr lang="en-US" sz="3000" b="1" kern="0" dirty="0" err="1">
                <a:solidFill>
                  <a:schemeClr val="tx2"/>
                </a:solidFill>
                <a:latin typeface="+mj-lt"/>
                <a:ea typeface="+mj-ea"/>
                <a:cs typeface="Arial" pitchFamily="34" charset="0"/>
              </a:rPr>
              <a:t>Cánh</a:t>
            </a:r>
            <a:r>
              <a:rPr lang="en-US" sz="3000" b="1" kern="0" dirty="0">
                <a:solidFill>
                  <a:schemeClr val="tx2"/>
                </a:solidFill>
                <a:latin typeface="+mj-lt"/>
                <a:ea typeface="+mj-ea"/>
                <a:cs typeface="Arial" pitchFamily="34" charset="0"/>
              </a:rPr>
              <a:t> </a:t>
            </a:r>
            <a:r>
              <a:rPr lang="en-US" sz="3000" b="1" kern="0" dirty="0" err="1">
                <a:solidFill>
                  <a:schemeClr val="tx2"/>
                </a:solidFill>
                <a:latin typeface="+mj-lt"/>
                <a:ea typeface="+mj-ea"/>
                <a:cs typeface="Arial" pitchFamily="34" charset="0"/>
              </a:rPr>
              <a:t>màn</a:t>
            </a:r>
            <a:r>
              <a:rPr lang="en-US" sz="3000" b="1" kern="0" dirty="0">
                <a:solidFill>
                  <a:schemeClr val="tx2"/>
                </a:solidFill>
                <a:latin typeface="+mj-lt"/>
                <a:ea typeface="+mj-ea"/>
                <a:cs typeface="Arial" pitchFamily="34" charset="0"/>
              </a:rPr>
              <a:t>   </a:t>
            </a:r>
            <a:r>
              <a:rPr lang="en-US" sz="3000" b="1" kern="0" dirty="0" err="1">
                <a:solidFill>
                  <a:schemeClr val="tx2"/>
                </a:solidFill>
                <a:latin typeface="+mj-lt"/>
                <a:ea typeface="+mj-ea"/>
                <a:cs typeface="Arial" pitchFamily="34" charset="0"/>
              </a:rPr>
              <a:t>khép</a:t>
            </a:r>
            <a:r>
              <a:rPr lang="en-US" sz="3000" b="1" kern="0" dirty="0">
                <a:solidFill>
                  <a:schemeClr val="tx2"/>
                </a:solidFill>
                <a:latin typeface="+mj-lt"/>
                <a:ea typeface="+mj-ea"/>
                <a:cs typeface="Arial" pitchFamily="34" charset="0"/>
              </a:rPr>
              <a:t> </a:t>
            </a:r>
            <a:r>
              <a:rPr lang="en-US" sz="3000" b="1" kern="0" dirty="0" err="1">
                <a:solidFill>
                  <a:schemeClr val="tx2"/>
                </a:solidFill>
                <a:latin typeface="+mj-lt"/>
                <a:ea typeface="+mj-ea"/>
                <a:cs typeface="Arial" pitchFamily="34" charset="0"/>
              </a:rPr>
              <a:t>lỏng</a:t>
            </a:r>
            <a:r>
              <a:rPr lang="en-US" sz="3000" b="1" kern="0" dirty="0">
                <a:solidFill>
                  <a:schemeClr val="tx2"/>
                </a:solidFill>
                <a:latin typeface="+mj-lt"/>
                <a:ea typeface="+mj-ea"/>
                <a:cs typeface="Arial" pitchFamily="34" charset="0"/>
              </a:rPr>
              <a:t> </a:t>
            </a:r>
            <a:r>
              <a:rPr lang="en-US" sz="3000" b="1" kern="0" dirty="0" err="1">
                <a:solidFill>
                  <a:schemeClr val="tx2"/>
                </a:solidFill>
                <a:latin typeface="+mj-lt"/>
                <a:ea typeface="+mj-ea"/>
                <a:cs typeface="Arial" pitchFamily="34" charset="0"/>
              </a:rPr>
              <a:t>cả</a:t>
            </a:r>
            <a:r>
              <a:rPr lang="en-US" sz="3000" b="1" kern="0" dirty="0">
                <a:solidFill>
                  <a:schemeClr val="tx2"/>
                </a:solidFill>
                <a:latin typeface="+mj-lt"/>
                <a:ea typeface="+mj-ea"/>
                <a:cs typeface="Arial" pitchFamily="34" charset="0"/>
              </a:rPr>
              <a:t> </a:t>
            </a:r>
            <a:r>
              <a:rPr lang="en-US" sz="3000" b="1" kern="0" dirty="0" err="1">
                <a:solidFill>
                  <a:schemeClr val="tx2"/>
                </a:solidFill>
                <a:latin typeface="+mj-lt"/>
                <a:ea typeface="+mj-ea"/>
                <a:cs typeface="Arial" pitchFamily="34" charset="0"/>
              </a:rPr>
              <a:t>ngày</a:t>
            </a:r>
            <a:endParaRPr lang="en-US" sz="3000" b="1" kern="0" dirty="0">
              <a:solidFill>
                <a:schemeClr val="tx2"/>
              </a:solidFill>
              <a:latin typeface="+mj-lt"/>
              <a:ea typeface="+mj-ea"/>
              <a:cs typeface="Arial" pitchFamily="34" charset="0"/>
            </a:endParaRPr>
          </a:p>
          <a:p>
            <a:pPr algn="ctr">
              <a:lnSpc>
                <a:spcPct val="150000"/>
              </a:lnSpc>
              <a:defRPr/>
            </a:pPr>
            <a:r>
              <a:rPr lang="en-US" sz="3000" b="1" kern="0" dirty="0" err="1">
                <a:solidFill>
                  <a:schemeClr val="tx2"/>
                </a:solidFill>
                <a:latin typeface="+mj-lt"/>
                <a:ea typeface="+mj-ea"/>
                <a:cs typeface="Arial" pitchFamily="34" charset="0"/>
              </a:rPr>
              <a:t>Ruộng</a:t>
            </a:r>
            <a:r>
              <a:rPr lang="en-US" sz="3000" b="1" kern="0" dirty="0">
                <a:solidFill>
                  <a:schemeClr val="tx2"/>
                </a:solidFill>
                <a:latin typeface="+mj-lt"/>
                <a:ea typeface="+mj-ea"/>
                <a:cs typeface="Arial" pitchFamily="34" charset="0"/>
              </a:rPr>
              <a:t> </a:t>
            </a:r>
            <a:r>
              <a:rPr lang="en-US" sz="3000" b="1" kern="0" dirty="0" err="1">
                <a:solidFill>
                  <a:schemeClr val="tx2"/>
                </a:solidFill>
                <a:latin typeface="+mj-lt"/>
                <a:ea typeface="+mj-ea"/>
                <a:cs typeface="Arial" pitchFamily="34" charset="0"/>
              </a:rPr>
              <a:t>vườn</a:t>
            </a:r>
            <a:r>
              <a:rPr lang="en-US" sz="3000" b="1" kern="0" dirty="0">
                <a:solidFill>
                  <a:schemeClr val="tx2"/>
                </a:solidFill>
                <a:latin typeface="+mj-lt"/>
                <a:ea typeface="+mj-ea"/>
                <a:cs typeface="Arial" pitchFamily="34" charset="0"/>
              </a:rPr>
              <a:t>  </a:t>
            </a:r>
            <a:r>
              <a:rPr lang="en-US" sz="3000" b="1" kern="0" dirty="0" err="1">
                <a:solidFill>
                  <a:schemeClr val="tx2"/>
                </a:solidFill>
                <a:latin typeface="+mj-lt"/>
                <a:ea typeface="+mj-ea"/>
                <a:cs typeface="Arial" pitchFamily="34" charset="0"/>
              </a:rPr>
              <a:t>vắng</a:t>
            </a:r>
            <a:r>
              <a:rPr lang="en-US" sz="3000" b="1" kern="0" dirty="0">
                <a:solidFill>
                  <a:schemeClr val="tx2"/>
                </a:solidFill>
                <a:latin typeface="+mj-lt"/>
                <a:ea typeface="+mj-ea"/>
                <a:cs typeface="Arial" pitchFamily="34" charset="0"/>
              </a:rPr>
              <a:t> </a:t>
            </a:r>
            <a:r>
              <a:rPr lang="en-US" sz="3000" b="1" kern="0" dirty="0" err="1">
                <a:solidFill>
                  <a:schemeClr val="tx2"/>
                </a:solidFill>
                <a:latin typeface="+mj-lt"/>
                <a:ea typeface="+mj-ea"/>
                <a:cs typeface="Arial" pitchFamily="34" charset="0"/>
              </a:rPr>
              <a:t>mẹ</a:t>
            </a:r>
            <a:r>
              <a:rPr lang="en-US" sz="3000" b="1" kern="0" dirty="0">
                <a:solidFill>
                  <a:schemeClr val="tx2"/>
                </a:solidFill>
                <a:latin typeface="+mj-lt"/>
                <a:ea typeface="+mj-ea"/>
                <a:cs typeface="Arial" pitchFamily="34" charset="0"/>
              </a:rPr>
              <a:t> </a:t>
            </a:r>
            <a:r>
              <a:rPr lang="en-US" sz="3000" b="1" kern="0" dirty="0" err="1">
                <a:solidFill>
                  <a:schemeClr val="tx2"/>
                </a:solidFill>
                <a:latin typeface="+mj-lt"/>
                <a:ea typeface="+mj-ea"/>
                <a:cs typeface="Arial" pitchFamily="34" charset="0"/>
              </a:rPr>
              <a:t>cuốc</a:t>
            </a:r>
            <a:r>
              <a:rPr lang="en-US" sz="3000" b="1" kern="0" dirty="0">
                <a:solidFill>
                  <a:schemeClr val="tx2"/>
                </a:solidFill>
                <a:latin typeface="+mj-lt"/>
                <a:ea typeface="+mj-ea"/>
                <a:cs typeface="Arial" pitchFamily="34" charset="0"/>
              </a:rPr>
              <a:t> </a:t>
            </a:r>
            <a:r>
              <a:rPr lang="en-US" sz="3000" b="1" kern="0" dirty="0" err="1">
                <a:solidFill>
                  <a:schemeClr val="tx2"/>
                </a:solidFill>
                <a:latin typeface="+mj-lt"/>
                <a:ea typeface="+mj-ea"/>
                <a:cs typeface="Arial" pitchFamily="34" charset="0"/>
              </a:rPr>
              <a:t>cày</a:t>
            </a:r>
            <a:r>
              <a:rPr lang="en-US" sz="3000" b="1" kern="0" dirty="0">
                <a:solidFill>
                  <a:schemeClr val="tx2"/>
                </a:solidFill>
                <a:latin typeface="+mj-lt"/>
                <a:ea typeface="+mj-ea"/>
                <a:cs typeface="Arial" pitchFamily="34" charset="0"/>
              </a:rPr>
              <a:t> </a:t>
            </a:r>
            <a:r>
              <a:rPr lang="en-US" sz="3000" b="1" kern="0" dirty="0" err="1">
                <a:solidFill>
                  <a:schemeClr val="tx2"/>
                </a:solidFill>
                <a:latin typeface="+mj-lt"/>
                <a:ea typeface="+mj-ea"/>
                <a:cs typeface="Arial" pitchFamily="34" charset="0"/>
              </a:rPr>
              <a:t>sớm</a:t>
            </a:r>
            <a:r>
              <a:rPr lang="en-US" sz="3000" b="1" kern="0" dirty="0">
                <a:solidFill>
                  <a:schemeClr val="tx2"/>
                </a:solidFill>
                <a:latin typeface="+mj-lt"/>
                <a:ea typeface="+mj-ea"/>
                <a:cs typeface="Arial" pitchFamily="34" charset="0"/>
              </a:rPr>
              <a:t> </a:t>
            </a:r>
            <a:r>
              <a:rPr lang="en-US" sz="3000" b="1" kern="0" dirty="0" err="1">
                <a:solidFill>
                  <a:schemeClr val="tx2"/>
                </a:solidFill>
                <a:latin typeface="+mj-lt"/>
                <a:ea typeface="+mj-ea"/>
                <a:cs typeface="Arial" pitchFamily="34" charset="0"/>
              </a:rPr>
              <a:t>trưa</a:t>
            </a:r>
            <a:r>
              <a:rPr lang="en-US" sz="3000" b="1" kern="0" dirty="0">
                <a:solidFill>
                  <a:schemeClr val="tx2"/>
                </a:solidFill>
                <a:latin typeface="+mj-lt"/>
                <a:ea typeface="+mj-ea"/>
                <a:cs typeface="Arial" pitchFamily="34" charset="0"/>
              </a:rPr>
              <a:t>.</a:t>
            </a:r>
          </a:p>
        </p:txBody>
      </p:sp>
      <p:sp>
        <p:nvSpPr>
          <p:cNvPr id="23" name="Rectangle 2"/>
          <p:cNvSpPr txBox="1">
            <a:spLocks noChangeArrowheads="1"/>
          </p:cNvSpPr>
          <p:nvPr/>
        </p:nvSpPr>
        <p:spPr bwMode="auto">
          <a:xfrm>
            <a:off x="3067050" y="5372100"/>
            <a:ext cx="7029450" cy="1028700"/>
          </a:xfrm>
          <a:prstGeom prst="rect">
            <a:avLst/>
          </a:prstGeom>
          <a:noFill/>
          <a:ln w="9525">
            <a:noFill/>
            <a:miter lim="800000"/>
            <a:headEnd/>
            <a:tailEnd/>
          </a:ln>
          <a:effectLst/>
        </p:spPr>
        <p:txBody>
          <a:bodyPr anchor="ctr"/>
          <a:lstStyle/>
          <a:p>
            <a:pPr algn="ctr" eaLnBrk="1" hangingPunct="1">
              <a:lnSpc>
                <a:spcPct val="150000"/>
              </a:lnSpc>
              <a:defRPr/>
            </a:pPr>
            <a:r>
              <a:rPr lang="en-US" sz="3000" b="1" kern="0" dirty="0" err="1">
                <a:solidFill>
                  <a:schemeClr val="tx2"/>
                </a:solidFill>
                <a:latin typeface="+mj-lt"/>
                <a:ea typeface="+mj-ea"/>
                <a:cs typeface="Arial" pitchFamily="34" charset="0"/>
              </a:rPr>
              <a:t>Sáng</a:t>
            </a:r>
            <a:r>
              <a:rPr lang="en-US" sz="3000" b="1" kern="0" dirty="0">
                <a:solidFill>
                  <a:schemeClr val="tx2"/>
                </a:solidFill>
                <a:latin typeface="+mj-lt"/>
                <a:ea typeface="+mj-ea"/>
                <a:cs typeface="Arial" pitchFamily="34" charset="0"/>
              </a:rPr>
              <a:t> nay </a:t>
            </a:r>
            <a:r>
              <a:rPr lang="en-US" sz="3000" b="1" kern="0" dirty="0" err="1">
                <a:solidFill>
                  <a:schemeClr val="tx2"/>
                </a:solidFill>
                <a:latin typeface="+mj-lt"/>
                <a:ea typeface="+mj-ea"/>
                <a:cs typeface="Arial" pitchFamily="34" charset="0"/>
              </a:rPr>
              <a:t>trời</a:t>
            </a:r>
            <a:r>
              <a:rPr lang="en-US" sz="3000" b="1" kern="0" dirty="0">
                <a:solidFill>
                  <a:schemeClr val="tx2"/>
                </a:solidFill>
                <a:latin typeface="+mj-lt"/>
                <a:ea typeface="+mj-ea"/>
                <a:cs typeface="Arial" pitchFamily="34" charset="0"/>
              </a:rPr>
              <a:t> </a:t>
            </a:r>
            <a:r>
              <a:rPr lang="en-US" sz="3000" b="1" kern="0" dirty="0" err="1">
                <a:solidFill>
                  <a:schemeClr val="tx2"/>
                </a:solidFill>
                <a:latin typeface="+mj-lt"/>
                <a:ea typeface="+mj-ea"/>
                <a:cs typeface="Arial" pitchFamily="34" charset="0"/>
              </a:rPr>
              <a:t>đổ</a:t>
            </a:r>
            <a:r>
              <a:rPr lang="en-US" sz="3000" b="1" kern="0" dirty="0">
                <a:solidFill>
                  <a:schemeClr val="tx2"/>
                </a:solidFill>
                <a:latin typeface="+mj-lt"/>
                <a:ea typeface="+mj-ea"/>
                <a:cs typeface="Arial" pitchFamily="34" charset="0"/>
              </a:rPr>
              <a:t> </a:t>
            </a:r>
            <a:r>
              <a:rPr lang="en-US" sz="3000" b="1" kern="0" dirty="0" err="1">
                <a:solidFill>
                  <a:schemeClr val="tx2"/>
                </a:solidFill>
                <a:latin typeface="+mj-lt"/>
                <a:ea typeface="+mj-ea"/>
                <a:cs typeface="Arial" pitchFamily="34" charset="0"/>
              </a:rPr>
              <a:t>mưa</a:t>
            </a:r>
            <a:r>
              <a:rPr lang="en-US" sz="3000" b="1" kern="0" dirty="0">
                <a:solidFill>
                  <a:schemeClr val="tx2"/>
                </a:solidFill>
                <a:latin typeface="+mj-lt"/>
                <a:ea typeface="+mj-ea"/>
                <a:cs typeface="Arial" pitchFamily="34" charset="0"/>
              </a:rPr>
              <a:t> </a:t>
            </a:r>
            <a:r>
              <a:rPr lang="en-US" sz="3000" b="1" kern="0" dirty="0" err="1">
                <a:solidFill>
                  <a:schemeClr val="tx2"/>
                </a:solidFill>
                <a:latin typeface="+mj-lt"/>
                <a:ea typeface="+mj-ea"/>
                <a:cs typeface="Arial" pitchFamily="34" charset="0"/>
              </a:rPr>
              <a:t>rào</a:t>
            </a:r>
            <a:endParaRPr lang="en-US" sz="3000" b="1" kern="0" dirty="0">
              <a:solidFill>
                <a:schemeClr val="tx2"/>
              </a:solidFill>
              <a:latin typeface="+mj-lt"/>
              <a:ea typeface="+mj-ea"/>
              <a:cs typeface="Arial" pitchFamily="34" charset="0"/>
            </a:endParaRPr>
          </a:p>
          <a:p>
            <a:pPr algn="ctr" eaLnBrk="1" hangingPunct="1">
              <a:lnSpc>
                <a:spcPct val="150000"/>
              </a:lnSpc>
              <a:defRPr/>
            </a:pPr>
            <a:r>
              <a:rPr lang="en-US" sz="3000" b="1" kern="0" dirty="0" err="1">
                <a:solidFill>
                  <a:schemeClr val="tx2"/>
                </a:solidFill>
                <a:latin typeface="+mj-lt"/>
                <a:ea typeface="+mj-ea"/>
                <a:cs typeface="Arial" pitchFamily="34" charset="0"/>
              </a:rPr>
              <a:t>Nắng</a:t>
            </a:r>
            <a:r>
              <a:rPr lang="en-US" sz="3000" b="1" kern="0" dirty="0">
                <a:solidFill>
                  <a:schemeClr val="tx2"/>
                </a:solidFill>
                <a:latin typeface="+mj-lt"/>
                <a:ea typeface="+mj-ea"/>
                <a:cs typeface="Arial" pitchFamily="34" charset="0"/>
              </a:rPr>
              <a:t> </a:t>
            </a:r>
            <a:r>
              <a:rPr lang="en-US" sz="3000" b="1" kern="0" dirty="0" err="1">
                <a:solidFill>
                  <a:schemeClr val="tx2"/>
                </a:solidFill>
                <a:latin typeface="+mj-lt"/>
                <a:ea typeface="+mj-ea"/>
                <a:cs typeface="Arial" pitchFamily="34" charset="0"/>
              </a:rPr>
              <a:t>trong</a:t>
            </a:r>
            <a:r>
              <a:rPr lang="en-US" sz="3000" b="1" kern="0" dirty="0">
                <a:solidFill>
                  <a:schemeClr val="tx2"/>
                </a:solidFill>
                <a:latin typeface="+mj-lt"/>
                <a:ea typeface="+mj-ea"/>
                <a:cs typeface="Arial" pitchFamily="34" charset="0"/>
              </a:rPr>
              <a:t> </a:t>
            </a:r>
            <a:r>
              <a:rPr lang="en-US" sz="3000" b="1" kern="0" dirty="0" err="1">
                <a:solidFill>
                  <a:schemeClr val="tx2"/>
                </a:solidFill>
                <a:latin typeface="+mj-lt"/>
                <a:ea typeface="+mj-ea"/>
                <a:cs typeface="Arial" pitchFamily="34" charset="0"/>
              </a:rPr>
              <a:t>trái</a:t>
            </a:r>
            <a:r>
              <a:rPr lang="en-US" sz="3000" b="1" kern="0" dirty="0">
                <a:solidFill>
                  <a:schemeClr val="tx2"/>
                </a:solidFill>
                <a:latin typeface="+mj-lt"/>
                <a:ea typeface="+mj-ea"/>
                <a:cs typeface="Arial" pitchFamily="34" charset="0"/>
              </a:rPr>
              <a:t> </a:t>
            </a:r>
            <a:r>
              <a:rPr lang="en-US" sz="3000" b="1" kern="0" dirty="0" err="1">
                <a:solidFill>
                  <a:schemeClr val="tx2"/>
                </a:solidFill>
                <a:latin typeface="+mj-lt"/>
                <a:ea typeface="+mj-ea"/>
                <a:cs typeface="Arial" pitchFamily="34" charset="0"/>
              </a:rPr>
              <a:t>chín</a:t>
            </a:r>
            <a:r>
              <a:rPr lang="en-US" sz="3000" b="1" kern="0" dirty="0">
                <a:solidFill>
                  <a:schemeClr val="tx2"/>
                </a:solidFill>
                <a:latin typeface="+mj-lt"/>
                <a:ea typeface="+mj-ea"/>
                <a:cs typeface="Arial" pitchFamily="34" charset="0"/>
              </a:rPr>
              <a:t>   </a:t>
            </a:r>
            <a:r>
              <a:rPr lang="en-US" sz="3000" b="1" kern="0" dirty="0" err="1">
                <a:solidFill>
                  <a:schemeClr val="tx2"/>
                </a:solidFill>
                <a:latin typeface="+mj-lt"/>
                <a:ea typeface="+mj-ea"/>
                <a:cs typeface="Arial" pitchFamily="34" charset="0"/>
              </a:rPr>
              <a:t>ngọt</a:t>
            </a:r>
            <a:r>
              <a:rPr lang="en-US" sz="3000" b="1" kern="0" dirty="0">
                <a:solidFill>
                  <a:schemeClr val="tx2"/>
                </a:solidFill>
                <a:latin typeface="+mj-lt"/>
                <a:ea typeface="+mj-ea"/>
                <a:cs typeface="Arial" pitchFamily="34" charset="0"/>
              </a:rPr>
              <a:t> </a:t>
            </a:r>
            <a:r>
              <a:rPr lang="en-US" sz="3000" b="1" kern="0" dirty="0" err="1">
                <a:solidFill>
                  <a:schemeClr val="tx2"/>
                </a:solidFill>
                <a:latin typeface="+mj-lt"/>
                <a:ea typeface="+mj-ea"/>
                <a:cs typeface="Arial" pitchFamily="34" charset="0"/>
              </a:rPr>
              <a:t>ngào</a:t>
            </a:r>
            <a:r>
              <a:rPr lang="en-US" sz="3000" b="1" kern="0" dirty="0">
                <a:solidFill>
                  <a:schemeClr val="tx2"/>
                </a:solidFill>
                <a:latin typeface="+mj-lt"/>
                <a:ea typeface="+mj-ea"/>
                <a:cs typeface="Arial" pitchFamily="34" charset="0"/>
              </a:rPr>
              <a:t> bay </a:t>
            </a:r>
            <a:r>
              <a:rPr lang="en-US" sz="3000" b="1" kern="0" dirty="0" err="1">
                <a:solidFill>
                  <a:schemeClr val="tx2"/>
                </a:solidFill>
                <a:latin typeface="+mj-lt"/>
                <a:ea typeface="+mj-ea"/>
                <a:cs typeface="Arial" pitchFamily="34" charset="0"/>
              </a:rPr>
              <a:t>hương</a:t>
            </a:r>
            <a:r>
              <a:rPr lang="en-US" sz="3000" b="1" kern="0" dirty="0">
                <a:solidFill>
                  <a:schemeClr val="tx2"/>
                </a:solidFill>
                <a:latin typeface="+mj-lt"/>
                <a:ea typeface="+mj-ea"/>
                <a:cs typeface="Arial" pitchFamily="34" charset="0"/>
              </a:rPr>
              <a:t>.</a:t>
            </a:r>
          </a:p>
        </p:txBody>
      </p:sp>
      <p:cxnSp>
        <p:nvCxnSpPr>
          <p:cNvPr id="27" name="Straight Connector 26"/>
          <p:cNvCxnSpPr>
            <a:cxnSpLocks noChangeShapeType="1"/>
          </p:cNvCxnSpPr>
          <p:nvPr/>
        </p:nvCxnSpPr>
        <p:spPr bwMode="auto">
          <a:xfrm flipH="1">
            <a:off x="5285185" y="2294335"/>
            <a:ext cx="125015" cy="346472"/>
          </a:xfrm>
          <a:prstGeom prst="line">
            <a:avLst/>
          </a:prstGeom>
          <a:noFill/>
          <a:ln w="38100" algn="ctr">
            <a:solidFill>
              <a:srgbClr val="FF0000"/>
            </a:solidFill>
            <a:round/>
            <a:headEnd/>
            <a:tailEnd/>
          </a:ln>
          <a:extLst>
            <a:ext uri="{909E8E84-426E-40DD-AFC4-6F175D3DCCD1}">
              <a14:hiddenFill xmlns:a14="http://schemas.microsoft.com/office/drawing/2010/main">
                <a:noFill/>
              </a14:hiddenFill>
            </a:ext>
          </a:extLst>
        </p:spPr>
      </p:cxnSp>
      <p:cxnSp>
        <p:nvCxnSpPr>
          <p:cNvPr id="28" name="Straight Connector 27"/>
          <p:cNvCxnSpPr>
            <a:cxnSpLocks noChangeShapeType="1"/>
          </p:cNvCxnSpPr>
          <p:nvPr/>
        </p:nvCxnSpPr>
        <p:spPr bwMode="auto">
          <a:xfrm rot="5400000">
            <a:off x="5067300" y="4857750"/>
            <a:ext cx="342900" cy="114300"/>
          </a:xfrm>
          <a:prstGeom prst="line">
            <a:avLst/>
          </a:prstGeom>
          <a:noFill/>
          <a:ln w="38100" algn="ctr">
            <a:solidFill>
              <a:srgbClr val="FF0000"/>
            </a:solidFill>
            <a:round/>
            <a:headEnd/>
            <a:tailEnd/>
          </a:ln>
          <a:extLst>
            <a:ext uri="{909E8E84-426E-40DD-AFC4-6F175D3DCCD1}">
              <a14:hiddenFill xmlns:a14="http://schemas.microsoft.com/office/drawing/2010/main">
                <a:noFill/>
              </a14:hiddenFill>
            </a:ext>
          </a:extLst>
        </p:spPr>
      </p:cxnSp>
      <p:cxnSp>
        <p:nvCxnSpPr>
          <p:cNvPr id="29" name="Straight Connector 28"/>
          <p:cNvCxnSpPr>
            <a:cxnSpLocks noChangeShapeType="1"/>
          </p:cNvCxnSpPr>
          <p:nvPr/>
        </p:nvCxnSpPr>
        <p:spPr bwMode="auto">
          <a:xfrm rot="5400000">
            <a:off x="5638800" y="4171950"/>
            <a:ext cx="342900" cy="114300"/>
          </a:xfrm>
          <a:prstGeom prst="line">
            <a:avLst/>
          </a:prstGeom>
          <a:noFill/>
          <a:ln w="38100" algn="ctr">
            <a:solidFill>
              <a:srgbClr val="FF0000"/>
            </a:solidFill>
            <a:round/>
            <a:headEnd/>
            <a:tailEnd/>
          </a:ln>
          <a:extLst>
            <a:ext uri="{909E8E84-426E-40DD-AFC4-6F175D3DCCD1}">
              <a14:hiddenFill xmlns:a14="http://schemas.microsoft.com/office/drawing/2010/main">
                <a:noFill/>
              </a14:hiddenFill>
            </a:ext>
          </a:extLst>
        </p:spPr>
      </p:cxnSp>
      <p:cxnSp>
        <p:nvCxnSpPr>
          <p:cNvPr id="30" name="Straight Connector 29"/>
          <p:cNvCxnSpPr>
            <a:cxnSpLocks noChangeShapeType="1"/>
          </p:cNvCxnSpPr>
          <p:nvPr/>
        </p:nvCxnSpPr>
        <p:spPr bwMode="auto">
          <a:xfrm flipH="1">
            <a:off x="5170885" y="3200400"/>
            <a:ext cx="114300" cy="342900"/>
          </a:xfrm>
          <a:prstGeom prst="line">
            <a:avLst/>
          </a:prstGeom>
          <a:noFill/>
          <a:ln w="38100" algn="ctr">
            <a:solidFill>
              <a:srgbClr val="FF0000"/>
            </a:solidFill>
            <a:round/>
            <a:headEnd/>
            <a:tailEnd/>
          </a:ln>
          <a:extLst>
            <a:ext uri="{909E8E84-426E-40DD-AFC4-6F175D3DCCD1}">
              <a14:hiddenFill xmlns:a14="http://schemas.microsoft.com/office/drawing/2010/main">
                <a:noFill/>
              </a14:hiddenFill>
            </a:ext>
          </a:extLst>
        </p:spPr>
      </p:cxnSp>
      <p:cxnSp>
        <p:nvCxnSpPr>
          <p:cNvPr id="31" name="Straight Connector 30"/>
          <p:cNvCxnSpPr>
            <a:cxnSpLocks noChangeShapeType="1"/>
          </p:cNvCxnSpPr>
          <p:nvPr/>
        </p:nvCxnSpPr>
        <p:spPr bwMode="auto">
          <a:xfrm flipH="1">
            <a:off x="6438900" y="6115050"/>
            <a:ext cx="114300" cy="342900"/>
          </a:xfrm>
          <a:prstGeom prst="line">
            <a:avLst/>
          </a:prstGeom>
          <a:noFill/>
          <a:ln w="38100" algn="ctr">
            <a:solidFill>
              <a:srgbClr val="FF0000"/>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91488441"/>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5" presetClass="entr" presetSubtype="10"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checkerboard(across)">
                                      <p:cBhvr>
                                        <p:cTn id="16" dur="500"/>
                                        <p:tgtEl>
                                          <p:spTgt spid="13"/>
                                        </p:tgtEl>
                                      </p:cBhvr>
                                    </p:animEffect>
                                  </p:childTnLst>
                                </p:cTn>
                              </p:par>
                            </p:childTnLst>
                          </p:cTn>
                        </p:par>
                        <p:par>
                          <p:cTn id="17" fill="hold" nodeType="afterGroup">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2000"/>
                                        <p:tgtEl>
                                          <p:spTgt spid="14"/>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9"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p:cTn id="25" dur="500" fill="hold"/>
                                        <p:tgtEl>
                                          <p:spTgt spid="15"/>
                                        </p:tgtEl>
                                        <p:attrNameLst>
                                          <p:attrName>ppt_x</p:attrName>
                                        </p:attrNameLst>
                                      </p:cBhvr>
                                      <p:tavLst>
                                        <p:tav tm="0">
                                          <p:val>
                                            <p:strVal val="#ppt_x-.2"/>
                                          </p:val>
                                        </p:tav>
                                        <p:tav tm="100000">
                                          <p:val>
                                            <p:strVal val="#ppt_x"/>
                                          </p:val>
                                        </p:tav>
                                      </p:tavLst>
                                    </p:anim>
                                    <p:anim calcmode="lin" valueType="num">
                                      <p:cBhvr>
                                        <p:cTn id="26" dur="500" fill="hold"/>
                                        <p:tgtEl>
                                          <p:spTgt spid="15"/>
                                        </p:tgtEl>
                                        <p:attrNameLst>
                                          <p:attrName>ppt_y</p:attrName>
                                        </p:attrNameLst>
                                      </p:cBhvr>
                                      <p:tavLst>
                                        <p:tav tm="0">
                                          <p:val>
                                            <p:strVal val="#ppt_y"/>
                                          </p:val>
                                        </p:tav>
                                        <p:tav tm="100000">
                                          <p:val>
                                            <p:strVal val="#ppt_y"/>
                                          </p:val>
                                        </p:tav>
                                      </p:tavLst>
                                    </p:anim>
                                    <p:animEffect transition="in" filter="wipe(right)" prLst="gradientSize: 0.1">
                                      <p:cBhvr>
                                        <p:cTn id="27" dur="500"/>
                                        <p:tgtEl>
                                          <p:spTgt spid="15"/>
                                        </p:tgtEl>
                                      </p:cBhvr>
                                    </p:animEffect>
                                  </p:childTnLst>
                                </p:cTn>
                              </p:par>
                            </p:childTnLst>
                          </p:cTn>
                        </p:par>
                        <p:par>
                          <p:cTn id="28" fill="hold" nodeType="afterGroup">
                            <p:stCondLst>
                              <p:cond delay="500"/>
                            </p:stCondLst>
                            <p:childTnLst>
                              <p:par>
                                <p:cTn id="29" presetID="10"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5" presetClass="entr" presetSubtype="10" fill="hold" grpId="0" nodeType="click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checkerboard(across)">
                                      <p:cBhvr>
                                        <p:cTn id="36" dur="500"/>
                                        <p:tgtEl>
                                          <p:spTgt spid="21"/>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0" presetClass="entr" presetSubtype="0" fill="hold" nodeType="click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500"/>
                                        <p:tgtEl>
                                          <p:spTgt spid="27"/>
                                        </p:tgtEl>
                                      </p:cBhvr>
                                    </p:animEffect>
                                  </p:childTnLst>
                                </p:cTn>
                              </p:par>
                            </p:childTnLst>
                          </p:cTn>
                        </p:par>
                        <p:par>
                          <p:cTn id="42" fill="hold" nodeType="afterGroup">
                            <p:stCondLst>
                              <p:cond delay="500"/>
                            </p:stCondLst>
                            <p:childTnLst>
                              <p:par>
                                <p:cTn id="43" presetID="10" presetClass="entr" presetSubtype="0" fill="hold" nodeType="after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fade">
                                      <p:cBhvr>
                                        <p:cTn id="45" dur="500"/>
                                        <p:tgtEl>
                                          <p:spTgt spid="30"/>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9" presetClass="entr" presetSubtype="0" fill="hold" grpId="0" nodeType="clickEffect">
                                  <p:stCondLst>
                                    <p:cond delay="0"/>
                                  </p:stCondLst>
                                  <p:childTnLst>
                                    <p:set>
                                      <p:cBhvr>
                                        <p:cTn id="49" dur="1" fill="hold">
                                          <p:stCondLst>
                                            <p:cond delay="0"/>
                                          </p:stCondLst>
                                        </p:cTn>
                                        <p:tgtEl>
                                          <p:spTgt spid="22"/>
                                        </p:tgtEl>
                                        <p:attrNameLst>
                                          <p:attrName>style.visibility</p:attrName>
                                        </p:attrNameLst>
                                      </p:cBhvr>
                                      <p:to>
                                        <p:strVal val="visible"/>
                                      </p:to>
                                    </p:set>
                                    <p:animEffect transition="in" filter="dissolve">
                                      <p:cBhvr>
                                        <p:cTn id="50" dur="500"/>
                                        <p:tgtEl>
                                          <p:spTgt spid="22"/>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10" presetClass="entr" presetSubtype="0" fill="hold" nodeType="clickEffect">
                                  <p:stCondLst>
                                    <p:cond delay="0"/>
                                  </p:stCondLst>
                                  <p:childTnLst>
                                    <p:set>
                                      <p:cBhvr>
                                        <p:cTn id="54" dur="1" fill="hold">
                                          <p:stCondLst>
                                            <p:cond delay="0"/>
                                          </p:stCondLst>
                                        </p:cTn>
                                        <p:tgtEl>
                                          <p:spTgt spid="29"/>
                                        </p:tgtEl>
                                        <p:attrNameLst>
                                          <p:attrName>style.visibility</p:attrName>
                                        </p:attrNameLst>
                                      </p:cBhvr>
                                      <p:to>
                                        <p:strVal val="visible"/>
                                      </p:to>
                                    </p:set>
                                    <p:animEffect transition="in" filter="fade">
                                      <p:cBhvr>
                                        <p:cTn id="55" dur="500"/>
                                        <p:tgtEl>
                                          <p:spTgt spid="29"/>
                                        </p:tgtEl>
                                      </p:cBhvr>
                                    </p:animEffect>
                                  </p:childTnLst>
                                </p:cTn>
                              </p:par>
                            </p:childTnLst>
                          </p:cTn>
                        </p:par>
                        <p:par>
                          <p:cTn id="56" fill="hold" nodeType="afterGroup">
                            <p:stCondLst>
                              <p:cond delay="500"/>
                            </p:stCondLst>
                            <p:childTnLst>
                              <p:par>
                                <p:cTn id="57" presetID="10" presetClass="entr" presetSubtype="0" fill="hold" nodeType="after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fade">
                                      <p:cBhvr>
                                        <p:cTn id="59" dur="500"/>
                                        <p:tgtEl>
                                          <p:spTgt spid="28"/>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3" presetClass="entr" presetSubtype="10" fill="hold" grpId="0" nodeType="clickEffect">
                                  <p:stCondLst>
                                    <p:cond delay="0"/>
                                  </p:stCondLst>
                                  <p:childTnLst>
                                    <p:set>
                                      <p:cBhvr>
                                        <p:cTn id="63" dur="1" fill="hold">
                                          <p:stCondLst>
                                            <p:cond delay="0"/>
                                          </p:stCondLst>
                                        </p:cTn>
                                        <p:tgtEl>
                                          <p:spTgt spid="23"/>
                                        </p:tgtEl>
                                        <p:attrNameLst>
                                          <p:attrName>style.visibility</p:attrName>
                                        </p:attrNameLst>
                                      </p:cBhvr>
                                      <p:to>
                                        <p:strVal val="visible"/>
                                      </p:to>
                                    </p:set>
                                    <p:animEffect transition="in" filter="blinds(horizontal)">
                                      <p:cBhvr>
                                        <p:cTn id="64" dur="500"/>
                                        <p:tgtEl>
                                          <p:spTgt spid="23"/>
                                        </p:tgtEl>
                                      </p:cBhvr>
                                    </p:animEffect>
                                  </p:childTnLst>
                                </p:cTn>
                              </p:par>
                            </p:childTnLst>
                          </p:cTn>
                        </p:par>
                        <p:par>
                          <p:cTn id="65" fill="hold" nodeType="afterGroup">
                            <p:stCondLst>
                              <p:cond delay="500"/>
                            </p:stCondLst>
                            <p:childTnLst>
                              <p:par>
                                <p:cTn id="66" presetID="10" presetClass="entr" presetSubtype="0" fill="hold"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P spid="16" grpId="0"/>
      <p:bldP spid="21" grpId="0"/>
      <p:bldP spid="22" grpId="0"/>
      <p:bldP spid="23"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2733" name="AutoShape 29"/>
          <p:cNvSpPr>
            <a:spLocks noChangeArrowheads="1"/>
          </p:cNvSpPr>
          <p:nvPr/>
        </p:nvSpPr>
        <p:spPr bwMode="auto">
          <a:xfrm>
            <a:off x="609600" y="171451"/>
            <a:ext cx="5034386" cy="664370"/>
          </a:xfrm>
          <a:prstGeom prst="flowChartAlternateProcess">
            <a:avLst/>
          </a:prstGeom>
          <a:solidFill>
            <a:srgbClr val="0066FF">
              <a:alpha val="84000"/>
            </a:srgbClr>
          </a:solidFill>
          <a:ln w="9525">
            <a:solidFill>
              <a:srgbClr val="0000FF"/>
            </a:solidFill>
            <a:miter lim="800000"/>
            <a:headEnd/>
            <a:tailEnd/>
          </a:ln>
          <a:effectLst/>
        </p:spPr>
        <p:txBody>
          <a:bodyPr wrap="none" anchor="ctr"/>
          <a:lstStyle/>
          <a:p>
            <a:pPr algn="ctr" eaLnBrk="1" hangingPunct="1">
              <a:defRPr/>
            </a:pPr>
            <a:r>
              <a:rPr lang="en-US" sz="2700" b="1" dirty="0">
                <a:ln>
                  <a:solidFill>
                    <a:srgbClr val="FFFF00"/>
                  </a:solidFill>
                </a:ln>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LUYỆN ĐỌC NHÓM ĐÔI</a:t>
            </a:r>
          </a:p>
        </p:txBody>
      </p:sp>
      <p:sp>
        <p:nvSpPr>
          <p:cNvPr id="17412" name="Text Box 25"/>
          <p:cNvSpPr txBox="1">
            <a:spLocks noChangeArrowheads="1"/>
          </p:cNvSpPr>
          <p:nvPr/>
        </p:nvSpPr>
        <p:spPr bwMode="auto">
          <a:xfrm>
            <a:off x="261777" y="1989389"/>
            <a:ext cx="625484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VNI-Times" pitchFamily="2" charset="0"/>
              </a:defRPr>
            </a:lvl1pPr>
            <a:lvl2pPr marL="742950" indent="-285750" eaLnBrk="0" hangingPunct="0">
              <a:defRPr sz="2000">
                <a:solidFill>
                  <a:schemeClr val="tx1"/>
                </a:solidFill>
                <a:latin typeface="VNI-Times" pitchFamily="2" charset="0"/>
              </a:defRPr>
            </a:lvl2pPr>
            <a:lvl3pPr marL="1143000" indent="-228600" eaLnBrk="0" hangingPunct="0">
              <a:defRPr sz="2000">
                <a:solidFill>
                  <a:schemeClr val="tx1"/>
                </a:solidFill>
                <a:latin typeface="VNI-Times" pitchFamily="2" charset="0"/>
              </a:defRPr>
            </a:lvl3pPr>
            <a:lvl4pPr marL="1600200" indent="-228600" eaLnBrk="0" hangingPunct="0">
              <a:defRPr sz="2000">
                <a:solidFill>
                  <a:schemeClr val="tx1"/>
                </a:solidFill>
                <a:latin typeface="VNI-Times" pitchFamily="2" charset="0"/>
              </a:defRPr>
            </a:lvl4pPr>
            <a:lvl5pPr marL="2057400" indent="-228600" eaLnBrk="0" hangingPunct="0">
              <a:defRPr sz="2000">
                <a:solidFill>
                  <a:schemeClr val="tx1"/>
                </a:solidFill>
                <a:latin typeface="VNI-Times" pitchFamily="2" charset="0"/>
              </a:defRPr>
            </a:lvl5pPr>
            <a:lvl6pPr marL="2514600" indent="-228600" eaLnBrk="0" fontAlgn="base" hangingPunct="0">
              <a:spcBef>
                <a:spcPct val="0"/>
              </a:spcBef>
              <a:spcAft>
                <a:spcPct val="0"/>
              </a:spcAft>
              <a:defRPr sz="2000">
                <a:solidFill>
                  <a:schemeClr val="tx1"/>
                </a:solidFill>
                <a:latin typeface="VNI-Times" pitchFamily="2" charset="0"/>
              </a:defRPr>
            </a:lvl6pPr>
            <a:lvl7pPr marL="2971800" indent="-228600" eaLnBrk="0" fontAlgn="base" hangingPunct="0">
              <a:spcBef>
                <a:spcPct val="0"/>
              </a:spcBef>
              <a:spcAft>
                <a:spcPct val="0"/>
              </a:spcAft>
              <a:defRPr sz="2000">
                <a:solidFill>
                  <a:schemeClr val="tx1"/>
                </a:solidFill>
                <a:latin typeface="VNI-Times" pitchFamily="2" charset="0"/>
              </a:defRPr>
            </a:lvl7pPr>
            <a:lvl8pPr marL="3429000" indent="-228600" eaLnBrk="0" fontAlgn="base" hangingPunct="0">
              <a:spcBef>
                <a:spcPct val="0"/>
              </a:spcBef>
              <a:spcAft>
                <a:spcPct val="0"/>
              </a:spcAft>
              <a:defRPr sz="2000">
                <a:solidFill>
                  <a:schemeClr val="tx1"/>
                </a:solidFill>
                <a:latin typeface="VNI-Times" pitchFamily="2" charset="0"/>
              </a:defRPr>
            </a:lvl8pPr>
            <a:lvl9pPr marL="3886200" indent="-228600" eaLnBrk="0" fontAlgn="base" hangingPunct="0">
              <a:spcBef>
                <a:spcPct val="0"/>
              </a:spcBef>
              <a:spcAft>
                <a:spcPct val="0"/>
              </a:spcAft>
              <a:defRPr sz="2000">
                <a:solidFill>
                  <a:schemeClr val="tx1"/>
                </a:solidFill>
                <a:latin typeface="VNI-Times" pitchFamily="2" charset="0"/>
              </a:defRPr>
            </a:lvl9pPr>
          </a:lstStyle>
          <a:p>
            <a:pPr algn="ctr" eaLnBrk="1" hangingPunct="1">
              <a:spcBef>
                <a:spcPct val="50000"/>
              </a:spcBef>
              <a:defRPr/>
            </a:pPr>
            <a:r>
              <a:rPr lang="en-US" altLang="en-US" sz="3000" b="1" dirty="0" err="1">
                <a:latin typeface="Times New Roman" panose="02020603050405020304" pitchFamily="18" charset="0"/>
                <a:cs typeface="Times New Roman" panose="02020603050405020304" pitchFamily="18" charset="0"/>
              </a:rPr>
              <a:t>Khổ</a:t>
            </a:r>
            <a:r>
              <a:rPr lang="en-US" altLang="en-US" sz="3000" b="1" dirty="0">
                <a:latin typeface="Times New Roman" panose="02020603050405020304" pitchFamily="18" charset="0"/>
                <a:cs typeface="Times New Roman" panose="02020603050405020304" pitchFamily="18" charset="0"/>
              </a:rPr>
              <a:t> 1,2: </a:t>
            </a:r>
            <a:r>
              <a:rPr lang="en-US" altLang="en-US" sz="3000" b="1" dirty="0" err="1">
                <a:latin typeface="Times New Roman" panose="02020603050405020304" pitchFamily="18" charset="0"/>
                <a:cs typeface="Times New Roman" panose="02020603050405020304" pitchFamily="18" charset="0"/>
              </a:rPr>
              <a:t>Giọng</a:t>
            </a:r>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trầm</a:t>
            </a:r>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buồn</a:t>
            </a:r>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vì</a:t>
            </a:r>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mẹ</a:t>
            </a:r>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ốm</a:t>
            </a:r>
            <a:r>
              <a:rPr lang="en-US" altLang="en-US" sz="3000" b="1" dirty="0">
                <a:latin typeface="Times New Roman" panose="02020603050405020304" pitchFamily="18" charset="0"/>
                <a:cs typeface="Times New Roman" panose="02020603050405020304" pitchFamily="18" charset="0"/>
              </a:rPr>
              <a:t>.</a:t>
            </a:r>
            <a:endParaRPr lang="vi-VN" altLang="en-US" sz="3000" b="1" dirty="0">
              <a:latin typeface="Times New Roman" panose="02020603050405020304" pitchFamily="18" charset="0"/>
              <a:cs typeface="Times New Roman" panose="02020603050405020304" pitchFamily="18" charset="0"/>
            </a:endParaRPr>
          </a:p>
        </p:txBody>
      </p:sp>
      <p:sp>
        <p:nvSpPr>
          <p:cNvPr id="17413" name="Text Box 25"/>
          <p:cNvSpPr txBox="1">
            <a:spLocks noChangeArrowheads="1"/>
          </p:cNvSpPr>
          <p:nvPr/>
        </p:nvSpPr>
        <p:spPr bwMode="auto">
          <a:xfrm>
            <a:off x="261777" y="2801532"/>
            <a:ext cx="1001372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914400" indent="-914400" eaLnBrk="0" hangingPunct="0">
              <a:defRPr sz="2000">
                <a:solidFill>
                  <a:schemeClr val="tx1"/>
                </a:solidFill>
                <a:latin typeface="VNI-Times" pitchFamily="2" charset="0"/>
              </a:defRPr>
            </a:lvl1pPr>
            <a:lvl2pPr marL="742950" indent="-285750" eaLnBrk="0" hangingPunct="0">
              <a:defRPr sz="2000">
                <a:solidFill>
                  <a:schemeClr val="tx1"/>
                </a:solidFill>
                <a:latin typeface="VNI-Times" pitchFamily="2" charset="0"/>
              </a:defRPr>
            </a:lvl2pPr>
            <a:lvl3pPr marL="1143000" indent="-228600" eaLnBrk="0" hangingPunct="0">
              <a:defRPr sz="2000">
                <a:solidFill>
                  <a:schemeClr val="tx1"/>
                </a:solidFill>
                <a:latin typeface="VNI-Times" pitchFamily="2" charset="0"/>
              </a:defRPr>
            </a:lvl3pPr>
            <a:lvl4pPr marL="1600200" indent="-228600" eaLnBrk="0" hangingPunct="0">
              <a:defRPr sz="2000">
                <a:solidFill>
                  <a:schemeClr val="tx1"/>
                </a:solidFill>
                <a:latin typeface="VNI-Times" pitchFamily="2" charset="0"/>
              </a:defRPr>
            </a:lvl4pPr>
            <a:lvl5pPr marL="2057400" indent="-228600" eaLnBrk="0" hangingPunct="0">
              <a:defRPr sz="2000">
                <a:solidFill>
                  <a:schemeClr val="tx1"/>
                </a:solidFill>
                <a:latin typeface="VNI-Times" pitchFamily="2" charset="0"/>
              </a:defRPr>
            </a:lvl5pPr>
            <a:lvl6pPr marL="2514600" indent="-228600" eaLnBrk="0" fontAlgn="base" hangingPunct="0">
              <a:spcBef>
                <a:spcPct val="0"/>
              </a:spcBef>
              <a:spcAft>
                <a:spcPct val="0"/>
              </a:spcAft>
              <a:defRPr sz="2000">
                <a:solidFill>
                  <a:schemeClr val="tx1"/>
                </a:solidFill>
                <a:latin typeface="VNI-Times" pitchFamily="2" charset="0"/>
              </a:defRPr>
            </a:lvl6pPr>
            <a:lvl7pPr marL="2971800" indent="-228600" eaLnBrk="0" fontAlgn="base" hangingPunct="0">
              <a:spcBef>
                <a:spcPct val="0"/>
              </a:spcBef>
              <a:spcAft>
                <a:spcPct val="0"/>
              </a:spcAft>
              <a:defRPr sz="2000">
                <a:solidFill>
                  <a:schemeClr val="tx1"/>
                </a:solidFill>
                <a:latin typeface="VNI-Times" pitchFamily="2" charset="0"/>
              </a:defRPr>
            </a:lvl7pPr>
            <a:lvl8pPr marL="3429000" indent="-228600" eaLnBrk="0" fontAlgn="base" hangingPunct="0">
              <a:spcBef>
                <a:spcPct val="0"/>
              </a:spcBef>
              <a:spcAft>
                <a:spcPct val="0"/>
              </a:spcAft>
              <a:defRPr sz="2000">
                <a:solidFill>
                  <a:schemeClr val="tx1"/>
                </a:solidFill>
                <a:latin typeface="VNI-Times" pitchFamily="2" charset="0"/>
              </a:defRPr>
            </a:lvl8pPr>
            <a:lvl9pPr marL="3886200" indent="-228600" eaLnBrk="0" fontAlgn="base" hangingPunct="0">
              <a:spcBef>
                <a:spcPct val="0"/>
              </a:spcBef>
              <a:spcAft>
                <a:spcPct val="0"/>
              </a:spcAft>
              <a:defRPr sz="2000">
                <a:solidFill>
                  <a:schemeClr val="tx1"/>
                </a:solidFill>
                <a:latin typeface="VNI-Times" pitchFamily="2" charset="0"/>
              </a:defRPr>
            </a:lvl9pPr>
          </a:lstStyle>
          <a:p>
            <a:pPr eaLnBrk="1" hangingPunct="1">
              <a:spcBef>
                <a:spcPct val="50000"/>
              </a:spcBef>
              <a:defRPr/>
            </a:pPr>
            <a:r>
              <a:rPr lang="en-US" altLang="en-US" sz="3000" b="1" dirty="0" err="1">
                <a:latin typeface="Times New Roman" panose="02020603050405020304" pitchFamily="18" charset="0"/>
                <a:cs typeface="Times New Roman" panose="02020603050405020304" pitchFamily="18" charset="0"/>
              </a:rPr>
              <a:t>Khổ</a:t>
            </a:r>
            <a:r>
              <a:rPr lang="en-US" altLang="en-US" sz="3000" b="1" dirty="0">
                <a:latin typeface="Times New Roman" panose="02020603050405020304" pitchFamily="18" charset="0"/>
                <a:cs typeface="Times New Roman" panose="02020603050405020304" pitchFamily="18" charset="0"/>
              </a:rPr>
              <a:t> 3: </a:t>
            </a:r>
            <a:r>
              <a:rPr lang="en-US" altLang="en-US" sz="3000" b="1" dirty="0" err="1">
                <a:latin typeface="Times New Roman" panose="02020603050405020304" pitchFamily="18" charset="0"/>
                <a:cs typeface="Times New Roman" panose="02020603050405020304" pitchFamily="18" charset="0"/>
              </a:rPr>
              <a:t>Giọng</a:t>
            </a:r>
            <a:r>
              <a:rPr lang="en-US" altLang="en-US" sz="3000" b="1" dirty="0">
                <a:latin typeface="Times New Roman" panose="02020603050405020304" pitchFamily="18" charset="0"/>
                <a:cs typeface="Times New Roman" panose="02020603050405020304" pitchFamily="18" charset="0"/>
              </a:rPr>
              <a:t> lo </a:t>
            </a:r>
            <a:r>
              <a:rPr lang="en-US" altLang="en-US" sz="3000" b="1" dirty="0" err="1">
                <a:latin typeface="Times New Roman" panose="02020603050405020304" pitchFamily="18" charset="0"/>
                <a:cs typeface="Times New Roman" panose="02020603050405020304" pitchFamily="18" charset="0"/>
              </a:rPr>
              <a:t>lắng</a:t>
            </a:r>
            <a:r>
              <a:rPr lang="en-US" altLang="en-US" sz="3000" b="1" dirty="0">
                <a:latin typeface="Times New Roman" panose="02020603050405020304" pitchFamily="18" charset="0"/>
                <a:cs typeface="Times New Roman" panose="02020603050405020304" pitchFamily="18" charset="0"/>
              </a:rPr>
              <a:t> do </a:t>
            </a:r>
            <a:r>
              <a:rPr lang="en-US" altLang="en-US" sz="3000" b="1" dirty="0" err="1">
                <a:latin typeface="Times New Roman" panose="02020603050405020304" pitchFamily="18" charset="0"/>
                <a:cs typeface="Times New Roman" panose="02020603050405020304" pitchFamily="18" charset="0"/>
              </a:rPr>
              <a:t>mẹ</a:t>
            </a:r>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sốt</a:t>
            </a:r>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cao</a:t>
            </a:r>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xóm</a:t>
            </a:r>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làng</a:t>
            </a:r>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đến</a:t>
            </a:r>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thăm</a:t>
            </a:r>
            <a:r>
              <a:rPr lang="en-US" altLang="en-US" sz="3000" b="1" dirty="0">
                <a:latin typeface="Times New Roman" panose="02020603050405020304" pitchFamily="18" charset="0"/>
                <a:cs typeface="Times New Roman" panose="02020603050405020304" pitchFamily="18" charset="0"/>
              </a:rPr>
              <a:t>.</a:t>
            </a:r>
            <a:endParaRPr lang="vi-VN" altLang="en-US" sz="3000" b="1" dirty="0">
              <a:latin typeface="Times New Roman" panose="02020603050405020304" pitchFamily="18" charset="0"/>
              <a:cs typeface="Times New Roman" panose="02020603050405020304" pitchFamily="18" charset="0"/>
            </a:endParaRPr>
          </a:p>
        </p:txBody>
      </p:sp>
      <p:sp>
        <p:nvSpPr>
          <p:cNvPr id="17414" name="Text Box 25"/>
          <p:cNvSpPr txBox="1">
            <a:spLocks noChangeArrowheads="1"/>
          </p:cNvSpPr>
          <p:nvPr/>
        </p:nvSpPr>
        <p:spPr bwMode="auto">
          <a:xfrm>
            <a:off x="261777" y="3541459"/>
            <a:ext cx="1110286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206500" indent="-1206500" eaLnBrk="0" hangingPunct="0">
              <a:defRPr sz="2000">
                <a:solidFill>
                  <a:schemeClr val="tx1"/>
                </a:solidFill>
                <a:latin typeface="VNI-Times" pitchFamily="2" charset="0"/>
              </a:defRPr>
            </a:lvl1pPr>
            <a:lvl2pPr marL="742950" indent="-285750" eaLnBrk="0" hangingPunct="0">
              <a:defRPr sz="2000">
                <a:solidFill>
                  <a:schemeClr val="tx1"/>
                </a:solidFill>
                <a:latin typeface="VNI-Times" pitchFamily="2" charset="0"/>
              </a:defRPr>
            </a:lvl2pPr>
            <a:lvl3pPr marL="1143000" indent="-228600" eaLnBrk="0" hangingPunct="0">
              <a:defRPr sz="2000">
                <a:solidFill>
                  <a:schemeClr val="tx1"/>
                </a:solidFill>
                <a:latin typeface="VNI-Times" pitchFamily="2" charset="0"/>
              </a:defRPr>
            </a:lvl3pPr>
            <a:lvl4pPr marL="1600200" indent="-228600" eaLnBrk="0" hangingPunct="0">
              <a:defRPr sz="2000">
                <a:solidFill>
                  <a:schemeClr val="tx1"/>
                </a:solidFill>
                <a:latin typeface="VNI-Times" pitchFamily="2" charset="0"/>
              </a:defRPr>
            </a:lvl4pPr>
            <a:lvl5pPr marL="2057400" indent="-228600" eaLnBrk="0" hangingPunct="0">
              <a:defRPr sz="2000">
                <a:solidFill>
                  <a:schemeClr val="tx1"/>
                </a:solidFill>
                <a:latin typeface="VNI-Times" pitchFamily="2" charset="0"/>
              </a:defRPr>
            </a:lvl5pPr>
            <a:lvl6pPr marL="2514600" indent="-228600" eaLnBrk="0" fontAlgn="base" hangingPunct="0">
              <a:spcBef>
                <a:spcPct val="0"/>
              </a:spcBef>
              <a:spcAft>
                <a:spcPct val="0"/>
              </a:spcAft>
              <a:defRPr sz="2000">
                <a:solidFill>
                  <a:schemeClr val="tx1"/>
                </a:solidFill>
                <a:latin typeface="VNI-Times" pitchFamily="2" charset="0"/>
              </a:defRPr>
            </a:lvl6pPr>
            <a:lvl7pPr marL="2971800" indent="-228600" eaLnBrk="0" fontAlgn="base" hangingPunct="0">
              <a:spcBef>
                <a:spcPct val="0"/>
              </a:spcBef>
              <a:spcAft>
                <a:spcPct val="0"/>
              </a:spcAft>
              <a:defRPr sz="2000">
                <a:solidFill>
                  <a:schemeClr val="tx1"/>
                </a:solidFill>
                <a:latin typeface="VNI-Times" pitchFamily="2" charset="0"/>
              </a:defRPr>
            </a:lvl7pPr>
            <a:lvl8pPr marL="3429000" indent="-228600" eaLnBrk="0" fontAlgn="base" hangingPunct="0">
              <a:spcBef>
                <a:spcPct val="0"/>
              </a:spcBef>
              <a:spcAft>
                <a:spcPct val="0"/>
              </a:spcAft>
              <a:defRPr sz="2000">
                <a:solidFill>
                  <a:schemeClr val="tx1"/>
                </a:solidFill>
                <a:latin typeface="VNI-Times" pitchFamily="2" charset="0"/>
              </a:defRPr>
            </a:lvl8pPr>
            <a:lvl9pPr marL="3886200" indent="-228600" eaLnBrk="0" fontAlgn="base" hangingPunct="0">
              <a:spcBef>
                <a:spcPct val="0"/>
              </a:spcBef>
              <a:spcAft>
                <a:spcPct val="0"/>
              </a:spcAft>
              <a:defRPr sz="2000">
                <a:solidFill>
                  <a:schemeClr val="tx1"/>
                </a:solidFill>
                <a:latin typeface="VNI-Times" pitchFamily="2" charset="0"/>
              </a:defRPr>
            </a:lvl9pPr>
          </a:lstStyle>
          <a:p>
            <a:pPr eaLnBrk="1" hangingPunct="1">
              <a:spcBef>
                <a:spcPct val="50000"/>
              </a:spcBef>
              <a:defRPr/>
            </a:pPr>
            <a:r>
              <a:rPr lang="en-US" altLang="en-US" sz="3000" b="1" dirty="0" err="1">
                <a:latin typeface="Times New Roman" panose="02020603050405020304" pitchFamily="18" charset="0"/>
                <a:cs typeface="Times New Roman" panose="02020603050405020304" pitchFamily="18" charset="0"/>
              </a:rPr>
              <a:t>Khổ</a:t>
            </a:r>
            <a:r>
              <a:rPr lang="en-US" altLang="en-US" sz="3000" b="1" dirty="0">
                <a:latin typeface="Times New Roman" panose="02020603050405020304" pitchFamily="18" charset="0"/>
                <a:cs typeface="Times New Roman" panose="02020603050405020304" pitchFamily="18" charset="0"/>
              </a:rPr>
              <a:t> 4,5: </a:t>
            </a:r>
            <a:r>
              <a:rPr lang="en-US" altLang="en-US" sz="3000" b="1" dirty="0" err="1">
                <a:latin typeface="Times New Roman" panose="02020603050405020304" pitchFamily="18" charset="0"/>
                <a:cs typeface="Times New Roman" panose="02020603050405020304" pitchFamily="18" charset="0"/>
              </a:rPr>
              <a:t>Giọng</a:t>
            </a:r>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vui</a:t>
            </a:r>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hơn</a:t>
            </a:r>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vì</a:t>
            </a:r>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mẹ</a:t>
            </a:r>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đã</a:t>
            </a:r>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khỏe</a:t>
            </a:r>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em</a:t>
            </a:r>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diễn</a:t>
            </a:r>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trò</a:t>
            </a:r>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cho</a:t>
            </a:r>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mẹ</a:t>
            </a:r>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xem</a:t>
            </a:r>
            <a:endParaRPr lang="vi-VN" altLang="en-US" sz="3000" b="1" dirty="0">
              <a:latin typeface="Times New Roman" panose="02020603050405020304" pitchFamily="18" charset="0"/>
              <a:cs typeface="Times New Roman" panose="02020603050405020304" pitchFamily="18" charset="0"/>
            </a:endParaRPr>
          </a:p>
        </p:txBody>
      </p:sp>
      <p:sp>
        <p:nvSpPr>
          <p:cNvPr id="17415" name="Text Box 25"/>
          <p:cNvSpPr txBox="1">
            <a:spLocks noChangeArrowheads="1"/>
          </p:cNvSpPr>
          <p:nvPr/>
        </p:nvSpPr>
        <p:spPr bwMode="auto">
          <a:xfrm>
            <a:off x="261777" y="4415065"/>
            <a:ext cx="1184744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206500" indent="-1206500" eaLnBrk="0" hangingPunct="0">
              <a:defRPr sz="2000">
                <a:solidFill>
                  <a:schemeClr val="tx1"/>
                </a:solidFill>
                <a:latin typeface="VNI-Times" pitchFamily="2" charset="0"/>
              </a:defRPr>
            </a:lvl1pPr>
            <a:lvl2pPr marL="742950" indent="-285750" eaLnBrk="0" hangingPunct="0">
              <a:defRPr sz="2000">
                <a:solidFill>
                  <a:schemeClr val="tx1"/>
                </a:solidFill>
                <a:latin typeface="VNI-Times" pitchFamily="2" charset="0"/>
              </a:defRPr>
            </a:lvl2pPr>
            <a:lvl3pPr marL="1143000" indent="-228600" eaLnBrk="0" hangingPunct="0">
              <a:defRPr sz="2000">
                <a:solidFill>
                  <a:schemeClr val="tx1"/>
                </a:solidFill>
                <a:latin typeface="VNI-Times" pitchFamily="2" charset="0"/>
              </a:defRPr>
            </a:lvl3pPr>
            <a:lvl4pPr marL="1600200" indent="-228600" eaLnBrk="0" hangingPunct="0">
              <a:defRPr sz="2000">
                <a:solidFill>
                  <a:schemeClr val="tx1"/>
                </a:solidFill>
                <a:latin typeface="VNI-Times" pitchFamily="2" charset="0"/>
              </a:defRPr>
            </a:lvl4pPr>
            <a:lvl5pPr marL="2057400" indent="-228600" eaLnBrk="0" hangingPunct="0">
              <a:defRPr sz="2000">
                <a:solidFill>
                  <a:schemeClr val="tx1"/>
                </a:solidFill>
                <a:latin typeface="VNI-Times" pitchFamily="2" charset="0"/>
              </a:defRPr>
            </a:lvl5pPr>
            <a:lvl6pPr marL="2514600" indent="-228600" eaLnBrk="0" fontAlgn="base" hangingPunct="0">
              <a:spcBef>
                <a:spcPct val="0"/>
              </a:spcBef>
              <a:spcAft>
                <a:spcPct val="0"/>
              </a:spcAft>
              <a:defRPr sz="2000">
                <a:solidFill>
                  <a:schemeClr val="tx1"/>
                </a:solidFill>
                <a:latin typeface="VNI-Times" pitchFamily="2" charset="0"/>
              </a:defRPr>
            </a:lvl6pPr>
            <a:lvl7pPr marL="2971800" indent="-228600" eaLnBrk="0" fontAlgn="base" hangingPunct="0">
              <a:spcBef>
                <a:spcPct val="0"/>
              </a:spcBef>
              <a:spcAft>
                <a:spcPct val="0"/>
              </a:spcAft>
              <a:defRPr sz="2000">
                <a:solidFill>
                  <a:schemeClr val="tx1"/>
                </a:solidFill>
                <a:latin typeface="VNI-Times" pitchFamily="2" charset="0"/>
              </a:defRPr>
            </a:lvl7pPr>
            <a:lvl8pPr marL="3429000" indent="-228600" eaLnBrk="0" fontAlgn="base" hangingPunct="0">
              <a:spcBef>
                <a:spcPct val="0"/>
              </a:spcBef>
              <a:spcAft>
                <a:spcPct val="0"/>
              </a:spcAft>
              <a:defRPr sz="2000">
                <a:solidFill>
                  <a:schemeClr val="tx1"/>
                </a:solidFill>
                <a:latin typeface="VNI-Times" pitchFamily="2" charset="0"/>
              </a:defRPr>
            </a:lvl8pPr>
            <a:lvl9pPr marL="3886200" indent="-228600" eaLnBrk="0" fontAlgn="base" hangingPunct="0">
              <a:spcBef>
                <a:spcPct val="0"/>
              </a:spcBef>
              <a:spcAft>
                <a:spcPct val="0"/>
              </a:spcAft>
              <a:defRPr sz="2000">
                <a:solidFill>
                  <a:schemeClr val="tx1"/>
                </a:solidFill>
                <a:latin typeface="VNI-Times" pitchFamily="2" charset="0"/>
              </a:defRPr>
            </a:lvl9pPr>
          </a:lstStyle>
          <a:p>
            <a:pPr eaLnBrk="1" hangingPunct="1">
              <a:spcBef>
                <a:spcPct val="50000"/>
              </a:spcBef>
              <a:defRPr/>
            </a:pPr>
            <a:r>
              <a:rPr lang="en-US" altLang="en-US" sz="3000" b="1" dirty="0" err="1">
                <a:latin typeface="Times New Roman" panose="02020603050405020304" pitchFamily="18" charset="0"/>
                <a:cs typeface="Times New Roman" panose="02020603050405020304" pitchFamily="18" charset="0"/>
              </a:rPr>
              <a:t>Khổ</a:t>
            </a:r>
            <a:r>
              <a:rPr lang="en-US" altLang="en-US" sz="3000" b="1" dirty="0">
                <a:latin typeface="Times New Roman" panose="02020603050405020304" pitchFamily="18" charset="0"/>
                <a:cs typeface="Times New Roman" panose="02020603050405020304" pitchFamily="18" charset="0"/>
              </a:rPr>
              <a:t> 6,7: </a:t>
            </a:r>
            <a:r>
              <a:rPr lang="en-US" altLang="en-US" sz="3000" b="1" dirty="0" err="1">
                <a:latin typeface="Times New Roman" panose="02020603050405020304" pitchFamily="18" charset="0"/>
                <a:cs typeface="Times New Roman" panose="02020603050405020304" pitchFamily="18" charset="0"/>
              </a:rPr>
              <a:t>Giọng</a:t>
            </a:r>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thiết</a:t>
            </a:r>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tha</a:t>
            </a:r>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thể</a:t>
            </a:r>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hiện</a:t>
            </a:r>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lòng</a:t>
            </a:r>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biết</a:t>
            </a:r>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ơn</a:t>
            </a:r>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của</a:t>
            </a:r>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bạn</a:t>
            </a:r>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nhỏ</a:t>
            </a:r>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đối</a:t>
            </a:r>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với</a:t>
            </a:r>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mẹ</a:t>
            </a:r>
            <a:r>
              <a:rPr lang="en-US" altLang="en-US" sz="3000" b="1" dirty="0">
                <a:latin typeface="Times New Roman" panose="02020603050405020304" pitchFamily="18" charset="0"/>
                <a:cs typeface="Times New Roman" panose="02020603050405020304" pitchFamily="18" charset="0"/>
              </a:rPr>
              <a:t>.</a:t>
            </a:r>
            <a:endParaRPr lang="vi-VN" altLang="en-US" sz="3000" b="1" dirty="0">
              <a:latin typeface="Times New Roman" panose="02020603050405020304" pitchFamily="18" charset="0"/>
              <a:cs typeface="Times New Roman" panose="02020603050405020304" pitchFamily="18" charset="0"/>
            </a:endParaRPr>
          </a:p>
        </p:txBody>
      </p:sp>
      <p:pic>
        <p:nvPicPr>
          <p:cNvPr id="8" name="Picture 24" descr="Thao luan nh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8999" y="285750"/>
            <a:ext cx="3375327"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477844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afterEffect">
                                  <p:stCondLst>
                                    <p:cond delay="0"/>
                                  </p:stCondLst>
                                  <p:childTnLst>
                                    <p:set>
                                      <p:cBhvr>
                                        <p:cTn id="6" dur="1" fill="hold">
                                          <p:stCondLst>
                                            <p:cond delay="0"/>
                                          </p:stCondLst>
                                        </p:cTn>
                                        <p:tgtEl>
                                          <p:spTgt spid="72733"/>
                                        </p:tgtEl>
                                        <p:attrNameLst>
                                          <p:attrName>style.visibility</p:attrName>
                                        </p:attrNameLst>
                                      </p:cBhvr>
                                      <p:to>
                                        <p:strVal val="visible"/>
                                      </p:to>
                                    </p:set>
                                    <p:animEffect transition="in" filter="fade">
                                      <p:cBhvr>
                                        <p:cTn id="7" dur="1000"/>
                                        <p:tgtEl>
                                          <p:spTgt spid="72733"/>
                                        </p:tgtEl>
                                      </p:cBhvr>
                                    </p:animEffect>
                                    <p:anim calcmode="lin" valueType="num">
                                      <p:cBhvr>
                                        <p:cTn id="8" dur="1000" fill="hold"/>
                                        <p:tgtEl>
                                          <p:spTgt spid="72733"/>
                                        </p:tgtEl>
                                        <p:attrNameLst>
                                          <p:attrName>ppt_x</p:attrName>
                                        </p:attrNameLst>
                                      </p:cBhvr>
                                      <p:tavLst>
                                        <p:tav tm="0">
                                          <p:val>
                                            <p:strVal val="#ppt_x"/>
                                          </p:val>
                                        </p:tav>
                                        <p:tav tm="100000">
                                          <p:val>
                                            <p:strVal val="#ppt_x"/>
                                          </p:val>
                                        </p:tav>
                                      </p:tavLst>
                                    </p:anim>
                                    <p:anim calcmode="lin" valueType="num">
                                      <p:cBhvr>
                                        <p:cTn id="9" dur="1000" fill="hold"/>
                                        <p:tgtEl>
                                          <p:spTgt spid="72733"/>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4" presetClass="entr" presetSubtype="16"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ox(in)">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5" descr="mẹ yêu của con.jpg"/>
          <p:cNvPicPr>
            <a:picLocks noChangeAspect="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1106" name="Rectangle 2"/>
          <p:cNvSpPr>
            <a:spLocks noGrp="1" noChangeArrowheads="1"/>
          </p:cNvSpPr>
          <p:nvPr>
            <p:ph type="title"/>
          </p:nvPr>
        </p:nvSpPr>
        <p:spPr>
          <a:xfrm>
            <a:off x="4038600" y="342900"/>
            <a:ext cx="4286250" cy="552450"/>
          </a:xfrm>
          <a:solidFill>
            <a:srgbClr val="FFCCFF"/>
          </a:solidFill>
          <a:ln>
            <a:miter lim="800000"/>
            <a:headEnd/>
            <a:tailEnd/>
          </a:ln>
          <a:scene3d>
            <a:camera prst="orthographicFront"/>
            <a:lightRig rig="threePt" dir="t"/>
          </a:scene3d>
          <a:sp3d>
            <a:bevelT w="165100" prst="coolSlant"/>
          </a:sp3d>
        </p:spPr>
        <p:txBody>
          <a:bodyPr/>
          <a:lstStyle/>
          <a:p>
            <a:pPr eaLnBrk="1" hangingPunct="1">
              <a:defRPr/>
            </a:pPr>
            <a:r>
              <a:rPr lang="en-US" sz="3075" b="1" dirty="0">
                <a:solidFill>
                  <a:srgbClr val="993300"/>
                </a:solidFill>
                <a:latin typeface="Arial" pitchFamily="34" charset="0"/>
                <a:cs typeface="Arial" pitchFamily="34" charset="0"/>
              </a:rPr>
              <a:t>THI ĐỌC THEO NHÓM</a:t>
            </a:r>
            <a:endParaRPr lang="vi-VN" sz="3075" b="1" dirty="0">
              <a:solidFill>
                <a:srgbClr val="993300"/>
              </a:solidFill>
              <a:latin typeface="Arial" pitchFamily="34" charset="0"/>
              <a:cs typeface="Arial" pitchFamily="34" charset="0"/>
            </a:endParaRPr>
          </a:p>
        </p:txBody>
      </p:sp>
      <p:sp>
        <p:nvSpPr>
          <p:cNvPr id="431108" name="AutoShape 4"/>
          <p:cNvSpPr>
            <a:spLocks noChangeArrowheads="1"/>
          </p:cNvSpPr>
          <p:nvPr/>
        </p:nvSpPr>
        <p:spPr bwMode="auto">
          <a:xfrm>
            <a:off x="1487091" y="1238250"/>
            <a:ext cx="3429000" cy="2305050"/>
          </a:xfrm>
          <a:prstGeom prst="star16">
            <a:avLst>
              <a:gd name="adj" fmla="val 37500"/>
            </a:avLst>
          </a:prstGeom>
          <a:solidFill>
            <a:srgbClr val="FF0000"/>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4050">
                <a:cs typeface="Times New Roman" panose="02020603050405020304" pitchFamily="18" charset="0"/>
              </a:rPr>
              <a:t>Nhóm 1</a:t>
            </a:r>
            <a:endParaRPr lang="vi-VN" altLang="en-US" sz="4050">
              <a:cs typeface="Times New Roman" panose="02020603050405020304" pitchFamily="18" charset="0"/>
            </a:endParaRPr>
          </a:p>
        </p:txBody>
      </p:sp>
      <p:sp>
        <p:nvSpPr>
          <p:cNvPr id="431111" name="AutoShape 7"/>
          <p:cNvSpPr>
            <a:spLocks noChangeArrowheads="1"/>
          </p:cNvSpPr>
          <p:nvPr/>
        </p:nvSpPr>
        <p:spPr bwMode="auto">
          <a:xfrm>
            <a:off x="3638550" y="4076700"/>
            <a:ext cx="4057650" cy="2438400"/>
          </a:xfrm>
          <a:prstGeom prst="star16">
            <a:avLst>
              <a:gd name="adj" fmla="val 37500"/>
            </a:avLst>
          </a:prstGeom>
          <a:solidFill>
            <a:srgbClr val="FF9900"/>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4050">
                <a:cs typeface="Times New Roman" panose="02020603050405020304" pitchFamily="18" charset="0"/>
              </a:rPr>
              <a:t>Nhóm 2</a:t>
            </a:r>
            <a:endParaRPr lang="vi-VN" altLang="en-US" sz="4050">
              <a:cs typeface="Times New Roman" panose="02020603050405020304" pitchFamily="18" charset="0"/>
            </a:endParaRPr>
          </a:p>
        </p:txBody>
      </p:sp>
      <p:sp>
        <p:nvSpPr>
          <p:cNvPr id="431112" name="AutoShape 8"/>
          <p:cNvSpPr>
            <a:spLocks noChangeArrowheads="1"/>
          </p:cNvSpPr>
          <p:nvPr/>
        </p:nvSpPr>
        <p:spPr bwMode="auto">
          <a:xfrm>
            <a:off x="6553200" y="1238250"/>
            <a:ext cx="3771900" cy="2495550"/>
          </a:xfrm>
          <a:prstGeom prst="star16">
            <a:avLst>
              <a:gd name="adj" fmla="val 37500"/>
            </a:avLst>
          </a:prstGeom>
          <a:solidFill>
            <a:srgbClr val="FFFF00"/>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4050">
                <a:cs typeface="Times New Roman" panose="02020603050405020304" pitchFamily="18" charset="0"/>
              </a:rPr>
              <a:t>Nhóm 3</a:t>
            </a:r>
            <a:endParaRPr lang="vi-VN" altLang="en-US" sz="4050">
              <a:cs typeface="Times New Roman" panose="02020603050405020304" pitchFamily="18" charset="0"/>
            </a:endParaRPr>
          </a:p>
        </p:txBody>
      </p:sp>
    </p:spTree>
    <p:extLst>
      <p:ext uri="{BB962C8B-B14F-4D97-AF65-F5344CB8AC3E}">
        <p14:creationId xmlns:p14="http://schemas.microsoft.com/office/powerpoint/2010/main" val="39962172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31108"/>
                                        </p:tgtEl>
                                        <p:attrNameLst>
                                          <p:attrName>style.visibility</p:attrName>
                                        </p:attrNameLst>
                                      </p:cBhvr>
                                      <p:to>
                                        <p:strVal val="visible"/>
                                      </p:to>
                                    </p:set>
                                    <p:animEffect transition="in" filter="circle(in)">
                                      <p:cBhvr>
                                        <p:cTn id="7" dur="1000"/>
                                        <p:tgtEl>
                                          <p:spTgt spid="43110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431111"/>
                                        </p:tgtEl>
                                        <p:attrNameLst>
                                          <p:attrName>style.visibility</p:attrName>
                                        </p:attrNameLst>
                                      </p:cBhvr>
                                      <p:to>
                                        <p:strVal val="visible"/>
                                      </p:to>
                                    </p:set>
                                    <p:animEffect transition="in" filter="diamond(in)">
                                      <p:cBhvr>
                                        <p:cTn id="12" dur="1000"/>
                                        <p:tgtEl>
                                          <p:spTgt spid="43111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31112"/>
                                        </p:tgtEl>
                                        <p:attrNameLst>
                                          <p:attrName>style.visibility</p:attrName>
                                        </p:attrNameLst>
                                      </p:cBhvr>
                                      <p:to>
                                        <p:strVal val="visible"/>
                                      </p:to>
                                    </p:set>
                                    <p:animEffect transition="in" filter="dissolve">
                                      <p:cBhvr>
                                        <p:cTn id="17" dur="1000"/>
                                        <p:tgtEl>
                                          <p:spTgt spid="431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1108" grpId="0" animBg="1"/>
      <p:bldP spid="431111" grpId="0" animBg="1"/>
      <p:bldP spid="4311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12" descr="mẹ yêu của con.jpg"/>
          <p:cNvPicPr>
            <a:picLocks noChangeAspect="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2"/>
          <p:cNvSpPr txBox="1">
            <a:spLocks noChangeArrowheads="1"/>
          </p:cNvSpPr>
          <p:nvPr/>
        </p:nvSpPr>
        <p:spPr bwMode="auto">
          <a:xfrm>
            <a:off x="5103019" y="0"/>
            <a:ext cx="1985963" cy="771525"/>
          </a:xfrm>
          <a:prstGeom prst="rect">
            <a:avLst/>
          </a:prstGeom>
          <a:noFill/>
          <a:ln w="9525">
            <a:noFill/>
            <a:miter lim="800000"/>
            <a:headEnd/>
            <a:tailEnd/>
          </a:ln>
          <a:effectLst/>
        </p:spPr>
        <p:txBody>
          <a:bodyPr anchor="ctr"/>
          <a:lstStyle/>
          <a:p>
            <a:pPr algn="ctr" eaLnBrk="1" hangingPunct="1">
              <a:defRPr/>
            </a:pPr>
            <a:r>
              <a:rPr lang="en-US" sz="3600" b="1" kern="0" dirty="0" err="1">
                <a:solidFill>
                  <a:srgbClr val="FF0000"/>
                </a:solidFill>
                <a:latin typeface="Arial" pitchFamily="34" charset="0"/>
                <a:ea typeface="+mj-ea"/>
                <a:cs typeface="Arial" pitchFamily="34" charset="0"/>
              </a:rPr>
              <a:t>Mẹ</a:t>
            </a:r>
            <a:r>
              <a:rPr lang="en-US" sz="3600" b="1" kern="0" dirty="0">
                <a:solidFill>
                  <a:srgbClr val="FF0000"/>
                </a:solidFill>
                <a:latin typeface="Arial" pitchFamily="34" charset="0"/>
                <a:ea typeface="+mj-ea"/>
                <a:cs typeface="Arial" pitchFamily="34" charset="0"/>
              </a:rPr>
              <a:t> </a:t>
            </a:r>
            <a:r>
              <a:rPr lang="en-US" sz="3600" b="1" kern="0" dirty="0" err="1">
                <a:solidFill>
                  <a:srgbClr val="FF0000"/>
                </a:solidFill>
                <a:latin typeface="Arial" pitchFamily="34" charset="0"/>
                <a:ea typeface="+mj-ea"/>
                <a:cs typeface="Arial" pitchFamily="34" charset="0"/>
              </a:rPr>
              <a:t>ốm</a:t>
            </a:r>
            <a:endParaRPr lang="en-US" sz="3600" b="1" kern="0" dirty="0">
              <a:solidFill>
                <a:srgbClr val="FF0000"/>
              </a:solidFill>
              <a:latin typeface="Arial" pitchFamily="34" charset="0"/>
              <a:ea typeface="+mj-ea"/>
              <a:cs typeface="Arial" pitchFamily="34" charset="0"/>
            </a:endParaRPr>
          </a:p>
        </p:txBody>
      </p:sp>
      <p:grpSp>
        <p:nvGrpSpPr>
          <p:cNvPr id="22532" name="Group 4"/>
          <p:cNvGrpSpPr>
            <a:grpSpLocks/>
          </p:cNvGrpSpPr>
          <p:nvPr/>
        </p:nvGrpSpPr>
        <p:grpSpPr bwMode="auto">
          <a:xfrm>
            <a:off x="-333375" y="840581"/>
            <a:ext cx="12645629" cy="5729288"/>
            <a:chOff x="413835" y="1120394"/>
            <a:chExt cx="6282288" cy="7639431"/>
          </a:xfrm>
        </p:grpSpPr>
        <p:sp>
          <p:nvSpPr>
            <p:cNvPr id="6" name="Rectangle 2"/>
            <p:cNvSpPr txBox="1">
              <a:spLocks noChangeArrowheads="1"/>
            </p:cNvSpPr>
            <p:nvPr/>
          </p:nvSpPr>
          <p:spPr bwMode="auto">
            <a:xfrm>
              <a:off x="642744" y="1120394"/>
              <a:ext cx="2782401" cy="1524076"/>
            </a:xfrm>
            <a:prstGeom prst="rect">
              <a:avLst/>
            </a:prstGeom>
            <a:noFill/>
            <a:ln w="9525">
              <a:noFill/>
              <a:miter lim="800000"/>
              <a:headEnd/>
              <a:tailEnd/>
            </a:ln>
            <a:effectLst/>
          </p:spPr>
          <p:txBody>
            <a:bodyPr anchor="ctr"/>
            <a:lstStyle/>
            <a:p>
              <a:pPr algn="ctr" eaLnBrk="1" hangingPunct="1">
                <a:defRPr/>
              </a:pPr>
              <a:r>
                <a:rPr lang="en-US" sz="2400" kern="0" dirty="0" err="1">
                  <a:solidFill>
                    <a:schemeClr val="tx2"/>
                  </a:solidFill>
                  <a:latin typeface="Arial" pitchFamily="34" charset="0"/>
                  <a:ea typeface="+mj-ea"/>
                  <a:cs typeface="Arial" pitchFamily="34" charset="0"/>
                </a:rPr>
                <a:t>Mọi</a:t>
              </a:r>
              <a:r>
                <a:rPr lang="en-US" sz="2400" kern="0" dirty="0">
                  <a:solidFill>
                    <a:schemeClr val="tx2"/>
                  </a:solidFill>
                  <a:latin typeface="Arial" pitchFamily="34" charset="0"/>
                  <a:ea typeface="+mj-ea"/>
                  <a:cs typeface="Arial" pitchFamily="34" charset="0"/>
                </a:rPr>
                <a:t> </a:t>
              </a:r>
              <a:r>
                <a:rPr lang="en-US" sz="2400" kern="0" dirty="0" err="1">
                  <a:solidFill>
                    <a:schemeClr val="tx2"/>
                  </a:solidFill>
                  <a:latin typeface="Arial" pitchFamily="34" charset="0"/>
                  <a:ea typeface="+mj-ea"/>
                  <a:cs typeface="Arial" pitchFamily="34" charset="0"/>
                </a:rPr>
                <a:t>hôm</a:t>
              </a:r>
              <a:r>
                <a:rPr lang="en-US" sz="2400" kern="0" dirty="0">
                  <a:solidFill>
                    <a:schemeClr val="tx2"/>
                  </a:solidFill>
                  <a:latin typeface="Arial" pitchFamily="34" charset="0"/>
                  <a:ea typeface="+mj-ea"/>
                  <a:cs typeface="Arial" pitchFamily="34" charset="0"/>
                </a:rPr>
                <a:t> </a:t>
              </a:r>
              <a:r>
                <a:rPr lang="en-US" sz="2400" kern="0" dirty="0" err="1">
                  <a:solidFill>
                    <a:schemeClr val="tx2"/>
                  </a:solidFill>
                  <a:latin typeface="Arial" pitchFamily="34" charset="0"/>
                  <a:ea typeface="+mj-ea"/>
                  <a:cs typeface="Arial" pitchFamily="34" charset="0"/>
                </a:rPr>
                <a:t>mẹ</a:t>
              </a:r>
              <a:r>
                <a:rPr lang="en-US" sz="2400" kern="0" dirty="0">
                  <a:solidFill>
                    <a:schemeClr val="tx2"/>
                  </a:solidFill>
                  <a:latin typeface="Arial" pitchFamily="34" charset="0"/>
                  <a:ea typeface="+mj-ea"/>
                  <a:cs typeface="Arial" pitchFamily="34" charset="0"/>
                </a:rPr>
                <a:t> </a:t>
              </a:r>
              <a:r>
                <a:rPr lang="en-US" sz="2400" kern="0" dirty="0" err="1">
                  <a:solidFill>
                    <a:schemeClr val="tx2"/>
                  </a:solidFill>
                  <a:latin typeface="Arial" pitchFamily="34" charset="0"/>
                  <a:ea typeface="+mj-ea"/>
                  <a:cs typeface="Arial" pitchFamily="34" charset="0"/>
                </a:rPr>
                <a:t>thích</a:t>
              </a:r>
              <a:r>
                <a:rPr lang="en-US" sz="2400" kern="0" dirty="0">
                  <a:solidFill>
                    <a:schemeClr val="tx2"/>
                  </a:solidFill>
                  <a:latin typeface="Arial" pitchFamily="34" charset="0"/>
                  <a:ea typeface="+mj-ea"/>
                  <a:cs typeface="Arial" pitchFamily="34" charset="0"/>
                </a:rPr>
                <a:t> </a:t>
              </a:r>
              <a:r>
                <a:rPr lang="en-US" sz="2400" kern="0" dirty="0" err="1">
                  <a:solidFill>
                    <a:schemeClr val="tx2"/>
                  </a:solidFill>
                  <a:latin typeface="Arial" pitchFamily="34" charset="0"/>
                  <a:ea typeface="+mj-ea"/>
                  <a:cs typeface="Arial" pitchFamily="34" charset="0"/>
                </a:rPr>
                <a:t>vui</a:t>
              </a:r>
              <a:r>
                <a:rPr lang="en-US" sz="2400" kern="0" dirty="0">
                  <a:solidFill>
                    <a:schemeClr val="tx2"/>
                  </a:solidFill>
                  <a:latin typeface="Arial" pitchFamily="34" charset="0"/>
                  <a:ea typeface="+mj-ea"/>
                  <a:cs typeface="Arial" pitchFamily="34" charset="0"/>
                </a:rPr>
                <a:t> </a:t>
              </a:r>
              <a:r>
                <a:rPr lang="en-US" sz="2400" kern="0" dirty="0" err="1">
                  <a:solidFill>
                    <a:schemeClr val="tx2"/>
                  </a:solidFill>
                  <a:latin typeface="Arial" pitchFamily="34" charset="0"/>
                  <a:ea typeface="+mj-ea"/>
                  <a:cs typeface="Arial" pitchFamily="34" charset="0"/>
                </a:rPr>
                <a:t>chơi</a:t>
              </a:r>
              <a:endParaRPr lang="en-US" sz="2400" kern="0" dirty="0">
                <a:solidFill>
                  <a:schemeClr val="tx2"/>
                </a:solidFill>
                <a:latin typeface="Arial" pitchFamily="34" charset="0"/>
                <a:ea typeface="+mj-ea"/>
                <a:cs typeface="Arial" pitchFamily="34" charset="0"/>
              </a:endParaRPr>
            </a:p>
            <a:p>
              <a:pPr algn="ctr" eaLnBrk="1" hangingPunct="1">
                <a:defRPr/>
              </a:pPr>
              <a:r>
                <a:rPr lang="en-US" sz="2400" kern="0" dirty="0" err="1">
                  <a:solidFill>
                    <a:schemeClr val="tx2"/>
                  </a:solidFill>
                  <a:latin typeface="Arial" pitchFamily="34" charset="0"/>
                  <a:ea typeface="+mj-ea"/>
                  <a:cs typeface="Arial" pitchFamily="34" charset="0"/>
                </a:rPr>
                <a:t>Hôm</a:t>
              </a:r>
              <a:r>
                <a:rPr lang="en-US" sz="2400" kern="0" dirty="0">
                  <a:solidFill>
                    <a:schemeClr val="tx2"/>
                  </a:solidFill>
                  <a:latin typeface="Arial" pitchFamily="34" charset="0"/>
                  <a:ea typeface="+mj-ea"/>
                  <a:cs typeface="Arial" pitchFamily="34" charset="0"/>
                </a:rPr>
                <a:t> nay </a:t>
              </a:r>
              <a:r>
                <a:rPr lang="en-US" sz="2400" kern="0" dirty="0" err="1">
                  <a:solidFill>
                    <a:schemeClr val="tx2"/>
                  </a:solidFill>
                  <a:latin typeface="Arial" pitchFamily="34" charset="0"/>
                  <a:ea typeface="+mj-ea"/>
                  <a:cs typeface="Arial" pitchFamily="34" charset="0"/>
                </a:rPr>
                <a:t>mẹ</a:t>
              </a:r>
              <a:r>
                <a:rPr lang="en-US" sz="2400" kern="0" dirty="0">
                  <a:solidFill>
                    <a:schemeClr val="tx2"/>
                  </a:solidFill>
                  <a:latin typeface="Arial" pitchFamily="34" charset="0"/>
                  <a:ea typeface="+mj-ea"/>
                  <a:cs typeface="Arial" pitchFamily="34" charset="0"/>
                </a:rPr>
                <a:t> </a:t>
              </a:r>
              <a:r>
                <a:rPr lang="en-US" sz="2400" kern="0" dirty="0" err="1">
                  <a:solidFill>
                    <a:schemeClr val="tx2"/>
                  </a:solidFill>
                  <a:latin typeface="Arial" pitchFamily="34" charset="0"/>
                  <a:ea typeface="+mj-ea"/>
                  <a:cs typeface="Arial" pitchFamily="34" charset="0"/>
                </a:rPr>
                <a:t>chẳng</a:t>
              </a:r>
              <a:r>
                <a:rPr lang="en-US" sz="2400" kern="0" dirty="0">
                  <a:solidFill>
                    <a:schemeClr val="tx2"/>
                  </a:solidFill>
                  <a:latin typeface="Arial" pitchFamily="34" charset="0"/>
                  <a:ea typeface="+mj-ea"/>
                  <a:cs typeface="Arial" pitchFamily="34" charset="0"/>
                </a:rPr>
                <a:t> </a:t>
              </a:r>
              <a:r>
                <a:rPr lang="en-US" sz="2400" kern="0" dirty="0" err="1">
                  <a:solidFill>
                    <a:schemeClr val="tx2"/>
                  </a:solidFill>
                  <a:latin typeface="Arial" pitchFamily="34" charset="0"/>
                  <a:ea typeface="+mj-ea"/>
                  <a:cs typeface="Arial" pitchFamily="34" charset="0"/>
                </a:rPr>
                <a:t>nói</a:t>
              </a:r>
              <a:r>
                <a:rPr lang="en-US" sz="2400" kern="0" dirty="0">
                  <a:solidFill>
                    <a:schemeClr val="tx2"/>
                  </a:solidFill>
                  <a:latin typeface="Arial" pitchFamily="34" charset="0"/>
                  <a:ea typeface="+mj-ea"/>
                  <a:cs typeface="Arial" pitchFamily="34" charset="0"/>
                </a:rPr>
                <a:t> </a:t>
              </a:r>
              <a:r>
                <a:rPr lang="en-US" sz="2400" kern="0" dirty="0" err="1">
                  <a:solidFill>
                    <a:schemeClr val="tx2"/>
                  </a:solidFill>
                  <a:latin typeface="Arial" pitchFamily="34" charset="0"/>
                  <a:ea typeface="+mj-ea"/>
                  <a:cs typeface="Arial" pitchFamily="34" charset="0"/>
                </a:rPr>
                <a:t>cười</a:t>
              </a:r>
              <a:r>
                <a:rPr lang="en-US" sz="2400" kern="0" dirty="0">
                  <a:solidFill>
                    <a:schemeClr val="tx2"/>
                  </a:solidFill>
                  <a:latin typeface="Arial" pitchFamily="34" charset="0"/>
                  <a:ea typeface="+mj-ea"/>
                  <a:cs typeface="Arial" pitchFamily="34" charset="0"/>
                </a:rPr>
                <a:t> </a:t>
              </a:r>
              <a:r>
                <a:rPr lang="en-US" sz="2400" kern="0" dirty="0" err="1">
                  <a:solidFill>
                    <a:schemeClr val="tx2"/>
                  </a:solidFill>
                  <a:latin typeface="Arial" pitchFamily="34" charset="0"/>
                  <a:ea typeface="+mj-ea"/>
                  <a:cs typeface="Arial" pitchFamily="34" charset="0"/>
                </a:rPr>
                <a:t>được</a:t>
              </a:r>
              <a:r>
                <a:rPr lang="en-US" sz="2400" kern="0" dirty="0">
                  <a:solidFill>
                    <a:schemeClr val="tx2"/>
                  </a:solidFill>
                  <a:latin typeface="Arial" pitchFamily="34" charset="0"/>
                  <a:ea typeface="+mj-ea"/>
                  <a:cs typeface="Arial" pitchFamily="34" charset="0"/>
                </a:rPr>
                <a:t> </a:t>
              </a:r>
              <a:r>
                <a:rPr lang="en-US" sz="2400" kern="0" dirty="0" err="1">
                  <a:solidFill>
                    <a:schemeClr val="tx2"/>
                  </a:solidFill>
                  <a:latin typeface="Arial" pitchFamily="34" charset="0"/>
                  <a:ea typeface="+mj-ea"/>
                  <a:cs typeface="Arial" pitchFamily="34" charset="0"/>
                </a:rPr>
                <a:t>đâu</a:t>
              </a:r>
              <a:endParaRPr lang="en-US" sz="2400" kern="0" dirty="0">
                <a:solidFill>
                  <a:schemeClr val="tx2"/>
                </a:solidFill>
                <a:latin typeface="Arial" pitchFamily="34" charset="0"/>
                <a:ea typeface="+mj-ea"/>
                <a:cs typeface="Arial" pitchFamily="34" charset="0"/>
              </a:endParaRPr>
            </a:p>
            <a:p>
              <a:pPr algn="ctr" eaLnBrk="1" hangingPunct="1">
                <a:defRPr/>
              </a:pPr>
              <a:r>
                <a:rPr lang="en-US" sz="2400" kern="0" dirty="0" err="1">
                  <a:solidFill>
                    <a:schemeClr val="tx2"/>
                  </a:solidFill>
                  <a:latin typeface="Arial" pitchFamily="34" charset="0"/>
                  <a:ea typeface="+mj-ea"/>
                  <a:cs typeface="Arial" pitchFamily="34" charset="0"/>
                </a:rPr>
                <a:t>Lá</a:t>
              </a:r>
              <a:r>
                <a:rPr lang="en-US" sz="2400" kern="0" dirty="0">
                  <a:solidFill>
                    <a:schemeClr val="tx2"/>
                  </a:solidFill>
                  <a:latin typeface="Arial" pitchFamily="34" charset="0"/>
                  <a:ea typeface="+mj-ea"/>
                  <a:cs typeface="Arial" pitchFamily="34" charset="0"/>
                </a:rPr>
                <a:t> </a:t>
              </a:r>
              <a:r>
                <a:rPr lang="en-US" sz="2400" kern="0" dirty="0" err="1">
                  <a:solidFill>
                    <a:schemeClr val="tx2"/>
                  </a:solidFill>
                  <a:latin typeface="Arial" pitchFamily="34" charset="0"/>
                  <a:ea typeface="+mj-ea"/>
                  <a:cs typeface="Arial" pitchFamily="34" charset="0"/>
                </a:rPr>
                <a:t>trầu</a:t>
              </a:r>
              <a:r>
                <a:rPr lang="en-US" sz="2400" kern="0" dirty="0">
                  <a:solidFill>
                    <a:schemeClr val="tx2"/>
                  </a:solidFill>
                  <a:latin typeface="Arial" pitchFamily="34" charset="0"/>
                  <a:ea typeface="+mj-ea"/>
                  <a:cs typeface="Arial" pitchFamily="34" charset="0"/>
                </a:rPr>
                <a:t> </a:t>
              </a:r>
              <a:r>
                <a:rPr lang="en-US" sz="2400" kern="0" dirty="0" err="1">
                  <a:solidFill>
                    <a:schemeClr val="tx2"/>
                  </a:solidFill>
                  <a:latin typeface="Arial" pitchFamily="34" charset="0"/>
                  <a:ea typeface="+mj-ea"/>
                  <a:cs typeface="Arial" pitchFamily="34" charset="0"/>
                </a:rPr>
                <a:t>khô</a:t>
              </a:r>
              <a:r>
                <a:rPr lang="en-US" sz="2400" kern="0" dirty="0">
                  <a:solidFill>
                    <a:schemeClr val="tx2"/>
                  </a:solidFill>
                  <a:latin typeface="Arial" pitchFamily="34" charset="0"/>
                  <a:ea typeface="+mj-ea"/>
                  <a:cs typeface="Arial" pitchFamily="34" charset="0"/>
                </a:rPr>
                <a:t> </a:t>
              </a:r>
              <a:r>
                <a:rPr lang="en-US" sz="2400" kern="0" dirty="0" err="1">
                  <a:solidFill>
                    <a:schemeClr val="tx2"/>
                  </a:solidFill>
                  <a:latin typeface="Arial" pitchFamily="34" charset="0"/>
                  <a:ea typeface="+mj-ea"/>
                  <a:cs typeface="Arial" pitchFamily="34" charset="0"/>
                </a:rPr>
                <a:t>giữa</a:t>
              </a:r>
              <a:r>
                <a:rPr lang="en-US" sz="2400" kern="0" dirty="0">
                  <a:solidFill>
                    <a:schemeClr val="tx2"/>
                  </a:solidFill>
                  <a:latin typeface="Arial" pitchFamily="34" charset="0"/>
                  <a:ea typeface="+mj-ea"/>
                  <a:cs typeface="Arial" pitchFamily="34" charset="0"/>
                </a:rPr>
                <a:t> </a:t>
              </a:r>
              <a:r>
                <a:rPr lang="en-US" sz="2400" kern="0" dirty="0" err="1">
                  <a:solidFill>
                    <a:schemeClr val="tx2"/>
                  </a:solidFill>
                  <a:latin typeface="Arial" pitchFamily="34" charset="0"/>
                  <a:ea typeface="+mj-ea"/>
                  <a:cs typeface="Arial" pitchFamily="34" charset="0"/>
                </a:rPr>
                <a:t>cơi</a:t>
              </a:r>
              <a:r>
                <a:rPr lang="en-US" sz="2400" kern="0" dirty="0">
                  <a:solidFill>
                    <a:schemeClr val="tx2"/>
                  </a:solidFill>
                  <a:latin typeface="Arial" pitchFamily="34" charset="0"/>
                  <a:ea typeface="+mj-ea"/>
                  <a:cs typeface="Arial" pitchFamily="34" charset="0"/>
                </a:rPr>
                <a:t> </a:t>
              </a:r>
              <a:r>
                <a:rPr lang="en-US" sz="2400" kern="0" dirty="0" err="1">
                  <a:solidFill>
                    <a:schemeClr val="tx2"/>
                  </a:solidFill>
                  <a:latin typeface="Arial" pitchFamily="34" charset="0"/>
                  <a:ea typeface="+mj-ea"/>
                  <a:cs typeface="Arial" pitchFamily="34" charset="0"/>
                </a:rPr>
                <a:t>trầu</a:t>
              </a:r>
              <a:endParaRPr lang="en-US" sz="2400" kern="0" dirty="0">
                <a:solidFill>
                  <a:schemeClr val="tx2"/>
                </a:solidFill>
                <a:latin typeface="Arial" pitchFamily="34" charset="0"/>
                <a:ea typeface="+mj-ea"/>
                <a:cs typeface="Arial" pitchFamily="34" charset="0"/>
              </a:endParaRPr>
            </a:p>
            <a:p>
              <a:pPr algn="ctr" eaLnBrk="1" hangingPunct="1">
                <a:defRPr/>
              </a:pPr>
              <a:r>
                <a:rPr lang="en-US" sz="2400" kern="0" dirty="0" err="1">
                  <a:solidFill>
                    <a:schemeClr val="tx2"/>
                  </a:solidFill>
                  <a:latin typeface="Arial" pitchFamily="34" charset="0"/>
                  <a:ea typeface="+mj-ea"/>
                  <a:cs typeface="Arial" pitchFamily="34" charset="0"/>
                </a:rPr>
                <a:t>Truyện</a:t>
              </a:r>
              <a:r>
                <a:rPr lang="en-US" sz="2400" kern="0" dirty="0">
                  <a:solidFill>
                    <a:schemeClr val="tx2"/>
                  </a:solidFill>
                  <a:latin typeface="Arial" pitchFamily="34" charset="0"/>
                  <a:ea typeface="+mj-ea"/>
                  <a:cs typeface="Arial" pitchFamily="34" charset="0"/>
                </a:rPr>
                <a:t> </a:t>
              </a:r>
              <a:r>
                <a:rPr lang="en-US" sz="2400" kern="0" dirty="0" err="1">
                  <a:solidFill>
                    <a:schemeClr val="tx2"/>
                  </a:solidFill>
                  <a:latin typeface="Arial" pitchFamily="34" charset="0"/>
                  <a:ea typeface="+mj-ea"/>
                  <a:cs typeface="Arial" pitchFamily="34" charset="0"/>
                </a:rPr>
                <a:t>Kiều</a:t>
              </a:r>
              <a:r>
                <a:rPr lang="en-US" sz="2400" kern="0" dirty="0">
                  <a:solidFill>
                    <a:schemeClr val="tx2"/>
                  </a:solidFill>
                  <a:latin typeface="Arial" pitchFamily="34" charset="0"/>
                  <a:ea typeface="+mj-ea"/>
                  <a:cs typeface="Arial" pitchFamily="34" charset="0"/>
                </a:rPr>
                <a:t> </a:t>
              </a:r>
              <a:r>
                <a:rPr lang="en-US" sz="2400" kern="0" dirty="0" err="1">
                  <a:solidFill>
                    <a:schemeClr val="tx2"/>
                  </a:solidFill>
                  <a:latin typeface="Arial" pitchFamily="34" charset="0"/>
                  <a:ea typeface="+mj-ea"/>
                  <a:cs typeface="Arial" pitchFamily="34" charset="0"/>
                </a:rPr>
                <a:t>gấp</a:t>
              </a:r>
              <a:r>
                <a:rPr lang="en-US" sz="2400" kern="0" dirty="0">
                  <a:solidFill>
                    <a:schemeClr val="tx2"/>
                  </a:solidFill>
                  <a:latin typeface="Arial" pitchFamily="34" charset="0"/>
                  <a:ea typeface="+mj-ea"/>
                  <a:cs typeface="Arial" pitchFamily="34" charset="0"/>
                </a:rPr>
                <a:t> </a:t>
              </a:r>
              <a:r>
                <a:rPr lang="en-US" sz="2400" kern="0" dirty="0" err="1">
                  <a:solidFill>
                    <a:schemeClr val="tx2"/>
                  </a:solidFill>
                  <a:latin typeface="Arial" pitchFamily="34" charset="0"/>
                  <a:ea typeface="+mj-ea"/>
                  <a:cs typeface="Arial" pitchFamily="34" charset="0"/>
                </a:rPr>
                <a:t>lại</a:t>
              </a:r>
              <a:r>
                <a:rPr lang="en-US" sz="2400" kern="0" dirty="0">
                  <a:solidFill>
                    <a:schemeClr val="tx2"/>
                  </a:solidFill>
                  <a:latin typeface="Arial" pitchFamily="34" charset="0"/>
                  <a:ea typeface="+mj-ea"/>
                  <a:cs typeface="Arial" pitchFamily="34" charset="0"/>
                </a:rPr>
                <a:t> </a:t>
              </a:r>
              <a:r>
                <a:rPr lang="en-US" sz="2400" kern="0" dirty="0" err="1">
                  <a:solidFill>
                    <a:schemeClr val="tx2"/>
                  </a:solidFill>
                  <a:latin typeface="Arial" pitchFamily="34" charset="0"/>
                  <a:ea typeface="+mj-ea"/>
                  <a:cs typeface="Arial" pitchFamily="34" charset="0"/>
                </a:rPr>
                <a:t>trên</a:t>
              </a:r>
              <a:r>
                <a:rPr lang="en-US" sz="2400" kern="0" dirty="0">
                  <a:solidFill>
                    <a:schemeClr val="tx2"/>
                  </a:solidFill>
                  <a:latin typeface="Arial" pitchFamily="34" charset="0"/>
                  <a:ea typeface="+mj-ea"/>
                  <a:cs typeface="Arial" pitchFamily="34" charset="0"/>
                </a:rPr>
                <a:t> </a:t>
              </a:r>
              <a:r>
                <a:rPr lang="en-US" sz="2400" kern="0" dirty="0" err="1">
                  <a:solidFill>
                    <a:schemeClr val="tx2"/>
                  </a:solidFill>
                  <a:latin typeface="Arial" pitchFamily="34" charset="0"/>
                  <a:ea typeface="+mj-ea"/>
                  <a:cs typeface="Arial" pitchFamily="34" charset="0"/>
                </a:rPr>
                <a:t>đầu</a:t>
              </a:r>
              <a:r>
                <a:rPr lang="en-US" sz="2400" kern="0" dirty="0">
                  <a:solidFill>
                    <a:schemeClr val="tx2"/>
                  </a:solidFill>
                  <a:latin typeface="Arial" pitchFamily="34" charset="0"/>
                  <a:ea typeface="+mj-ea"/>
                  <a:cs typeface="Arial" pitchFamily="34" charset="0"/>
                </a:rPr>
                <a:t> </a:t>
              </a:r>
              <a:r>
                <a:rPr lang="en-US" sz="2400" kern="0" dirty="0" err="1">
                  <a:solidFill>
                    <a:schemeClr val="tx2"/>
                  </a:solidFill>
                  <a:latin typeface="Arial" pitchFamily="34" charset="0"/>
                  <a:ea typeface="+mj-ea"/>
                  <a:cs typeface="Arial" pitchFamily="34" charset="0"/>
                </a:rPr>
                <a:t>bấy</a:t>
              </a:r>
              <a:r>
                <a:rPr lang="en-US" sz="2400" kern="0" dirty="0">
                  <a:solidFill>
                    <a:schemeClr val="tx2"/>
                  </a:solidFill>
                  <a:latin typeface="Arial" pitchFamily="34" charset="0"/>
                  <a:ea typeface="+mj-ea"/>
                  <a:cs typeface="Arial" pitchFamily="34" charset="0"/>
                </a:rPr>
                <a:t> nay.</a:t>
              </a:r>
            </a:p>
          </p:txBody>
        </p:sp>
        <p:sp>
          <p:nvSpPr>
            <p:cNvPr id="7" name="Rectangle 2"/>
            <p:cNvSpPr txBox="1">
              <a:spLocks noChangeArrowheads="1"/>
            </p:cNvSpPr>
            <p:nvPr/>
          </p:nvSpPr>
          <p:spPr bwMode="auto">
            <a:xfrm>
              <a:off x="640970" y="3371581"/>
              <a:ext cx="2886505" cy="1371668"/>
            </a:xfrm>
            <a:prstGeom prst="rect">
              <a:avLst/>
            </a:prstGeom>
            <a:noFill/>
            <a:ln w="9525">
              <a:noFill/>
              <a:miter lim="800000"/>
              <a:headEnd/>
              <a:tailEnd/>
            </a:ln>
            <a:effectLst/>
          </p:spPr>
          <p:txBody>
            <a:bodyPr anchor="ctr"/>
            <a:lstStyle/>
            <a:p>
              <a:pPr algn="ctr" eaLnBrk="1" hangingPunct="1">
                <a:defRPr/>
              </a:pPr>
              <a:r>
                <a:rPr lang="en-US" sz="2400" kern="0" dirty="0" err="1">
                  <a:solidFill>
                    <a:schemeClr val="tx2"/>
                  </a:solidFill>
                  <a:latin typeface="Arial" pitchFamily="34" charset="0"/>
                  <a:ea typeface="+mj-ea"/>
                  <a:cs typeface="Arial" pitchFamily="34" charset="0"/>
                </a:rPr>
                <a:t>Cánh</a:t>
              </a:r>
              <a:r>
                <a:rPr lang="en-US" sz="2400" kern="0" dirty="0">
                  <a:solidFill>
                    <a:schemeClr val="tx2"/>
                  </a:solidFill>
                  <a:latin typeface="Arial" pitchFamily="34" charset="0"/>
                  <a:ea typeface="+mj-ea"/>
                  <a:cs typeface="Arial" pitchFamily="34" charset="0"/>
                </a:rPr>
                <a:t> </a:t>
              </a:r>
              <a:r>
                <a:rPr lang="en-US" sz="2400" kern="0" dirty="0" err="1">
                  <a:solidFill>
                    <a:schemeClr val="tx2"/>
                  </a:solidFill>
                  <a:latin typeface="Arial" pitchFamily="34" charset="0"/>
                  <a:ea typeface="+mj-ea"/>
                  <a:cs typeface="Arial" pitchFamily="34" charset="0"/>
                </a:rPr>
                <a:t>màn</a:t>
              </a:r>
              <a:r>
                <a:rPr lang="en-US" sz="2400" kern="0" dirty="0">
                  <a:solidFill>
                    <a:schemeClr val="tx2"/>
                  </a:solidFill>
                  <a:latin typeface="Arial" pitchFamily="34" charset="0"/>
                  <a:ea typeface="+mj-ea"/>
                  <a:cs typeface="Arial" pitchFamily="34" charset="0"/>
                </a:rPr>
                <a:t> </a:t>
              </a:r>
              <a:r>
                <a:rPr lang="en-US" sz="2400" kern="0" dirty="0" err="1">
                  <a:solidFill>
                    <a:schemeClr val="tx2"/>
                  </a:solidFill>
                  <a:latin typeface="Arial" pitchFamily="34" charset="0"/>
                  <a:ea typeface="+mj-ea"/>
                  <a:cs typeface="Arial" pitchFamily="34" charset="0"/>
                </a:rPr>
                <a:t>khép</a:t>
              </a:r>
              <a:r>
                <a:rPr lang="en-US" sz="2400" kern="0" dirty="0">
                  <a:solidFill>
                    <a:schemeClr val="tx2"/>
                  </a:solidFill>
                  <a:latin typeface="Arial" pitchFamily="34" charset="0"/>
                  <a:ea typeface="+mj-ea"/>
                  <a:cs typeface="Arial" pitchFamily="34" charset="0"/>
                </a:rPr>
                <a:t> </a:t>
              </a:r>
              <a:r>
                <a:rPr lang="en-US" sz="2400" kern="0" dirty="0" err="1">
                  <a:solidFill>
                    <a:schemeClr val="tx2"/>
                  </a:solidFill>
                  <a:latin typeface="Arial" pitchFamily="34" charset="0"/>
                  <a:ea typeface="+mj-ea"/>
                  <a:cs typeface="Arial" pitchFamily="34" charset="0"/>
                </a:rPr>
                <a:t>lỏng</a:t>
              </a:r>
              <a:r>
                <a:rPr lang="en-US" sz="2400" kern="0" dirty="0">
                  <a:solidFill>
                    <a:schemeClr val="tx2"/>
                  </a:solidFill>
                  <a:latin typeface="Arial" pitchFamily="34" charset="0"/>
                  <a:ea typeface="+mj-ea"/>
                  <a:cs typeface="Arial" pitchFamily="34" charset="0"/>
                </a:rPr>
                <a:t> </a:t>
              </a:r>
              <a:r>
                <a:rPr lang="en-US" sz="2400" kern="0" dirty="0" err="1">
                  <a:solidFill>
                    <a:schemeClr val="tx2"/>
                  </a:solidFill>
                  <a:latin typeface="Arial" pitchFamily="34" charset="0"/>
                  <a:ea typeface="+mj-ea"/>
                  <a:cs typeface="Arial" pitchFamily="34" charset="0"/>
                </a:rPr>
                <a:t>cả</a:t>
              </a:r>
              <a:r>
                <a:rPr lang="en-US" sz="2400" kern="0" dirty="0">
                  <a:solidFill>
                    <a:schemeClr val="tx2"/>
                  </a:solidFill>
                  <a:latin typeface="Arial" pitchFamily="34" charset="0"/>
                  <a:ea typeface="+mj-ea"/>
                  <a:cs typeface="Arial" pitchFamily="34" charset="0"/>
                </a:rPr>
                <a:t> </a:t>
              </a:r>
              <a:r>
                <a:rPr lang="en-US" sz="2400" kern="0" dirty="0" err="1">
                  <a:solidFill>
                    <a:schemeClr val="tx2"/>
                  </a:solidFill>
                  <a:latin typeface="Arial" pitchFamily="34" charset="0"/>
                  <a:ea typeface="+mj-ea"/>
                  <a:cs typeface="Arial" pitchFamily="34" charset="0"/>
                </a:rPr>
                <a:t>ngày</a:t>
              </a:r>
              <a:endParaRPr lang="en-US" sz="2400" kern="0" dirty="0">
                <a:solidFill>
                  <a:schemeClr val="tx2"/>
                </a:solidFill>
                <a:latin typeface="Arial" pitchFamily="34" charset="0"/>
                <a:ea typeface="+mj-ea"/>
                <a:cs typeface="Arial" pitchFamily="34" charset="0"/>
              </a:endParaRPr>
            </a:p>
            <a:p>
              <a:pPr algn="ctr" eaLnBrk="1" hangingPunct="1">
                <a:defRPr/>
              </a:pPr>
              <a:r>
                <a:rPr lang="en-US" sz="2400" kern="0" dirty="0" err="1">
                  <a:solidFill>
                    <a:schemeClr val="tx2"/>
                  </a:solidFill>
                  <a:latin typeface="Arial" pitchFamily="34" charset="0"/>
                  <a:ea typeface="+mj-ea"/>
                  <a:cs typeface="Arial" pitchFamily="34" charset="0"/>
                </a:rPr>
                <a:t>Ruộng</a:t>
              </a:r>
              <a:r>
                <a:rPr lang="en-US" sz="2400" kern="0" dirty="0">
                  <a:solidFill>
                    <a:schemeClr val="tx2"/>
                  </a:solidFill>
                  <a:latin typeface="Arial" pitchFamily="34" charset="0"/>
                  <a:ea typeface="+mj-ea"/>
                  <a:cs typeface="Arial" pitchFamily="34" charset="0"/>
                </a:rPr>
                <a:t> </a:t>
              </a:r>
              <a:r>
                <a:rPr lang="en-US" sz="2400" kern="0" dirty="0" err="1">
                  <a:solidFill>
                    <a:schemeClr val="tx2"/>
                  </a:solidFill>
                  <a:latin typeface="Arial" pitchFamily="34" charset="0"/>
                  <a:ea typeface="+mj-ea"/>
                  <a:cs typeface="Arial" pitchFamily="34" charset="0"/>
                </a:rPr>
                <a:t>vườn</a:t>
              </a:r>
              <a:r>
                <a:rPr lang="en-US" sz="2400" kern="0" dirty="0">
                  <a:solidFill>
                    <a:schemeClr val="tx2"/>
                  </a:solidFill>
                  <a:latin typeface="Arial" pitchFamily="34" charset="0"/>
                  <a:ea typeface="+mj-ea"/>
                  <a:cs typeface="Arial" pitchFamily="34" charset="0"/>
                </a:rPr>
                <a:t> </a:t>
              </a:r>
              <a:r>
                <a:rPr lang="en-US" sz="2400" kern="0" dirty="0" err="1">
                  <a:solidFill>
                    <a:schemeClr val="tx2"/>
                  </a:solidFill>
                  <a:latin typeface="Arial" pitchFamily="34" charset="0"/>
                  <a:ea typeface="+mj-ea"/>
                  <a:cs typeface="Arial" pitchFamily="34" charset="0"/>
                </a:rPr>
                <a:t>vắng</a:t>
              </a:r>
              <a:r>
                <a:rPr lang="en-US" sz="2400" kern="0" dirty="0">
                  <a:solidFill>
                    <a:schemeClr val="tx2"/>
                  </a:solidFill>
                  <a:latin typeface="Arial" pitchFamily="34" charset="0"/>
                  <a:ea typeface="+mj-ea"/>
                  <a:cs typeface="Arial" pitchFamily="34" charset="0"/>
                </a:rPr>
                <a:t> </a:t>
              </a:r>
              <a:r>
                <a:rPr lang="en-US" sz="2400" kern="0" dirty="0" err="1">
                  <a:solidFill>
                    <a:schemeClr val="tx2"/>
                  </a:solidFill>
                  <a:latin typeface="Arial" pitchFamily="34" charset="0"/>
                  <a:ea typeface="+mj-ea"/>
                  <a:cs typeface="Arial" pitchFamily="34" charset="0"/>
                </a:rPr>
                <a:t>mẹ</a:t>
              </a:r>
              <a:r>
                <a:rPr lang="en-US" sz="2400" kern="0" dirty="0">
                  <a:solidFill>
                    <a:schemeClr val="tx2"/>
                  </a:solidFill>
                  <a:latin typeface="Arial" pitchFamily="34" charset="0"/>
                  <a:ea typeface="+mj-ea"/>
                  <a:cs typeface="Arial" pitchFamily="34" charset="0"/>
                </a:rPr>
                <a:t> </a:t>
              </a:r>
              <a:r>
                <a:rPr lang="en-US" sz="2400" kern="0" dirty="0" err="1">
                  <a:solidFill>
                    <a:schemeClr val="tx2"/>
                  </a:solidFill>
                  <a:latin typeface="Arial" pitchFamily="34" charset="0"/>
                  <a:ea typeface="+mj-ea"/>
                  <a:cs typeface="Arial" pitchFamily="34" charset="0"/>
                </a:rPr>
                <a:t>cuốc</a:t>
              </a:r>
              <a:r>
                <a:rPr lang="en-US" sz="2400" kern="0" dirty="0">
                  <a:solidFill>
                    <a:schemeClr val="tx2"/>
                  </a:solidFill>
                  <a:latin typeface="Arial" pitchFamily="34" charset="0"/>
                  <a:ea typeface="+mj-ea"/>
                  <a:cs typeface="Arial" pitchFamily="34" charset="0"/>
                </a:rPr>
                <a:t> </a:t>
              </a:r>
              <a:r>
                <a:rPr lang="en-US" sz="2400" kern="0" dirty="0" err="1">
                  <a:solidFill>
                    <a:schemeClr val="tx2"/>
                  </a:solidFill>
                  <a:latin typeface="Arial" pitchFamily="34" charset="0"/>
                  <a:ea typeface="+mj-ea"/>
                  <a:cs typeface="Arial" pitchFamily="34" charset="0"/>
                </a:rPr>
                <a:t>cày</a:t>
              </a:r>
              <a:r>
                <a:rPr lang="en-US" sz="2400" kern="0" dirty="0">
                  <a:solidFill>
                    <a:schemeClr val="tx2"/>
                  </a:solidFill>
                  <a:latin typeface="Arial" pitchFamily="34" charset="0"/>
                  <a:ea typeface="+mj-ea"/>
                  <a:cs typeface="Arial" pitchFamily="34" charset="0"/>
                </a:rPr>
                <a:t> </a:t>
              </a:r>
              <a:r>
                <a:rPr lang="en-US" sz="2400" kern="0" dirty="0" err="1">
                  <a:solidFill>
                    <a:schemeClr val="tx2"/>
                  </a:solidFill>
                  <a:latin typeface="Arial" pitchFamily="34" charset="0"/>
                  <a:ea typeface="+mj-ea"/>
                  <a:cs typeface="Arial" pitchFamily="34" charset="0"/>
                </a:rPr>
                <a:t>sớm</a:t>
              </a:r>
              <a:r>
                <a:rPr lang="en-US" sz="2400" kern="0" dirty="0">
                  <a:solidFill>
                    <a:schemeClr val="tx2"/>
                  </a:solidFill>
                  <a:latin typeface="Arial" pitchFamily="34" charset="0"/>
                  <a:ea typeface="+mj-ea"/>
                  <a:cs typeface="Arial" pitchFamily="34" charset="0"/>
                </a:rPr>
                <a:t> </a:t>
              </a:r>
              <a:r>
                <a:rPr lang="en-US" sz="2400" kern="0" dirty="0" err="1">
                  <a:solidFill>
                    <a:schemeClr val="tx2"/>
                  </a:solidFill>
                  <a:latin typeface="Arial" pitchFamily="34" charset="0"/>
                  <a:ea typeface="+mj-ea"/>
                  <a:cs typeface="Arial" pitchFamily="34" charset="0"/>
                </a:rPr>
                <a:t>trưa</a:t>
              </a:r>
              <a:endParaRPr lang="en-US" sz="2400" kern="0" dirty="0">
                <a:solidFill>
                  <a:schemeClr val="tx2"/>
                </a:solidFill>
                <a:latin typeface="Arial" pitchFamily="34" charset="0"/>
                <a:ea typeface="+mj-ea"/>
                <a:cs typeface="Arial" pitchFamily="34" charset="0"/>
              </a:endParaRPr>
            </a:p>
            <a:p>
              <a:pPr algn="ctr" eaLnBrk="1" hangingPunct="1">
                <a:defRPr/>
              </a:pPr>
              <a:r>
                <a:rPr lang="en-US" sz="2400" kern="0" dirty="0" err="1">
                  <a:solidFill>
                    <a:schemeClr val="tx2"/>
                  </a:solidFill>
                  <a:latin typeface="Arial" pitchFamily="34" charset="0"/>
                  <a:ea typeface="+mj-ea"/>
                  <a:cs typeface="Arial" pitchFamily="34" charset="0"/>
                </a:rPr>
                <a:t>Nắng</a:t>
              </a:r>
              <a:r>
                <a:rPr lang="en-US" sz="2400" kern="0" dirty="0">
                  <a:solidFill>
                    <a:schemeClr val="tx2"/>
                  </a:solidFill>
                  <a:latin typeface="Arial" pitchFamily="34" charset="0"/>
                  <a:ea typeface="+mj-ea"/>
                  <a:cs typeface="Arial" pitchFamily="34" charset="0"/>
                </a:rPr>
                <a:t> </a:t>
              </a:r>
              <a:r>
                <a:rPr lang="en-US" sz="2400" kern="0" dirty="0" err="1">
                  <a:solidFill>
                    <a:schemeClr val="tx2"/>
                  </a:solidFill>
                  <a:latin typeface="Arial" pitchFamily="34" charset="0"/>
                  <a:ea typeface="+mj-ea"/>
                  <a:cs typeface="Arial" pitchFamily="34" charset="0"/>
                </a:rPr>
                <a:t>mưa</a:t>
              </a:r>
              <a:r>
                <a:rPr lang="en-US" sz="2400" kern="0" dirty="0">
                  <a:solidFill>
                    <a:schemeClr val="tx2"/>
                  </a:solidFill>
                  <a:latin typeface="Arial" pitchFamily="34" charset="0"/>
                  <a:ea typeface="+mj-ea"/>
                  <a:cs typeface="Arial" pitchFamily="34" charset="0"/>
                </a:rPr>
                <a:t> </a:t>
              </a:r>
              <a:r>
                <a:rPr lang="en-US" sz="2400" kern="0" dirty="0" err="1">
                  <a:solidFill>
                    <a:schemeClr val="tx2"/>
                  </a:solidFill>
                  <a:latin typeface="Arial" pitchFamily="34" charset="0"/>
                  <a:ea typeface="+mj-ea"/>
                  <a:cs typeface="Arial" pitchFamily="34" charset="0"/>
                </a:rPr>
                <a:t>từ</a:t>
              </a:r>
              <a:r>
                <a:rPr lang="en-US" sz="2400" kern="0" dirty="0">
                  <a:solidFill>
                    <a:schemeClr val="tx2"/>
                  </a:solidFill>
                  <a:latin typeface="Arial" pitchFamily="34" charset="0"/>
                  <a:ea typeface="+mj-ea"/>
                  <a:cs typeface="Arial" pitchFamily="34" charset="0"/>
                </a:rPr>
                <a:t> </a:t>
              </a:r>
              <a:r>
                <a:rPr lang="en-US" sz="2400" kern="0" dirty="0" err="1">
                  <a:solidFill>
                    <a:schemeClr val="tx2"/>
                  </a:solidFill>
                  <a:latin typeface="Arial" pitchFamily="34" charset="0"/>
                  <a:ea typeface="+mj-ea"/>
                  <a:cs typeface="Arial" pitchFamily="34" charset="0"/>
                </a:rPr>
                <a:t>những</a:t>
              </a:r>
              <a:r>
                <a:rPr lang="en-US" sz="2400" kern="0" dirty="0">
                  <a:solidFill>
                    <a:schemeClr val="tx2"/>
                  </a:solidFill>
                  <a:latin typeface="Arial" pitchFamily="34" charset="0"/>
                  <a:ea typeface="+mj-ea"/>
                  <a:cs typeface="Arial" pitchFamily="34" charset="0"/>
                </a:rPr>
                <a:t> </a:t>
              </a:r>
              <a:r>
                <a:rPr lang="en-US" sz="2400" kern="0" dirty="0" err="1">
                  <a:solidFill>
                    <a:schemeClr val="tx2"/>
                  </a:solidFill>
                  <a:latin typeface="Arial" pitchFamily="34" charset="0"/>
                  <a:ea typeface="+mj-ea"/>
                  <a:cs typeface="Arial" pitchFamily="34" charset="0"/>
                </a:rPr>
                <a:t>ngày</a:t>
              </a:r>
              <a:r>
                <a:rPr lang="en-US" sz="2400" kern="0" dirty="0">
                  <a:solidFill>
                    <a:schemeClr val="tx2"/>
                  </a:solidFill>
                  <a:latin typeface="Arial" pitchFamily="34" charset="0"/>
                  <a:ea typeface="+mj-ea"/>
                  <a:cs typeface="Arial" pitchFamily="34" charset="0"/>
                </a:rPr>
                <a:t> </a:t>
              </a:r>
              <a:r>
                <a:rPr lang="en-US" sz="2400" kern="0" dirty="0" err="1">
                  <a:solidFill>
                    <a:schemeClr val="tx2"/>
                  </a:solidFill>
                  <a:latin typeface="Arial" pitchFamily="34" charset="0"/>
                  <a:ea typeface="+mj-ea"/>
                  <a:cs typeface="Arial" pitchFamily="34" charset="0"/>
                </a:rPr>
                <a:t>xưa</a:t>
              </a:r>
              <a:endParaRPr lang="en-US" sz="2400" kern="0" dirty="0">
                <a:solidFill>
                  <a:schemeClr val="tx2"/>
                </a:solidFill>
                <a:latin typeface="Arial" pitchFamily="34" charset="0"/>
                <a:ea typeface="+mj-ea"/>
                <a:cs typeface="Arial" pitchFamily="34" charset="0"/>
              </a:endParaRPr>
            </a:p>
            <a:p>
              <a:pPr algn="ctr" eaLnBrk="1" hangingPunct="1">
                <a:defRPr/>
              </a:pPr>
              <a:r>
                <a:rPr lang="en-US" sz="2400" kern="0" dirty="0" err="1">
                  <a:solidFill>
                    <a:schemeClr val="tx2"/>
                  </a:solidFill>
                  <a:latin typeface="Arial" pitchFamily="34" charset="0"/>
                  <a:ea typeface="+mj-ea"/>
                  <a:cs typeface="Arial" pitchFamily="34" charset="0"/>
                </a:rPr>
                <a:t>Lặn</a:t>
              </a:r>
              <a:r>
                <a:rPr lang="en-US" sz="2400" kern="0" dirty="0">
                  <a:solidFill>
                    <a:schemeClr val="tx2"/>
                  </a:solidFill>
                  <a:latin typeface="Arial" pitchFamily="34" charset="0"/>
                  <a:ea typeface="+mj-ea"/>
                  <a:cs typeface="Arial" pitchFamily="34" charset="0"/>
                </a:rPr>
                <a:t> </a:t>
              </a:r>
              <a:r>
                <a:rPr lang="en-US" sz="2400" kern="0" dirty="0" err="1">
                  <a:solidFill>
                    <a:schemeClr val="tx2"/>
                  </a:solidFill>
                  <a:latin typeface="Arial" pitchFamily="34" charset="0"/>
                  <a:ea typeface="+mj-ea"/>
                  <a:cs typeface="Arial" pitchFamily="34" charset="0"/>
                </a:rPr>
                <a:t>trong</a:t>
              </a:r>
              <a:r>
                <a:rPr lang="en-US" sz="2400" kern="0" dirty="0">
                  <a:solidFill>
                    <a:schemeClr val="tx2"/>
                  </a:solidFill>
                  <a:latin typeface="Arial" pitchFamily="34" charset="0"/>
                  <a:ea typeface="+mj-ea"/>
                  <a:cs typeface="Arial" pitchFamily="34" charset="0"/>
                </a:rPr>
                <a:t> </a:t>
              </a:r>
              <a:r>
                <a:rPr lang="en-US" sz="2400" kern="0" dirty="0" err="1">
                  <a:solidFill>
                    <a:schemeClr val="tx2"/>
                  </a:solidFill>
                  <a:latin typeface="Arial" pitchFamily="34" charset="0"/>
                  <a:ea typeface="+mj-ea"/>
                  <a:cs typeface="Arial" pitchFamily="34" charset="0"/>
                </a:rPr>
                <a:t>đời</a:t>
              </a:r>
              <a:r>
                <a:rPr lang="en-US" sz="2400" kern="0" dirty="0">
                  <a:solidFill>
                    <a:schemeClr val="tx2"/>
                  </a:solidFill>
                  <a:latin typeface="Arial" pitchFamily="34" charset="0"/>
                  <a:ea typeface="+mj-ea"/>
                  <a:cs typeface="Arial" pitchFamily="34" charset="0"/>
                </a:rPr>
                <a:t> </a:t>
              </a:r>
              <a:r>
                <a:rPr lang="en-US" sz="2400" kern="0" dirty="0" err="1">
                  <a:solidFill>
                    <a:schemeClr val="tx2"/>
                  </a:solidFill>
                  <a:latin typeface="Arial" pitchFamily="34" charset="0"/>
                  <a:ea typeface="+mj-ea"/>
                  <a:cs typeface="Arial" pitchFamily="34" charset="0"/>
                </a:rPr>
                <a:t>mẹ</a:t>
              </a:r>
              <a:r>
                <a:rPr lang="en-US" sz="2400" kern="0" dirty="0">
                  <a:solidFill>
                    <a:schemeClr val="tx2"/>
                  </a:solidFill>
                  <a:latin typeface="Arial" pitchFamily="34" charset="0"/>
                  <a:ea typeface="+mj-ea"/>
                  <a:cs typeface="Arial" pitchFamily="34" charset="0"/>
                </a:rPr>
                <a:t> </a:t>
              </a:r>
              <a:r>
                <a:rPr lang="en-US" sz="2400" kern="0" dirty="0" err="1">
                  <a:solidFill>
                    <a:schemeClr val="tx2"/>
                  </a:solidFill>
                  <a:latin typeface="Arial" pitchFamily="34" charset="0"/>
                  <a:ea typeface="+mj-ea"/>
                  <a:cs typeface="Arial" pitchFamily="34" charset="0"/>
                </a:rPr>
                <a:t>đến</a:t>
              </a:r>
              <a:r>
                <a:rPr lang="en-US" sz="2400" kern="0" dirty="0">
                  <a:solidFill>
                    <a:schemeClr val="tx2"/>
                  </a:solidFill>
                  <a:latin typeface="Arial" pitchFamily="34" charset="0"/>
                  <a:ea typeface="+mj-ea"/>
                  <a:cs typeface="Arial" pitchFamily="34" charset="0"/>
                </a:rPr>
                <a:t> </a:t>
              </a:r>
              <a:r>
                <a:rPr lang="en-US" sz="2400" kern="0" dirty="0" err="1">
                  <a:solidFill>
                    <a:schemeClr val="tx2"/>
                  </a:solidFill>
                  <a:latin typeface="Arial" pitchFamily="34" charset="0"/>
                  <a:ea typeface="+mj-ea"/>
                  <a:cs typeface="Arial" pitchFamily="34" charset="0"/>
                </a:rPr>
                <a:t>giờ</a:t>
              </a:r>
              <a:r>
                <a:rPr lang="en-US" sz="2400" kern="0" dirty="0">
                  <a:solidFill>
                    <a:schemeClr val="tx2"/>
                  </a:solidFill>
                  <a:latin typeface="Arial" pitchFamily="34" charset="0"/>
                  <a:ea typeface="+mj-ea"/>
                  <a:cs typeface="Arial" pitchFamily="34" charset="0"/>
                </a:rPr>
                <a:t> </a:t>
              </a:r>
              <a:r>
                <a:rPr lang="en-US" sz="2400" kern="0" dirty="0" err="1">
                  <a:solidFill>
                    <a:schemeClr val="tx2"/>
                  </a:solidFill>
                  <a:latin typeface="Arial" pitchFamily="34" charset="0"/>
                  <a:ea typeface="+mj-ea"/>
                  <a:cs typeface="Arial" pitchFamily="34" charset="0"/>
                </a:rPr>
                <a:t>chưa</a:t>
              </a:r>
              <a:r>
                <a:rPr lang="en-US" sz="2400" kern="0" dirty="0">
                  <a:solidFill>
                    <a:schemeClr val="tx2"/>
                  </a:solidFill>
                  <a:latin typeface="Arial" pitchFamily="34" charset="0"/>
                  <a:ea typeface="+mj-ea"/>
                  <a:cs typeface="Arial" pitchFamily="34" charset="0"/>
                </a:rPr>
                <a:t> tan.</a:t>
              </a:r>
            </a:p>
          </p:txBody>
        </p:sp>
        <p:sp>
          <p:nvSpPr>
            <p:cNvPr id="8" name="Rectangle 2"/>
            <p:cNvSpPr txBox="1">
              <a:spLocks noChangeArrowheads="1"/>
            </p:cNvSpPr>
            <p:nvPr/>
          </p:nvSpPr>
          <p:spPr bwMode="auto">
            <a:xfrm>
              <a:off x="413835" y="5618006"/>
              <a:ext cx="3113639" cy="1371668"/>
            </a:xfrm>
            <a:prstGeom prst="rect">
              <a:avLst/>
            </a:prstGeom>
            <a:noFill/>
            <a:ln w="9525">
              <a:noFill/>
              <a:miter lim="800000"/>
              <a:headEnd/>
              <a:tailEnd/>
            </a:ln>
            <a:effectLst/>
          </p:spPr>
          <p:txBody>
            <a:bodyPr anchor="ctr"/>
            <a:lstStyle/>
            <a:p>
              <a:pPr algn="ctr" eaLnBrk="1" hangingPunct="1">
                <a:defRPr/>
              </a:pPr>
              <a:r>
                <a:rPr lang="en-US" sz="2400" kern="0" dirty="0" err="1">
                  <a:solidFill>
                    <a:schemeClr val="tx2"/>
                  </a:solidFill>
                  <a:latin typeface="Arial" pitchFamily="34" charset="0"/>
                  <a:ea typeface="+mj-ea"/>
                  <a:cs typeface="Arial" pitchFamily="34" charset="0"/>
                </a:rPr>
                <a:t>Khắp</a:t>
              </a:r>
              <a:r>
                <a:rPr lang="en-US" sz="2400" kern="0" dirty="0">
                  <a:solidFill>
                    <a:schemeClr val="tx2"/>
                  </a:solidFill>
                  <a:latin typeface="Arial" pitchFamily="34" charset="0"/>
                  <a:ea typeface="+mj-ea"/>
                  <a:cs typeface="Arial" pitchFamily="34" charset="0"/>
                </a:rPr>
                <a:t> </a:t>
              </a:r>
              <a:r>
                <a:rPr lang="en-US" sz="2400" kern="0" dirty="0" err="1">
                  <a:solidFill>
                    <a:schemeClr val="tx2"/>
                  </a:solidFill>
                  <a:latin typeface="Arial" pitchFamily="34" charset="0"/>
                  <a:ea typeface="+mj-ea"/>
                  <a:cs typeface="Arial" pitchFamily="34" charset="0"/>
                </a:rPr>
                <a:t>người</a:t>
              </a:r>
              <a:r>
                <a:rPr lang="en-US" sz="2400" kern="0" dirty="0">
                  <a:solidFill>
                    <a:schemeClr val="tx2"/>
                  </a:solidFill>
                  <a:latin typeface="Arial" pitchFamily="34" charset="0"/>
                  <a:ea typeface="+mj-ea"/>
                  <a:cs typeface="Arial" pitchFamily="34" charset="0"/>
                </a:rPr>
                <a:t> </a:t>
              </a:r>
              <a:r>
                <a:rPr lang="en-US" sz="2400" kern="0" dirty="0" err="1">
                  <a:solidFill>
                    <a:schemeClr val="tx2"/>
                  </a:solidFill>
                  <a:latin typeface="Arial" pitchFamily="34" charset="0"/>
                  <a:ea typeface="+mj-ea"/>
                  <a:cs typeface="Arial" pitchFamily="34" charset="0"/>
                </a:rPr>
                <a:t>đau</a:t>
              </a:r>
              <a:r>
                <a:rPr lang="en-US" sz="2400" kern="0" dirty="0">
                  <a:solidFill>
                    <a:schemeClr val="tx2"/>
                  </a:solidFill>
                  <a:latin typeface="Arial" pitchFamily="34" charset="0"/>
                  <a:ea typeface="+mj-ea"/>
                  <a:cs typeface="Arial" pitchFamily="34" charset="0"/>
                </a:rPr>
                <a:t> </a:t>
              </a:r>
              <a:r>
                <a:rPr lang="en-US" sz="2400" kern="0" dirty="0" err="1">
                  <a:solidFill>
                    <a:schemeClr val="tx2"/>
                  </a:solidFill>
                  <a:latin typeface="Arial" pitchFamily="34" charset="0"/>
                  <a:ea typeface="+mj-ea"/>
                  <a:cs typeface="Arial" pitchFamily="34" charset="0"/>
                </a:rPr>
                <a:t>buốt</a:t>
              </a:r>
              <a:r>
                <a:rPr lang="en-US" sz="2400" kern="0" dirty="0">
                  <a:solidFill>
                    <a:schemeClr val="tx2"/>
                  </a:solidFill>
                  <a:latin typeface="Arial" pitchFamily="34" charset="0"/>
                  <a:ea typeface="+mj-ea"/>
                  <a:cs typeface="Arial" pitchFamily="34" charset="0"/>
                </a:rPr>
                <a:t>, </a:t>
              </a:r>
              <a:r>
                <a:rPr lang="en-US" sz="2400" kern="0" dirty="0" err="1">
                  <a:solidFill>
                    <a:schemeClr val="tx2"/>
                  </a:solidFill>
                  <a:latin typeface="Arial" pitchFamily="34" charset="0"/>
                  <a:ea typeface="+mj-ea"/>
                  <a:cs typeface="Arial" pitchFamily="34" charset="0"/>
                </a:rPr>
                <a:t>nóng</a:t>
              </a:r>
              <a:r>
                <a:rPr lang="en-US" sz="2400" kern="0" dirty="0">
                  <a:solidFill>
                    <a:schemeClr val="tx2"/>
                  </a:solidFill>
                  <a:latin typeface="Arial" pitchFamily="34" charset="0"/>
                  <a:ea typeface="+mj-ea"/>
                  <a:cs typeface="Arial" pitchFamily="34" charset="0"/>
                </a:rPr>
                <a:t> ran</a:t>
              </a:r>
            </a:p>
            <a:p>
              <a:pPr algn="ctr" eaLnBrk="1" hangingPunct="1">
                <a:defRPr/>
              </a:pPr>
              <a:r>
                <a:rPr lang="en-US" sz="2400" kern="0" dirty="0" err="1">
                  <a:solidFill>
                    <a:schemeClr val="tx2"/>
                  </a:solidFill>
                  <a:latin typeface="Arial" pitchFamily="34" charset="0"/>
                  <a:ea typeface="+mj-ea"/>
                  <a:cs typeface="Arial" pitchFamily="34" charset="0"/>
                </a:rPr>
                <a:t>Mẹ</a:t>
              </a:r>
              <a:r>
                <a:rPr lang="en-US" sz="2400" kern="0" dirty="0">
                  <a:solidFill>
                    <a:schemeClr val="tx2"/>
                  </a:solidFill>
                  <a:latin typeface="Arial" pitchFamily="34" charset="0"/>
                  <a:ea typeface="+mj-ea"/>
                  <a:cs typeface="Arial" pitchFamily="34" charset="0"/>
                </a:rPr>
                <a:t> </a:t>
              </a:r>
              <a:r>
                <a:rPr lang="en-US" sz="2400" kern="0" dirty="0" err="1">
                  <a:solidFill>
                    <a:schemeClr val="tx2"/>
                  </a:solidFill>
                  <a:latin typeface="Arial" pitchFamily="34" charset="0"/>
                  <a:ea typeface="+mj-ea"/>
                  <a:cs typeface="Arial" pitchFamily="34" charset="0"/>
                </a:rPr>
                <a:t>ơi</a:t>
              </a:r>
              <a:r>
                <a:rPr lang="en-US" sz="2400" kern="0" dirty="0">
                  <a:solidFill>
                    <a:schemeClr val="tx2"/>
                  </a:solidFill>
                  <a:latin typeface="Arial" pitchFamily="34" charset="0"/>
                  <a:ea typeface="+mj-ea"/>
                  <a:cs typeface="Arial" pitchFamily="34" charset="0"/>
                </a:rPr>
                <a:t>! </a:t>
              </a:r>
              <a:r>
                <a:rPr lang="en-US" sz="2400" kern="0" dirty="0" err="1">
                  <a:solidFill>
                    <a:schemeClr val="tx2"/>
                  </a:solidFill>
                  <a:latin typeface="Arial" pitchFamily="34" charset="0"/>
                  <a:ea typeface="+mj-ea"/>
                  <a:cs typeface="Arial" pitchFamily="34" charset="0"/>
                </a:rPr>
                <a:t>Cô</a:t>
              </a:r>
              <a:r>
                <a:rPr lang="en-US" sz="2400" kern="0" dirty="0">
                  <a:solidFill>
                    <a:schemeClr val="tx2"/>
                  </a:solidFill>
                  <a:latin typeface="Arial" pitchFamily="34" charset="0"/>
                  <a:ea typeface="+mj-ea"/>
                  <a:cs typeface="Arial" pitchFamily="34" charset="0"/>
                </a:rPr>
                <a:t> </a:t>
              </a:r>
              <a:r>
                <a:rPr lang="en-US" sz="2400" kern="0" dirty="0" err="1">
                  <a:solidFill>
                    <a:schemeClr val="tx2"/>
                  </a:solidFill>
                  <a:latin typeface="Arial" pitchFamily="34" charset="0"/>
                  <a:ea typeface="+mj-ea"/>
                  <a:cs typeface="Arial" pitchFamily="34" charset="0"/>
                </a:rPr>
                <a:t>bác</a:t>
              </a:r>
              <a:r>
                <a:rPr lang="en-US" sz="2400" kern="0" dirty="0">
                  <a:solidFill>
                    <a:schemeClr val="tx2"/>
                  </a:solidFill>
                  <a:latin typeface="Arial" pitchFamily="34" charset="0"/>
                  <a:ea typeface="+mj-ea"/>
                  <a:cs typeface="Arial" pitchFamily="34" charset="0"/>
                </a:rPr>
                <a:t> </a:t>
              </a:r>
              <a:r>
                <a:rPr lang="en-US" sz="2400" kern="0" dirty="0" err="1">
                  <a:solidFill>
                    <a:schemeClr val="tx2"/>
                  </a:solidFill>
                  <a:latin typeface="Arial" pitchFamily="34" charset="0"/>
                  <a:ea typeface="+mj-ea"/>
                  <a:cs typeface="Arial" pitchFamily="34" charset="0"/>
                </a:rPr>
                <a:t>xóm</a:t>
              </a:r>
              <a:r>
                <a:rPr lang="en-US" sz="2400" kern="0" dirty="0">
                  <a:solidFill>
                    <a:schemeClr val="tx2"/>
                  </a:solidFill>
                  <a:latin typeface="Arial" pitchFamily="34" charset="0"/>
                  <a:ea typeface="+mj-ea"/>
                  <a:cs typeface="Arial" pitchFamily="34" charset="0"/>
                </a:rPr>
                <a:t> </a:t>
              </a:r>
              <a:r>
                <a:rPr lang="en-US" sz="2400" kern="0" dirty="0" err="1">
                  <a:solidFill>
                    <a:schemeClr val="tx2"/>
                  </a:solidFill>
                  <a:latin typeface="Arial" pitchFamily="34" charset="0"/>
                  <a:ea typeface="+mj-ea"/>
                  <a:cs typeface="Arial" pitchFamily="34" charset="0"/>
                </a:rPr>
                <a:t>làng</a:t>
              </a:r>
              <a:r>
                <a:rPr lang="en-US" sz="2400" kern="0" dirty="0">
                  <a:solidFill>
                    <a:schemeClr val="tx2"/>
                  </a:solidFill>
                  <a:latin typeface="Arial" pitchFamily="34" charset="0"/>
                  <a:ea typeface="+mj-ea"/>
                  <a:cs typeface="Arial" pitchFamily="34" charset="0"/>
                </a:rPr>
                <a:t> </a:t>
              </a:r>
              <a:r>
                <a:rPr lang="en-US" sz="2400" kern="0" dirty="0" err="1">
                  <a:solidFill>
                    <a:schemeClr val="tx2"/>
                  </a:solidFill>
                  <a:latin typeface="Arial" pitchFamily="34" charset="0"/>
                  <a:ea typeface="+mj-ea"/>
                  <a:cs typeface="Arial" pitchFamily="34" charset="0"/>
                </a:rPr>
                <a:t>đến</a:t>
              </a:r>
              <a:r>
                <a:rPr lang="en-US" sz="2400" kern="0" dirty="0">
                  <a:solidFill>
                    <a:schemeClr val="tx2"/>
                  </a:solidFill>
                  <a:latin typeface="Arial" pitchFamily="34" charset="0"/>
                  <a:ea typeface="+mj-ea"/>
                  <a:cs typeface="Arial" pitchFamily="34" charset="0"/>
                </a:rPr>
                <a:t> </a:t>
              </a:r>
              <a:r>
                <a:rPr lang="en-US" sz="2400" kern="0" dirty="0" err="1">
                  <a:solidFill>
                    <a:schemeClr val="tx2"/>
                  </a:solidFill>
                  <a:latin typeface="Arial" pitchFamily="34" charset="0"/>
                  <a:ea typeface="+mj-ea"/>
                  <a:cs typeface="Arial" pitchFamily="34" charset="0"/>
                </a:rPr>
                <a:t>thăm</a:t>
              </a:r>
              <a:endParaRPr lang="en-US" sz="2400" kern="0" dirty="0">
                <a:solidFill>
                  <a:schemeClr val="tx2"/>
                </a:solidFill>
                <a:latin typeface="Arial" pitchFamily="34" charset="0"/>
                <a:ea typeface="+mj-ea"/>
                <a:cs typeface="Arial" pitchFamily="34" charset="0"/>
              </a:endParaRPr>
            </a:p>
            <a:p>
              <a:pPr algn="ctr" eaLnBrk="1" hangingPunct="1">
                <a:defRPr/>
              </a:pPr>
              <a:r>
                <a:rPr lang="en-US" sz="2400" kern="0" dirty="0" err="1">
                  <a:solidFill>
                    <a:schemeClr val="tx2"/>
                  </a:solidFill>
                  <a:latin typeface="Arial" pitchFamily="34" charset="0"/>
                  <a:ea typeface="+mj-ea"/>
                  <a:cs typeface="Arial" pitchFamily="34" charset="0"/>
                </a:rPr>
                <a:t>Người</a:t>
              </a:r>
              <a:r>
                <a:rPr lang="en-US" sz="2400" kern="0" dirty="0">
                  <a:solidFill>
                    <a:schemeClr val="tx2"/>
                  </a:solidFill>
                  <a:latin typeface="Arial" pitchFamily="34" charset="0"/>
                  <a:ea typeface="+mj-ea"/>
                  <a:cs typeface="Arial" pitchFamily="34" charset="0"/>
                </a:rPr>
                <a:t> </a:t>
              </a:r>
              <a:r>
                <a:rPr lang="en-US" sz="2400" kern="0" dirty="0" err="1">
                  <a:solidFill>
                    <a:schemeClr val="tx2"/>
                  </a:solidFill>
                  <a:latin typeface="Arial" pitchFamily="34" charset="0"/>
                  <a:ea typeface="+mj-ea"/>
                  <a:cs typeface="Arial" pitchFamily="34" charset="0"/>
                </a:rPr>
                <a:t>cho</a:t>
              </a:r>
              <a:r>
                <a:rPr lang="en-US" sz="2400" kern="0" dirty="0">
                  <a:solidFill>
                    <a:schemeClr val="tx2"/>
                  </a:solidFill>
                  <a:latin typeface="Arial" pitchFamily="34" charset="0"/>
                  <a:ea typeface="+mj-ea"/>
                  <a:cs typeface="Arial" pitchFamily="34" charset="0"/>
                </a:rPr>
                <a:t> </a:t>
              </a:r>
              <a:r>
                <a:rPr lang="en-US" sz="2400" kern="0" dirty="0" err="1">
                  <a:solidFill>
                    <a:schemeClr val="tx2"/>
                  </a:solidFill>
                  <a:latin typeface="Arial" pitchFamily="34" charset="0"/>
                  <a:ea typeface="+mj-ea"/>
                  <a:cs typeface="Arial" pitchFamily="34" charset="0"/>
                </a:rPr>
                <a:t>trứng</a:t>
              </a:r>
              <a:r>
                <a:rPr lang="en-US" sz="2400" kern="0" dirty="0">
                  <a:solidFill>
                    <a:schemeClr val="tx2"/>
                  </a:solidFill>
                  <a:latin typeface="Arial" pitchFamily="34" charset="0"/>
                  <a:ea typeface="+mj-ea"/>
                  <a:cs typeface="Arial" pitchFamily="34" charset="0"/>
                </a:rPr>
                <a:t>, </a:t>
              </a:r>
              <a:r>
                <a:rPr lang="en-US" sz="2400" kern="0" dirty="0" err="1">
                  <a:solidFill>
                    <a:schemeClr val="tx2"/>
                  </a:solidFill>
                  <a:latin typeface="Arial" pitchFamily="34" charset="0"/>
                  <a:ea typeface="+mj-ea"/>
                  <a:cs typeface="Arial" pitchFamily="34" charset="0"/>
                </a:rPr>
                <a:t>người</a:t>
              </a:r>
              <a:r>
                <a:rPr lang="en-US" sz="2400" kern="0" dirty="0">
                  <a:solidFill>
                    <a:schemeClr val="tx2"/>
                  </a:solidFill>
                  <a:latin typeface="Arial" pitchFamily="34" charset="0"/>
                  <a:ea typeface="+mj-ea"/>
                  <a:cs typeface="Arial" pitchFamily="34" charset="0"/>
                </a:rPr>
                <a:t> </a:t>
              </a:r>
              <a:r>
                <a:rPr lang="en-US" sz="2400" kern="0" dirty="0" err="1">
                  <a:solidFill>
                    <a:schemeClr val="tx2"/>
                  </a:solidFill>
                  <a:latin typeface="Arial" pitchFamily="34" charset="0"/>
                  <a:ea typeface="+mj-ea"/>
                  <a:cs typeface="Arial" pitchFamily="34" charset="0"/>
                </a:rPr>
                <a:t>cho</a:t>
              </a:r>
              <a:r>
                <a:rPr lang="en-US" sz="2400" kern="0" dirty="0">
                  <a:solidFill>
                    <a:schemeClr val="tx2"/>
                  </a:solidFill>
                  <a:latin typeface="Arial" pitchFamily="34" charset="0"/>
                  <a:ea typeface="+mj-ea"/>
                  <a:cs typeface="Arial" pitchFamily="34" charset="0"/>
                </a:rPr>
                <a:t> cam</a:t>
              </a:r>
            </a:p>
            <a:p>
              <a:pPr algn="ctr" eaLnBrk="1" hangingPunct="1">
                <a:defRPr/>
              </a:pPr>
              <a:r>
                <a:rPr lang="en-US" sz="2400" kern="0" dirty="0" err="1">
                  <a:solidFill>
                    <a:schemeClr val="tx2"/>
                  </a:solidFill>
                  <a:latin typeface="Arial" pitchFamily="34" charset="0"/>
                  <a:ea typeface="+mj-ea"/>
                  <a:cs typeface="Arial" pitchFamily="34" charset="0"/>
                </a:rPr>
                <a:t>Và</a:t>
              </a:r>
              <a:r>
                <a:rPr lang="en-US" sz="2400" kern="0" dirty="0">
                  <a:solidFill>
                    <a:schemeClr val="tx2"/>
                  </a:solidFill>
                  <a:latin typeface="Arial" pitchFamily="34" charset="0"/>
                  <a:ea typeface="+mj-ea"/>
                  <a:cs typeface="Arial" pitchFamily="34" charset="0"/>
                </a:rPr>
                <a:t> </a:t>
              </a:r>
              <a:r>
                <a:rPr lang="en-US" sz="2400" kern="0" dirty="0" err="1">
                  <a:solidFill>
                    <a:schemeClr val="tx2"/>
                  </a:solidFill>
                  <a:latin typeface="Arial" pitchFamily="34" charset="0"/>
                  <a:ea typeface="+mj-ea"/>
                  <a:cs typeface="Arial" pitchFamily="34" charset="0"/>
                </a:rPr>
                <a:t>anh</a:t>
              </a:r>
              <a:r>
                <a:rPr lang="en-US" sz="2400" kern="0" dirty="0">
                  <a:solidFill>
                    <a:schemeClr val="tx2"/>
                  </a:solidFill>
                  <a:latin typeface="Arial" pitchFamily="34" charset="0"/>
                  <a:ea typeface="+mj-ea"/>
                  <a:cs typeface="Arial" pitchFamily="34" charset="0"/>
                </a:rPr>
                <a:t> y </a:t>
              </a:r>
              <a:r>
                <a:rPr lang="en-US" sz="2400" kern="0" dirty="0" err="1">
                  <a:solidFill>
                    <a:schemeClr val="tx2"/>
                  </a:solidFill>
                  <a:latin typeface="Arial" pitchFamily="34" charset="0"/>
                  <a:ea typeface="+mj-ea"/>
                  <a:cs typeface="Arial" pitchFamily="34" charset="0"/>
                </a:rPr>
                <a:t>sĩ</a:t>
              </a:r>
              <a:r>
                <a:rPr lang="en-US" sz="2400" kern="0" dirty="0">
                  <a:solidFill>
                    <a:schemeClr val="tx2"/>
                  </a:solidFill>
                  <a:latin typeface="Arial" pitchFamily="34" charset="0"/>
                  <a:ea typeface="+mj-ea"/>
                  <a:cs typeface="Arial" pitchFamily="34" charset="0"/>
                </a:rPr>
                <a:t> </a:t>
              </a:r>
              <a:r>
                <a:rPr lang="en-US" sz="2400" kern="0" dirty="0" err="1">
                  <a:solidFill>
                    <a:schemeClr val="tx2"/>
                  </a:solidFill>
                  <a:latin typeface="Arial" pitchFamily="34" charset="0"/>
                  <a:ea typeface="+mj-ea"/>
                  <a:cs typeface="Arial" pitchFamily="34" charset="0"/>
                </a:rPr>
                <a:t>đã</a:t>
              </a:r>
              <a:r>
                <a:rPr lang="en-US" sz="2400" kern="0" dirty="0">
                  <a:solidFill>
                    <a:schemeClr val="tx2"/>
                  </a:solidFill>
                  <a:latin typeface="Arial" pitchFamily="34" charset="0"/>
                  <a:ea typeface="+mj-ea"/>
                  <a:cs typeface="Arial" pitchFamily="34" charset="0"/>
                </a:rPr>
                <a:t> </a:t>
              </a:r>
              <a:r>
                <a:rPr lang="en-US" sz="2400" kern="0" dirty="0" err="1">
                  <a:solidFill>
                    <a:schemeClr val="tx2"/>
                  </a:solidFill>
                  <a:latin typeface="Arial" pitchFamily="34" charset="0"/>
                  <a:ea typeface="+mj-ea"/>
                  <a:cs typeface="Arial" pitchFamily="34" charset="0"/>
                </a:rPr>
                <a:t>mang</a:t>
              </a:r>
              <a:r>
                <a:rPr lang="en-US" sz="2400" kern="0" dirty="0">
                  <a:solidFill>
                    <a:schemeClr val="tx2"/>
                  </a:solidFill>
                  <a:latin typeface="Arial" pitchFamily="34" charset="0"/>
                  <a:ea typeface="+mj-ea"/>
                  <a:cs typeface="Arial" pitchFamily="34" charset="0"/>
                </a:rPr>
                <a:t> </a:t>
              </a:r>
              <a:r>
                <a:rPr lang="en-US" sz="2400" kern="0" dirty="0" err="1">
                  <a:solidFill>
                    <a:schemeClr val="tx2"/>
                  </a:solidFill>
                  <a:latin typeface="Arial" pitchFamily="34" charset="0"/>
                  <a:ea typeface="+mj-ea"/>
                  <a:cs typeface="Arial" pitchFamily="34" charset="0"/>
                </a:rPr>
                <a:t>thuốc</a:t>
              </a:r>
              <a:r>
                <a:rPr lang="en-US" sz="2400" kern="0" dirty="0">
                  <a:solidFill>
                    <a:schemeClr val="tx2"/>
                  </a:solidFill>
                  <a:latin typeface="Arial" pitchFamily="34" charset="0"/>
                  <a:ea typeface="+mj-ea"/>
                  <a:cs typeface="Arial" pitchFamily="34" charset="0"/>
                </a:rPr>
                <a:t> </a:t>
              </a:r>
              <a:r>
                <a:rPr lang="en-US" sz="2400" kern="0" dirty="0" err="1">
                  <a:solidFill>
                    <a:schemeClr val="tx2"/>
                  </a:solidFill>
                  <a:latin typeface="Arial" pitchFamily="34" charset="0"/>
                  <a:ea typeface="+mj-ea"/>
                  <a:cs typeface="Arial" pitchFamily="34" charset="0"/>
                </a:rPr>
                <a:t>vào</a:t>
              </a:r>
              <a:r>
                <a:rPr lang="en-US" sz="2400" kern="0" dirty="0">
                  <a:solidFill>
                    <a:schemeClr val="tx2"/>
                  </a:solidFill>
                  <a:latin typeface="Arial" pitchFamily="34" charset="0"/>
                  <a:ea typeface="+mj-ea"/>
                  <a:cs typeface="Arial" pitchFamily="34" charset="0"/>
                </a:rPr>
                <a:t>.</a:t>
              </a:r>
            </a:p>
          </p:txBody>
        </p:sp>
        <p:sp>
          <p:nvSpPr>
            <p:cNvPr id="9" name="Rectangle 2"/>
            <p:cNvSpPr txBox="1">
              <a:spLocks noChangeArrowheads="1"/>
            </p:cNvSpPr>
            <p:nvPr/>
          </p:nvSpPr>
          <p:spPr bwMode="auto">
            <a:xfrm>
              <a:off x="3667659" y="1196598"/>
              <a:ext cx="2948020" cy="1371668"/>
            </a:xfrm>
            <a:prstGeom prst="rect">
              <a:avLst/>
            </a:prstGeom>
            <a:noFill/>
            <a:ln w="9525">
              <a:noFill/>
              <a:miter lim="800000"/>
              <a:headEnd/>
              <a:tailEnd/>
            </a:ln>
            <a:effectLst/>
          </p:spPr>
          <p:txBody>
            <a:bodyPr anchor="ctr"/>
            <a:lstStyle/>
            <a:p>
              <a:pPr algn="ctr" eaLnBrk="1" hangingPunct="1">
                <a:defRPr/>
              </a:pPr>
              <a:r>
                <a:rPr lang="en-US" sz="2400" kern="0" dirty="0" err="1">
                  <a:solidFill>
                    <a:schemeClr val="tx2"/>
                  </a:solidFill>
                  <a:latin typeface="Arial" pitchFamily="34" charset="0"/>
                  <a:ea typeface="+mj-ea"/>
                  <a:cs typeface="Arial" pitchFamily="34" charset="0"/>
                </a:rPr>
                <a:t>Sáng</a:t>
              </a:r>
              <a:r>
                <a:rPr lang="en-US" sz="2400" kern="0" dirty="0">
                  <a:solidFill>
                    <a:schemeClr val="tx2"/>
                  </a:solidFill>
                  <a:latin typeface="Arial" pitchFamily="34" charset="0"/>
                  <a:ea typeface="+mj-ea"/>
                  <a:cs typeface="Arial" pitchFamily="34" charset="0"/>
                </a:rPr>
                <a:t> nay </a:t>
              </a:r>
              <a:r>
                <a:rPr lang="en-US" sz="2400" kern="0" dirty="0" err="1">
                  <a:solidFill>
                    <a:schemeClr val="tx2"/>
                  </a:solidFill>
                  <a:latin typeface="Arial" pitchFamily="34" charset="0"/>
                  <a:ea typeface="+mj-ea"/>
                  <a:cs typeface="Arial" pitchFamily="34" charset="0"/>
                </a:rPr>
                <a:t>trời</a:t>
              </a:r>
              <a:r>
                <a:rPr lang="en-US" sz="2400" kern="0" dirty="0">
                  <a:solidFill>
                    <a:schemeClr val="tx2"/>
                  </a:solidFill>
                  <a:latin typeface="Arial" pitchFamily="34" charset="0"/>
                  <a:ea typeface="+mj-ea"/>
                  <a:cs typeface="Arial" pitchFamily="34" charset="0"/>
                </a:rPr>
                <a:t> </a:t>
              </a:r>
              <a:r>
                <a:rPr lang="en-US" sz="2400" kern="0" dirty="0" err="1">
                  <a:solidFill>
                    <a:schemeClr val="tx2"/>
                  </a:solidFill>
                  <a:latin typeface="Arial" pitchFamily="34" charset="0"/>
                  <a:ea typeface="+mj-ea"/>
                  <a:cs typeface="Arial" pitchFamily="34" charset="0"/>
                </a:rPr>
                <a:t>đổ</a:t>
              </a:r>
              <a:r>
                <a:rPr lang="en-US" sz="2400" kern="0" dirty="0">
                  <a:solidFill>
                    <a:schemeClr val="tx2"/>
                  </a:solidFill>
                  <a:latin typeface="Arial" pitchFamily="34" charset="0"/>
                  <a:ea typeface="+mj-ea"/>
                  <a:cs typeface="Arial" pitchFamily="34" charset="0"/>
                </a:rPr>
                <a:t> </a:t>
              </a:r>
              <a:r>
                <a:rPr lang="en-US" sz="2400" kern="0" dirty="0" err="1">
                  <a:solidFill>
                    <a:schemeClr val="tx2"/>
                  </a:solidFill>
                  <a:latin typeface="Arial" pitchFamily="34" charset="0"/>
                  <a:ea typeface="+mj-ea"/>
                  <a:cs typeface="Arial" pitchFamily="34" charset="0"/>
                </a:rPr>
                <a:t>mưa</a:t>
              </a:r>
              <a:r>
                <a:rPr lang="en-US" sz="2400" kern="0" dirty="0">
                  <a:solidFill>
                    <a:schemeClr val="tx2"/>
                  </a:solidFill>
                  <a:latin typeface="Arial" pitchFamily="34" charset="0"/>
                  <a:ea typeface="+mj-ea"/>
                  <a:cs typeface="Arial" pitchFamily="34" charset="0"/>
                </a:rPr>
                <a:t> </a:t>
              </a:r>
              <a:r>
                <a:rPr lang="en-US" sz="2400" kern="0" dirty="0" err="1">
                  <a:solidFill>
                    <a:schemeClr val="tx2"/>
                  </a:solidFill>
                  <a:latin typeface="Arial" pitchFamily="34" charset="0"/>
                  <a:ea typeface="+mj-ea"/>
                  <a:cs typeface="Arial" pitchFamily="34" charset="0"/>
                </a:rPr>
                <a:t>rào</a:t>
              </a:r>
              <a:endParaRPr lang="en-US" sz="2400" kern="0" dirty="0">
                <a:solidFill>
                  <a:schemeClr val="tx2"/>
                </a:solidFill>
                <a:latin typeface="Arial" pitchFamily="34" charset="0"/>
                <a:ea typeface="+mj-ea"/>
                <a:cs typeface="Arial" pitchFamily="34" charset="0"/>
              </a:endParaRPr>
            </a:p>
            <a:p>
              <a:pPr algn="ctr" eaLnBrk="1" hangingPunct="1">
                <a:defRPr/>
              </a:pPr>
              <a:r>
                <a:rPr lang="en-US" sz="2400" kern="0" dirty="0" err="1">
                  <a:solidFill>
                    <a:schemeClr val="tx2"/>
                  </a:solidFill>
                  <a:latin typeface="Arial" pitchFamily="34" charset="0"/>
                  <a:ea typeface="+mj-ea"/>
                  <a:cs typeface="Arial" pitchFamily="34" charset="0"/>
                </a:rPr>
                <a:t>Nắng</a:t>
              </a:r>
              <a:r>
                <a:rPr lang="en-US" sz="2400" kern="0" dirty="0">
                  <a:solidFill>
                    <a:schemeClr val="tx2"/>
                  </a:solidFill>
                  <a:latin typeface="Arial" pitchFamily="34" charset="0"/>
                  <a:ea typeface="+mj-ea"/>
                  <a:cs typeface="Arial" pitchFamily="34" charset="0"/>
                </a:rPr>
                <a:t> </a:t>
              </a:r>
              <a:r>
                <a:rPr lang="en-US" sz="2400" kern="0" dirty="0" err="1">
                  <a:solidFill>
                    <a:schemeClr val="tx2"/>
                  </a:solidFill>
                  <a:latin typeface="Arial" pitchFamily="34" charset="0"/>
                  <a:ea typeface="+mj-ea"/>
                  <a:cs typeface="Arial" pitchFamily="34" charset="0"/>
                </a:rPr>
                <a:t>trong</a:t>
              </a:r>
              <a:r>
                <a:rPr lang="en-US" sz="2400" kern="0" dirty="0">
                  <a:solidFill>
                    <a:schemeClr val="tx2"/>
                  </a:solidFill>
                  <a:latin typeface="Arial" pitchFamily="34" charset="0"/>
                  <a:ea typeface="+mj-ea"/>
                  <a:cs typeface="Arial" pitchFamily="34" charset="0"/>
                </a:rPr>
                <a:t> </a:t>
              </a:r>
              <a:r>
                <a:rPr lang="en-US" sz="2400" kern="0" dirty="0" err="1">
                  <a:solidFill>
                    <a:schemeClr val="tx2"/>
                  </a:solidFill>
                  <a:latin typeface="Arial" pitchFamily="34" charset="0"/>
                  <a:ea typeface="+mj-ea"/>
                  <a:cs typeface="Arial" pitchFamily="34" charset="0"/>
                </a:rPr>
                <a:t>trái</a:t>
              </a:r>
              <a:r>
                <a:rPr lang="en-US" sz="2400" kern="0" dirty="0">
                  <a:solidFill>
                    <a:schemeClr val="tx2"/>
                  </a:solidFill>
                  <a:latin typeface="Arial" pitchFamily="34" charset="0"/>
                  <a:ea typeface="+mj-ea"/>
                  <a:cs typeface="Arial" pitchFamily="34" charset="0"/>
                </a:rPr>
                <a:t> </a:t>
              </a:r>
              <a:r>
                <a:rPr lang="en-US" sz="2400" kern="0" dirty="0" err="1">
                  <a:solidFill>
                    <a:schemeClr val="tx2"/>
                  </a:solidFill>
                  <a:latin typeface="Arial" pitchFamily="34" charset="0"/>
                  <a:ea typeface="+mj-ea"/>
                  <a:cs typeface="Arial" pitchFamily="34" charset="0"/>
                </a:rPr>
                <a:t>chín</a:t>
              </a:r>
              <a:r>
                <a:rPr lang="en-US" sz="2400" kern="0" dirty="0">
                  <a:solidFill>
                    <a:schemeClr val="tx2"/>
                  </a:solidFill>
                  <a:latin typeface="Arial" pitchFamily="34" charset="0"/>
                  <a:ea typeface="+mj-ea"/>
                  <a:cs typeface="Arial" pitchFamily="34" charset="0"/>
                </a:rPr>
                <a:t> </a:t>
              </a:r>
              <a:r>
                <a:rPr lang="en-US" sz="2400" kern="0" dirty="0" err="1">
                  <a:solidFill>
                    <a:schemeClr val="tx2"/>
                  </a:solidFill>
                  <a:latin typeface="Arial" pitchFamily="34" charset="0"/>
                  <a:ea typeface="+mj-ea"/>
                  <a:cs typeface="Arial" pitchFamily="34" charset="0"/>
                </a:rPr>
                <a:t>ngọt</a:t>
              </a:r>
              <a:r>
                <a:rPr lang="en-US" sz="2400" kern="0" dirty="0">
                  <a:solidFill>
                    <a:schemeClr val="tx2"/>
                  </a:solidFill>
                  <a:latin typeface="Arial" pitchFamily="34" charset="0"/>
                  <a:ea typeface="+mj-ea"/>
                  <a:cs typeface="Arial" pitchFamily="34" charset="0"/>
                </a:rPr>
                <a:t> </a:t>
              </a:r>
              <a:r>
                <a:rPr lang="en-US" sz="2400" kern="0" dirty="0" err="1">
                  <a:solidFill>
                    <a:schemeClr val="tx2"/>
                  </a:solidFill>
                  <a:latin typeface="Arial" pitchFamily="34" charset="0"/>
                  <a:ea typeface="+mj-ea"/>
                  <a:cs typeface="Arial" pitchFamily="34" charset="0"/>
                </a:rPr>
                <a:t>ngào</a:t>
              </a:r>
              <a:r>
                <a:rPr lang="en-US" sz="2400" kern="0" dirty="0">
                  <a:solidFill>
                    <a:schemeClr val="tx2"/>
                  </a:solidFill>
                  <a:latin typeface="Arial" pitchFamily="34" charset="0"/>
                  <a:ea typeface="+mj-ea"/>
                  <a:cs typeface="Arial" pitchFamily="34" charset="0"/>
                </a:rPr>
                <a:t> bay </a:t>
              </a:r>
              <a:r>
                <a:rPr lang="en-US" sz="2400" kern="0" dirty="0" err="1">
                  <a:solidFill>
                    <a:schemeClr val="tx2"/>
                  </a:solidFill>
                  <a:latin typeface="Arial" pitchFamily="34" charset="0"/>
                  <a:ea typeface="+mj-ea"/>
                  <a:cs typeface="Arial" pitchFamily="34" charset="0"/>
                </a:rPr>
                <a:t>hương</a:t>
              </a:r>
              <a:endParaRPr lang="en-US" sz="2400" kern="0" dirty="0">
                <a:solidFill>
                  <a:schemeClr val="tx2"/>
                </a:solidFill>
                <a:latin typeface="Arial" pitchFamily="34" charset="0"/>
                <a:ea typeface="+mj-ea"/>
                <a:cs typeface="Arial" pitchFamily="34" charset="0"/>
              </a:endParaRPr>
            </a:p>
            <a:p>
              <a:pPr algn="ctr" eaLnBrk="1" hangingPunct="1">
                <a:defRPr/>
              </a:pPr>
              <a:r>
                <a:rPr lang="en-US" sz="2400" kern="0" dirty="0" err="1">
                  <a:solidFill>
                    <a:schemeClr val="tx2"/>
                  </a:solidFill>
                  <a:latin typeface="Arial" pitchFamily="34" charset="0"/>
                  <a:ea typeface="+mj-ea"/>
                  <a:cs typeface="Arial" pitchFamily="34" charset="0"/>
                </a:rPr>
                <a:t>Cả</a:t>
              </a:r>
              <a:r>
                <a:rPr lang="en-US" sz="2400" kern="0" dirty="0">
                  <a:solidFill>
                    <a:schemeClr val="tx2"/>
                  </a:solidFill>
                  <a:latin typeface="Arial" pitchFamily="34" charset="0"/>
                  <a:ea typeface="+mj-ea"/>
                  <a:cs typeface="Arial" pitchFamily="34" charset="0"/>
                </a:rPr>
                <a:t> </a:t>
              </a:r>
              <a:r>
                <a:rPr lang="en-US" sz="2400" kern="0" dirty="0" err="1">
                  <a:solidFill>
                    <a:schemeClr val="tx2"/>
                  </a:solidFill>
                  <a:latin typeface="Arial" pitchFamily="34" charset="0"/>
                  <a:ea typeface="+mj-ea"/>
                  <a:cs typeface="Arial" pitchFamily="34" charset="0"/>
                </a:rPr>
                <a:t>đời</a:t>
              </a:r>
              <a:r>
                <a:rPr lang="en-US" sz="2400" kern="0" dirty="0">
                  <a:solidFill>
                    <a:schemeClr val="tx2"/>
                  </a:solidFill>
                  <a:latin typeface="Arial" pitchFamily="34" charset="0"/>
                  <a:ea typeface="+mj-ea"/>
                  <a:cs typeface="Arial" pitchFamily="34" charset="0"/>
                </a:rPr>
                <a:t> </a:t>
              </a:r>
              <a:r>
                <a:rPr lang="en-US" sz="2400" kern="0" dirty="0" err="1">
                  <a:solidFill>
                    <a:schemeClr val="tx2"/>
                  </a:solidFill>
                  <a:latin typeface="Arial" pitchFamily="34" charset="0"/>
                  <a:ea typeface="+mj-ea"/>
                  <a:cs typeface="Arial" pitchFamily="34" charset="0"/>
                </a:rPr>
                <a:t>đi</a:t>
              </a:r>
              <a:r>
                <a:rPr lang="en-US" sz="2400" kern="0" dirty="0">
                  <a:solidFill>
                    <a:schemeClr val="tx2"/>
                  </a:solidFill>
                  <a:latin typeface="Arial" pitchFamily="34" charset="0"/>
                  <a:ea typeface="+mj-ea"/>
                  <a:cs typeface="Arial" pitchFamily="34" charset="0"/>
                </a:rPr>
                <a:t> </a:t>
              </a:r>
              <a:r>
                <a:rPr lang="en-US" sz="2400" kern="0" dirty="0" err="1">
                  <a:solidFill>
                    <a:schemeClr val="tx2"/>
                  </a:solidFill>
                  <a:latin typeface="Arial" pitchFamily="34" charset="0"/>
                  <a:ea typeface="+mj-ea"/>
                  <a:cs typeface="Arial" pitchFamily="34" charset="0"/>
                </a:rPr>
                <a:t>gió</a:t>
              </a:r>
              <a:r>
                <a:rPr lang="en-US" sz="2400" kern="0" dirty="0">
                  <a:solidFill>
                    <a:schemeClr val="tx2"/>
                  </a:solidFill>
                  <a:latin typeface="Arial" pitchFamily="34" charset="0"/>
                  <a:ea typeface="+mj-ea"/>
                  <a:cs typeface="Arial" pitchFamily="34" charset="0"/>
                </a:rPr>
                <a:t> </a:t>
              </a:r>
              <a:r>
                <a:rPr lang="en-US" sz="2400" kern="0" dirty="0" err="1">
                  <a:solidFill>
                    <a:schemeClr val="tx2"/>
                  </a:solidFill>
                  <a:latin typeface="Arial" pitchFamily="34" charset="0"/>
                  <a:ea typeface="+mj-ea"/>
                  <a:cs typeface="Arial" pitchFamily="34" charset="0"/>
                </a:rPr>
                <a:t>đi</a:t>
              </a:r>
              <a:r>
                <a:rPr lang="en-US" sz="2400" kern="0" dirty="0">
                  <a:solidFill>
                    <a:schemeClr val="tx2"/>
                  </a:solidFill>
                  <a:latin typeface="Arial" pitchFamily="34" charset="0"/>
                  <a:ea typeface="+mj-ea"/>
                  <a:cs typeface="Arial" pitchFamily="34" charset="0"/>
                </a:rPr>
                <a:t> </a:t>
              </a:r>
              <a:r>
                <a:rPr lang="en-US" sz="2400" kern="0" dirty="0" err="1">
                  <a:solidFill>
                    <a:schemeClr val="tx2"/>
                  </a:solidFill>
                  <a:latin typeface="Arial" pitchFamily="34" charset="0"/>
                  <a:ea typeface="+mj-ea"/>
                  <a:cs typeface="Arial" pitchFamily="34" charset="0"/>
                </a:rPr>
                <a:t>sương</a:t>
              </a:r>
              <a:endParaRPr lang="en-US" sz="2400" kern="0" dirty="0">
                <a:solidFill>
                  <a:schemeClr val="tx2"/>
                </a:solidFill>
                <a:latin typeface="Arial" pitchFamily="34" charset="0"/>
                <a:ea typeface="+mj-ea"/>
                <a:cs typeface="Arial" pitchFamily="34" charset="0"/>
              </a:endParaRPr>
            </a:p>
            <a:p>
              <a:pPr algn="ctr" eaLnBrk="1" hangingPunct="1">
                <a:defRPr/>
              </a:pPr>
              <a:r>
                <a:rPr lang="en-US" sz="2400" kern="0" dirty="0" err="1">
                  <a:solidFill>
                    <a:schemeClr val="tx2"/>
                  </a:solidFill>
                  <a:latin typeface="Arial" pitchFamily="34" charset="0"/>
                  <a:ea typeface="+mj-ea"/>
                  <a:cs typeface="Arial" pitchFamily="34" charset="0"/>
                </a:rPr>
                <a:t>Bây</a:t>
              </a:r>
              <a:r>
                <a:rPr lang="en-US" sz="2400" kern="0" dirty="0">
                  <a:solidFill>
                    <a:schemeClr val="tx2"/>
                  </a:solidFill>
                  <a:latin typeface="Arial" pitchFamily="34" charset="0"/>
                  <a:ea typeface="+mj-ea"/>
                  <a:cs typeface="Arial" pitchFamily="34" charset="0"/>
                </a:rPr>
                <a:t> </a:t>
              </a:r>
              <a:r>
                <a:rPr lang="en-US" sz="2400" kern="0" dirty="0" err="1">
                  <a:solidFill>
                    <a:schemeClr val="tx2"/>
                  </a:solidFill>
                  <a:latin typeface="Arial" pitchFamily="34" charset="0"/>
                  <a:ea typeface="+mj-ea"/>
                  <a:cs typeface="Arial" pitchFamily="34" charset="0"/>
                </a:rPr>
                <a:t>giờ</a:t>
              </a:r>
              <a:r>
                <a:rPr lang="en-US" sz="2400" kern="0" dirty="0">
                  <a:solidFill>
                    <a:schemeClr val="tx2"/>
                  </a:solidFill>
                  <a:latin typeface="Arial" pitchFamily="34" charset="0"/>
                  <a:ea typeface="+mj-ea"/>
                  <a:cs typeface="Arial" pitchFamily="34" charset="0"/>
                </a:rPr>
                <a:t> </a:t>
              </a:r>
              <a:r>
                <a:rPr lang="en-US" sz="2400" kern="0" dirty="0" err="1">
                  <a:solidFill>
                    <a:schemeClr val="tx2"/>
                  </a:solidFill>
                  <a:latin typeface="Arial" pitchFamily="34" charset="0"/>
                  <a:ea typeface="+mj-ea"/>
                  <a:cs typeface="Arial" pitchFamily="34" charset="0"/>
                </a:rPr>
                <a:t>mẹ</a:t>
              </a:r>
              <a:r>
                <a:rPr lang="en-US" sz="2400" kern="0" dirty="0">
                  <a:solidFill>
                    <a:schemeClr val="tx2"/>
                  </a:solidFill>
                  <a:latin typeface="Arial" pitchFamily="34" charset="0"/>
                  <a:ea typeface="+mj-ea"/>
                  <a:cs typeface="Arial" pitchFamily="34" charset="0"/>
                </a:rPr>
                <a:t> </a:t>
              </a:r>
              <a:r>
                <a:rPr lang="en-US" sz="2400" kern="0" dirty="0" err="1">
                  <a:solidFill>
                    <a:schemeClr val="tx2"/>
                  </a:solidFill>
                  <a:latin typeface="Arial" pitchFamily="34" charset="0"/>
                  <a:ea typeface="+mj-ea"/>
                  <a:cs typeface="Arial" pitchFamily="34" charset="0"/>
                </a:rPr>
                <a:t>lại</a:t>
              </a:r>
              <a:r>
                <a:rPr lang="en-US" sz="2400" kern="0" dirty="0">
                  <a:solidFill>
                    <a:schemeClr val="tx2"/>
                  </a:solidFill>
                  <a:latin typeface="Arial" pitchFamily="34" charset="0"/>
                  <a:ea typeface="+mj-ea"/>
                  <a:cs typeface="Arial" pitchFamily="34" charset="0"/>
                </a:rPr>
                <a:t> </a:t>
              </a:r>
              <a:r>
                <a:rPr lang="en-US" sz="2400" kern="0" dirty="0" err="1">
                  <a:solidFill>
                    <a:schemeClr val="tx2"/>
                  </a:solidFill>
                  <a:latin typeface="Arial" pitchFamily="34" charset="0"/>
                  <a:ea typeface="+mj-ea"/>
                  <a:cs typeface="Arial" pitchFamily="34" charset="0"/>
                </a:rPr>
                <a:t>lần</a:t>
              </a:r>
              <a:r>
                <a:rPr lang="en-US" sz="2400" kern="0" dirty="0">
                  <a:solidFill>
                    <a:schemeClr val="tx2"/>
                  </a:solidFill>
                  <a:latin typeface="Arial" pitchFamily="34" charset="0"/>
                  <a:ea typeface="+mj-ea"/>
                  <a:cs typeface="Arial" pitchFamily="34" charset="0"/>
                </a:rPr>
                <a:t> </a:t>
              </a:r>
              <a:r>
                <a:rPr lang="en-US" sz="2400" kern="0" dirty="0" err="1">
                  <a:solidFill>
                    <a:schemeClr val="tx2"/>
                  </a:solidFill>
                  <a:latin typeface="Arial" pitchFamily="34" charset="0"/>
                  <a:ea typeface="+mj-ea"/>
                  <a:cs typeface="Arial" pitchFamily="34" charset="0"/>
                </a:rPr>
                <a:t>giường</a:t>
              </a:r>
              <a:r>
                <a:rPr lang="en-US" sz="2400" kern="0" dirty="0">
                  <a:solidFill>
                    <a:schemeClr val="tx2"/>
                  </a:solidFill>
                  <a:latin typeface="Arial" pitchFamily="34" charset="0"/>
                  <a:ea typeface="+mj-ea"/>
                  <a:cs typeface="Arial" pitchFamily="34" charset="0"/>
                </a:rPr>
                <a:t> </a:t>
              </a:r>
              <a:r>
                <a:rPr lang="en-US" sz="2400" kern="0" dirty="0" err="1">
                  <a:solidFill>
                    <a:schemeClr val="tx2"/>
                  </a:solidFill>
                  <a:latin typeface="Arial" pitchFamily="34" charset="0"/>
                  <a:ea typeface="+mj-ea"/>
                  <a:cs typeface="Arial" pitchFamily="34" charset="0"/>
                </a:rPr>
                <a:t>tập</a:t>
              </a:r>
              <a:r>
                <a:rPr lang="en-US" sz="2400" kern="0" dirty="0">
                  <a:solidFill>
                    <a:schemeClr val="tx2"/>
                  </a:solidFill>
                  <a:latin typeface="Arial" pitchFamily="34" charset="0"/>
                  <a:ea typeface="+mj-ea"/>
                  <a:cs typeface="Arial" pitchFamily="34" charset="0"/>
                </a:rPr>
                <a:t> </a:t>
              </a:r>
              <a:r>
                <a:rPr lang="en-US" sz="2400" kern="0" dirty="0" err="1">
                  <a:solidFill>
                    <a:schemeClr val="tx2"/>
                  </a:solidFill>
                  <a:latin typeface="Arial" pitchFamily="34" charset="0"/>
                  <a:ea typeface="+mj-ea"/>
                  <a:cs typeface="Arial" pitchFamily="34" charset="0"/>
                </a:rPr>
                <a:t>đi</a:t>
              </a:r>
              <a:r>
                <a:rPr lang="en-US" sz="2400" kern="0" dirty="0">
                  <a:solidFill>
                    <a:schemeClr val="tx2"/>
                  </a:solidFill>
                  <a:latin typeface="Arial" pitchFamily="34" charset="0"/>
                  <a:ea typeface="+mj-ea"/>
                  <a:cs typeface="Arial" pitchFamily="34" charset="0"/>
                </a:rPr>
                <a:t>.</a:t>
              </a:r>
            </a:p>
          </p:txBody>
        </p:sp>
        <p:sp>
          <p:nvSpPr>
            <p:cNvPr id="10" name="Rectangle 2"/>
            <p:cNvSpPr txBox="1">
              <a:spLocks noChangeArrowheads="1"/>
            </p:cNvSpPr>
            <p:nvPr/>
          </p:nvSpPr>
          <p:spPr bwMode="auto">
            <a:xfrm>
              <a:off x="3667659" y="3371581"/>
              <a:ext cx="3028464" cy="1371668"/>
            </a:xfrm>
            <a:prstGeom prst="rect">
              <a:avLst/>
            </a:prstGeom>
            <a:noFill/>
            <a:ln w="9525">
              <a:noFill/>
              <a:miter lim="800000"/>
              <a:headEnd/>
              <a:tailEnd/>
            </a:ln>
            <a:effectLst/>
          </p:spPr>
          <p:txBody>
            <a:bodyPr anchor="ctr"/>
            <a:lstStyle/>
            <a:p>
              <a:pPr algn="ctr" eaLnBrk="1" hangingPunct="1">
                <a:defRPr/>
              </a:pPr>
              <a:r>
                <a:rPr lang="en-US" sz="2400" kern="0" dirty="0" err="1">
                  <a:solidFill>
                    <a:schemeClr val="tx2"/>
                  </a:solidFill>
                  <a:latin typeface="Arial" pitchFamily="34" charset="0"/>
                  <a:ea typeface="+mj-ea"/>
                  <a:cs typeface="Arial" pitchFamily="34" charset="0"/>
                </a:rPr>
                <a:t>Mẹ</a:t>
              </a:r>
              <a:r>
                <a:rPr lang="en-US" sz="2400" kern="0" dirty="0">
                  <a:solidFill>
                    <a:schemeClr val="tx2"/>
                  </a:solidFill>
                  <a:latin typeface="Arial" pitchFamily="34" charset="0"/>
                  <a:ea typeface="+mj-ea"/>
                  <a:cs typeface="Arial" pitchFamily="34" charset="0"/>
                </a:rPr>
                <a:t> </a:t>
              </a:r>
              <a:r>
                <a:rPr lang="en-US" sz="2400" kern="0" dirty="0" err="1">
                  <a:solidFill>
                    <a:schemeClr val="tx2"/>
                  </a:solidFill>
                  <a:latin typeface="Arial" pitchFamily="34" charset="0"/>
                  <a:ea typeface="+mj-ea"/>
                  <a:cs typeface="Arial" pitchFamily="34" charset="0"/>
                </a:rPr>
                <a:t>vui</a:t>
              </a:r>
              <a:r>
                <a:rPr lang="en-US" sz="2400" kern="0" dirty="0">
                  <a:solidFill>
                    <a:schemeClr val="tx2"/>
                  </a:solidFill>
                  <a:latin typeface="Arial" pitchFamily="34" charset="0"/>
                  <a:ea typeface="+mj-ea"/>
                  <a:cs typeface="Arial" pitchFamily="34" charset="0"/>
                </a:rPr>
                <a:t>, con </a:t>
              </a:r>
              <a:r>
                <a:rPr lang="en-US" sz="2400" kern="0" dirty="0" err="1">
                  <a:solidFill>
                    <a:schemeClr val="tx2"/>
                  </a:solidFill>
                  <a:latin typeface="Arial" pitchFamily="34" charset="0"/>
                  <a:ea typeface="+mj-ea"/>
                  <a:cs typeface="Arial" pitchFamily="34" charset="0"/>
                </a:rPr>
                <a:t>có</a:t>
              </a:r>
              <a:r>
                <a:rPr lang="en-US" sz="2400" kern="0" dirty="0">
                  <a:solidFill>
                    <a:schemeClr val="tx2"/>
                  </a:solidFill>
                  <a:latin typeface="Arial" pitchFamily="34" charset="0"/>
                  <a:ea typeface="+mj-ea"/>
                  <a:cs typeface="Arial" pitchFamily="34" charset="0"/>
                </a:rPr>
                <a:t> </a:t>
              </a:r>
              <a:r>
                <a:rPr lang="en-US" sz="2400" kern="0" dirty="0" err="1">
                  <a:solidFill>
                    <a:schemeClr val="tx2"/>
                  </a:solidFill>
                  <a:latin typeface="Arial" pitchFamily="34" charset="0"/>
                  <a:ea typeface="+mj-ea"/>
                  <a:cs typeface="Arial" pitchFamily="34" charset="0"/>
                </a:rPr>
                <a:t>quản</a:t>
              </a:r>
              <a:r>
                <a:rPr lang="en-US" sz="2400" kern="0" dirty="0">
                  <a:solidFill>
                    <a:schemeClr val="tx2"/>
                  </a:solidFill>
                  <a:latin typeface="Arial" pitchFamily="34" charset="0"/>
                  <a:ea typeface="+mj-ea"/>
                  <a:cs typeface="Arial" pitchFamily="34" charset="0"/>
                </a:rPr>
                <a:t> </a:t>
              </a:r>
              <a:r>
                <a:rPr lang="en-US" sz="2400" kern="0" dirty="0" err="1">
                  <a:solidFill>
                    <a:schemeClr val="tx2"/>
                  </a:solidFill>
                  <a:latin typeface="Arial" pitchFamily="34" charset="0"/>
                  <a:ea typeface="+mj-ea"/>
                  <a:cs typeface="Arial" pitchFamily="34" charset="0"/>
                </a:rPr>
                <a:t>gì</a:t>
              </a:r>
              <a:endParaRPr lang="en-US" sz="2400" kern="0" dirty="0">
                <a:solidFill>
                  <a:schemeClr val="tx2"/>
                </a:solidFill>
                <a:latin typeface="Arial" pitchFamily="34" charset="0"/>
                <a:ea typeface="+mj-ea"/>
                <a:cs typeface="Arial" pitchFamily="34" charset="0"/>
              </a:endParaRPr>
            </a:p>
            <a:p>
              <a:pPr algn="ctr" eaLnBrk="1" hangingPunct="1">
                <a:defRPr/>
              </a:pPr>
              <a:r>
                <a:rPr lang="en-US" sz="2400" kern="0" dirty="0" err="1">
                  <a:solidFill>
                    <a:schemeClr val="tx2"/>
                  </a:solidFill>
                  <a:latin typeface="Arial" pitchFamily="34" charset="0"/>
                  <a:ea typeface="+mj-ea"/>
                  <a:cs typeface="Arial" pitchFamily="34" charset="0"/>
                </a:rPr>
                <a:t>Ngâm</a:t>
              </a:r>
              <a:r>
                <a:rPr lang="en-US" sz="2400" kern="0" dirty="0">
                  <a:solidFill>
                    <a:schemeClr val="tx2"/>
                  </a:solidFill>
                  <a:latin typeface="Arial" pitchFamily="34" charset="0"/>
                  <a:ea typeface="+mj-ea"/>
                  <a:cs typeface="Arial" pitchFamily="34" charset="0"/>
                </a:rPr>
                <a:t> </a:t>
              </a:r>
              <a:r>
                <a:rPr lang="en-US" sz="2400" kern="0" dirty="0" err="1">
                  <a:solidFill>
                    <a:schemeClr val="tx2"/>
                  </a:solidFill>
                  <a:latin typeface="Arial" pitchFamily="34" charset="0"/>
                  <a:ea typeface="+mj-ea"/>
                  <a:cs typeface="Arial" pitchFamily="34" charset="0"/>
                </a:rPr>
                <a:t>thơ</a:t>
              </a:r>
              <a:r>
                <a:rPr lang="en-US" sz="2400" kern="0" dirty="0">
                  <a:solidFill>
                    <a:schemeClr val="tx2"/>
                  </a:solidFill>
                  <a:latin typeface="Arial" pitchFamily="34" charset="0"/>
                  <a:ea typeface="+mj-ea"/>
                  <a:cs typeface="Arial" pitchFamily="34" charset="0"/>
                </a:rPr>
                <a:t>, </a:t>
              </a:r>
              <a:r>
                <a:rPr lang="en-US" sz="2400" kern="0" dirty="0" err="1">
                  <a:solidFill>
                    <a:schemeClr val="tx2"/>
                  </a:solidFill>
                  <a:latin typeface="Arial" pitchFamily="34" charset="0"/>
                  <a:ea typeface="+mj-ea"/>
                  <a:cs typeface="Arial" pitchFamily="34" charset="0"/>
                </a:rPr>
                <a:t>kể</a:t>
              </a:r>
              <a:r>
                <a:rPr lang="en-US" sz="2400" kern="0" dirty="0">
                  <a:solidFill>
                    <a:schemeClr val="tx2"/>
                  </a:solidFill>
                  <a:latin typeface="Arial" pitchFamily="34" charset="0"/>
                  <a:ea typeface="+mj-ea"/>
                  <a:cs typeface="Arial" pitchFamily="34" charset="0"/>
                </a:rPr>
                <a:t> </a:t>
              </a:r>
              <a:r>
                <a:rPr lang="en-US" sz="2400" kern="0" dirty="0" err="1">
                  <a:solidFill>
                    <a:schemeClr val="tx2"/>
                  </a:solidFill>
                  <a:latin typeface="Arial" pitchFamily="34" charset="0"/>
                  <a:ea typeface="+mj-ea"/>
                  <a:cs typeface="Arial" pitchFamily="34" charset="0"/>
                </a:rPr>
                <a:t>chuyện</a:t>
              </a:r>
              <a:r>
                <a:rPr lang="en-US" sz="2400" kern="0" dirty="0">
                  <a:solidFill>
                    <a:schemeClr val="tx2"/>
                  </a:solidFill>
                  <a:latin typeface="Arial" pitchFamily="34" charset="0"/>
                  <a:ea typeface="+mj-ea"/>
                  <a:cs typeface="Arial" pitchFamily="34" charset="0"/>
                </a:rPr>
                <a:t>, </a:t>
              </a:r>
              <a:r>
                <a:rPr lang="en-US" sz="2400" kern="0" dirty="0" err="1">
                  <a:solidFill>
                    <a:schemeClr val="tx2"/>
                  </a:solidFill>
                  <a:latin typeface="Arial" pitchFamily="34" charset="0"/>
                  <a:ea typeface="+mj-ea"/>
                  <a:cs typeface="Arial" pitchFamily="34" charset="0"/>
                </a:rPr>
                <a:t>rồi</a:t>
              </a:r>
              <a:r>
                <a:rPr lang="en-US" sz="2400" kern="0" dirty="0">
                  <a:solidFill>
                    <a:schemeClr val="tx2"/>
                  </a:solidFill>
                  <a:latin typeface="Arial" pitchFamily="34" charset="0"/>
                  <a:ea typeface="+mj-ea"/>
                  <a:cs typeface="Arial" pitchFamily="34" charset="0"/>
                </a:rPr>
                <a:t> </a:t>
              </a:r>
              <a:r>
                <a:rPr lang="en-US" sz="2400" kern="0" dirty="0" err="1">
                  <a:solidFill>
                    <a:schemeClr val="tx2"/>
                  </a:solidFill>
                  <a:latin typeface="Arial" pitchFamily="34" charset="0"/>
                  <a:ea typeface="+mj-ea"/>
                  <a:cs typeface="Arial" pitchFamily="34" charset="0"/>
                </a:rPr>
                <a:t>thì</a:t>
              </a:r>
              <a:r>
                <a:rPr lang="en-US" sz="2400" kern="0" dirty="0">
                  <a:solidFill>
                    <a:schemeClr val="tx2"/>
                  </a:solidFill>
                  <a:latin typeface="Arial" pitchFamily="34" charset="0"/>
                  <a:ea typeface="+mj-ea"/>
                  <a:cs typeface="Arial" pitchFamily="34" charset="0"/>
                </a:rPr>
                <a:t> </a:t>
              </a:r>
              <a:r>
                <a:rPr lang="en-US" sz="2400" kern="0" dirty="0" err="1">
                  <a:solidFill>
                    <a:schemeClr val="tx2"/>
                  </a:solidFill>
                  <a:latin typeface="Arial" pitchFamily="34" charset="0"/>
                  <a:ea typeface="+mj-ea"/>
                  <a:cs typeface="Arial" pitchFamily="34" charset="0"/>
                </a:rPr>
                <a:t>múa</a:t>
              </a:r>
              <a:r>
                <a:rPr lang="en-US" sz="2400" kern="0" dirty="0">
                  <a:solidFill>
                    <a:schemeClr val="tx2"/>
                  </a:solidFill>
                  <a:latin typeface="Arial" pitchFamily="34" charset="0"/>
                  <a:ea typeface="+mj-ea"/>
                  <a:cs typeface="Arial" pitchFamily="34" charset="0"/>
                </a:rPr>
                <a:t> ca</a:t>
              </a:r>
            </a:p>
            <a:p>
              <a:pPr algn="ctr" eaLnBrk="1" hangingPunct="1">
                <a:defRPr/>
              </a:pPr>
              <a:r>
                <a:rPr lang="en-US" sz="2400" kern="0" dirty="0" err="1">
                  <a:solidFill>
                    <a:schemeClr val="tx2"/>
                  </a:solidFill>
                  <a:latin typeface="Arial" pitchFamily="34" charset="0"/>
                  <a:ea typeface="+mj-ea"/>
                  <a:cs typeface="Arial" pitchFamily="34" charset="0"/>
                </a:rPr>
                <a:t>Rồi</a:t>
              </a:r>
              <a:r>
                <a:rPr lang="en-US" sz="2400" kern="0" dirty="0">
                  <a:solidFill>
                    <a:schemeClr val="tx2"/>
                  </a:solidFill>
                  <a:latin typeface="Arial" pitchFamily="34" charset="0"/>
                  <a:ea typeface="+mj-ea"/>
                  <a:cs typeface="Arial" pitchFamily="34" charset="0"/>
                </a:rPr>
                <a:t> con </a:t>
              </a:r>
              <a:r>
                <a:rPr lang="en-US" sz="2400" kern="0" dirty="0" err="1">
                  <a:solidFill>
                    <a:schemeClr val="tx2"/>
                  </a:solidFill>
                  <a:latin typeface="Arial" pitchFamily="34" charset="0"/>
                  <a:ea typeface="+mj-ea"/>
                  <a:cs typeface="Arial" pitchFamily="34" charset="0"/>
                </a:rPr>
                <a:t>diễn</a:t>
              </a:r>
              <a:r>
                <a:rPr lang="en-US" sz="2400" kern="0" dirty="0">
                  <a:solidFill>
                    <a:schemeClr val="tx2"/>
                  </a:solidFill>
                  <a:latin typeface="Arial" pitchFamily="34" charset="0"/>
                  <a:ea typeface="+mj-ea"/>
                  <a:cs typeface="Arial" pitchFamily="34" charset="0"/>
                </a:rPr>
                <a:t> </a:t>
              </a:r>
              <a:r>
                <a:rPr lang="en-US" sz="2400" kern="0" dirty="0" err="1">
                  <a:solidFill>
                    <a:schemeClr val="tx2"/>
                  </a:solidFill>
                  <a:latin typeface="Arial" pitchFamily="34" charset="0"/>
                  <a:ea typeface="+mj-ea"/>
                  <a:cs typeface="Arial" pitchFamily="34" charset="0"/>
                </a:rPr>
                <a:t>kịch</a:t>
              </a:r>
              <a:r>
                <a:rPr lang="en-US" sz="2400" kern="0" dirty="0">
                  <a:solidFill>
                    <a:schemeClr val="tx2"/>
                  </a:solidFill>
                  <a:latin typeface="Arial" pitchFamily="34" charset="0"/>
                  <a:ea typeface="+mj-ea"/>
                  <a:cs typeface="Arial" pitchFamily="34" charset="0"/>
                </a:rPr>
                <a:t> </a:t>
              </a:r>
              <a:r>
                <a:rPr lang="en-US" sz="2400" kern="0" dirty="0" err="1">
                  <a:solidFill>
                    <a:schemeClr val="tx2"/>
                  </a:solidFill>
                  <a:latin typeface="Arial" pitchFamily="34" charset="0"/>
                  <a:ea typeface="+mj-ea"/>
                  <a:cs typeface="Arial" pitchFamily="34" charset="0"/>
                </a:rPr>
                <a:t>giữa</a:t>
              </a:r>
              <a:r>
                <a:rPr lang="en-US" sz="2400" kern="0" dirty="0">
                  <a:solidFill>
                    <a:schemeClr val="tx2"/>
                  </a:solidFill>
                  <a:latin typeface="Arial" pitchFamily="34" charset="0"/>
                  <a:ea typeface="+mj-ea"/>
                  <a:cs typeface="Arial" pitchFamily="34" charset="0"/>
                </a:rPr>
                <a:t> </a:t>
              </a:r>
              <a:r>
                <a:rPr lang="en-US" sz="2400" kern="0" dirty="0" err="1">
                  <a:solidFill>
                    <a:schemeClr val="tx2"/>
                  </a:solidFill>
                  <a:latin typeface="Arial" pitchFamily="34" charset="0"/>
                  <a:ea typeface="+mj-ea"/>
                  <a:cs typeface="Arial" pitchFamily="34" charset="0"/>
                </a:rPr>
                <a:t>nhà</a:t>
              </a:r>
              <a:endParaRPr lang="en-US" sz="2400" kern="0" dirty="0">
                <a:solidFill>
                  <a:schemeClr val="tx2"/>
                </a:solidFill>
                <a:latin typeface="Arial" pitchFamily="34" charset="0"/>
                <a:ea typeface="+mj-ea"/>
                <a:cs typeface="Arial" pitchFamily="34" charset="0"/>
              </a:endParaRPr>
            </a:p>
            <a:p>
              <a:pPr algn="ctr" eaLnBrk="1" hangingPunct="1">
                <a:defRPr/>
              </a:pPr>
              <a:r>
                <a:rPr lang="en-US" sz="2400" kern="0" dirty="0" err="1">
                  <a:solidFill>
                    <a:schemeClr val="tx2"/>
                  </a:solidFill>
                  <a:latin typeface="Arial" pitchFamily="34" charset="0"/>
                  <a:ea typeface="+mj-ea"/>
                  <a:cs typeface="Arial" pitchFamily="34" charset="0"/>
                </a:rPr>
                <a:t>Một</a:t>
              </a:r>
              <a:r>
                <a:rPr lang="en-US" sz="2400" kern="0" dirty="0">
                  <a:solidFill>
                    <a:schemeClr val="tx2"/>
                  </a:solidFill>
                  <a:latin typeface="Arial" pitchFamily="34" charset="0"/>
                  <a:ea typeface="+mj-ea"/>
                  <a:cs typeface="Arial" pitchFamily="34" charset="0"/>
                </a:rPr>
                <a:t> </a:t>
              </a:r>
              <a:r>
                <a:rPr lang="en-US" sz="2400" kern="0" dirty="0" err="1">
                  <a:solidFill>
                    <a:schemeClr val="tx2"/>
                  </a:solidFill>
                  <a:latin typeface="Arial" pitchFamily="34" charset="0"/>
                  <a:ea typeface="+mj-ea"/>
                  <a:cs typeface="Arial" pitchFamily="34" charset="0"/>
                </a:rPr>
                <a:t>mình</a:t>
              </a:r>
              <a:r>
                <a:rPr lang="en-US" sz="2400" kern="0" dirty="0">
                  <a:solidFill>
                    <a:schemeClr val="tx2"/>
                  </a:solidFill>
                  <a:latin typeface="Arial" pitchFamily="34" charset="0"/>
                  <a:ea typeface="+mj-ea"/>
                  <a:cs typeface="Arial" pitchFamily="34" charset="0"/>
                </a:rPr>
                <a:t> con </a:t>
              </a:r>
              <a:r>
                <a:rPr lang="en-US" sz="2400" kern="0" dirty="0" err="1">
                  <a:solidFill>
                    <a:schemeClr val="tx2"/>
                  </a:solidFill>
                  <a:latin typeface="Arial" pitchFamily="34" charset="0"/>
                  <a:ea typeface="+mj-ea"/>
                  <a:cs typeface="Arial" pitchFamily="34" charset="0"/>
                </a:rPr>
                <a:t>sắm</a:t>
              </a:r>
              <a:r>
                <a:rPr lang="en-US" sz="2400" kern="0" dirty="0">
                  <a:solidFill>
                    <a:schemeClr val="tx2"/>
                  </a:solidFill>
                  <a:latin typeface="Arial" pitchFamily="34" charset="0"/>
                  <a:ea typeface="+mj-ea"/>
                  <a:cs typeface="Arial" pitchFamily="34" charset="0"/>
                </a:rPr>
                <a:t> </a:t>
              </a:r>
              <a:r>
                <a:rPr lang="en-US" sz="2400" kern="0" dirty="0" err="1">
                  <a:solidFill>
                    <a:schemeClr val="tx2"/>
                  </a:solidFill>
                  <a:latin typeface="Arial" pitchFamily="34" charset="0"/>
                  <a:ea typeface="+mj-ea"/>
                  <a:cs typeface="Arial" pitchFamily="34" charset="0"/>
                </a:rPr>
                <a:t>cả</a:t>
              </a:r>
              <a:r>
                <a:rPr lang="en-US" sz="2400" kern="0" dirty="0">
                  <a:solidFill>
                    <a:schemeClr val="tx2"/>
                  </a:solidFill>
                  <a:latin typeface="Arial" pitchFamily="34" charset="0"/>
                  <a:ea typeface="+mj-ea"/>
                  <a:cs typeface="Arial" pitchFamily="34" charset="0"/>
                </a:rPr>
                <a:t> </a:t>
              </a:r>
              <a:r>
                <a:rPr lang="en-US" sz="2400" kern="0" dirty="0" err="1">
                  <a:solidFill>
                    <a:schemeClr val="tx2"/>
                  </a:solidFill>
                  <a:latin typeface="Arial" pitchFamily="34" charset="0"/>
                  <a:ea typeface="+mj-ea"/>
                  <a:cs typeface="Arial" pitchFamily="34" charset="0"/>
                </a:rPr>
                <a:t>ba</a:t>
              </a:r>
              <a:r>
                <a:rPr lang="en-US" sz="2400" kern="0" dirty="0">
                  <a:solidFill>
                    <a:schemeClr val="tx2"/>
                  </a:solidFill>
                  <a:latin typeface="Arial" pitchFamily="34" charset="0"/>
                  <a:ea typeface="+mj-ea"/>
                  <a:cs typeface="Arial" pitchFamily="34" charset="0"/>
                </a:rPr>
                <a:t> </a:t>
              </a:r>
              <a:r>
                <a:rPr lang="en-US" sz="2400" kern="0" dirty="0" err="1">
                  <a:solidFill>
                    <a:schemeClr val="tx2"/>
                  </a:solidFill>
                  <a:latin typeface="Arial" pitchFamily="34" charset="0"/>
                  <a:ea typeface="+mj-ea"/>
                  <a:cs typeface="Arial" pitchFamily="34" charset="0"/>
                </a:rPr>
                <a:t>vai</a:t>
              </a:r>
              <a:r>
                <a:rPr lang="en-US" sz="2400" kern="0" dirty="0">
                  <a:solidFill>
                    <a:schemeClr val="tx2"/>
                  </a:solidFill>
                  <a:latin typeface="Arial" pitchFamily="34" charset="0"/>
                  <a:ea typeface="+mj-ea"/>
                  <a:cs typeface="Arial" pitchFamily="34" charset="0"/>
                </a:rPr>
                <a:t> </a:t>
              </a:r>
              <a:r>
                <a:rPr lang="en-US" sz="2400" kern="0" dirty="0" err="1">
                  <a:solidFill>
                    <a:schemeClr val="tx2"/>
                  </a:solidFill>
                  <a:latin typeface="Arial" pitchFamily="34" charset="0"/>
                  <a:ea typeface="+mj-ea"/>
                  <a:cs typeface="Arial" pitchFamily="34" charset="0"/>
                </a:rPr>
                <a:t>chèo</a:t>
              </a:r>
              <a:r>
                <a:rPr lang="en-US" sz="2400" kern="0" dirty="0">
                  <a:solidFill>
                    <a:schemeClr val="tx2"/>
                  </a:solidFill>
                  <a:latin typeface="Arial" pitchFamily="34" charset="0"/>
                  <a:ea typeface="+mj-ea"/>
                  <a:cs typeface="Arial" pitchFamily="34" charset="0"/>
                </a:rPr>
                <a:t>.</a:t>
              </a:r>
            </a:p>
          </p:txBody>
        </p:sp>
        <p:sp>
          <p:nvSpPr>
            <p:cNvPr id="11" name="Rectangle 2"/>
            <p:cNvSpPr txBox="1">
              <a:spLocks noChangeArrowheads="1"/>
            </p:cNvSpPr>
            <p:nvPr/>
          </p:nvSpPr>
          <p:spPr bwMode="auto">
            <a:xfrm>
              <a:off x="3607918" y="5618006"/>
              <a:ext cx="2971680" cy="1371668"/>
            </a:xfrm>
            <a:prstGeom prst="rect">
              <a:avLst/>
            </a:prstGeom>
            <a:noFill/>
            <a:ln w="9525">
              <a:noFill/>
              <a:miter lim="800000"/>
              <a:headEnd/>
              <a:tailEnd/>
            </a:ln>
            <a:effectLst/>
          </p:spPr>
          <p:txBody>
            <a:bodyPr anchor="ctr"/>
            <a:lstStyle/>
            <a:p>
              <a:pPr algn="ctr" eaLnBrk="1" hangingPunct="1">
                <a:defRPr/>
              </a:pPr>
              <a:r>
                <a:rPr lang="en-US" sz="2400" kern="0" dirty="0" err="1">
                  <a:solidFill>
                    <a:schemeClr val="tx2"/>
                  </a:solidFill>
                  <a:latin typeface="Arial" pitchFamily="34" charset="0"/>
                  <a:ea typeface="+mj-ea"/>
                  <a:cs typeface="Arial" pitchFamily="34" charset="0"/>
                </a:rPr>
                <a:t>Vì</a:t>
              </a:r>
              <a:r>
                <a:rPr lang="en-US" sz="2400" kern="0" dirty="0">
                  <a:solidFill>
                    <a:schemeClr val="tx2"/>
                  </a:solidFill>
                  <a:latin typeface="Arial" pitchFamily="34" charset="0"/>
                  <a:ea typeface="+mj-ea"/>
                  <a:cs typeface="Arial" pitchFamily="34" charset="0"/>
                </a:rPr>
                <a:t> con, </a:t>
              </a:r>
              <a:r>
                <a:rPr lang="en-US" sz="2400" kern="0" dirty="0" err="1">
                  <a:solidFill>
                    <a:schemeClr val="tx2"/>
                  </a:solidFill>
                  <a:latin typeface="Arial" pitchFamily="34" charset="0"/>
                  <a:ea typeface="+mj-ea"/>
                  <a:cs typeface="Arial" pitchFamily="34" charset="0"/>
                </a:rPr>
                <a:t>mẹ</a:t>
              </a:r>
              <a:r>
                <a:rPr lang="en-US" sz="2400" kern="0" dirty="0">
                  <a:solidFill>
                    <a:schemeClr val="tx2"/>
                  </a:solidFill>
                  <a:latin typeface="Arial" pitchFamily="34" charset="0"/>
                  <a:ea typeface="+mj-ea"/>
                  <a:cs typeface="Arial" pitchFamily="34" charset="0"/>
                </a:rPr>
                <a:t> </a:t>
              </a:r>
              <a:r>
                <a:rPr lang="en-US" sz="2400" kern="0" dirty="0" err="1">
                  <a:solidFill>
                    <a:schemeClr val="tx2"/>
                  </a:solidFill>
                  <a:latin typeface="Arial" pitchFamily="34" charset="0"/>
                  <a:ea typeface="+mj-ea"/>
                  <a:cs typeface="Arial" pitchFamily="34" charset="0"/>
                </a:rPr>
                <a:t>khổ</a:t>
              </a:r>
              <a:r>
                <a:rPr lang="en-US" sz="2400" kern="0" dirty="0">
                  <a:solidFill>
                    <a:schemeClr val="tx2"/>
                  </a:solidFill>
                  <a:latin typeface="Arial" pitchFamily="34" charset="0"/>
                  <a:ea typeface="+mj-ea"/>
                  <a:cs typeface="Arial" pitchFamily="34" charset="0"/>
                </a:rPr>
                <a:t> </a:t>
              </a:r>
              <a:r>
                <a:rPr lang="en-US" sz="2400" kern="0" dirty="0" err="1">
                  <a:solidFill>
                    <a:schemeClr val="tx2"/>
                  </a:solidFill>
                  <a:latin typeface="Arial" pitchFamily="34" charset="0"/>
                  <a:ea typeface="+mj-ea"/>
                  <a:cs typeface="Arial" pitchFamily="34" charset="0"/>
                </a:rPr>
                <a:t>đủ</a:t>
              </a:r>
              <a:r>
                <a:rPr lang="en-US" sz="2400" kern="0" dirty="0">
                  <a:solidFill>
                    <a:schemeClr val="tx2"/>
                  </a:solidFill>
                  <a:latin typeface="Arial" pitchFamily="34" charset="0"/>
                  <a:ea typeface="+mj-ea"/>
                  <a:cs typeface="Arial" pitchFamily="34" charset="0"/>
                </a:rPr>
                <a:t> </a:t>
              </a:r>
              <a:r>
                <a:rPr lang="en-US" sz="2400" kern="0" dirty="0" err="1">
                  <a:solidFill>
                    <a:schemeClr val="tx2"/>
                  </a:solidFill>
                  <a:latin typeface="Arial" pitchFamily="34" charset="0"/>
                  <a:ea typeface="+mj-ea"/>
                  <a:cs typeface="Arial" pitchFamily="34" charset="0"/>
                </a:rPr>
                <a:t>điều</a:t>
              </a:r>
              <a:endParaRPr lang="en-US" sz="2400" kern="0" dirty="0">
                <a:solidFill>
                  <a:schemeClr val="tx2"/>
                </a:solidFill>
                <a:latin typeface="Arial" pitchFamily="34" charset="0"/>
                <a:ea typeface="+mj-ea"/>
                <a:cs typeface="Arial" pitchFamily="34" charset="0"/>
              </a:endParaRPr>
            </a:p>
            <a:p>
              <a:pPr algn="ctr" eaLnBrk="1" hangingPunct="1">
                <a:defRPr/>
              </a:pPr>
              <a:r>
                <a:rPr lang="en-US" sz="2400" kern="0" dirty="0" err="1">
                  <a:solidFill>
                    <a:schemeClr val="tx2"/>
                  </a:solidFill>
                  <a:latin typeface="Arial" pitchFamily="34" charset="0"/>
                  <a:ea typeface="+mj-ea"/>
                  <a:cs typeface="Arial" pitchFamily="34" charset="0"/>
                </a:rPr>
                <a:t>Quanh</a:t>
              </a:r>
              <a:r>
                <a:rPr lang="en-US" sz="2400" kern="0" dirty="0">
                  <a:solidFill>
                    <a:schemeClr val="tx2"/>
                  </a:solidFill>
                  <a:latin typeface="Arial" pitchFamily="34" charset="0"/>
                  <a:ea typeface="+mj-ea"/>
                  <a:cs typeface="Arial" pitchFamily="34" charset="0"/>
                </a:rPr>
                <a:t> </a:t>
              </a:r>
              <a:r>
                <a:rPr lang="en-US" sz="2400" kern="0" dirty="0" err="1">
                  <a:solidFill>
                    <a:schemeClr val="tx2"/>
                  </a:solidFill>
                  <a:latin typeface="Arial" pitchFamily="34" charset="0"/>
                  <a:ea typeface="+mj-ea"/>
                  <a:cs typeface="Arial" pitchFamily="34" charset="0"/>
                </a:rPr>
                <a:t>đôi</a:t>
              </a:r>
              <a:r>
                <a:rPr lang="en-US" sz="2400" kern="0" dirty="0">
                  <a:solidFill>
                    <a:schemeClr val="tx2"/>
                  </a:solidFill>
                  <a:latin typeface="Arial" pitchFamily="34" charset="0"/>
                  <a:ea typeface="+mj-ea"/>
                  <a:cs typeface="Arial" pitchFamily="34" charset="0"/>
                </a:rPr>
                <a:t> </a:t>
              </a:r>
              <a:r>
                <a:rPr lang="en-US" sz="2400" kern="0" dirty="0" err="1">
                  <a:solidFill>
                    <a:schemeClr val="tx2"/>
                  </a:solidFill>
                  <a:latin typeface="Arial" pitchFamily="34" charset="0"/>
                  <a:ea typeface="+mj-ea"/>
                  <a:cs typeface="Arial" pitchFamily="34" charset="0"/>
                </a:rPr>
                <a:t>mắt</a:t>
              </a:r>
              <a:r>
                <a:rPr lang="en-US" sz="2400" kern="0" dirty="0">
                  <a:solidFill>
                    <a:schemeClr val="tx2"/>
                  </a:solidFill>
                  <a:latin typeface="Arial" pitchFamily="34" charset="0"/>
                  <a:ea typeface="+mj-ea"/>
                  <a:cs typeface="Arial" pitchFamily="34" charset="0"/>
                </a:rPr>
                <a:t> </a:t>
              </a:r>
              <a:r>
                <a:rPr lang="en-US" sz="2400" kern="0" dirty="0" err="1">
                  <a:solidFill>
                    <a:schemeClr val="tx2"/>
                  </a:solidFill>
                  <a:latin typeface="Arial" pitchFamily="34" charset="0"/>
                  <a:ea typeface="+mj-ea"/>
                  <a:cs typeface="Arial" pitchFamily="34" charset="0"/>
                </a:rPr>
                <a:t>mẹ</a:t>
              </a:r>
              <a:r>
                <a:rPr lang="en-US" sz="2400" kern="0" dirty="0">
                  <a:solidFill>
                    <a:schemeClr val="tx2"/>
                  </a:solidFill>
                  <a:latin typeface="Arial" pitchFamily="34" charset="0"/>
                  <a:ea typeface="+mj-ea"/>
                  <a:cs typeface="Arial" pitchFamily="34" charset="0"/>
                </a:rPr>
                <a:t> </a:t>
              </a:r>
              <a:r>
                <a:rPr lang="en-US" sz="2400" kern="0" dirty="0" err="1">
                  <a:solidFill>
                    <a:schemeClr val="tx2"/>
                  </a:solidFill>
                  <a:latin typeface="Arial" pitchFamily="34" charset="0"/>
                  <a:ea typeface="+mj-ea"/>
                  <a:cs typeface="Arial" pitchFamily="34" charset="0"/>
                </a:rPr>
                <a:t>đã</a:t>
              </a:r>
              <a:r>
                <a:rPr lang="en-US" sz="2400" kern="0" dirty="0">
                  <a:solidFill>
                    <a:schemeClr val="tx2"/>
                  </a:solidFill>
                  <a:latin typeface="Arial" pitchFamily="34" charset="0"/>
                  <a:ea typeface="+mj-ea"/>
                  <a:cs typeface="Arial" pitchFamily="34" charset="0"/>
                </a:rPr>
                <a:t> </a:t>
              </a:r>
              <a:r>
                <a:rPr lang="en-US" sz="2400" kern="0" dirty="0" err="1">
                  <a:solidFill>
                    <a:schemeClr val="tx2"/>
                  </a:solidFill>
                  <a:latin typeface="Arial" pitchFamily="34" charset="0"/>
                  <a:ea typeface="+mj-ea"/>
                  <a:cs typeface="Arial" pitchFamily="34" charset="0"/>
                </a:rPr>
                <a:t>nhiều</a:t>
              </a:r>
              <a:r>
                <a:rPr lang="en-US" sz="2400" kern="0" dirty="0">
                  <a:solidFill>
                    <a:schemeClr val="tx2"/>
                  </a:solidFill>
                  <a:latin typeface="Arial" pitchFamily="34" charset="0"/>
                  <a:ea typeface="+mj-ea"/>
                  <a:cs typeface="Arial" pitchFamily="34" charset="0"/>
                </a:rPr>
                <a:t> </a:t>
              </a:r>
              <a:r>
                <a:rPr lang="en-US" sz="2400" kern="0" dirty="0" err="1">
                  <a:solidFill>
                    <a:schemeClr val="tx2"/>
                  </a:solidFill>
                  <a:latin typeface="Arial" pitchFamily="34" charset="0"/>
                  <a:ea typeface="+mj-ea"/>
                  <a:cs typeface="Arial" pitchFamily="34" charset="0"/>
                </a:rPr>
                <a:t>nếp</a:t>
              </a:r>
              <a:r>
                <a:rPr lang="en-US" sz="2400" kern="0" dirty="0">
                  <a:solidFill>
                    <a:schemeClr val="tx2"/>
                  </a:solidFill>
                  <a:latin typeface="Arial" pitchFamily="34" charset="0"/>
                  <a:ea typeface="+mj-ea"/>
                  <a:cs typeface="Arial" pitchFamily="34" charset="0"/>
                </a:rPr>
                <a:t> </a:t>
              </a:r>
              <a:r>
                <a:rPr lang="en-US" sz="2400" kern="0" dirty="0" err="1">
                  <a:solidFill>
                    <a:schemeClr val="tx2"/>
                  </a:solidFill>
                  <a:latin typeface="Arial" pitchFamily="34" charset="0"/>
                  <a:ea typeface="+mj-ea"/>
                  <a:cs typeface="Arial" pitchFamily="34" charset="0"/>
                </a:rPr>
                <a:t>nhăn</a:t>
              </a:r>
              <a:endParaRPr lang="en-US" sz="2400" kern="0" dirty="0">
                <a:solidFill>
                  <a:schemeClr val="tx2"/>
                </a:solidFill>
                <a:latin typeface="Arial" pitchFamily="34" charset="0"/>
                <a:ea typeface="+mj-ea"/>
                <a:cs typeface="Arial" pitchFamily="34" charset="0"/>
              </a:endParaRPr>
            </a:p>
            <a:p>
              <a:pPr algn="ctr" eaLnBrk="1" hangingPunct="1">
                <a:defRPr/>
              </a:pPr>
              <a:r>
                <a:rPr lang="en-US" sz="2400" kern="0" dirty="0">
                  <a:solidFill>
                    <a:schemeClr val="tx2"/>
                  </a:solidFill>
                  <a:latin typeface="Arial" pitchFamily="34" charset="0"/>
                  <a:ea typeface="+mj-ea"/>
                  <a:cs typeface="Arial" pitchFamily="34" charset="0"/>
                </a:rPr>
                <a:t>Con </a:t>
              </a:r>
              <a:r>
                <a:rPr lang="en-US" sz="2400" kern="0" dirty="0" err="1">
                  <a:solidFill>
                    <a:schemeClr val="tx2"/>
                  </a:solidFill>
                  <a:latin typeface="Arial" pitchFamily="34" charset="0"/>
                  <a:ea typeface="+mj-ea"/>
                  <a:cs typeface="Arial" pitchFamily="34" charset="0"/>
                </a:rPr>
                <a:t>mong</a:t>
              </a:r>
              <a:r>
                <a:rPr lang="en-US" sz="2400" kern="0" dirty="0">
                  <a:solidFill>
                    <a:schemeClr val="tx2"/>
                  </a:solidFill>
                  <a:latin typeface="Arial" pitchFamily="34" charset="0"/>
                  <a:ea typeface="+mj-ea"/>
                  <a:cs typeface="Arial" pitchFamily="34" charset="0"/>
                </a:rPr>
                <a:t> </a:t>
              </a:r>
              <a:r>
                <a:rPr lang="en-US" sz="2400" kern="0" dirty="0" err="1">
                  <a:solidFill>
                    <a:schemeClr val="tx2"/>
                  </a:solidFill>
                  <a:latin typeface="Arial" pitchFamily="34" charset="0"/>
                  <a:ea typeface="+mj-ea"/>
                  <a:cs typeface="Arial" pitchFamily="34" charset="0"/>
                </a:rPr>
                <a:t>mẹ</a:t>
              </a:r>
              <a:r>
                <a:rPr lang="en-US" sz="2400" kern="0" dirty="0">
                  <a:solidFill>
                    <a:schemeClr val="tx2"/>
                  </a:solidFill>
                  <a:latin typeface="Arial" pitchFamily="34" charset="0"/>
                  <a:ea typeface="+mj-ea"/>
                  <a:cs typeface="Arial" pitchFamily="34" charset="0"/>
                </a:rPr>
                <a:t> </a:t>
              </a:r>
              <a:r>
                <a:rPr lang="en-US" sz="2400" kern="0" dirty="0" err="1">
                  <a:solidFill>
                    <a:schemeClr val="tx2"/>
                  </a:solidFill>
                  <a:latin typeface="Arial" pitchFamily="34" charset="0"/>
                  <a:ea typeface="+mj-ea"/>
                  <a:cs typeface="Arial" pitchFamily="34" charset="0"/>
                </a:rPr>
                <a:t>khỏe</a:t>
              </a:r>
              <a:r>
                <a:rPr lang="en-US" sz="2400" kern="0" dirty="0">
                  <a:solidFill>
                    <a:schemeClr val="tx2"/>
                  </a:solidFill>
                  <a:latin typeface="Arial" pitchFamily="34" charset="0"/>
                  <a:ea typeface="+mj-ea"/>
                  <a:cs typeface="Arial" pitchFamily="34" charset="0"/>
                </a:rPr>
                <a:t> </a:t>
              </a:r>
              <a:r>
                <a:rPr lang="en-US" sz="2400" kern="0" dirty="0" err="1">
                  <a:solidFill>
                    <a:schemeClr val="tx2"/>
                  </a:solidFill>
                  <a:latin typeface="Arial" pitchFamily="34" charset="0"/>
                  <a:ea typeface="+mj-ea"/>
                  <a:cs typeface="Arial" pitchFamily="34" charset="0"/>
                </a:rPr>
                <a:t>dần</a:t>
              </a:r>
              <a:r>
                <a:rPr lang="en-US" sz="2400" kern="0" dirty="0">
                  <a:solidFill>
                    <a:schemeClr val="tx2"/>
                  </a:solidFill>
                  <a:latin typeface="Arial" pitchFamily="34" charset="0"/>
                  <a:ea typeface="+mj-ea"/>
                  <a:cs typeface="Arial" pitchFamily="34" charset="0"/>
                </a:rPr>
                <a:t> </a:t>
              </a:r>
              <a:r>
                <a:rPr lang="en-US" sz="2400" kern="0" dirty="0" err="1">
                  <a:solidFill>
                    <a:schemeClr val="tx2"/>
                  </a:solidFill>
                  <a:latin typeface="Arial" pitchFamily="34" charset="0"/>
                  <a:ea typeface="+mj-ea"/>
                  <a:cs typeface="Arial" pitchFamily="34" charset="0"/>
                </a:rPr>
                <a:t>dần</a:t>
              </a:r>
              <a:endParaRPr lang="en-US" sz="2400" kern="0" dirty="0">
                <a:solidFill>
                  <a:schemeClr val="tx2"/>
                </a:solidFill>
                <a:latin typeface="Arial" pitchFamily="34" charset="0"/>
                <a:ea typeface="+mj-ea"/>
                <a:cs typeface="Arial" pitchFamily="34" charset="0"/>
              </a:endParaRPr>
            </a:p>
            <a:p>
              <a:pPr algn="ctr" eaLnBrk="1" hangingPunct="1">
                <a:defRPr/>
              </a:pPr>
              <a:r>
                <a:rPr lang="en-US" sz="2400" kern="0" dirty="0" err="1">
                  <a:solidFill>
                    <a:schemeClr val="tx2"/>
                  </a:solidFill>
                  <a:latin typeface="Arial" pitchFamily="34" charset="0"/>
                  <a:ea typeface="+mj-ea"/>
                  <a:cs typeface="Arial" pitchFamily="34" charset="0"/>
                </a:rPr>
                <a:t>Ngày</a:t>
              </a:r>
              <a:r>
                <a:rPr lang="en-US" sz="2400" kern="0" dirty="0">
                  <a:solidFill>
                    <a:schemeClr val="tx2"/>
                  </a:solidFill>
                  <a:latin typeface="Arial" pitchFamily="34" charset="0"/>
                  <a:ea typeface="+mj-ea"/>
                  <a:cs typeface="Arial" pitchFamily="34" charset="0"/>
                </a:rPr>
                <a:t> </a:t>
              </a:r>
              <a:r>
                <a:rPr lang="en-US" sz="2400" kern="0" dirty="0" err="1">
                  <a:solidFill>
                    <a:schemeClr val="tx2"/>
                  </a:solidFill>
                  <a:latin typeface="Arial" pitchFamily="34" charset="0"/>
                  <a:ea typeface="+mj-ea"/>
                  <a:cs typeface="Arial" pitchFamily="34" charset="0"/>
                </a:rPr>
                <a:t>ăn</a:t>
              </a:r>
              <a:r>
                <a:rPr lang="en-US" sz="2400" kern="0" dirty="0">
                  <a:solidFill>
                    <a:schemeClr val="tx2"/>
                  </a:solidFill>
                  <a:latin typeface="Arial" pitchFamily="34" charset="0"/>
                  <a:ea typeface="+mj-ea"/>
                  <a:cs typeface="Arial" pitchFamily="34" charset="0"/>
                </a:rPr>
                <a:t> </a:t>
              </a:r>
              <a:r>
                <a:rPr lang="en-US" sz="2400" kern="0" dirty="0" err="1">
                  <a:solidFill>
                    <a:schemeClr val="tx2"/>
                  </a:solidFill>
                  <a:latin typeface="Arial" pitchFamily="34" charset="0"/>
                  <a:ea typeface="+mj-ea"/>
                  <a:cs typeface="Arial" pitchFamily="34" charset="0"/>
                </a:rPr>
                <a:t>ngon</a:t>
              </a:r>
              <a:r>
                <a:rPr lang="en-US" sz="2400" kern="0" dirty="0">
                  <a:solidFill>
                    <a:schemeClr val="tx2"/>
                  </a:solidFill>
                  <a:latin typeface="Arial" pitchFamily="34" charset="0"/>
                  <a:ea typeface="+mj-ea"/>
                  <a:cs typeface="Arial" pitchFamily="34" charset="0"/>
                </a:rPr>
                <a:t> </a:t>
              </a:r>
              <a:r>
                <a:rPr lang="en-US" sz="2400" kern="0" dirty="0" err="1">
                  <a:solidFill>
                    <a:schemeClr val="tx2"/>
                  </a:solidFill>
                  <a:latin typeface="Arial" pitchFamily="34" charset="0"/>
                  <a:ea typeface="+mj-ea"/>
                  <a:cs typeface="Arial" pitchFamily="34" charset="0"/>
                </a:rPr>
                <a:t>miệng</a:t>
              </a:r>
              <a:r>
                <a:rPr lang="en-US" sz="2400" kern="0" dirty="0">
                  <a:solidFill>
                    <a:schemeClr val="tx2"/>
                  </a:solidFill>
                  <a:latin typeface="Arial" pitchFamily="34" charset="0"/>
                  <a:ea typeface="+mj-ea"/>
                  <a:cs typeface="Arial" pitchFamily="34" charset="0"/>
                </a:rPr>
                <a:t>, </a:t>
              </a:r>
              <a:r>
                <a:rPr lang="en-US" sz="2400" kern="0" dirty="0" err="1">
                  <a:solidFill>
                    <a:schemeClr val="tx2"/>
                  </a:solidFill>
                  <a:latin typeface="Arial" pitchFamily="34" charset="0"/>
                  <a:ea typeface="+mj-ea"/>
                  <a:cs typeface="Arial" pitchFamily="34" charset="0"/>
                </a:rPr>
                <a:t>đêm</a:t>
              </a:r>
              <a:r>
                <a:rPr lang="en-US" sz="2400" kern="0" dirty="0">
                  <a:solidFill>
                    <a:schemeClr val="tx2"/>
                  </a:solidFill>
                  <a:latin typeface="Arial" pitchFamily="34" charset="0"/>
                  <a:ea typeface="+mj-ea"/>
                  <a:cs typeface="Arial" pitchFamily="34" charset="0"/>
                </a:rPr>
                <a:t> </a:t>
              </a:r>
              <a:r>
                <a:rPr lang="en-US" sz="2400" kern="0" dirty="0" err="1">
                  <a:solidFill>
                    <a:schemeClr val="tx2"/>
                  </a:solidFill>
                  <a:latin typeface="Arial" pitchFamily="34" charset="0"/>
                  <a:ea typeface="+mj-ea"/>
                  <a:cs typeface="Arial" pitchFamily="34" charset="0"/>
                </a:rPr>
                <a:t>nằm</a:t>
              </a:r>
              <a:r>
                <a:rPr lang="en-US" sz="2400" kern="0" dirty="0">
                  <a:solidFill>
                    <a:schemeClr val="tx2"/>
                  </a:solidFill>
                  <a:latin typeface="Arial" pitchFamily="34" charset="0"/>
                  <a:ea typeface="+mj-ea"/>
                  <a:cs typeface="Arial" pitchFamily="34" charset="0"/>
                </a:rPr>
                <a:t> </a:t>
              </a:r>
              <a:r>
                <a:rPr lang="en-US" sz="2400" kern="0" dirty="0" err="1">
                  <a:solidFill>
                    <a:schemeClr val="tx2"/>
                  </a:solidFill>
                  <a:latin typeface="Arial" pitchFamily="34" charset="0"/>
                  <a:ea typeface="+mj-ea"/>
                  <a:cs typeface="Arial" pitchFamily="34" charset="0"/>
                </a:rPr>
                <a:t>ngủ</a:t>
              </a:r>
              <a:r>
                <a:rPr lang="en-US" sz="2400" kern="0" dirty="0">
                  <a:solidFill>
                    <a:schemeClr val="tx2"/>
                  </a:solidFill>
                  <a:latin typeface="Arial" pitchFamily="34" charset="0"/>
                  <a:ea typeface="+mj-ea"/>
                  <a:cs typeface="Arial" pitchFamily="34" charset="0"/>
                </a:rPr>
                <a:t> say.</a:t>
              </a:r>
            </a:p>
          </p:txBody>
        </p:sp>
        <p:sp>
          <p:nvSpPr>
            <p:cNvPr id="12" name="Rectangle 2"/>
            <p:cNvSpPr txBox="1">
              <a:spLocks noChangeArrowheads="1"/>
            </p:cNvSpPr>
            <p:nvPr/>
          </p:nvSpPr>
          <p:spPr bwMode="auto">
            <a:xfrm>
              <a:off x="3607918" y="7388157"/>
              <a:ext cx="2867577" cy="1371668"/>
            </a:xfrm>
            <a:prstGeom prst="rect">
              <a:avLst/>
            </a:prstGeom>
            <a:noFill/>
            <a:ln w="9525">
              <a:noFill/>
              <a:miter lim="800000"/>
              <a:headEnd/>
              <a:tailEnd/>
            </a:ln>
            <a:effectLst/>
          </p:spPr>
          <p:txBody>
            <a:bodyPr anchor="ctr"/>
            <a:lstStyle/>
            <a:p>
              <a:pPr algn="ctr" eaLnBrk="1" hangingPunct="1">
                <a:defRPr/>
              </a:pPr>
              <a:r>
                <a:rPr lang="en-US" sz="2400" kern="0" dirty="0" err="1">
                  <a:solidFill>
                    <a:schemeClr val="tx2"/>
                  </a:solidFill>
                  <a:latin typeface="Arial" pitchFamily="34" charset="0"/>
                  <a:ea typeface="+mj-ea"/>
                  <a:cs typeface="Arial" pitchFamily="34" charset="0"/>
                </a:rPr>
                <a:t>Rồi</a:t>
              </a:r>
              <a:r>
                <a:rPr lang="en-US" sz="2400" kern="0" dirty="0">
                  <a:solidFill>
                    <a:schemeClr val="tx2"/>
                  </a:solidFill>
                  <a:latin typeface="Arial" pitchFamily="34" charset="0"/>
                  <a:ea typeface="+mj-ea"/>
                  <a:cs typeface="Arial" pitchFamily="34" charset="0"/>
                </a:rPr>
                <a:t> </a:t>
              </a:r>
              <a:r>
                <a:rPr lang="en-US" sz="2400" kern="0" dirty="0" err="1">
                  <a:solidFill>
                    <a:schemeClr val="tx2"/>
                  </a:solidFill>
                  <a:latin typeface="Arial" pitchFamily="34" charset="0"/>
                  <a:ea typeface="+mj-ea"/>
                  <a:cs typeface="Arial" pitchFamily="34" charset="0"/>
                </a:rPr>
                <a:t>ra</a:t>
              </a:r>
              <a:r>
                <a:rPr lang="en-US" sz="2400" kern="0" dirty="0">
                  <a:solidFill>
                    <a:schemeClr val="tx2"/>
                  </a:solidFill>
                  <a:latin typeface="Arial" pitchFamily="34" charset="0"/>
                  <a:ea typeface="+mj-ea"/>
                  <a:cs typeface="Arial" pitchFamily="34" charset="0"/>
                </a:rPr>
                <a:t> </a:t>
              </a:r>
              <a:r>
                <a:rPr lang="en-US" sz="2400" kern="0" dirty="0" err="1">
                  <a:solidFill>
                    <a:schemeClr val="tx2"/>
                  </a:solidFill>
                  <a:latin typeface="Arial" pitchFamily="34" charset="0"/>
                  <a:ea typeface="+mj-ea"/>
                  <a:cs typeface="Arial" pitchFamily="34" charset="0"/>
                </a:rPr>
                <a:t>đọc</a:t>
              </a:r>
              <a:r>
                <a:rPr lang="en-US" sz="2400" kern="0" dirty="0">
                  <a:solidFill>
                    <a:schemeClr val="tx2"/>
                  </a:solidFill>
                  <a:latin typeface="Arial" pitchFamily="34" charset="0"/>
                  <a:ea typeface="+mj-ea"/>
                  <a:cs typeface="Arial" pitchFamily="34" charset="0"/>
                </a:rPr>
                <a:t> </a:t>
              </a:r>
              <a:r>
                <a:rPr lang="en-US" sz="2400" kern="0" dirty="0" err="1">
                  <a:solidFill>
                    <a:schemeClr val="tx2"/>
                  </a:solidFill>
                  <a:latin typeface="Arial" pitchFamily="34" charset="0"/>
                  <a:ea typeface="+mj-ea"/>
                  <a:cs typeface="Arial" pitchFamily="34" charset="0"/>
                </a:rPr>
                <a:t>sách</a:t>
              </a:r>
              <a:r>
                <a:rPr lang="en-US" sz="2400" kern="0" dirty="0">
                  <a:solidFill>
                    <a:schemeClr val="tx2"/>
                  </a:solidFill>
                  <a:latin typeface="Arial" pitchFamily="34" charset="0"/>
                  <a:ea typeface="+mj-ea"/>
                  <a:cs typeface="Arial" pitchFamily="34" charset="0"/>
                </a:rPr>
                <a:t>, </a:t>
              </a:r>
              <a:r>
                <a:rPr lang="en-US" sz="2400" kern="0" dirty="0" err="1">
                  <a:solidFill>
                    <a:schemeClr val="tx2"/>
                  </a:solidFill>
                  <a:latin typeface="Arial" pitchFamily="34" charset="0"/>
                  <a:ea typeface="+mj-ea"/>
                  <a:cs typeface="Arial" pitchFamily="34" charset="0"/>
                </a:rPr>
                <a:t>cấy</a:t>
              </a:r>
              <a:r>
                <a:rPr lang="en-US" sz="2400" kern="0" dirty="0">
                  <a:solidFill>
                    <a:schemeClr val="tx2"/>
                  </a:solidFill>
                  <a:latin typeface="Arial" pitchFamily="34" charset="0"/>
                  <a:ea typeface="+mj-ea"/>
                  <a:cs typeface="Arial" pitchFamily="34" charset="0"/>
                </a:rPr>
                <a:t> </a:t>
              </a:r>
              <a:r>
                <a:rPr lang="en-US" sz="2400" kern="0" dirty="0" err="1">
                  <a:solidFill>
                    <a:schemeClr val="tx2"/>
                  </a:solidFill>
                  <a:latin typeface="Arial" pitchFamily="34" charset="0"/>
                  <a:ea typeface="+mj-ea"/>
                  <a:cs typeface="Arial" pitchFamily="34" charset="0"/>
                </a:rPr>
                <a:t>cày</a:t>
              </a:r>
              <a:endParaRPr lang="en-US" sz="2400" kern="0" dirty="0">
                <a:solidFill>
                  <a:schemeClr val="tx2"/>
                </a:solidFill>
                <a:latin typeface="Arial" pitchFamily="34" charset="0"/>
                <a:ea typeface="+mj-ea"/>
                <a:cs typeface="Arial" pitchFamily="34" charset="0"/>
              </a:endParaRPr>
            </a:p>
            <a:p>
              <a:pPr algn="ctr" eaLnBrk="1" hangingPunct="1">
                <a:defRPr/>
              </a:pPr>
              <a:r>
                <a:rPr lang="en-US" sz="2400" kern="0" dirty="0" err="1">
                  <a:solidFill>
                    <a:schemeClr val="tx2"/>
                  </a:solidFill>
                  <a:latin typeface="Arial" pitchFamily="34" charset="0"/>
                  <a:ea typeface="+mj-ea"/>
                  <a:cs typeface="Arial" pitchFamily="34" charset="0"/>
                </a:rPr>
                <a:t>Mẹ</a:t>
              </a:r>
              <a:r>
                <a:rPr lang="en-US" sz="2400" kern="0" dirty="0">
                  <a:solidFill>
                    <a:schemeClr val="tx2"/>
                  </a:solidFill>
                  <a:latin typeface="Arial" pitchFamily="34" charset="0"/>
                  <a:ea typeface="+mj-ea"/>
                  <a:cs typeface="Arial" pitchFamily="34" charset="0"/>
                </a:rPr>
                <a:t> </a:t>
              </a:r>
              <a:r>
                <a:rPr lang="en-US" sz="2400" kern="0" dirty="0" err="1">
                  <a:solidFill>
                    <a:schemeClr val="tx2"/>
                  </a:solidFill>
                  <a:latin typeface="Arial" pitchFamily="34" charset="0"/>
                  <a:ea typeface="+mj-ea"/>
                  <a:cs typeface="Arial" pitchFamily="34" charset="0"/>
                </a:rPr>
                <a:t>là</a:t>
              </a:r>
              <a:r>
                <a:rPr lang="en-US" sz="2400" kern="0" dirty="0">
                  <a:solidFill>
                    <a:schemeClr val="tx2"/>
                  </a:solidFill>
                  <a:latin typeface="Arial" pitchFamily="34" charset="0"/>
                  <a:ea typeface="+mj-ea"/>
                  <a:cs typeface="Arial" pitchFamily="34" charset="0"/>
                </a:rPr>
                <a:t> </a:t>
              </a:r>
              <a:r>
                <a:rPr lang="en-US" sz="2400" kern="0" dirty="0" err="1">
                  <a:solidFill>
                    <a:schemeClr val="tx2"/>
                  </a:solidFill>
                  <a:latin typeface="Arial" pitchFamily="34" charset="0"/>
                  <a:ea typeface="+mj-ea"/>
                  <a:cs typeface="Arial" pitchFamily="34" charset="0"/>
                </a:rPr>
                <a:t>đất</a:t>
              </a:r>
              <a:r>
                <a:rPr lang="en-US" sz="2400" kern="0" dirty="0">
                  <a:solidFill>
                    <a:schemeClr val="tx2"/>
                  </a:solidFill>
                  <a:latin typeface="Arial" pitchFamily="34" charset="0"/>
                  <a:ea typeface="+mj-ea"/>
                  <a:cs typeface="Arial" pitchFamily="34" charset="0"/>
                </a:rPr>
                <a:t> </a:t>
              </a:r>
              <a:r>
                <a:rPr lang="en-US" sz="2400" kern="0" dirty="0" err="1">
                  <a:solidFill>
                    <a:schemeClr val="tx2"/>
                  </a:solidFill>
                  <a:latin typeface="Arial" pitchFamily="34" charset="0"/>
                  <a:ea typeface="+mj-ea"/>
                  <a:cs typeface="Arial" pitchFamily="34" charset="0"/>
                </a:rPr>
                <a:t>nước</a:t>
              </a:r>
              <a:r>
                <a:rPr lang="en-US" sz="2400" kern="0" dirty="0">
                  <a:solidFill>
                    <a:schemeClr val="tx2"/>
                  </a:solidFill>
                  <a:latin typeface="Arial" pitchFamily="34" charset="0"/>
                  <a:ea typeface="+mj-ea"/>
                  <a:cs typeface="Arial" pitchFamily="34" charset="0"/>
                </a:rPr>
                <a:t>, </a:t>
              </a:r>
              <a:r>
                <a:rPr lang="en-US" sz="2400" kern="0" dirty="0" err="1">
                  <a:solidFill>
                    <a:schemeClr val="tx2"/>
                  </a:solidFill>
                  <a:latin typeface="Arial" pitchFamily="34" charset="0"/>
                  <a:ea typeface="+mj-ea"/>
                  <a:cs typeface="Arial" pitchFamily="34" charset="0"/>
                </a:rPr>
                <a:t>tháng</a:t>
              </a:r>
              <a:r>
                <a:rPr lang="en-US" sz="2400" kern="0" dirty="0">
                  <a:solidFill>
                    <a:schemeClr val="tx2"/>
                  </a:solidFill>
                  <a:latin typeface="Arial" pitchFamily="34" charset="0"/>
                  <a:ea typeface="+mj-ea"/>
                  <a:cs typeface="Arial" pitchFamily="34" charset="0"/>
                </a:rPr>
                <a:t> </a:t>
              </a:r>
              <a:r>
                <a:rPr lang="en-US" sz="2400" kern="0" dirty="0" err="1">
                  <a:solidFill>
                    <a:schemeClr val="tx2"/>
                  </a:solidFill>
                  <a:latin typeface="Arial" pitchFamily="34" charset="0"/>
                  <a:ea typeface="+mj-ea"/>
                  <a:cs typeface="Arial" pitchFamily="34" charset="0"/>
                </a:rPr>
                <a:t>ngày</a:t>
              </a:r>
              <a:r>
                <a:rPr lang="en-US" sz="2400" kern="0" dirty="0">
                  <a:solidFill>
                    <a:schemeClr val="tx2"/>
                  </a:solidFill>
                  <a:latin typeface="Arial" pitchFamily="34" charset="0"/>
                  <a:ea typeface="+mj-ea"/>
                  <a:cs typeface="Arial" pitchFamily="34" charset="0"/>
                </a:rPr>
                <a:t> </a:t>
              </a:r>
              <a:r>
                <a:rPr lang="en-US" sz="2400" kern="0" dirty="0" err="1">
                  <a:solidFill>
                    <a:schemeClr val="tx2"/>
                  </a:solidFill>
                  <a:latin typeface="Arial" pitchFamily="34" charset="0"/>
                  <a:ea typeface="+mj-ea"/>
                  <a:cs typeface="Arial" pitchFamily="34" charset="0"/>
                </a:rPr>
                <a:t>của</a:t>
              </a:r>
              <a:r>
                <a:rPr lang="en-US" sz="2400" kern="0" dirty="0">
                  <a:solidFill>
                    <a:schemeClr val="tx2"/>
                  </a:solidFill>
                  <a:latin typeface="Arial" pitchFamily="34" charset="0"/>
                  <a:ea typeface="+mj-ea"/>
                  <a:cs typeface="Arial" pitchFamily="34" charset="0"/>
                </a:rPr>
                <a:t> con…</a:t>
              </a:r>
            </a:p>
            <a:p>
              <a:pPr algn="r" eaLnBrk="1" hangingPunct="1">
                <a:defRPr/>
              </a:pPr>
              <a:r>
                <a:rPr lang="en-US" sz="2400" kern="0" dirty="0" err="1">
                  <a:solidFill>
                    <a:schemeClr val="tx2"/>
                  </a:solidFill>
                  <a:latin typeface="Arial" pitchFamily="34" charset="0"/>
                  <a:ea typeface="+mj-ea"/>
                  <a:cs typeface="Arial" pitchFamily="34" charset="0"/>
                </a:rPr>
                <a:t>Trần</a:t>
              </a:r>
              <a:r>
                <a:rPr lang="en-US" sz="2400" kern="0" dirty="0">
                  <a:solidFill>
                    <a:schemeClr val="tx2"/>
                  </a:solidFill>
                  <a:latin typeface="Arial" pitchFamily="34" charset="0"/>
                  <a:ea typeface="+mj-ea"/>
                  <a:cs typeface="Arial" pitchFamily="34" charset="0"/>
                </a:rPr>
                <a:t> </a:t>
              </a:r>
              <a:r>
                <a:rPr lang="en-US" sz="2400" kern="0" dirty="0" err="1">
                  <a:solidFill>
                    <a:schemeClr val="tx2"/>
                  </a:solidFill>
                  <a:latin typeface="Arial" pitchFamily="34" charset="0"/>
                  <a:ea typeface="+mj-ea"/>
                  <a:cs typeface="Arial" pitchFamily="34" charset="0"/>
                </a:rPr>
                <a:t>Đăng</a:t>
              </a:r>
              <a:r>
                <a:rPr lang="en-US" sz="2400" kern="0" dirty="0">
                  <a:solidFill>
                    <a:schemeClr val="tx2"/>
                  </a:solidFill>
                  <a:latin typeface="Arial" pitchFamily="34" charset="0"/>
                  <a:ea typeface="+mj-ea"/>
                  <a:cs typeface="Arial" pitchFamily="34" charset="0"/>
                </a:rPr>
                <a:t> </a:t>
              </a:r>
              <a:r>
                <a:rPr lang="en-US" sz="2400" kern="0" dirty="0" err="1">
                  <a:solidFill>
                    <a:schemeClr val="tx2"/>
                  </a:solidFill>
                  <a:latin typeface="Arial" pitchFamily="34" charset="0"/>
                  <a:ea typeface="+mj-ea"/>
                  <a:cs typeface="Arial" pitchFamily="34" charset="0"/>
                </a:rPr>
                <a:t>Khoa</a:t>
              </a:r>
              <a:endParaRPr lang="en-US" sz="2400" kern="0" dirty="0">
                <a:solidFill>
                  <a:schemeClr val="tx2"/>
                </a:solidFill>
                <a:latin typeface="Arial" pitchFamily="34" charset="0"/>
                <a:ea typeface="+mj-ea"/>
                <a:cs typeface="Arial" pitchFamily="34" charset="0"/>
              </a:endParaRPr>
            </a:p>
          </p:txBody>
        </p:sp>
      </p:grpSp>
    </p:spTree>
    <p:extLst>
      <p:ext uri="{BB962C8B-B14F-4D97-AF65-F5344CB8AC3E}">
        <p14:creationId xmlns:p14="http://schemas.microsoft.com/office/powerpoint/2010/main" val="24484253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952500" y="857250"/>
            <a:ext cx="9086850" cy="971550"/>
          </a:xfrm>
          <a:prstGeom prst="rect">
            <a:avLst/>
          </a:prstGeom>
          <a:noFill/>
          <a:ln w="9525">
            <a:noFill/>
            <a:miter lim="800000"/>
            <a:headEnd/>
            <a:tailEnd/>
          </a:ln>
          <a:effectLst/>
        </p:spPr>
        <p:txBody>
          <a:bodyPr anchor="ctr"/>
          <a:lstStyle/>
          <a:p>
            <a:pPr eaLnBrk="1" hangingPunct="1">
              <a:defRPr/>
            </a:pPr>
            <a:r>
              <a:rPr lang="en-US" sz="3300" kern="0" dirty="0" err="1">
                <a:solidFill>
                  <a:srgbClr val="0000FF"/>
                </a:solidFill>
                <a:latin typeface="+mj-lt"/>
                <a:ea typeface="+mj-ea"/>
                <a:cs typeface="Arial" pitchFamily="34" charset="0"/>
              </a:rPr>
              <a:t>Đọc</a:t>
            </a:r>
            <a:r>
              <a:rPr lang="en-US" sz="3300" kern="0" dirty="0">
                <a:solidFill>
                  <a:srgbClr val="0000FF"/>
                </a:solidFill>
                <a:latin typeface="+mj-lt"/>
                <a:ea typeface="+mj-ea"/>
                <a:cs typeface="Arial" pitchFamily="34" charset="0"/>
              </a:rPr>
              <a:t> </a:t>
            </a:r>
            <a:r>
              <a:rPr lang="en-US" sz="3300" kern="0" dirty="0" err="1">
                <a:solidFill>
                  <a:srgbClr val="0000FF"/>
                </a:solidFill>
                <a:latin typeface="+mj-lt"/>
                <a:ea typeface="+mj-ea"/>
                <a:cs typeface="Arial" pitchFamily="34" charset="0"/>
              </a:rPr>
              <a:t>khổ</a:t>
            </a:r>
            <a:r>
              <a:rPr lang="en-US" sz="3300" kern="0" dirty="0">
                <a:solidFill>
                  <a:srgbClr val="0000FF"/>
                </a:solidFill>
                <a:latin typeface="+mj-lt"/>
                <a:ea typeface="+mj-ea"/>
                <a:cs typeface="Arial" pitchFamily="34" charset="0"/>
              </a:rPr>
              <a:t> </a:t>
            </a:r>
            <a:r>
              <a:rPr lang="en-US" sz="3300" kern="0" dirty="0" err="1">
                <a:solidFill>
                  <a:srgbClr val="0000FF"/>
                </a:solidFill>
                <a:latin typeface="+mj-lt"/>
                <a:ea typeface="+mj-ea"/>
                <a:cs typeface="Arial" pitchFamily="34" charset="0"/>
              </a:rPr>
              <a:t>thơ</a:t>
            </a:r>
            <a:r>
              <a:rPr lang="en-US" sz="3300" kern="0" dirty="0">
                <a:solidFill>
                  <a:srgbClr val="0000FF"/>
                </a:solidFill>
                <a:latin typeface="+mj-lt"/>
                <a:ea typeface="+mj-ea"/>
                <a:cs typeface="Arial" pitchFamily="34" charset="0"/>
              </a:rPr>
              <a:t> 1 </a:t>
            </a:r>
            <a:r>
              <a:rPr lang="en-US" sz="3300" kern="0" dirty="0" err="1">
                <a:solidFill>
                  <a:srgbClr val="0000FF"/>
                </a:solidFill>
                <a:latin typeface="+mj-lt"/>
                <a:ea typeface="+mj-ea"/>
                <a:cs typeface="Arial" pitchFamily="34" charset="0"/>
              </a:rPr>
              <a:t>và</a:t>
            </a:r>
            <a:r>
              <a:rPr lang="en-US" sz="3300" kern="0" dirty="0">
                <a:solidFill>
                  <a:srgbClr val="0000FF"/>
                </a:solidFill>
                <a:latin typeface="+mj-lt"/>
                <a:ea typeface="+mj-ea"/>
                <a:cs typeface="Arial" pitchFamily="34" charset="0"/>
              </a:rPr>
              <a:t> 2, </a:t>
            </a:r>
            <a:r>
              <a:rPr lang="en-US" sz="3300" kern="0" dirty="0" err="1">
                <a:solidFill>
                  <a:srgbClr val="0000FF"/>
                </a:solidFill>
                <a:latin typeface="+mj-lt"/>
                <a:ea typeface="+mj-ea"/>
                <a:cs typeface="Arial" pitchFamily="34" charset="0"/>
              </a:rPr>
              <a:t>em</a:t>
            </a:r>
            <a:r>
              <a:rPr lang="en-US" sz="3300" kern="0" dirty="0">
                <a:solidFill>
                  <a:srgbClr val="0000FF"/>
                </a:solidFill>
                <a:latin typeface="+mj-lt"/>
                <a:ea typeface="+mj-ea"/>
                <a:cs typeface="Arial" pitchFamily="34" charset="0"/>
              </a:rPr>
              <a:t> </a:t>
            </a:r>
            <a:r>
              <a:rPr lang="en-US" sz="3300" kern="0" dirty="0" err="1">
                <a:solidFill>
                  <a:srgbClr val="0000FF"/>
                </a:solidFill>
                <a:latin typeface="+mj-lt"/>
                <a:ea typeface="+mj-ea"/>
                <a:cs typeface="Arial" pitchFamily="34" charset="0"/>
              </a:rPr>
              <a:t>hiểu</a:t>
            </a:r>
            <a:r>
              <a:rPr lang="en-US" sz="3300" kern="0" dirty="0">
                <a:solidFill>
                  <a:srgbClr val="0000FF"/>
                </a:solidFill>
                <a:latin typeface="+mj-lt"/>
                <a:ea typeface="+mj-ea"/>
                <a:cs typeface="Arial" pitchFamily="34" charset="0"/>
              </a:rPr>
              <a:t> </a:t>
            </a:r>
            <a:r>
              <a:rPr lang="en-US" sz="3300" kern="0" dirty="0" err="1">
                <a:solidFill>
                  <a:srgbClr val="0000FF"/>
                </a:solidFill>
                <a:latin typeface="+mj-lt"/>
                <a:ea typeface="+mj-ea"/>
                <a:cs typeface="Arial" pitchFamily="34" charset="0"/>
              </a:rPr>
              <a:t>những</a:t>
            </a:r>
            <a:r>
              <a:rPr lang="en-US" sz="3300" kern="0" dirty="0">
                <a:solidFill>
                  <a:srgbClr val="0000FF"/>
                </a:solidFill>
                <a:latin typeface="+mj-lt"/>
                <a:ea typeface="+mj-ea"/>
                <a:cs typeface="Arial" pitchFamily="34" charset="0"/>
              </a:rPr>
              <a:t> </a:t>
            </a:r>
            <a:r>
              <a:rPr lang="en-US" sz="3300" kern="0" dirty="0" err="1">
                <a:solidFill>
                  <a:srgbClr val="0000FF"/>
                </a:solidFill>
                <a:latin typeface="+mj-lt"/>
                <a:ea typeface="+mj-ea"/>
                <a:cs typeface="Arial" pitchFamily="34" charset="0"/>
              </a:rPr>
              <a:t>câu</a:t>
            </a:r>
            <a:r>
              <a:rPr lang="en-US" sz="3300" kern="0" dirty="0">
                <a:solidFill>
                  <a:srgbClr val="0000FF"/>
                </a:solidFill>
                <a:latin typeface="+mj-lt"/>
                <a:ea typeface="+mj-ea"/>
                <a:cs typeface="Arial" pitchFamily="34" charset="0"/>
              </a:rPr>
              <a:t> </a:t>
            </a:r>
            <a:r>
              <a:rPr lang="en-US" sz="3300" kern="0" dirty="0" err="1">
                <a:solidFill>
                  <a:srgbClr val="0000FF"/>
                </a:solidFill>
                <a:latin typeface="+mj-lt"/>
                <a:ea typeface="+mj-ea"/>
                <a:cs typeface="Arial" pitchFamily="34" charset="0"/>
              </a:rPr>
              <a:t>thơ</a:t>
            </a:r>
            <a:r>
              <a:rPr lang="en-US" sz="3300" kern="0" dirty="0">
                <a:solidFill>
                  <a:srgbClr val="0000FF"/>
                </a:solidFill>
                <a:latin typeface="+mj-lt"/>
                <a:ea typeface="+mj-ea"/>
                <a:cs typeface="Arial" pitchFamily="34" charset="0"/>
              </a:rPr>
              <a:t> </a:t>
            </a:r>
            <a:r>
              <a:rPr lang="en-US" sz="3300" kern="0" dirty="0" err="1">
                <a:solidFill>
                  <a:srgbClr val="0000FF"/>
                </a:solidFill>
                <a:latin typeface="+mj-lt"/>
                <a:ea typeface="+mj-ea"/>
                <a:cs typeface="Arial" pitchFamily="34" charset="0"/>
              </a:rPr>
              <a:t>sau</a:t>
            </a:r>
            <a:r>
              <a:rPr lang="en-US" sz="3300" kern="0" dirty="0">
                <a:solidFill>
                  <a:srgbClr val="0000FF"/>
                </a:solidFill>
                <a:latin typeface="+mj-lt"/>
                <a:ea typeface="+mj-ea"/>
                <a:cs typeface="Arial" pitchFamily="34" charset="0"/>
              </a:rPr>
              <a:t> </a:t>
            </a:r>
            <a:r>
              <a:rPr lang="en-US" sz="3300" kern="0" dirty="0" err="1">
                <a:solidFill>
                  <a:srgbClr val="0000FF"/>
                </a:solidFill>
                <a:latin typeface="+mj-lt"/>
                <a:ea typeface="+mj-ea"/>
                <a:cs typeface="Arial" pitchFamily="34" charset="0"/>
              </a:rPr>
              <a:t>đây</a:t>
            </a:r>
            <a:r>
              <a:rPr lang="en-US" sz="3300" kern="0" dirty="0">
                <a:solidFill>
                  <a:srgbClr val="0000FF"/>
                </a:solidFill>
                <a:latin typeface="+mj-lt"/>
                <a:ea typeface="+mj-ea"/>
                <a:cs typeface="Arial" pitchFamily="34" charset="0"/>
              </a:rPr>
              <a:t> </a:t>
            </a:r>
            <a:r>
              <a:rPr lang="en-US" sz="3300" kern="0" dirty="0" err="1">
                <a:solidFill>
                  <a:srgbClr val="0000FF"/>
                </a:solidFill>
                <a:latin typeface="+mj-lt"/>
                <a:ea typeface="+mj-ea"/>
                <a:cs typeface="Arial" pitchFamily="34" charset="0"/>
              </a:rPr>
              <a:t>muốn</a:t>
            </a:r>
            <a:r>
              <a:rPr lang="en-US" sz="3300" kern="0" dirty="0">
                <a:solidFill>
                  <a:srgbClr val="0000FF"/>
                </a:solidFill>
                <a:latin typeface="+mj-lt"/>
                <a:ea typeface="+mj-ea"/>
                <a:cs typeface="Arial" pitchFamily="34" charset="0"/>
              </a:rPr>
              <a:t> </a:t>
            </a:r>
            <a:r>
              <a:rPr lang="en-US" sz="3300" kern="0" dirty="0" err="1">
                <a:solidFill>
                  <a:srgbClr val="0000FF"/>
                </a:solidFill>
                <a:latin typeface="+mj-lt"/>
                <a:ea typeface="+mj-ea"/>
                <a:cs typeface="Arial" pitchFamily="34" charset="0"/>
              </a:rPr>
              <a:t>nói</a:t>
            </a:r>
            <a:r>
              <a:rPr lang="en-US" sz="3300" kern="0" dirty="0">
                <a:solidFill>
                  <a:srgbClr val="0000FF"/>
                </a:solidFill>
                <a:latin typeface="+mj-lt"/>
                <a:ea typeface="+mj-ea"/>
                <a:cs typeface="Arial" pitchFamily="34" charset="0"/>
              </a:rPr>
              <a:t> </a:t>
            </a:r>
            <a:r>
              <a:rPr lang="en-US" sz="3300" kern="0" dirty="0" err="1">
                <a:solidFill>
                  <a:srgbClr val="0000FF"/>
                </a:solidFill>
                <a:latin typeface="+mj-lt"/>
                <a:ea typeface="+mj-ea"/>
                <a:cs typeface="Arial" pitchFamily="34" charset="0"/>
              </a:rPr>
              <a:t>điều</a:t>
            </a:r>
            <a:r>
              <a:rPr lang="en-US" sz="3300" kern="0" dirty="0">
                <a:solidFill>
                  <a:srgbClr val="0000FF"/>
                </a:solidFill>
                <a:latin typeface="+mj-lt"/>
                <a:ea typeface="+mj-ea"/>
                <a:cs typeface="Arial" pitchFamily="34" charset="0"/>
              </a:rPr>
              <a:t> </a:t>
            </a:r>
            <a:r>
              <a:rPr lang="en-US" sz="3300" kern="0" dirty="0" err="1">
                <a:solidFill>
                  <a:srgbClr val="0000FF"/>
                </a:solidFill>
                <a:latin typeface="+mj-lt"/>
                <a:ea typeface="+mj-ea"/>
                <a:cs typeface="Arial" pitchFamily="34" charset="0"/>
              </a:rPr>
              <a:t>gì</a:t>
            </a:r>
            <a:r>
              <a:rPr lang="en-US" sz="3300" kern="0" dirty="0">
                <a:solidFill>
                  <a:srgbClr val="0000FF"/>
                </a:solidFill>
                <a:latin typeface="+mj-lt"/>
                <a:ea typeface="+mj-ea"/>
                <a:cs typeface="Arial" pitchFamily="34" charset="0"/>
              </a:rPr>
              <a:t> ? </a:t>
            </a:r>
          </a:p>
        </p:txBody>
      </p:sp>
      <p:sp>
        <p:nvSpPr>
          <p:cNvPr id="8" name="Rectangle 2"/>
          <p:cNvSpPr txBox="1">
            <a:spLocks noChangeArrowheads="1"/>
          </p:cNvSpPr>
          <p:nvPr/>
        </p:nvSpPr>
        <p:spPr bwMode="auto">
          <a:xfrm>
            <a:off x="2581275" y="2114550"/>
            <a:ext cx="6743700" cy="751285"/>
          </a:xfrm>
          <a:prstGeom prst="rect">
            <a:avLst/>
          </a:prstGeom>
          <a:noFill/>
          <a:ln w="9525">
            <a:noFill/>
            <a:miter lim="800000"/>
            <a:headEnd/>
            <a:tailEnd/>
          </a:ln>
          <a:effectLst/>
        </p:spPr>
        <p:txBody>
          <a:bodyPr anchor="ctr"/>
          <a:lstStyle/>
          <a:p>
            <a:pPr algn="ctr" eaLnBrk="1" hangingPunct="1">
              <a:defRPr/>
            </a:pPr>
            <a:r>
              <a:rPr lang="en-US" sz="3300" i="1" kern="0" dirty="0" err="1">
                <a:solidFill>
                  <a:srgbClr val="0000FF"/>
                </a:solidFill>
                <a:latin typeface="+mj-lt"/>
                <a:ea typeface="+mj-ea"/>
                <a:cs typeface="Arial" pitchFamily="34" charset="0"/>
              </a:rPr>
              <a:t>Lá</a:t>
            </a:r>
            <a:r>
              <a:rPr lang="en-US" sz="3300" i="1" kern="0" dirty="0">
                <a:solidFill>
                  <a:srgbClr val="0000FF"/>
                </a:solidFill>
                <a:latin typeface="+mj-lt"/>
                <a:ea typeface="+mj-ea"/>
                <a:cs typeface="Arial" pitchFamily="34" charset="0"/>
              </a:rPr>
              <a:t> </a:t>
            </a:r>
            <a:r>
              <a:rPr lang="en-US" sz="3300" i="1" kern="0" dirty="0" err="1">
                <a:solidFill>
                  <a:srgbClr val="0000FF"/>
                </a:solidFill>
                <a:latin typeface="+mj-lt"/>
                <a:ea typeface="+mj-ea"/>
                <a:cs typeface="Arial" pitchFamily="34" charset="0"/>
              </a:rPr>
              <a:t>trầu</a:t>
            </a:r>
            <a:r>
              <a:rPr lang="en-US" sz="3300" i="1" kern="0" dirty="0">
                <a:solidFill>
                  <a:srgbClr val="0000FF"/>
                </a:solidFill>
                <a:latin typeface="+mj-lt"/>
                <a:ea typeface="+mj-ea"/>
                <a:cs typeface="Arial" pitchFamily="34" charset="0"/>
              </a:rPr>
              <a:t> </a:t>
            </a:r>
            <a:r>
              <a:rPr lang="en-US" sz="3300" i="1" kern="0" dirty="0" err="1">
                <a:solidFill>
                  <a:srgbClr val="0000FF"/>
                </a:solidFill>
                <a:latin typeface="+mj-lt"/>
                <a:ea typeface="+mj-ea"/>
                <a:cs typeface="Arial" pitchFamily="34" charset="0"/>
              </a:rPr>
              <a:t>khô</a:t>
            </a:r>
            <a:r>
              <a:rPr lang="en-US" sz="3300" i="1" kern="0" dirty="0">
                <a:solidFill>
                  <a:srgbClr val="0000FF"/>
                </a:solidFill>
                <a:latin typeface="+mj-lt"/>
                <a:ea typeface="+mj-ea"/>
                <a:cs typeface="Arial" pitchFamily="34" charset="0"/>
              </a:rPr>
              <a:t> </a:t>
            </a:r>
            <a:r>
              <a:rPr lang="en-US" sz="3300" i="1" kern="0" dirty="0" err="1">
                <a:solidFill>
                  <a:srgbClr val="0000FF"/>
                </a:solidFill>
                <a:latin typeface="+mj-lt"/>
                <a:ea typeface="+mj-ea"/>
                <a:cs typeface="Arial" pitchFamily="34" charset="0"/>
              </a:rPr>
              <a:t>giữa</a:t>
            </a:r>
            <a:r>
              <a:rPr lang="en-US" sz="3300" i="1" kern="0" dirty="0">
                <a:solidFill>
                  <a:srgbClr val="0000FF"/>
                </a:solidFill>
                <a:latin typeface="+mj-lt"/>
                <a:ea typeface="+mj-ea"/>
                <a:cs typeface="Arial" pitchFamily="34" charset="0"/>
              </a:rPr>
              <a:t> </a:t>
            </a:r>
            <a:r>
              <a:rPr lang="en-US" sz="3300" i="1" kern="0" dirty="0" err="1">
                <a:solidFill>
                  <a:srgbClr val="0000FF"/>
                </a:solidFill>
                <a:latin typeface="+mj-lt"/>
                <a:ea typeface="+mj-ea"/>
                <a:cs typeface="Arial" pitchFamily="34" charset="0"/>
              </a:rPr>
              <a:t>cơi</a:t>
            </a:r>
            <a:r>
              <a:rPr lang="en-US" sz="3300" i="1" kern="0" dirty="0">
                <a:solidFill>
                  <a:srgbClr val="0000FF"/>
                </a:solidFill>
                <a:latin typeface="+mj-lt"/>
                <a:ea typeface="+mj-ea"/>
                <a:cs typeface="Arial" pitchFamily="34" charset="0"/>
              </a:rPr>
              <a:t> </a:t>
            </a:r>
            <a:r>
              <a:rPr lang="en-US" sz="3300" i="1" kern="0" dirty="0" err="1">
                <a:solidFill>
                  <a:srgbClr val="0000FF"/>
                </a:solidFill>
                <a:latin typeface="+mj-lt"/>
                <a:ea typeface="+mj-ea"/>
                <a:cs typeface="Arial" pitchFamily="34" charset="0"/>
              </a:rPr>
              <a:t>trầu</a:t>
            </a:r>
            <a:endParaRPr lang="en-US" sz="3300" i="1" kern="0" dirty="0">
              <a:solidFill>
                <a:srgbClr val="0000FF"/>
              </a:solidFill>
              <a:latin typeface="+mj-lt"/>
              <a:ea typeface="+mj-ea"/>
              <a:cs typeface="Arial" pitchFamily="34" charset="0"/>
            </a:endParaRPr>
          </a:p>
          <a:p>
            <a:pPr algn="ctr" eaLnBrk="1" hangingPunct="1">
              <a:defRPr/>
            </a:pPr>
            <a:r>
              <a:rPr lang="en-US" sz="3300" i="1" kern="0" dirty="0" err="1">
                <a:solidFill>
                  <a:srgbClr val="0000FF"/>
                </a:solidFill>
                <a:latin typeface="+mj-lt"/>
                <a:ea typeface="+mj-ea"/>
                <a:cs typeface="Arial" pitchFamily="34" charset="0"/>
              </a:rPr>
              <a:t>Truyện</a:t>
            </a:r>
            <a:r>
              <a:rPr lang="en-US" sz="3300" i="1" kern="0" dirty="0">
                <a:solidFill>
                  <a:srgbClr val="0000FF"/>
                </a:solidFill>
                <a:latin typeface="+mj-lt"/>
                <a:ea typeface="+mj-ea"/>
                <a:cs typeface="Arial" pitchFamily="34" charset="0"/>
              </a:rPr>
              <a:t> </a:t>
            </a:r>
            <a:r>
              <a:rPr lang="en-US" sz="3300" i="1" kern="0" dirty="0" err="1">
                <a:solidFill>
                  <a:srgbClr val="0000FF"/>
                </a:solidFill>
                <a:latin typeface="+mj-lt"/>
                <a:ea typeface="+mj-ea"/>
                <a:cs typeface="Arial" pitchFamily="34" charset="0"/>
              </a:rPr>
              <a:t>Kiều</a:t>
            </a:r>
            <a:r>
              <a:rPr lang="en-US" sz="3300" i="1" kern="0" dirty="0">
                <a:solidFill>
                  <a:srgbClr val="0000FF"/>
                </a:solidFill>
                <a:latin typeface="+mj-lt"/>
                <a:ea typeface="+mj-ea"/>
                <a:cs typeface="Arial" pitchFamily="34" charset="0"/>
              </a:rPr>
              <a:t> </a:t>
            </a:r>
            <a:r>
              <a:rPr lang="en-US" sz="3300" i="1" kern="0" dirty="0" err="1">
                <a:solidFill>
                  <a:srgbClr val="0000FF"/>
                </a:solidFill>
                <a:latin typeface="+mj-lt"/>
                <a:ea typeface="+mj-ea"/>
                <a:cs typeface="Arial" pitchFamily="34" charset="0"/>
              </a:rPr>
              <a:t>gấp</a:t>
            </a:r>
            <a:r>
              <a:rPr lang="en-US" sz="3300" i="1" kern="0" dirty="0">
                <a:solidFill>
                  <a:srgbClr val="0000FF"/>
                </a:solidFill>
                <a:latin typeface="+mj-lt"/>
                <a:ea typeface="+mj-ea"/>
                <a:cs typeface="Arial" pitchFamily="34" charset="0"/>
              </a:rPr>
              <a:t> </a:t>
            </a:r>
            <a:r>
              <a:rPr lang="en-US" sz="3300" i="1" kern="0" dirty="0" err="1">
                <a:solidFill>
                  <a:srgbClr val="0000FF"/>
                </a:solidFill>
                <a:latin typeface="+mj-lt"/>
                <a:ea typeface="+mj-ea"/>
                <a:cs typeface="Arial" pitchFamily="34" charset="0"/>
              </a:rPr>
              <a:t>lại</a:t>
            </a:r>
            <a:r>
              <a:rPr lang="en-US" sz="3300" i="1" kern="0" dirty="0">
                <a:solidFill>
                  <a:srgbClr val="0000FF"/>
                </a:solidFill>
                <a:latin typeface="+mj-lt"/>
                <a:ea typeface="+mj-ea"/>
                <a:cs typeface="Arial" pitchFamily="34" charset="0"/>
              </a:rPr>
              <a:t> </a:t>
            </a:r>
            <a:r>
              <a:rPr lang="en-US" sz="3300" i="1" kern="0" dirty="0" err="1">
                <a:solidFill>
                  <a:srgbClr val="0000FF"/>
                </a:solidFill>
                <a:latin typeface="+mj-lt"/>
                <a:ea typeface="+mj-ea"/>
                <a:cs typeface="Arial" pitchFamily="34" charset="0"/>
              </a:rPr>
              <a:t>trên</a:t>
            </a:r>
            <a:r>
              <a:rPr lang="en-US" sz="3300" i="1" kern="0" dirty="0">
                <a:solidFill>
                  <a:srgbClr val="0000FF"/>
                </a:solidFill>
                <a:latin typeface="+mj-lt"/>
                <a:ea typeface="+mj-ea"/>
                <a:cs typeface="Arial" pitchFamily="34" charset="0"/>
              </a:rPr>
              <a:t> </a:t>
            </a:r>
            <a:r>
              <a:rPr lang="en-US" sz="3300" i="1" kern="0" dirty="0" err="1">
                <a:solidFill>
                  <a:srgbClr val="0000FF"/>
                </a:solidFill>
                <a:latin typeface="+mj-lt"/>
                <a:ea typeface="+mj-ea"/>
                <a:cs typeface="Arial" pitchFamily="34" charset="0"/>
              </a:rPr>
              <a:t>đầu</a:t>
            </a:r>
            <a:r>
              <a:rPr lang="en-US" sz="3300" i="1" kern="0" dirty="0">
                <a:solidFill>
                  <a:srgbClr val="0000FF"/>
                </a:solidFill>
                <a:latin typeface="+mj-lt"/>
                <a:ea typeface="+mj-ea"/>
                <a:cs typeface="Arial" pitchFamily="34" charset="0"/>
              </a:rPr>
              <a:t> </a:t>
            </a:r>
            <a:r>
              <a:rPr lang="en-US" sz="3300" i="1" kern="0" dirty="0" err="1">
                <a:solidFill>
                  <a:srgbClr val="0000FF"/>
                </a:solidFill>
                <a:latin typeface="+mj-lt"/>
                <a:ea typeface="+mj-ea"/>
                <a:cs typeface="Arial" pitchFamily="34" charset="0"/>
              </a:rPr>
              <a:t>bấy</a:t>
            </a:r>
            <a:r>
              <a:rPr lang="en-US" sz="3300" i="1" kern="0" dirty="0">
                <a:solidFill>
                  <a:srgbClr val="0000FF"/>
                </a:solidFill>
                <a:latin typeface="+mj-lt"/>
                <a:ea typeface="+mj-ea"/>
                <a:cs typeface="Arial" pitchFamily="34" charset="0"/>
              </a:rPr>
              <a:t> nay.</a:t>
            </a:r>
          </a:p>
        </p:txBody>
      </p:sp>
      <p:sp>
        <p:nvSpPr>
          <p:cNvPr id="9" name="Rectangle 2"/>
          <p:cNvSpPr txBox="1">
            <a:spLocks noChangeArrowheads="1"/>
          </p:cNvSpPr>
          <p:nvPr/>
        </p:nvSpPr>
        <p:spPr bwMode="auto">
          <a:xfrm>
            <a:off x="1924050" y="3449241"/>
            <a:ext cx="8343900" cy="645319"/>
          </a:xfrm>
          <a:prstGeom prst="rect">
            <a:avLst/>
          </a:prstGeom>
          <a:noFill/>
          <a:ln w="9525">
            <a:noFill/>
            <a:miter lim="800000"/>
            <a:headEnd/>
            <a:tailEnd/>
          </a:ln>
          <a:effectLst/>
        </p:spPr>
        <p:txBody>
          <a:bodyPr anchor="ctr"/>
          <a:lstStyle/>
          <a:p>
            <a:pPr algn="ctr" eaLnBrk="1" hangingPunct="1">
              <a:defRPr/>
            </a:pPr>
            <a:r>
              <a:rPr lang="en-US" sz="3300" i="1" kern="0" dirty="0" err="1">
                <a:solidFill>
                  <a:srgbClr val="0000FF"/>
                </a:solidFill>
                <a:latin typeface="+mj-lt"/>
                <a:ea typeface="+mj-ea"/>
                <a:cs typeface="Arial" pitchFamily="34" charset="0"/>
              </a:rPr>
              <a:t>Cánh</a:t>
            </a:r>
            <a:r>
              <a:rPr lang="en-US" sz="3300" i="1" kern="0" dirty="0">
                <a:solidFill>
                  <a:srgbClr val="0000FF"/>
                </a:solidFill>
                <a:latin typeface="+mj-lt"/>
                <a:ea typeface="+mj-ea"/>
                <a:cs typeface="Arial" pitchFamily="34" charset="0"/>
              </a:rPr>
              <a:t> </a:t>
            </a:r>
            <a:r>
              <a:rPr lang="en-US" sz="3300" i="1" kern="0" dirty="0" err="1">
                <a:solidFill>
                  <a:srgbClr val="0000FF"/>
                </a:solidFill>
                <a:latin typeface="+mj-lt"/>
                <a:ea typeface="+mj-ea"/>
                <a:cs typeface="Arial" pitchFamily="34" charset="0"/>
              </a:rPr>
              <a:t>màn</a:t>
            </a:r>
            <a:r>
              <a:rPr lang="en-US" sz="3300" i="1" kern="0" dirty="0">
                <a:solidFill>
                  <a:srgbClr val="0000FF"/>
                </a:solidFill>
                <a:latin typeface="+mj-lt"/>
                <a:ea typeface="+mj-ea"/>
                <a:cs typeface="Arial" pitchFamily="34" charset="0"/>
              </a:rPr>
              <a:t> </a:t>
            </a:r>
            <a:r>
              <a:rPr lang="en-US" sz="3300" i="1" kern="0" dirty="0" err="1">
                <a:solidFill>
                  <a:srgbClr val="0000FF"/>
                </a:solidFill>
                <a:latin typeface="+mj-lt"/>
                <a:ea typeface="+mj-ea"/>
                <a:cs typeface="Arial" pitchFamily="34" charset="0"/>
              </a:rPr>
              <a:t>khép</a:t>
            </a:r>
            <a:r>
              <a:rPr lang="en-US" sz="3300" i="1" kern="0" dirty="0">
                <a:solidFill>
                  <a:srgbClr val="0000FF"/>
                </a:solidFill>
                <a:latin typeface="+mj-lt"/>
                <a:ea typeface="+mj-ea"/>
                <a:cs typeface="Arial" pitchFamily="34" charset="0"/>
              </a:rPr>
              <a:t> </a:t>
            </a:r>
            <a:r>
              <a:rPr lang="en-US" sz="3300" i="1" kern="0" dirty="0" err="1">
                <a:solidFill>
                  <a:srgbClr val="0000FF"/>
                </a:solidFill>
                <a:latin typeface="+mj-lt"/>
                <a:ea typeface="+mj-ea"/>
                <a:cs typeface="Arial" pitchFamily="34" charset="0"/>
              </a:rPr>
              <a:t>lỏng</a:t>
            </a:r>
            <a:r>
              <a:rPr lang="en-US" sz="3300" i="1" kern="0" dirty="0">
                <a:solidFill>
                  <a:srgbClr val="0000FF"/>
                </a:solidFill>
                <a:latin typeface="+mj-lt"/>
                <a:ea typeface="+mj-ea"/>
                <a:cs typeface="Arial" pitchFamily="34" charset="0"/>
              </a:rPr>
              <a:t> </a:t>
            </a:r>
            <a:r>
              <a:rPr lang="en-US" sz="3300" i="1" kern="0" dirty="0" err="1">
                <a:solidFill>
                  <a:srgbClr val="0000FF"/>
                </a:solidFill>
                <a:latin typeface="+mj-lt"/>
                <a:ea typeface="+mj-ea"/>
                <a:cs typeface="Arial" pitchFamily="34" charset="0"/>
              </a:rPr>
              <a:t>cả</a:t>
            </a:r>
            <a:r>
              <a:rPr lang="en-US" sz="3300" i="1" kern="0" dirty="0">
                <a:solidFill>
                  <a:srgbClr val="0000FF"/>
                </a:solidFill>
                <a:latin typeface="+mj-lt"/>
                <a:ea typeface="+mj-ea"/>
                <a:cs typeface="Arial" pitchFamily="34" charset="0"/>
              </a:rPr>
              <a:t> </a:t>
            </a:r>
            <a:r>
              <a:rPr lang="en-US" sz="3300" i="1" kern="0" dirty="0" err="1">
                <a:solidFill>
                  <a:srgbClr val="0000FF"/>
                </a:solidFill>
                <a:latin typeface="+mj-lt"/>
                <a:ea typeface="+mj-ea"/>
                <a:cs typeface="Arial" pitchFamily="34" charset="0"/>
              </a:rPr>
              <a:t>ngày</a:t>
            </a:r>
            <a:endParaRPr lang="en-US" sz="3300" i="1" kern="0" dirty="0">
              <a:solidFill>
                <a:srgbClr val="0000FF"/>
              </a:solidFill>
              <a:latin typeface="+mj-lt"/>
              <a:ea typeface="+mj-ea"/>
              <a:cs typeface="Arial" pitchFamily="34" charset="0"/>
            </a:endParaRPr>
          </a:p>
          <a:p>
            <a:pPr algn="ctr" eaLnBrk="1" hangingPunct="1">
              <a:defRPr/>
            </a:pPr>
            <a:r>
              <a:rPr lang="en-US" sz="3300" i="1" kern="0" dirty="0" err="1">
                <a:solidFill>
                  <a:srgbClr val="0000FF"/>
                </a:solidFill>
                <a:latin typeface="+mj-lt"/>
                <a:ea typeface="+mj-ea"/>
                <a:cs typeface="Arial" pitchFamily="34" charset="0"/>
              </a:rPr>
              <a:t>Ruộng</a:t>
            </a:r>
            <a:r>
              <a:rPr lang="en-US" sz="3300" i="1" kern="0" dirty="0">
                <a:solidFill>
                  <a:srgbClr val="0000FF"/>
                </a:solidFill>
                <a:latin typeface="+mj-lt"/>
                <a:ea typeface="+mj-ea"/>
                <a:cs typeface="Arial" pitchFamily="34" charset="0"/>
              </a:rPr>
              <a:t> </a:t>
            </a:r>
            <a:r>
              <a:rPr lang="en-US" sz="3300" i="1" kern="0" dirty="0" err="1">
                <a:solidFill>
                  <a:srgbClr val="0000FF"/>
                </a:solidFill>
                <a:latin typeface="+mj-lt"/>
                <a:ea typeface="+mj-ea"/>
                <a:cs typeface="Arial" pitchFamily="34" charset="0"/>
              </a:rPr>
              <a:t>vườn</a:t>
            </a:r>
            <a:r>
              <a:rPr lang="en-US" sz="3300" i="1" kern="0" dirty="0">
                <a:solidFill>
                  <a:srgbClr val="0000FF"/>
                </a:solidFill>
                <a:latin typeface="+mj-lt"/>
                <a:ea typeface="+mj-ea"/>
                <a:cs typeface="Arial" pitchFamily="34" charset="0"/>
              </a:rPr>
              <a:t> </a:t>
            </a:r>
            <a:r>
              <a:rPr lang="en-US" sz="3300" i="1" kern="0" dirty="0" err="1">
                <a:solidFill>
                  <a:srgbClr val="0000FF"/>
                </a:solidFill>
                <a:latin typeface="+mj-lt"/>
                <a:ea typeface="+mj-ea"/>
                <a:cs typeface="Arial" pitchFamily="34" charset="0"/>
              </a:rPr>
              <a:t>vắng</a:t>
            </a:r>
            <a:r>
              <a:rPr lang="en-US" sz="3300" i="1" kern="0" dirty="0">
                <a:solidFill>
                  <a:srgbClr val="0000FF"/>
                </a:solidFill>
                <a:latin typeface="+mj-lt"/>
                <a:ea typeface="+mj-ea"/>
                <a:cs typeface="Arial" pitchFamily="34" charset="0"/>
              </a:rPr>
              <a:t> </a:t>
            </a:r>
            <a:r>
              <a:rPr lang="en-US" sz="3300" i="1" kern="0" dirty="0" err="1">
                <a:solidFill>
                  <a:srgbClr val="0000FF"/>
                </a:solidFill>
                <a:latin typeface="+mj-lt"/>
                <a:ea typeface="+mj-ea"/>
                <a:cs typeface="Arial" pitchFamily="34" charset="0"/>
              </a:rPr>
              <a:t>mẹ</a:t>
            </a:r>
            <a:r>
              <a:rPr lang="en-US" sz="3300" i="1" kern="0" dirty="0">
                <a:solidFill>
                  <a:srgbClr val="0000FF"/>
                </a:solidFill>
                <a:latin typeface="+mj-lt"/>
                <a:ea typeface="+mj-ea"/>
                <a:cs typeface="Arial" pitchFamily="34" charset="0"/>
              </a:rPr>
              <a:t> </a:t>
            </a:r>
            <a:r>
              <a:rPr lang="en-US" sz="3300" i="1" kern="0" dirty="0" err="1">
                <a:solidFill>
                  <a:srgbClr val="0000FF"/>
                </a:solidFill>
                <a:latin typeface="+mj-lt"/>
                <a:ea typeface="+mj-ea"/>
                <a:cs typeface="Arial" pitchFamily="34" charset="0"/>
              </a:rPr>
              <a:t>cuốc</a:t>
            </a:r>
            <a:r>
              <a:rPr lang="en-US" sz="3300" i="1" kern="0" dirty="0">
                <a:solidFill>
                  <a:srgbClr val="0000FF"/>
                </a:solidFill>
                <a:latin typeface="+mj-lt"/>
                <a:ea typeface="+mj-ea"/>
                <a:cs typeface="Arial" pitchFamily="34" charset="0"/>
              </a:rPr>
              <a:t> </a:t>
            </a:r>
            <a:r>
              <a:rPr lang="en-US" sz="3300" i="1" kern="0" dirty="0" err="1">
                <a:solidFill>
                  <a:srgbClr val="0000FF"/>
                </a:solidFill>
                <a:latin typeface="+mj-lt"/>
                <a:ea typeface="+mj-ea"/>
                <a:cs typeface="Arial" pitchFamily="34" charset="0"/>
              </a:rPr>
              <a:t>cày</a:t>
            </a:r>
            <a:r>
              <a:rPr lang="en-US" sz="3300" i="1" kern="0" dirty="0">
                <a:solidFill>
                  <a:srgbClr val="0000FF"/>
                </a:solidFill>
                <a:latin typeface="+mj-lt"/>
                <a:ea typeface="+mj-ea"/>
                <a:cs typeface="Arial" pitchFamily="34" charset="0"/>
              </a:rPr>
              <a:t> </a:t>
            </a:r>
            <a:r>
              <a:rPr lang="en-US" sz="3300" i="1" kern="0" dirty="0" err="1">
                <a:solidFill>
                  <a:srgbClr val="0000FF"/>
                </a:solidFill>
                <a:latin typeface="+mj-lt"/>
                <a:ea typeface="+mj-ea"/>
                <a:cs typeface="Arial" pitchFamily="34" charset="0"/>
              </a:rPr>
              <a:t>sớm</a:t>
            </a:r>
            <a:r>
              <a:rPr lang="en-US" sz="3300" i="1" kern="0" dirty="0">
                <a:solidFill>
                  <a:srgbClr val="0000FF"/>
                </a:solidFill>
                <a:latin typeface="+mj-lt"/>
                <a:ea typeface="+mj-ea"/>
                <a:cs typeface="Arial" pitchFamily="34" charset="0"/>
              </a:rPr>
              <a:t> </a:t>
            </a:r>
            <a:r>
              <a:rPr lang="en-US" sz="3300" i="1" kern="0" dirty="0" err="1">
                <a:solidFill>
                  <a:srgbClr val="0000FF"/>
                </a:solidFill>
                <a:latin typeface="+mj-lt"/>
                <a:ea typeface="+mj-ea"/>
                <a:cs typeface="Arial" pitchFamily="34" charset="0"/>
              </a:rPr>
              <a:t>trưa</a:t>
            </a:r>
            <a:r>
              <a:rPr lang="en-US" sz="3300" i="1" kern="0" dirty="0">
                <a:solidFill>
                  <a:srgbClr val="0000FF"/>
                </a:solidFill>
                <a:latin typeface="+mj-lt"/>
                <a:ea typeface="+mj-ea"/>
                <a:cs typeface="Arial" pitchFamily="34" charset="0"/>
              </a:rPr>
              <a:t>.</a:t>
            </a:r>
          </a:p>
        </p:txBody>
      </p:sp>
      <p:sp>
        <p:nvSpPr>
          <p:cNvPr id="13" name="Rectangle 2"/>
          <p:cNvSpPr txBox="1">
            <a:spLocks noChangeArrowheads="1"/>
          </p:cNvSpPr>
          <p:nvPr/>
        </p:nvSpPr>
        <p:spPr>
          <a:xfrm>
            <a:off x="1038606" y="114300"/>
            <a:ext cx="4914900" cy="579836"/>
          </a:xfrm>
          <a:prstGeom prst="rect">
            <a:avLst/>
          </a:prstGeom>
          <a:solidFill>
            <a:srgbClr val="FFFF00"/>
          </a:solidFill>
          <a:ln>
            <a:solidFill>
              <a:srgbClr val="FFFF00"/>
            </a:solidFill>
          </a:ln>
          <a:scene3d>
            <a:camera prst="orthographicFront"/>
            <a:lightRig rig="threePt" dir="t"/>
          </a:scene3d>
          <a:sp3d>
            <a:bevelT/>
          </a:sp3d>
        </p:spPr>
        <p:txBody>
          <a:bodyPr/>
          <a:lstStyle/>
          <a:p>
            <a:pPr algn="ctr" eaLnBrk="1" hangingPunct="1">
              <a:defRPr/>
            </a:pPr>
            <a:r>
              <a:rPr lang="en-US" sz="2400" b="1" kern="0" dirty="0">
                <a:solidFill>
                  <a:srgbClr val="FF0000"/>
                </a:solidFill>
                <a:latin typeface="Arial" pitchFamily="34" charset="0"/>
                <a:ea typeface="+mj-ea"/>
                <a:cs typeface="Arial" pitchFamily="34" charset="0"/>
              </a:rPr>
              <a:t>TÌM HIỂU NỘI DUNG BÀI THƠ</a:t>
            </a:r>
          </a:p>
        </p:txBody>
      </p:sp>
      <p:pic>
        <p:nvPicPr>
          <p:cNvPr id="16" name="Picture 15" descr="dấu chấm hỏi.jpg"/>
          <p:cNvPicPr>
            <a:picLocks noChangeAspect="1"/>
          </p:cNvPicPr>
          <p:nvPr/>
        </p:nvPicPr>
        <p:blipFill>
          <a:blip r:embed="rId3"/>
          <a:stretch>
            <a:fillRect/>
          </a:stretch>
        </p:blipFill>
        <p:spPr>
          <a:xfrm>
            <a:off x="10153650" y="134712"/>
            <a:ext cx="1523997" cy="1208313"/>
          </a:xfrm>
          <a:prstGeom prst="ellipse">
            <a:avLst/>
          </a:prstGeom>
          <a:ln>
            <a:noFill/>
          </a:ln>
          <a:effectLst>
            <a:softEdge rad="112500"/>
          </a:effectLst>
        </p:spPr>
      </p:pic>
      <p:pic>
        <p:nvPicPr>
          <p:cNvPr id="23561" name="Picture 17" descr="Chăm sóc mẹ ốm.jpg"/>
          <p:cNvPicPr>
            <a:picLocks noChangeAspect="1"/>
          </p:cNvPicPr>
          <p:nvPr/>
        </p:nvPicPr>
        <p:blipFill>
          <a:blip r:embed="rId4">
            <a:extLst>
              <a:ext uri="{28A0092B-C50C-407E-A947-70E740481C1C}">
                <a14:useLocalDpi xmlns:a14="http://schemas.microsoft.com/office/drawing/2010/main" val="0"/>
              </a:ext>
            </a:extLst>
          </a:blip>
          <a:srcRect l="3398" t="11775" r="3398" b="14505"/>
          <a:stretch>
            <a:fillRect/>
          </a:stretch>
        </p:blipFill>
        <p:spPr bwMode="auto">
          <a:xfrm>
            <a:off x="238125" y="4486276"/>
            <a:ext cx="4714875" cy="2383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478359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a:spLocks noGrp="1" noChangeArrowheads="1"/>
          </p:cNvSpPr>
          <p:nvPr>
            <p:ph type="title"/>
          </p:nvPr>
        </p:nvSpPr>
        <p:spPr>
          <a:xfrm>
            <a:off x="3295650" y="287045"/>
            <a:ext cx="5886450" cy="514350"/>
          </a:xfrm>
          <a:solidFill>
            <a:srgbClr val="FFFF00"/>
          </a:solidFill>
          <a:ln>
            <a:solidFill>
              <a:srgbClr val="FFFF00"/>
            </a:solidFill>
            <a:miter lim="800000"/>
            <a:headEnd/>
            <a:tailEnd/>
          </a:ln>
          <a:scene3d>
            <a:camera prst="orthographicFront"/>
            <a:lightRig rig="threePt" dir="t"/>
          </a:scene3d>
          <a:sp3d>
            <a:bevelT/>
          </a:sp3d>
        </p:spPr>
        <p:txBody>
          <a:bodyPr/>
          <a:lstStyle/>
          <a:p>
            <a:pPr eaLnBrk="1" hangingPunct="1">
              <a:defRPr/>
            </a:pPr>
            <a:r>
              <a:rPr lang="en-US" sz="3000" b="1" dirty="0">
                <a:solidFill>
                  <a:srgbClr val="FF0000"/>
                </a:solidFill>
                <a:cs typeface="Arial" pitchFamily="34" charset="0"/>
              </a:rPr>
              <a:t>TÌM HIỂU NỘI DUNG BÀI THƠ</a:t>
            </a:r>
          </a:p>
        </p:txBody>
      </p:sp>
      <p:sp>
        <p:nvSpPr>
          <p:cNvPr id="22533" name="Rectangle 13"/>
          <p:cNvSpPr>
            <a:spLocks noChangeArrowheads="1"/>
          </p:cNvSpPr>
          <p:nvPr/>
        </p:nvSpPr>
        <p:spPr bwMode="auto">
          <a:xfrm>
            <a:off x="1866900" y="1371600"/>
            <a:ext cx="8743950" cy="1338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VNI-Times" pitchFamily="2" charset="0"/>
              </a:defRPr>
            </a:lvl1pPr>
            <a:lvl2pPr marL="742950" indent="-285750" eaLnBrk="0" hangingPunct="0">
              <a:defRPr sz="2000">
                <a:solidFill>
                  <a:schemeClr val="tx1"/>
                </a:solidFill>
                <a:latin typeface="VNI-Times" pitchFamily="2" charset="0"/>
              </a:defRPr>
            </a:lvl2pPr>
            <a:lvl3pPr marL="1143000" indent="-228600" eaLnBrk="0" hangingPunct="0">
              <a:defRPr sz="2000">
                <a:solidFill>
                  <a:schemeClr val="tx1"/>
                </a:solidFill>
                <a:latin typeface="VNI-Times" pitchFamily="2" charset="0"/>
              </a:defRPr>
            </a:lvl3pPr>
            <a:lvl4pPr marL="1600200" indent="-228600" eaLnBrk="0" hangingPunct="0">
              <a:defRPr sz="2000">
                <a:solidFill>
                  <a:schemeClr val="tx1"/>
                </a:solidFill>
                <a:latin typeface="VNI-Times" pitchFamily="2" charset="0"/>
              </a:defRPr>
            </a:lvl4pPr>
            <a:lvl5pPr marL="2057400" indent="-228600" eaLnBrk="0" hangingPunct="0">
              <a:defRPr sz="2000">
                <a:solidFill>
                  <a:schemeClr val="tx1"/>
                </a:solidFill>
                <a:latin typeface="VNI-Times" pitchFamily="2" charset="0"/>
              </a:defRPr>
            </a:lvl5pPr>
            <a:lvl6pPr marL="2514600" indent="-228600" eaLnBrk="0" fontAlgn="base" hangingPunct="0">
              <a:spcBef>
                <a:spcPct val="0"/>
              </a:spcBef>
              <a:spcAft>
                <a:spcPct val="0"/>
              </a:spcAft>
              <a:defRPr sz="2000">
                <a:solidFill>
                  <a:schemeClr val="tx1"/>
                </a:solidFill>
                <a:latin typeface="VNI-Times" pitchFamily="2" charset="0"/>
              </a:defRPr>
            </a:lvl6pPr>
            <a:lvl7pPr marL="2971800" indent="-228600" eaLnBrk="0" fontAlgn="base" hangingPunct="0">
              <a:spcBef>
                <a:spcPct val="0"/>
              </a:spcBef>
              <a:spcAft>
                <a:spcPct val="0"/>
              </a:spcAft>
              <a:defRPr sz="2000">
                <a:solidFill>
                  <a:schemeClr val="tx1"/>
                </a:solidFill>
                <a:latin typeface="VNI-Times" pitchFamily="2" charset="0"/>
              </a:defRPr>
            </a:lvl7pPr>
            <a:lvl8pPr marL="3429000" indent="-228600" eaLnBrk="0" fontAlgn="base" hangingPunct="0">
              <a:spcBef>
                <a:spcPct val="0"/>
              </a:spcBef>
              <a:spcAft>
                <a:spcPct val="0"/>
              </a:spcAft>
              <a:defRPr sz="2000">
                <a:solidFill>
                  <a:schemeClr val="tx1"/>
                </a:solidFill>
                <a:latin typeface="VNI-Times" pitchFamily="2" charset="0"/>
              </a:defRPr>
            </a:lvl8pPr>
            <a:lvl9pPr marL="3886200" indent="-228600" eaLnBrk="0" fontAlgn="base" hangingPunct="0">
              <a:spcBef>
                <a:spcPct val="0"/>
              </a:spcBef>
              <a:spcAft>
                <a:spcPct val="0"/>
              </a:spcAft>
              <a:defRPr sz="2000">
                <a:solidFill>
                  <a:schemeClr val="tx1"/>
                </a:solidFill>
                <a:latin typeface="VNI-Times" pitchFamily="2" charset="0"/>
              </a:defRPr>
            </a:lvl9pPr>
          </a:lstStyle>
          <a:p>
            <a:pPr eaLnBrk="1" hangingPunct="1">
              <a:defRPr/>
            </a:pPr>
            <a:r>
              <a:rPr lang="en-US" altLang="en-US" sz="4050" dirty="0" err="1">
                <a:solidFill>
                  <a:srgbClr val="0000FF"/>
                </a:solidFill>
                <a:latin typeface="+mj-lt"/>
                <a:cs typeface="Arial" panose="020B0604020202020204" pitchFamily="34" charset="0"/>
              </a:rPr>
              <a:t>Khổ</a:t>
            </a:r>
            <a:r>
              <a:rPr lang="en-US" altLang="en-US" sz="4050" dirty="0">
                <a:solidFill>
                  <a:srgbClr val="0000FF"/>
                </a:solidFill>
                <a:latin typeface="+mj-lt"/>
                <a:cs typeface="Arial" panose="020B0604020202020204" pitchFamily="34" charset="0"/>
              </a:rPr>
              <a:t> 1,2,3: </a:t>
            </a:r>
            <a:r>
              <a:rPr lang="en-US" altLang="en-US" sz="4050" dirty="0" err="1">
                <a:solidFill>
                  <a:srgbClr val="0000FF"/>
                </a:solidFill>
                <a:latin typeface="+mj-lt"/>
                <a:cs typeface="Arial" panose="020B0604020202020204" pitchFamily="34" charset="0"/>
              </a:rPr>
              <a:t>Mẹ</a:t>
            </a:r>
            <a:r>
              <a:rPr lang="en-US" altLang="en-US" sz="4050" dirty="0">
                <a:solidFill>
                  <a:srgbClr val="0000FF"/>
                </a:solidFill>
                <a:latin typeface="+mj-lt"/>
                <a:cs typeface="Arial" panose="020B0604020202020204" pitchFamily="34" charset="0"/>
              </a:rPr>
              <a:t> </a:t>
            </a:r>
            <a:r>
              <a:rPr lang="en-US" altLang="en-US" sz="4050" dirty="0" err="1">
                <a:solidFill>
                  <a:srgbClr val="0000FF"/>
                </a:solidFill>
                <a:latin typeface="+mj-lt"/>
                <a:cs typeface="Arial" panose="020B0604020202020204" pitchFamily="34" charset="0"/>
              </a:rPr>
              <a:t>bạn</a:t>
            </a:r>
            <a:r>
              <a:rPr lang="en-US" altLang="en-US" sz="4050" dirty="0">
                <a:solidFill>
                  <a:srgbClr val="0000FF"/>
                </a:solidFill>
                <a:latin typeface="+mj-lt"/>
                <a:cs typeface="Arial" panose="020B0604020202020204" pitchFamily="34" charset="0"/>
              </a:rPr>
              <a:t> </a:t>
            </a:r>
            <a:r>
              <a:rPr lang="en-US" altLang="en-US" sz="4050" dirty="0" err="1">
                <a:solidFill>
                  <a:srgbClr val="0000FF"/>
                </a:solidFill>
                <a:latin typeface="+mj-lt"/>
                <a:cs typeface="Arial" panose="020B0604020202020204" pitchFamily="34" charset="0"/>
              </a:rPr>
              <a:t>nhỏ</a:t>
            </a:r>
            <a:r>
              <a:rPr lang="en-US" altLang="en-US" sz="4050" dirty="0">
                <a:solidFill>
                  <a:srgbClr val="0000FF"/>
                </a:solidFill>
                <a:latin typeface="+mj-lt"/>
                <a:cs typeface="Arial" panose="020B0604020202020204" pitchFamily="34" charset="0"/>
              </a:rPr>
              <a:t> </a:t>
            </a:r>
            <a:r>
              <a:rPr lang="en-US" altLang="en-US" sz="4050" dirty="0" err="1">
                <a:solidFill>
                  <a:srgbClr val="0000FF"/>
                </a:solidFill>
                <a:latin typeface="+mj-lt"/>
                <a:cs typeface="Arial" panose="020B0604020202020204" pitchFamily="34" charset="0"/>
              </a:rPr>
              <a:t>bị</a:t>
            </a:r>
            <a:r>
              <a:rPr lang="en-US" altLang="en-US" sz="4050" dirty="0">
                <a:solidFill>
                  <a:srgbClr val="0000FF"/>
                </a:solidFill>
                <a:latin typeface="+mj-lt"/>
                <a:cs typeface="Arial" panose="020B0604020202020204" pitchFamily="34" charset="0"/>
              </a:rPr>
              <a:t> </a:t>
            </a:r>
            <a:r>
              <a:rPr lang="en-US" altLang="en-US" sz="4050" dirty="0" err="1">
                <a:solidFill>
                  <a:srgbClr val="0000FF"/>
                </a:solidFill>
                <a:latin typeface="+mj-lt"/>
                <a:cs typeface="Arial" panose="020B0604020202020204" pitchFamily="34" charset="0"/>
              </a:rPr>
              <a:t>ốm</a:t>
            </a:r>
            <a:r>
              <a:rPr lang="en-US" altLang="en-US" sz="4050" dirty="0">
                <a:solidFill>
                  <a:srgbClr val="0000FF"/>
                </a:solidFill>
                <a:latin typeface="+mj-lt"/>
                <a:cs typeface="Arial" panose="020B0604020202020204" pitchFamily="34" charset="0"/>
              </a:rPr>
              <a:t>, </a:t>
            </a:r>
            <a:r>
              <a:rPr lang="en-US" altLang="en-US" sz="4050" dirty="0" err="1">
                <a:solidFill>
                  <a:srgbClr val="0000FF"/>
                </a:solidFill>
                <a:latin typeface="+mj-lt"/>
                <a:cs typeface="Arial" panose="020B0604020202020204" pitchFamily="34" charset="0"/>
              </a:rPr>
              <a:t>tình</a:t>
            </a:r>
            <a:r>
              <a:rPr lang="en-US" altLang="en-US" sz="4050" dirty="0">
                <a:solidFill>
                  <a:srgbClr val="0000FF"/>
                </a:solidFill>
                <a:latin typeface="+mj-lt"/>
                <a:cs typeface="Arial" panose="020B0604020202020204" pitchFamily="34" charset="0"/>
              </a:rPr>
              <a:t> </a:t>
            </a:r>
            <a:r>
              <a:rPr lang="en-US" altLang="en-US" sz="4050" dirty="0" err="1">
                <a:solidFill>
                  <a:srgbClr val="0000FF"/>
                </a:solidFill>
                <a:latin typeface="+mj-lt"/>
                <a:cs typeface="Arial" panose="020B0604020202020204" pitchFamily="34" charset="0"/>
              </a:rPr>
              <a:t>cảm</a:t>
            </a:r>
            <a:r>
              <a:rPr lang="en-US" altLang="en-US" sz="4050" dirty="0">
                <a:solidFill>
                  <a:srgbClr val="0000FF"/>
                </a:solidFill>
                <a:latin typeface="+mj-lt"/>
                <a:cs typeface="Arial" panose="020B0604020202020204" pitchFamily="34" charset="0"/>
              </a:rPr>
              <a:t> </a:t>
            </a:r>
            <a:r>
              <a:rPr lang="en-US" altLang="en-US" sz="4050" dirty="0" err="1">
                <a:solidFill>
                  <a:srgbClr val="0000FF"/>
                </a:solidFill>
                <a:latin typeface="+mj-lt"/>
                <a:cs typeface="Arial" panose="020B0604020202020204" pitchFamily="34" charset="0"/>
              </a:rPr>
              <a:t>xóm</a:t>
            </a:r>
            <a:r>
              <a:rPr lang="en-US" altLang="en-US" sz="4050" dirty="0">
                <a:solidFill>
                  <a:srgbClr val="0000FF"/>
                </a:solidFill>
                <a:latin typeface="+mj-lt"/>
                <a:cs typeface="Arial" panose="020B0604020202020204" pitchFamily="34" charset="0"/>
              </a:rPr>
              <a:t> </a:t>
            </a:r>
            <a:r>
              <a:rPr lang="en-US" altLang="en-US" sz="4050" dirty="0" err="1">
                <a:solidFill>
                  <a:srgbClr val="0000FF"/>
                </a:solidFill>
                <a:latin typeface="+mj-lt"/>
                <a:cs typeface="Arial" panose="020B0604020202020204" pitchFamily="34" charset="0"/>
              </a:rPr>
              <a:t>làng</a:t>
            </a:r>
            <a:r>
              <a:rPr lang="en-US" altLang="en-US" sz="4050" dirty="0">
                <a:solidFill>
                  <a:srgbClr val="0000FF"/>
                </a:solidFill>
                <a:latin typeface="+mj-lt"/>
                <a:cs typeface="Arial" panose="020B0604020202020204" pitchFamily="34" charset="0"/>
              </a:rPr>
              <a:t> </a:t>
            </a:r>
            <a:r>
              <a:rPr lang="en-US" altLang="en-US" sz="4050" dirty="0" err="1">
                <a:solidFill>
                  <a:srgbClr val="0000FF"/>
                </a:solidFill>
                <a:latin typeface="+mj-lt"/>
                <a:cs typeface="Arial" panose="020B0604020202020204" pitchFamily="34" charset="0"/>
              </a:rPr>
              <a:t>đối</a:t>
            </a:r>
            <a:r>
              <a:rPr lang="en-US" altLang="en-US" sz="4050" dirty="0">
                <a:solidFill>
                  <a:srgbClr val="0000FF"/>
                </a:solidFill>
                <a:latin typeface="+mj-lt"/>
                <a:cs typeface="Arial" panose="020B0604020202020204" pitchFamily="34" charset="0"/>
              </a:rPr>
              <a:t> </a:t>
            </a:r>
            <a:r>
              <a:rPr lang="en-US" altLang="en-US" sz="4050" dirty="0" err="1">
                <a:solidFill>
                  <a:srgbClr val="0000FF"/>
                </a:solidFill>
                <a:latin typeface="+mj-lt"/>
                <a:cs typeface="Arial" panose="020B0604020202020204" pitchFamily="34" charset="0"/>
              </a:rPr>
              <a:t>với</a:t>
            </a:r>
            <a:r>
              <a:rPr lang="en-US" altLang="en-US" sz="4050" dirty="0">
                <a:solidFill>
                  <a:srgbClr val="0000FF"/>
                </a:solidFill>
                <a:latin typeface="+mj-lt"/>
                <a:cs typeface="Arial" panose="020B0604020202020204" pitchFamily="34" charset="0"/>
              </a:rPr>
              <a:t> </a:t>
            </a:r>
            <a:r>
              <a:rPr lang="en-US" altLang="en-US" sz="4050" dirty="0" err="1">
                <a:solidFill>
                  <a:srgbClr val="0000FF"/>
                </a:solidFill>
                <a:latin typeface="+mj-lt"/>
                <a:cs typeface="Arial" panose="020B0604020202020204" pitchFamily="34" charset="0"/>
              </a:rPr>
              <a:t>người</a:t>
            </a:r>
            <a:r>
              <a:rPr lang="en-US" altLang="en-US" sz="4050" dirty="0">
                <a:solidFill>
                  <a:srgbClr val="0000FF"/>
                </a:solidFill>
                <a:latin typeface="+mj-lt"/>
                <a:cs typeface="Arial" panose="020B0604020202020204" pitchFamily="34" charset="0"/>
              </a:rPr>
              <a:t> </a:t>
            </a:r>
            <a:r>
              <a:rPr lang="en-US" altLang="en-US" sz="4050" dirty="0" err="1">
                <a:solidFill>
                  <a:srgbClr val="0000FF"/>
                </a:solidFill>
                <a:latin typeface="+mj-lt"/>
                <a:cs typeface="Arial" panose="020B0604020202020204" pitchFamily="34" charset="0"/>
              </a:rPr>
              <a:t>bị</a:t>
            </a:r>
            <a:r>
              <a:rPr lang="en-US" altLang="en-US" sz="4050" dirty="0">
                <a:solidFill>
                  <a:srgbClr val="0000FF"/>
                </a:solidFill>
                <a:latin typeface="+mj-lt"/>
                <a:cs typeface="Arial" panose="020B0604020202020204" pitchFamily="34" charset="0"/>
              </a:rPr>
              <a:t> </a:t>
            </a:r>
            <a:r>
              <a:rPr lang="en-US" altLang="en-US" sz="4050" dirty="0" err="1">
                <a:solidFill>
                  <a:srgbClr val="0000FF"/>
                </a:solidFill>
                <a:latin typeface="+mj-lt"/>
                <a:cs typeface="Arial" panose="020B0604020202020204" pitchFamily="34" charset="0"/>
              </a:rPr>
              <a:t>ốm</a:t>
            </a:r>
            <a:r>
              <a:rPr lang="en-US" altLang="en-US" sz="4050" dirty="0">
                <a:solidFill>
                  <a:srgbClr val="0000FF"/>
                </a:solidFill>
                <a:latin typeface="+mj-lt"/>
                <a:cs typeface="Arial" panose="020B0604020202020204" pitchFamily="34" charset="0"/>
              </a:rPr>
              <a:t>.</a:t>
            </a:r>
          </a:p>
        </p:txBody>
      </p:sp>
      <p:pic>
        <p:nvPicPr>
          <p:cNvPr id="27654" name="Picture 7" descr="I love you mom.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95500" y="3600450"/>
            <a:ext cx="8286750" cy="307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71198141"/>
      </p:ext>
    </p:extLst>
  </p:cSld>
  <p:clrMapOvr>
    <a:masterClrMapping/>
  </p:clrMapOvr>
  <p:transition>
    <p:random/>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txBox="1">
            <a:spLocks noChangeArrowheads="1"/>
          </p:cNvSpPr>
          <p:nvPr/>
        </p:nvSpPr>
        <p:spPr bwMode="auto">
          <a:xfrm>
            <a:off x="3695700" y="3600450"/>
            <a:ext cx="5314950" cy="1143000"/>
          </a:xfrm>
          <a:prstGeom prst="rect">
            <a:avLst/>
          </a:prstGeom>
          <a:noFill/>
          <a:ln w="9525">
            <a:noFill/>
            <a:miter lim="800000"/>
            <a:headEnd/>
            <a:tailEnd/>
          </a:ln>
          <a:effectLst/>
        </p:spPr>
        <p:txBody>
          <a:bodyPr anchor="ctr"/>
          <a:lstStyle/>
          <a:p>
            <a:pPr eaLnBrk="1" hangingPunct="1">
              <a:defRPr/>
            </a:pPr>
            <a:r>
              <a:rPr lang="en-US" sz="2400" kern="0" dirty="0">
                <a:solidFill>
                  <a:schemeClr val="tx2"/>
                </a:solidFill>
                <a:latin typeface="Arial" pitchFamily="34" charset="0"/>
                <a:cs typeface="Arial" pitchFamily="34" charset="0"/>
              </a:rPr>
              <a:t>.</a:t>
            </a:r>
          </a:p>
        </p:txBody>
      </p:sp>
      <p:pic>
        <p:nvPicPr>
          <p:cNvPr id="14" name="Picture 13" descr="dấu chấm hỏi.jpg"/>
          <p:cNvPicPr>
            <a:picLocks noChangeAspect="1"/>
          </p:cNvPicPr>
          <p:nvPr/>
        </p:nvPicPr>
        <p:blipFill>
          <a:blip r:embed="rId3"/>
          <a:stretch>
            <a:fillRect/>
          </a:stretch>
        </p:blipFill>
        <p:spPr>
          <a:xfrm>
            <a:off x="10096500" y="114300"/>
            <a:ext cx="1760220" cy="1428750"/>
          </a:xfrm>
          <a:prstGeom prst="ellipse">
            <a:avLst/>
          </a:prstGeom>
          <a:ln>
            <a:noFill/>
          </a:ln>
          <a:effectLst>
            <a:softEdge rad="112500"/>
          </a:effectLst>
        </p:spPr>
      </p:pic>
      <p:sp>
        <p:nvSpPr>
          <p:cNvPr id="16" name="Rectangle 2"/>
          <p:cNvSpPr txBox="1">
            <a:spLocks noChangeArrowheads="1"/>
          </p:cNvSpPr>
          <p:nvPr/>
        </p:nvSpPr>
        <p:spPr bwMode="auto">
          <a:xfrm>
            <a:off x="495300" y="255985"/>
            <a:ext cx="9601200" cy="1801415"/>
          </a:xfrm>
          <a:prstGeom prst="rect">
            <a:avLst/>
          </a:prstGeom>
          <a:noFill/>
          <a:ln w="9525">
            <a:noFill/>
            <a:miter lim="800000"/>
            <a:headEnd/>
            <a:tailEnd/>
          </a:ln>
          <a:effectLst/>
        </p:spPr>
        <p:txBody>
          <a:bodyPr anchor="ctr"/>
          <a:lstStyle/>
          <a:p>
            <a:pPr eaLnBrk="1" hangingPunct="1">
              <a:defRPr/>
            </a:pPr>
            <a:r>
              <a:rPr lang="en-US" sz="3300" kern="0" dirty="0" err="1">
                <a:solidFill>
                  <a:srgbClr val="0000FF"/>
                </a:solidFill>
                <a:latin typeface="+mj-lt"/>
                <a:cs typeface="Arial" pitchFamily="34" charset="0"/>
              </a:rPr>
              <a:t>Đọc</a:t>
            </a:r>
            <a:r>
              <a:rPr lang="en-US" sz="3300" kern="0" dirty="0">
                <a:solidFill>
                  <a:srgbClr val="0000FF"/>
                </a:solidFill>
                <a:latin typeface="+mj-lt"/>
                <a:cs typeface="Arial" pitchFamily="34" charset="0"/>
              </a:rPr>
              <a:t> </a:t>
            </a:r>
            <a:r>
              <a:rPr lang="en-US" sz="3300" kern="0" dirty="0" err="1">
                <a:solidFill>
                  <a:srgbClr val="0000FF"/>
                </a:solidFill>
                <a:latin typeface="+mj-lt"/>
                <a:cs typeface="Arial" pitchFamily="34" charset="0"/>
              </a:rPr>
              <a:t>khổ</a:t>
            </a:r>
            <a:r>
              <a:rPr lang="en-US" sz="3300" kern="0" dirty="0">
                <a:solidFill>
                  <a:srgbClr val="0000FF"/>
                </a:solidFill>
                <a:latin typeface="+mj-lt"/>
                <a:cs typeface="Arial" pitchFamily="34" charset="0"/>
              </a:rPr>
              <a:t> </a:t>
            </a:r>
            <a:r>
              <a:rPr lang="en-US" sz="3300" kern="0" dirty="0" err="1">
                <a:solidFill>
                  <a:srgbClr val="0000FF"/>
                </a:solidFill>
                <a:latin typeface="+mj-lt"/>
                <a:cs typeface="Arial" pitchFamily="34" charset="0"/>
              </a:rPr>
              <a:t>thơ</a:t>
            </a:r>
            <a:r>
              <a:rPr lang="en-US" sz="3300" kern="0" dirty="0">
                <a:solidFill>
                  <a:srgbClr val="0000FF"/>
                </a:solidFill>
                <a:latin typeface="+mj-lt"/>
                <a:cs typeface="Arial" pitchFamily="34" charset="0"/>
              </a:rPr>
              <a:t> 3, </a:t>
            </a:r>
            <a:r>
              <a:rPr lang="en-US" sz="3300" kern="0" dirty="0" err="1">
                <a:solidFill>
                  <a:srgbClr val="0000FF"/>
                </a:solidFill>
                <a:latin typeface="+mj-lt"/>
                <a:cs typeface="Arial" pitchFamily="34" charset="0"/>
              </a:rPr>
              <a:t>em</a:t>
            </a:r>
            <a:r>
              <a:rPr lang="en-US" sz="3300" kern="0" dirty="0">
                <a:solidFill>
                  <a:srgbClr val="0000FF"/>
                </a:solidFill>
                <a:latin typeface="+mj-lt"/>
                <a:cs typeface="Arial" pitchFamily="34" charset="0"/>
              </a:rPr>
              <a:t> </a:t>
            </a:r>
            <a:r>
              <a:rPr lang="en-US" sz="3300" kern="0" dirty="0" err="1">
                <a:solidFill>
                  <a:srgbClr val="0000FF"/>
                </a:solidFill>
                <a:latin typeface="+mj-lt"/>
                <a:cs typeface="Arial" pitchFamily="34" charset="0"/>
              </a:rPr>
              <a:t>hãy</a:t>
            </a:r>
            <a:r>
              <a:rPr lang="en-US" sz="3300" kern="0" dirty="0">
                <a:solidFill>
                  <a:srgbClr val="0000FF"/>
                </a:solidFill>
                <a:latin typeface="+mj-lt"/>
                <a:cs typeface="Arial" pitchFamily="34" charset="0"/>
              </a:rPr>
              <a:t> </a:t>
            </a:r>
            <a:r>
              <a:rPr lang="en-US" sz="3300" kern="0" dirty="0" err="1">
                <a:solidFill>
                  <a:srgbClr val="0000FF"/>
                </a:solidFill>
                <a:latin typeface="+mj-lt"/>
                <a:cs typeface="Arial" pitchFamily="34" charset="0"/>
              </a:rPr>
              <a:t>cho</a:t>
            </a:r>
            <a:r>
              <a:rPr lang="en-US" sz="3300" kern="0" dirty="0">
                <a:solidFill>
                  <a:srgbClr val="0000FF"/>
                </a:solidFill>
                <a:latin typeface="+mj-lt"/>
                <a:cs typeface="Arial" pitchFamily="34" charset="0"/>
              </a:rPr>
              <a:t> </a:t>
            </a:r>
            <a:r>
              <a:rPr lang="en-US" sz="3300" kern="0" dirty="0" err="1">
                <a:solidFill>
                  <a:srgbClr val="0000FF"/>
                </a:solidFill>
                <a:latin typeface="+mj-lt"/>
                <a:cs typeface="Arial" pitchFamily="34" charset="0"/>
              </a:rPr>
              <a:t>biết</a:t>
            </a:r>
            <a:r>
              <a:rPr lang="en-US" sz="3300" kern="0" dirty="0">
                <a:solidFill>
                  <a:srgbClr val="0000FF"/>
                </a:solidFill>
                <a:latin typeface="+mj-lt"/>
                <a:cs typeface="Arial" pitchFamily="34" charset="0"/>
              </a:rPr>
              <a:t> </a:t>
            </a:r>
            <a:r>
              <a:rPr lang="en-US" sz="3300" kern="0" dirty="0" err="1">
                <a:solidFill>
                  <a:srgbClr val="0000FF"/>
                </a:solidFill>
                <a:latin typeface="+mj-lt"/>
                <a:cs typeface="Arial" pitchFamily="34" charset="0"/>
              </a:rPr>
              <a:t>sự</a:t>
            </a:r>
            <a:r>
              <a:rPr lang="en-US" sz="3300" kern="0" dirty="0">
                <a:solidFill>
                  <a:srgbClr val="0000FF"/>
                </a:solidFill>
                <a:latin typeface="+mj-lt"/>
                <a:cs typeface="Arial" pitchFamily="34" charset="0"/>
              </a:rPr>
              <a:t> </a:t>
            </a:r>
            <a:r>
              <a:rPr lang="en-US" sz="3300" kern="0" dirty="0" err="1">
                <a:solidFill>
                  <a:srgbClr val="0000FF"/>
                </a:solidFill>
                <a:latin typeface="+mj-lt"/>
                <a:cs typeface="Arial" pitchFamily="34" charset="0"/>
              </a:rPr>
              <a:t>quan</a:t>
            </a:r>
            <a:r>
              <a:rPr lang="en-US" sz="3300" kern="0" dirty="0">
                <a:solidFill>
                  <a:srgbClr val="0000FF"/>
                </a:solidFill>
                <a:latin typeface="+mj-lt"/>
                <a:cs typeface="Arial" pitchFamily="34" charset="0"/>
              </a:rPr>
              <a:t> </a:t>
            </a:r>
            <a:r>
              <a:rPr lang="en-US" sz="3300" kern="0" dirty="0" err="1">
                <a:solidFill>
                  <a:srgbClr val="0000FF"/>
                </a:solidFill>
                <a:latin typeface="+mj-lt"/>
                <a:cs typeface="Arial" pitchFamily="34" charset="0"/>
              </a:rPr>
              <a:t>tâm</a:t>
            </a:r>
            <a:r>
              <a:rPr lang="en-US" sz="3300" kern="0" dirty="0">
                <a:solidFill>
                  <a:srgbClr val="0000FF"/>
                </a:solidFill>
                <a:latin typeface="+mj-lt"/>
                <a:cs typeface="Arial" pitchFamily="34" charset="0"/>
              </a:rPr>
              <a:t> </a:t>
            </a:r>
            <a:r>
              <a:rPr lang="en-US" sz="3300" kern="0" dirty="0" err="1">
                <a:solidFill>
                  <a:srgbClr val="0000FF"/>
                </a:solidFill>
                <a:latin typeface="+mj-lt"/>
                <a:cs typeface="Arial" pitchFamily="34" charset="0"/>
              </a:rPr>
              <a:t>chăm</a:t>
            </a:r>
            <a:r>
              <a:rPr lang="en-US" sz="3300" kern="0" dirty="0">
                <a:solidFill>
                  <a:srgbClr val="0000FF"/>
                </a:solidFill>
                <a:latin typeface="+mj-lt"/>
                <a:cs typeface="Arial" pitchFamily="34" charset="0"/>
              </a:rPr>
              <a:t> </a:t>
            </a:r>
            <a:r>
              <a:rPr lang="en-US" sz="3300" kern="0" dirty="0" err="1">
                <a:solidFill>
                  <a:srgbClr val="0000FF"/>
                </a:solidFill>
                <a:latin typeface="+mj-lt"/>
                <a:cs typeface="Arial" pitchFamily="34" charset="0"/>
              </a:rPr>
              <a:t>sóc</a:t>
            </a:r>
            <a:r>
              <a:rPr lang="en-US" sz="3300" kern="0" dirty="0">
                <a:solidFill>
                  <a:srgbClr val="0000FF"/>
                </a:solidFill>
                <a:latin typeface="+mj-lt"/>
                <a:cs typeface="Arial" pitchFamily="34" charset="0"/>
              </a:rPr>
              <a:t> </a:t>
            </a:r>
            <a:r>
              <a:rPr lang="en-US" sz="3300" kern="0" dirty="0" err="1">
                <a:solidFill>
                  <a:srgbClr val="0000FF"/>
                </a:solidFill>
                <a:latin typeface="+mj-lt"/>
                <a:cs typeface="Arial" pitchFamily="34" charset="0"/>
              </a:rPr>
              <a:t>của</a:t>
            </a:r>
            <a:r>
              <a:rPr lang="en-US" sz="3300" kern="0" dirty="0">
                <a:solidFill>
                  <a:srgbClr val="0000FF"/>
                </a:solidFill>
                <a:latin typeface="+mj-lt"/>
                <a:cs typeface="Arial" pitchFamily="34" charset="0"/>
              </a:rPr>
              <a:t> </a:t>
            </a:r>
            <a:r>
              <a:rPr lang="en-US" sz="3300" kern="0" dirty="0" err="1">
                <a:solidFill>
                  <a:srgbClr val="0000FF"/>
                </a:solidFill>
                <a:latin typeface="+mj-lt"/>
                <a:cs typeface="Arial" pitchFamily="34" charset="0"/>
              </a:rPr>
              <a:t>làng</a:t>
            </a:r>
            <a:r>
              <a:rPr lang="en-US" sz="3300" kern="0" dirty="0">
                <a:solidFill>
                  <a:srgbClr val="0000FF"/>
                </a:solidFill>
                <a:latin typeface="+mj-lt"/>
                <a:cs typeface="Arial" pitchFamily="34" charset="0"/>
              </a:rPr>
              <a:t> </a:t>
            </a:r>
            <a:r>
              <a:rPr lang="en-US" sz="3300" kern="0" dirty="0" err="1">
                <a:solidFill>
                  <a:srgbClr val="0000FF"/>
                </a:solidFill>
                <a:latin typeface="+mj-lt"/>
                <a:cs typeface="Arial" pitchFamily="34" charset="0"/>
              </a:rPr>
              <a:t>xóm</a:t>
            </a:r>
            <a:r>
              <a:rPr lang="en-US" sz="3300" kern="0" dirty="0">
                <a:solidFill>
                  <a:srgbClr val="0000FF"/>
                </a:solidFill>
                <a:latin typeface="+mj-lt"/>
                <a:cs typeface="Arial" pitchFamily="34" charset="0"/>
              </a:rPr>
              <a:t> </a:t>
            </a:r>
            <a:r>
              <a:rPr lang="en-US" sz="3300" kern="0" dirty="0" err="1">
                <a:solidFill>
                  <a:srgbClr val="0000FF"/>
                </a:solidFill>
                <a:latin typeface="+mj-lt"/>
                <a:cs typeface="Arial" pitchFamily="34" charset="0"/>
              </a:rPr>
              <a:t>đối</a:t>
            </a:r>
            <a:r>
              <a:rPr lang="en-US" sz="3300" kern="0" dirty="0">
                <a:solidFill>
                  <a:srgbClr val="0000FF"/>
                </a:solidFill>
                <a:latin typeface="+mj-lt"/>
                <a:cs typeface="Arial" pitchFamily="34" charset="0"/>
              </a:rPr>
              <a:t> </a:t>
            </a:r>
            <a:r>
              <a:rPr lang="en-US" sz="3300" kern="0" dirty="0" err="1">
                <a:solidFill>
                  <a:srgbClr val="0000FF"/>
                </a:solidFill>
                <a:latin typeface="+mj-lt"/>
                <a:cs typeface="Arial" pitchFamily="34" charset="0"/>
              </a:rPr>
              <a:t>với</a:t>
            </a:r>
            <a:r>
              <a:rPr lang="en-US" sz="3300" kern="0" dirty="0">
                <a:solidFill>
                  <a:srgbClr val="0000FF"/>
                </a:solidFill>
                <a:latin typeface="+mj-lt"/>
                <a:cs typeface="Arial" pitchFamily="34" charset="0"/>
              </a:rPr>
              <a:t> </a:t>
            </a:r>
            <a:r>
              <a:rPr lang="en-US" sz="3300" kern="0" dirty="0" err="1">
                <a:solidFill>
                  <a:srgbClr val="0000FF"/>
                </a:solidFill>
                <a:latin typeface="+mj-lt"/>
                <a:cs typeface="Arial" pitchFamily="34" charset="0"/>
              </a:rPr>
              <a:t>mẹ</a:t>
            </a:r>
            <a:r>
              <a:rPr lang="en-US" sz="3300" kern="0" dirty="0">
                <a:solidFill>
                  <a:srgbClr val="0000FF"/>
                </a:solidFill>
                <a:latin typeface="+mj-lt"/>
                <a:cs typeface="Arial" pitchFamily="34" charset="0"/>
              </a:rPr>
              <a:t> </a:t>
            </a:r>
            <a:r>
              <a:rPr lang="en-US" sz="3300" kern="0" dirty="0" err="1">
                <a:solidFill>
                  <a:srgbClr val="0000FF"/>
                </a:solidFill>
                <a:latin typeface="+mj-lt"/>
                <a:cs typeface="Arial" pitchFamily="34" charset="0"/>
              </a:rPr>
              <a:t>của</a:t>
            </a:r>
            <a:r>
              <a:rPr lang="en-US" sz="3300" kern="0" dirty="0">
                <a:solidFill>
                  <a:srgbClr val="0000FF"/>
                </a:solidFill>
                <a:latin typeface="+mj-lt"/>
                <a:cs typeface="Arial" pitchFamily="34" charset="0"/>
              </a:rPr>
              <a:t> </a:t>
            </a:r>
            <a:r>
              <a:rPr lang="en-US" sz="3300" kern="0" dirty="0" err="1">
                <a:solidFill>
                  <a:srgbClr val="0000FF"/>
                </a:solidFill>
                <a:latin typeface="+mj-lt"/>
                <a:cs typeface="Arial" pitchFamily="34" charset="0"/>
              </a:rPr>
              <a:t>bạn</a:t>
            </a:r>
            <a:r>
              <a:rPr lang="en-US" sz="3300" kern="0" dirty="0">
                <a:solidFill>
                  <a:srgbClr val="0000FF"/>
                </a:solidFill>
                <a:latin typeface="+mj-lt"/>
                <a:cs typeface="Arial" pitchFamily="34" charset="0"/>
              </a:rPr>
              <a:t> </a:t>
            </a:r>
            <a:r>
              <a:rPr lang="en-US" sz="3300" kern="0" dirty="0" err="1">
                <a:solidFill>
                  <a:srgbClr val="0000FF"/>
                </a:solidFill>
                <a:latin typeface="+mj-lt"/>
                <a:cs typeface="Arial" pitchFamily="34" charset="0"/>
              </a:rPr>
              <a:t>nhỏ</a:t>
            </a:r>
            <a:r>
              <a:rPr lang="en-US" sz="3300" kern="0" dirty="0">
                <a:solidFill>
                  <a:srgbClr val="0000FF"/>
                </a:solidFill>
                <a:latin typeface="+mj-lt"/>
                <a:cs typeface="Arial" pitchFamily="34" charset="0"/>
              </a:rPr>
              <a:t> </a:t>
            </a:r>
            <a:r>
              <a:rPr lang="en-US" sz="3300" kern="0" dirty="0" err="1">
                <a:solidFill>
                  <a:srgbClr val="0000FF"/>
                </a:solidFill>
                <a:latin typeface="+mj-lt"/>
                <a:cs typeface="Arial" pitchFamily="34" charset="0"/>
              </a:rPr>
              <a:t>được</a:t>
            </a:r>
            <a:r>
              <a:rPr lang="en-US" sz="3300" kern="0" dirty="0">
                <a:solidFill>
                  <a:srgbClr val="0000FF"/>
                </a:solidFill>
                <a:latin typeface="+mj-lt"/>
                <a:cs typeface="Arial" pitchFamily="34" charset="0"/>
              </a:rPr>
              <a:t> </a:t>
            </a:r>
            <a:r>
              <a:rPr lang="en-US" sz="3300" kern="0" dirty="0" err="1">
                <a:solidFill>
                  <a:srgbClr val="0000FF"/>
                </a:solidFill>
                <a:latin typeface="+mj-lt"/>
                <a:cs typeface="Arial" pitchFamily="34" charset="0"/>
              </a:rPr>
              <a:t>thể</a:t>
            </a:r>
            <a:r>
              <a:rPr lang="en-US" sz="3300" kern="0" dirty="0">
                <a:solidFill>
                  <a:srgbClr val="0000FF"/>
                </a:solidFill>
                <a:latin typeface="+mj-lt"/>
                <a:cs typeface="Arial" pitchFamily="34" charset="0"/>
              </a:rPr>
              <a:t> </a:t>
            </a:r>
            <a:r>
              <a:rPr lang="en-US" sz="3300" kern="0" dirty="0" err="1">
                <a:solidFill>
                  <a:srgbClr val="0000FF"/>
                </a:solidFill>
                <a:latin typeface="+mj-lt"/>
                <a:cs typeface="Arial" pitchFamily="34" charset="0"/>
              </a:rPr>
              <a:t>hiện</a:t>
            </a:r>
            <a:r>
              <a:rPr lang="en-US" sz="3300" kern="0" dirty="0">
                <a:solidFill>
                  <a:srgbClr val="0000FF"/>
                </a:solidFill>
                <a:latin typeface="+mj-lt"/>
                <a:cs typeface="Arial" pitchFamily="34" charset="0"/>
              </a:rPr>
              <a:t> qua </a:t>
            </a:r>
            <a:r>
              <a:rPr lang="en-US" sz="3300" kern="0" dirty="0" err="1">
                <a:solidFill>
                  <a:srgbClr val="0000FF"/>
                </a:solidFill>
                <a:latin typeface="+mj-lt"/>
                <a:cs typeface="Arial" pitchFamily="34" charset="0"/>
              </a:rPr>
              <a:t>những</a:t>
            </a:r>
            <a:r>
              <a:rPr lang="en-US" sz="3300" kern="0" dirty="0">
                <a:solidFill>
                  <a:srgbClr val="0000FF"/>
                </a:solidFill>
                <a:latin typeface="+mj-lt"/>
                <a:cs typeface="Arial" pitchFamily="34" charset="0"/>
              </a:rPr>
              <a:t> </a:t>
            </a:r>
            <a:r>
              <a:rPr lang="en-US" sz="3300" kern="0" dirty="0" err="1">
                <a:solidFill>
                  <a:srgbClr val="0000FF"/>
                </a:solidFill>
                <a:latin typeface="+mj-lt"/>
                <a:cs typeface="Arial" pitchFamily="34" charset="0"/>
              </a:rPr>
              <a:t>câu</a:t>
            </a:r>
            <a:r>
              <a:rPr lang="en-US" sz="3300" kern="0" dirty="0">
                <a:solidFill>
                  <a:srgbClr val="0000FF"/>
                </a:solidFill>
                <a:latin typeface="+mj-lt"/>
                <a:cs typeface="Arial" pitchFamily="34" charset="0"/>
              </a:rPr>
              <a:t> </a:t>
            </a:r>
            <a:r>
              <a:rPr lang="en-US" sz="3300" kern="0" dirty="0" err="1">
                <a:solidFill>
                  <a:srgbClr val="0000FF"/>
                </a:solidFill>
                <a:latin typeface="+mj-lt"/>
                <a:cs typeface="Arial" pitchFamily="34" charset="0"/>
              </a:rPr>
              <a:t>thơ</a:t>
            </a:r>
            <a:r>
              <a:rPr lang="en-US" sz="3300" kern="0" dirty="0">
                <a:solidFill>
                  <a:srgbClr val="0000FF"/>
                </a:solidFill>
                <a:latin typeface="+mj-lt"/>
                <a:cs typeface="Arial" pitchFamily="34" charset="0"/>
              </a:rPr>
              <a:t> </a:t>
            </a:r>
            <a:r>
              <a:rPr lang="en-US" sz="3300" kern="0" dirty="0" err="1">
                <a:solidFill>
                  <a:srgbClr val="0000FF"/>
                </a:solidFill>
                <a:latin typeface="+mj-lt"/>
                <a:cs typeface="Arial" pitchFamily="34" charset="0"/>
              </a:rPr>
              <a:t>nào</a:t>
            </a:r>
            <a:r>
              <a:rPr lang="en-US" sz="3300" kern="0" dirty="0">
                <a:solidFill>
                  <a:srgbClr val="0000FF"/>
                </a:solidFill>
                <a:latin typeface="+mj-lt"/>
                <a:cs typeface="Arial" pitchFamily="34" charset="0"/>
              </a:rPr>
              <a:t> ?</a:t>
            </a:r>
          </a:p>
        </p:txBody>
      </p:sp>
      <p:pic>
        <p:nvPicPr>
          <p:cNvPr id="8" name="Picture 7" descr="Thăm mẹ ốm.gif"/>
          <p:cNvPicPr>
            <a:picLocks noChangeAspect="1"/>
          </p:cNvPicPr>
          <p:nvPr/>
        </p:nvPicPr>
        <p:blipFill>
          <a:blip r:embed="rId4"/>
          <a:stretch>
            <a:fillRect/>
          </a:stretch>
        </p:blipFill>
        <p:spPr>
          <a:xfrm>
            <a:off x="2552700" y="2743200"/>
            <a:ext cx="7658100" cy="3871913"/>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23734452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txBox="1">
            <a:spLocks noChangeArrowheads="1"/>
          </p:cNvSpPr>
          <p:nvPr/>
        </p:nvSpPr>
        <p:spPr bwMode="auto">
          <a:xfrm>
            <a:off x="3695700" y="3600450"/>
            <a:ext cx="4686300" cy="1143000"/>
          </a:xfrm>
          <a:prstGeom prst="rect">
            <a:avLst/>
          </a:prstGeom>
          <a:noFill/>
          <a:ln w="9525">
            <a:noFill/>
            <a:miter lim="800000"/>
            <a:headEnd/>
            <a:tailEnd/>
          </a:ln>
          <a:effectLst/>
        </p:spPr>
        <p:txBody>
          <a:bodyPr anchor="ctr"/>
          <a:lstStyle/>
          <a:p>
            <a:pPr eaLnBrk="1" hangingPunct="1">
              <a:defRPr/>
            </a:pPr>
            <a:endParaRPr lang="en-US" sz="3000" kern="0" dirty="0">
              <a:solidFill>
                <a:schemeClr val="tx2"/>
              </a:solidFill>
              <a:latin typeface="Arial" pitchFamily="34" charset="0"/>
              <a:ea typeface="+mj-ea"/>
              <a:cs typeface="Arial" pitchFamily="34" charset="0"/>
            </a:endParaRPr>
          </a:p>
        </p:txBody>
      </p:sp>
      <p:sp>
        <p:nvSpPr>
          <p:cNvPr id="13" name="Rectangle 2"/>
          <p:cNvSpPr txBox="1">
            <a:spLocks noChangeArrowheads="1"/>
          </p:cNvSpPr>
          <p:nvPr/>
        </p:nvSpPr>
        <p:spPr>
          <a:xfrm>
            <a:off x="3867150" y="114300"/>
            <a:ext cx="4572000" cy="514350"/>
          </a:xfrm>
          <a:prstGeom prst="rect">
            <a:avLst/>
          </a:prstGeom>
          <a:solidFill>
            <a:srgbClr val="FFFF00"/>
          </a:solidFill>
          <a:ln>
            <a:solidFill>
              <a:srgbClr val="FFFF00"/>
            </a:solidFill>
          </a:ln>
          <a:scene3d>
            <a:camera prst="orthographicFront"/>
            <a:lightRig rig="threePt" dir="t"/>
          </a:scene3d>
          <a:sp3d>
            <a:bevelT/>
          </a:sp3d>
        </p:spPr>
        <p:txBody>
          <a:bodyPr/>
          <a:lstStyle/>
          <a:p>
            <a:pPr algn="ctr" eaLnBrk="1" hangingPunct="1">
              <a:defRPr/>
            </a:pPr>
            <a:r>
              <a:rPr lang="en-US" sz="2400" b="1" kern="0">
                <a:solidFill>
                  <a:srgbClr val="FF0000"/>
                </a:solidFill>
                <a:latin typeface="Arial" pitchFamily="34" charset="0"/>
                <a:ea typeface="+mj-ea"/>
                <a:cs typeface="Arial" pitchFamily="34" charset="0"/>
              </a:rPr>
              <a:t>TÌM HIỂU NỘI DUNG BÀI THƠ</a:t>
            </a:r>
            <a:endParaRPr lang="en-US" sz="2400" b="1" kern="0" dirty="0">
              <a:solidFill>
                <a:srgbClr val="FF0000"/>
              </a:solidFill>
              <a:latin typeface="Arial" pitchFamily="34" charset="0"/>
              <a:ea typeface="+mj-ea"/>
              <a:cs typeface="Arial" pitchFamily="34" charset="0"/>
            </a:endParaRPr>
          </a:p>
        </p:txBody>
      </p:sp>
      <p:pic>
        <p:nvPicPr>
          <p:cNvPr id="14" name="Picture 13" descr="dấu chấm hỏi.jpg"/>
          <p:cNvPicPr>
            <a:picLocks noChangeAspect="1"/>
          </p:cNvPicPr>
          <p:nvPr/>
        </p:nvPicPr>
        <p:blipFill>
          <a:blip r:embed="rId3"/>
          <a:stretch>
            <a:fillRect/>
          </a:stretch>
        </p:blipFill>
        <p:spPr>
          <a:xfrm>
            <a:off x="4775835" y="722269"/>
            <a:ext cx="2571750" cy="1882974"/>
          </a:xfrm>
          <a:prstGeom prst="ellipse">
            <a:avLst/>
          </a:prstGeom>
          <a:ln>
            <a:noFill/>
          </a:ln>
          <a:effectLst>
            <a:softEdge rad="112500"/>
          </a:effectLst>
        </p:spPr>
      </p:pic>
      <p:sp>
        <p:nvSpPr>
          <p:cNvPr id="16" name="Rectangle 2"/>
          <p:cNvSpPr txBox="1">
            <a:spLocks noChangeArrowheads="1"/>
          </p:cNvSpPr>
          <p:nvPr/>
        </p:nvSpPr>
        <p:spPr bwMode="auto">
          <a:xfrm>
            <a:off x="1318022" y="2512219"/>
            <a:ext cx="9486900" cy="1543050"/>
          </a:xfrm>
          <a:prstGeom prst="rect">
            <a:avLst/>
          </a:prstGeom>
          <a:noFill/>
          <a:ln w="9525">
            <a:noFill/>
            <a:miter lim="800000"/>
            <a:headEnd/>
            <a:tailEnd/>
          </a:ln>
          <a:effectLst/>
        </p:spPr>
        <p:txBody>
          <a:bodyPr anchor="ctr"/>
          <a:lstStyle/>
          <a:p>
            <a:pPr eaLnBrk="1" hangingPunct="1">
              <a:defRPr/>
            </a:pPr>
            <a:r>
              <a:rPr lang="en-US" sz="3600" kern="0" dirty="0" err="1">
                <a:solidFill>
                  <a:srgbClr val="0000FF"/>
                </a:solidFill>
                <a:latin typeface="+mj-lt"/>
                <a:ea typeface="+mj-ea"/>
                <a:cs typeface="Arial" pitchFamily="34" charset="0"/>
              </a:rPr>
              <a:t>Đọc</a:t>
            </a:r>
            <a:r>
              <a:rPr lang="en-US" sz="3600" kern="0" dirty="0">
                <a:solidFill>
                  <a:srgbClr val="0000FF"/>
                </a:solidFill>
                <a:latin typeface="+mj-lt"/>
                <a:ea typeface="+mj-ea"/>
                <a:cs typeface="Arial" pitchFamily="34" charset="0"/>
              </a:rPr>
              <a:t> </a:t>
            </a:r>
            <a:r>
              <a:rPr lang="en-US" sz="3600" kern="0" dirty="0" err="1">
                <a:solidFill>
                  <a:srgbClr val="0000FF"/>
                </a:solidFill>
                <a:latin typeface="+mj-lt"/>
                <a:ea typeface="+mj-ea"/>
                <a:cs typeface="Arial" pitchFamily="34" charset="0"/>
              </a:rPr>
              <a:t>khổ</a:t>
            </a:r>
            <a:r>
              <a:rPr lang="en-US" sz="3600" kern="0" dirty="0">
                <a:solidFill>
                  <a:srgbClr val="0000FF"/>
                </a:solidFill>
                <a:latin typeface="+mj-lt"/>
                <a:ea typeface="+mj-ea"/>
                <a:cs typeface="Arial" pitchFamily="34" charset="0"/>
              </a:rPr>
              <a:t> </a:t>
            </a:r>
            <a:r>
              <a:rPr lang="en-US" sz="3600" kern="0" dirty="0" err="1">
                <a:solidFill>
                  <a:srgbClr val="0000FF"/>
                </a:solidFill>
                <a:latin typeface="+mj-lt"/>
                <a:ea typeface="+mj-ea"/>
                <a:cs typeface="Arial" pitchFamily="34" charset="0"/>
              </a:rPr>
              <a:t>thơ</a:t>
            </a:r>
            <a:r>
              <a:rPr lang="en-US" sz="3600" kern="0" dirty="0">
                <a:solidFill>
                  <a:srgbClr val="0000FF"/>
                </a:solidFill>
                <a:latin typeface="+mj-lt"/>
                <a:ea typeface="+mj-ea"/>
                <a:cs typeface="Arial" pitchFamily="34" charset="0"/>
              </a:rPr>
              <a:t> 4,5 </a:t>
            </a:r>
            <a:r>
              <a:rPr lang="en-US" sz="3600" kern="0" dirty="0" err="1">
                <a:solidFill>
                  <a:srgbClr val="0000FF"/>
                </a:solidFill>
                <a:latin typeface="+mj-lt"/>
                <a:ea typeface="+mj-ea"/>
                <a:cs typeface="Arial" pitchFamily="34" charset="0"/>
              </a:rPr>
              <a:t>và</a:t>
            </a:r>
            <a:r>
              <a:rPr lang="en-US" sz="3600" kern="0" dirty="0">
                <a:solidFill>
                  <a:srgbClr val="0000FF"/>
                </a:solidFill>
                <a:latin typeface="+mj-lt"/>
                <a:ea typeface="+mj-ea"/>
                <a:cs typeface="Arial" pitchFamily="34" charset="0"/>
              </a:rPr>
              <a:t> </a:t>
            </a:r>
            <a:r>
              <a:rPr lang="en-US" sz="3600" kern="0" dirty="0" err="1">
                <a:solidFill>
                  <a:srgbClr val="0000FF"/>
                </a:solidFill>
                <a:latin typeface="+mj-lt"/>
                <a:ea typeface="+mj-ea"/>
                <a:cs typeface="Arial" pitchFamily="34" charset="0"/>
              </a:rPr>
              <a:t>cho</a:t>
            </a:r>
            <a:r>
              <a:rPr lang="en-US" sz="3600" kern="0" dirty="0">
                <a:solidFill>
                  <a:srgbClr val="0000FF"/>
                </a:solidFill>
                <a:latin typeface="+mj-lt"/>
                <a:ea typeface="+mj-ea"/>
                <a:cs typeface="Arial" pitchFamily="34" charset="0"/>
              </a:rPr>
              <a:t> </a:t>
            </a:r>
            <a:r>
              <a:rPr lang="en-US" sz="3600" kern="0" dirty="0" err="1">
                <a:solidFill>
                  <a:srgbClr val="0000FF"/>
                </a:solidFill>
                <a:latin typeface="+mj-lt"/>
                <a:ea typeface="+mj-ea"/>
                <a:cs typeface="Arial" pitchFamily="34" charset="0"/>
              </a:rPr>
              <a:t>biết</a:t>
            </a:r>
            <a:r>
              <a:rPr lang="en-US" sz="3600" kern="0" dirty="0">
                <a:solidFill>
                  <a:srgbClr val="0000FF"/>
                </a:solidFill>
                <a:latin typeface="+mj-lt"/>
                <a:ea typeface="+mj-ea"/>
                <a:cs typeface="Arial" pitchFamily="34" charset="0"/>
              </a:rPr>
              <a:t> </a:t>
            </a:r>
            <a:r>
              <a:rPr lang="en-US" sz="3600" kern="0" dirty="0" err="1">
                <a:solidFill>
                  <a:srgbClr val="0000FF"/>
                </a:solidFill>
                <a:latin typeface="+mj-lt"/>
                <a:ea typeface="+mj-ea"/>
                <a:cs typeface="Arial" pitchFamily="34" charset="0"/>
              </a:rPr>
              <a:t>bạn</a:t>
            </a:r>
            <a:r>
              <a:rPr lang="en-US" sz="3600" kern="0" dirty="0">
                <a:solidFill>
                  <a:srgbClr val="0000FF"/>
                </a:solidFill>
                <a:latin typeface="+mj-lt"/>
                <a:ea typeface="+mj-ea"/>
                <a:cs typeface="Arial" pitchFamily="34" charset="0"/>
              </a:rPr>
              <a:t> </a:t>
            </a:r>
            <a:r>
              <a:rPr lang="en-US" sz="3600" kern="0" dirty="0" err="1">
                <a:solidFill>
                  <a:srgbClr val="0000FF"/>
                </a:solidFill>
                <a:latin typeface="+mj-lt"/>
                <a:ea typeface="+mj-ea"/>
                <a:cs typeface="Arial" pitchFamily="34" charset="0"/>
              </a:rPr>
              <a:t>nhỏ</a:t>
            </a:r>
            <a:r>
              <a:rPr lang="en-US" sz="3600" kern="0" dirty="0">
                <a:solidFill>
                  <a:srgbClr val="0000FF"/>
                </a:solidFill>
                <a:latin typeface="+mj-lt"/>
                <a:ea typeface="+mj-ea"/>
                <a:cs typeface="Arial" pitchFamily="34" charset="0"/>
              </a:rPr>
              <a:t> </a:t>
            </a:r>
            <a:r>
              <a:rPr lang="en-US" sz="3600" kern="0" dirty="0" err="1">
                <a:solidFill>
                  <a:srgbClr val="0000FF"/>
                </a:solidFill>
                <a:latin typeface="+mj-lt"/>
                <a:ea typeface="+mj-ea"/>
                <a:cs typeface="Arial" pitchFamily="34" charset="0"/>
              </a:rPr>
              <a:t>đã</a:t>
            </a:r>
            <a:r>
              <a:rPr lang="en-US" sz="3600" kern="0" dirty="0">
                <a:solidFill>
                  <a:srgbClr val="0000FF"/>
                </a:solidFill>
                <a:latin typeface="+mj-lt"/>
                <a:ea typeface="+mj-ea"/>
                <a:cs typeface="Arial" pitchFamily="34" charset="0"/>
              </a:rPr>
              <a:t> </a:t>
            </a:r>
            <a:r>
              <a:rPr lang="en-US" sz="3600" kern="0" dirty="0" err="1">
                <a:solidFill>
                  <a:srgbClr val="0000FF"/>
                </a:solidFill>
                <a:latin typeface="+mj-lt"/>
                <a:ea typeface="+mj-ea"/>
                <a:cs typeface="Arial" pitchFamily="34" charset="0"/>
              </a:rPr>
              <a:t>làm</a:t>
            </a:r>
            <a:r>
              <a:rPr lang="en-US" sz="3600" kern="0" dirty="0">
                <a:solidFill>
                  <a:srgbClr val="0000FF"/>
                </a:solidFill>
                <a:latin typeface="+mj-lt"/>
                <a:ea typeface="+mj-ea"/>
                <a:cs typeface="Arial" pitchFamily="34" charset="0"/>
              </a:rPr>
              <a:t> </a:t>
            </a:r>
            <a:r>
              <a:rPr lang="en-US" sz="3600" kern="0" dirty="0" err="1">
                <a:solidFill>
                  <a:srgbClr val="0000FF"/>
                </a:solidFill>
                <a:latin typeface="+mj-lt"/>
                <a:ea typeface="+mj-ea"/>
                <a:cs typeface="Arial" pitchFamily="34" charset="0"/>
              </a:rPr>
              <a:t>gì</a:t>
            </a:r>
            <a:r>
              <a:rPr lang="en-US" sz="3600" kern="0" dirty="0">
                <a:solidFill>
                  <a:srgbClr val="0000FF"/>
                </a:solidFill>
                <a:latin typeface="+mj-lt"/>
                <a:ea typeface="+mj-ea"/>
                <a:cs typeface="Arial" pitchFamily="34" charset="0"/>
              </a:rPr>
              <a:t> </a:t>
            </a:r>
            <a:r>
              <a:rPr lang="en-US" sz="3600" kern="0" dirty="0" err="1">
                <a:solidFill>
                  <a:srgbClr val="0000FF"/>
                </a:solidFill>
                <a:latin typeface="+mj-lt"/>
                <a:ea typeface="+mj-ea"/>
                <a:cs typeface="Arial" pitchFamily="34" charset="0"/>
              </a:rPr>
              <a:t>để</a:t>
            </a:r>
            <a:r>
              <a:rPr lang="en-US" sz="3600" kern="0" dirty="0">
                <a:solidFill>
                  <a:srgbClr val="0000FF"/>
                </a:solidFill>
                <a:latin typeface="+mj-lt"/>
                <a:ea typeface="+mj-ea"/>
                <a:cs typeface="Arial" pitchFamily="34" charset="0"/>
              </a:rPr>
              <a:t> </a:t>
            </a:r>
            <a:r>
              <a:rPr lang="en-US" sz="3600" kern="0" dirty="0" err="1">
                <a:solidFill>
                  <a:srgbClr val="0000FF"/>
                </a:solidFill>
                <a:latin typeface="+mj-lt"/>
                <a:ea typeface="+mj-ea"/>
                <a:cs typeface="Arial" pitchFamily="34" charset="0"/>
              </a:rPr>
              <a:t>mẹ</a:t>
            </a:r>
            <a:r>
              <a:rPr lang="en-US" sz="3600" kern="0" dirty="0">
                <a:solidFill>
                  <a:srgbClr val="0000FF"/>
                </a:solidFill>
                <a:latin typeface="+mj-lt"/>
                <a:ea typeface="+mj-ea"/>
                <a:cs typeface="Arial" pitchFamily="34" charset="0"/>
              </a:rPr>
              <a:t> </a:t>
            </a:r>
            <a:r>
              <a:rPr lang="en-US" sz="3600" kern="0" dirty="0" err="1">
                <a:solidFill>
                  <a:srgbClr val="0000FF"/>
                </a:solidFill>
                <a:latin typeface="+mj-lt"/>
                <a:ea typeface="+mj-ea"/>
                <a:cs typeface="Arial" pitchFamily="34" charset="0"/>
              </a:rPr>
              <a:t>vui</a:t>
            </a:r>
            <a:r>
              <a:rPr lang="en-US" sz="3600" kern="0" dirty="0">
                <a:solidFill>
                  <a:srgbClr val="0000FF"/>
                </a:solidFill>
                <a:latin typeface="+mj-lt"/>
                <a:ea typeface="+mj-ea"/>
                <a:cs typeface="Arial" pitchFamily="34" charset="0"/>
              </a:rPr>
              <a:t> </a:t>
            </a:r>
            <a:r>
              <a:rPr lang="en-US" sz="3600" kern="0" dirty="0" err="1">
                <a:solidFill>
                  <a:srgbClr val="0000FF"/>
                </a:solidFill>
                <a:latin typeface="+mj-lt"/>
                <a:ea typeface="+mj-ea"/>
                <a:cs typeface="Arial" pitchFamily="34" charset="0"/>
              </a:rPr>
              <a:t>khỏe</a:t>
            </a:r>
            <a:r>
              <a:rPr lang="en-US" sz="3600" kern="0" dirty="0">
                <a:solidFill>
                  <a:srgbClr val="0000FF"/>
                </a:solidFill>
                <a:latin typeface="+mj-lt"/>
                <a:ea typeface="+mj-ea"/>
                <a:cs typeface="Arial" pitchFamily="34" charset="0"/>
              </a:rPr>
              <a:t>?</a:t>
            </a:r>
          </a:p>
        </p:txBody>
      </p:sp>
      <p:pic>
        <p:nvPicPr>
          <p:cNvPr id="28680" name="Picture 16" descr="bé hát.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010650" y="3829051"/>
            <a:ext cx="2571750" cy="2851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785648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a:spLocks noGrp="1" noChangeArrowheads="1"/>
          </p:cNvSpPr>
          <p:nvPr>
            <p:ph type="title"/>
          </p:nvPr>
        </p:nvSpPr>
        <p:spPr>
          <a:xfrm>
            <a:off x="3238500" y="228600"/>
            <a:ext cx="5772150" cy="514350"/>
          </a:xfrm>
          <a:solidFill>
            <a:srgbClr val="FFFF00"/>
          </a:solidFill>
          <a:ln>
            <a:solidFill>
              <a:srgbClr val="FFFF00"/>
            </a:solidFill>
            <a:miter lim="800000"/>
            <a:headEnd/>
            <a:tailEnd/>
          </a:ln>
          <a:scene3d>
            <a:camera prst="orthographicFront"/>
            <a:lightRig rig="threePt" dir="t"/>
          </a:scene3d>
          <a:sp3d>
            <a:bevelT/>
          </a:sp3d>
        </p:spPr>
        <p:txBody>
          <a:bodyPr/>
          <a:lstStyle/>
          <a:p>
            <a:pPr eaLnBrk="1" hangingPunct="1">
              <a:defRPr/>
            </a:pPr>
            <a:r>
              <a:rPr lang="en-US" sz="3000" b="1" dirty="0">
                <a:solidFill>
                  <a:srgbClr val="FF0000"/>
                </a:solidFill>
                <a:cs typeface="Arial" pitchFamily="34" charset="0"/>
              </a:rPr>
              <a:t>TÌM HIỂU NỘI DUNG BÀI THƠ</a:t>
            </a:r>
          </a:p>
        </p:txBody>
      </p:sp>
      <p:sp>
        <p:nvSpPr>
          <p:cNvPr id="24581" name="Rectangle 13"/>
          <p:cNvSpPr>
            <a:spLocks noChangeArrowheads="1"/>
          </p:cNvSpPr>
          <p:nvPr/>
        </p:nvSpPr>
        <p:spPr bwMode="auto">
          <a:xfrm>
            <a:off x="666750" y="913210"/>
            <a:ext cx="10287000" cy="1338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VNI-Times" pitchFamily="2" charset="0"/>
              </a:defRPr>
            </a:lvl1pPr>
            <a:lvl2pPr marL="742950" indent="-285750" eaLnBrk="0" hangingPunct="0">
              <a:defRPr sz="2000">
                <a:solidFill>
                  <a:schemeClr val="tx1"/>
                </a:solidFill>
                <a:latin typeface="VNI-Times" pitchFamily="2" charset="0"/>
              </a:defRPr>
            </a:lvl2pPr>
            <a:lvl3pPr marL="1143000" indent="-228600" eaLnBrk="0" hangingPunct="0">
              <a:defRPr sz="2000">
                <a:solidFill>
                  <a:schemeClr val="tx1"/>
                </a:solidFill>
                <a:latin typeface="VNI-Times" pitchFamily="2" charset="0"/>
              </a:defRPr>
            </a:lvl3pPr>
            <a:lvl4pPr marL="1600200" indent="-228600" eaLnBrk="0" hangingPunct="0">
              <a:defRPr sz="2000">
                <a:solidFill>
                  <a:schemeClr val="tx1"/>
                </a:solidFill>
                <a:latin typeface="VNI-Times" pitchFamily="2" charset="0"/>
              </a:defRPr>
            </a:lvl4pPr>
            <a:lvl5pPr marL="2057400" indent="-228600" eaLnBrk="0" hangingPunct="0">
              <a:defRPr sz="2000">
                <a:solidFill>
                  <a:schemeClr val="tx1"/>
                </a:solidFill>
                <a:latin typeface="VNI-Times" pitchFamily="2" charset="0"/>
              </a:defRPr>
            </a:lvl5pPr>
            <a:lvl6pPr marL="2514600" indent="-228600" eaLnBrk="0" fontAlgn="base" hangingPunct="0">
              <a:spcBef>
                <a:spcPct val="0"/>
              </a:spcBef>
              <a:spcAft>
                <a:spcPct val="0"/>
              </a:spcAft>
              <a:defRPr sz="2000">
                <a:solidFill>
                  <a:schemeClr val="tx1"/>
                </a:solidFill>
                <a:latin typeface="VNI-Times" pitchFamily="2" charset="0"/>
              </a:defRPr>
            </a:lvl6pPr>
            <a:lvl7pPr marL="2971800" indent="-228600" eaLnBrk="0" fontAlgn="base" hangingPunct="0">
              <a:spcBef>
                <a:spcPct val="0"/>
              </a:spcBef>
              <a:spcAft>
                <a:spcPct val="0"/>
              </a:spcAft>
              <a:defRPr sz="2000">
                <a:solidFill>
                  <a:schemeClr val="tx1"/>
                </a:solidFill>
                <a:latin typeface="VNI-Times" pitchFamily="2" charset="0"/>
              </a:defRPr>
            </a:lvl7pPr>
            <a:lvl8pPr marL="3429000" indent="-228600" eaLnBrk="0" fontAlgn="base" hangingPunct="0">
              <a:spcBef>
                <a:spcPct val="0"/>
              </a:spcBef>
              <a:spcAft>
                <a:spcPct val="0"/>
              </a:spcAft>
              <a:defRPr sz="2000">
                <a:solidFill>
                  <a:schemeClr val="tx1"/>
                </a:solidFill>
                <a:latin typeface="VNI-Times" pitchFamily="2" charset="0"/>
              </a:defRPr>
            </a:lvl8pPr>
            <a:lvl9pPr marL="3886200" indent="-228600" eaLnBrk="0" fontAlgn="base" hangingPunct="0">
              <a:spcBef>
                <a:spcPct val="0"/>
              </a:spcBef>
              <a:spcAft>
                <a:spcPct val="0"/>
              </a:spcAft>
              <a:defRPr sz="2000">
                <a:solidFill>
                  <a:schemeClr val="tx1"/>
                </a:solidFill>
                <a:latin typeface="VNI-Times" pitchFamily="2" charset="0"/>
              </a:defRPr>
            </a:lvl9pPr>
          </a:lstStyle>
          <a:p>
            <a:pPr eaLnBrk="1" hangingPunct="1">
              <a:defRPr/>
            </a:pPr>
            <a:r>
              <a:rPr lang="en-US" altLang="en-US" sz="4050" dirty="0" err="1">
                <a:solidFill>
                  <a:srgbClr val="0000FF"/>
                </a:solidFill>
                <a:latin typeface="+mj-lt"/>
                <a:cs typeface="Arial" panose="020B0604020202020204" pitchFamily="34" charset="0"/>
              </a:rPr>
              <a:t>Khổ</a:t>
            </a:r>
            <a:r>
              <a:rPr lang="en-US" altLang="en-US" sz="4050" dirty="0">
                <a:solidFill>
                  <a:srgbClr val="0000FF"/>
                </a:solidFill>
                <a:latin typeface="+mj-lt"/>
                <a:cs typeface="Arial" panose="020B0604020202020204" pitchFamily="34" charset="0"/>
              </a:rPr>
              <a:t> 4,5: </a:t>
            </a:r>
            <a:r>
              <a:rPr lang="en-US" altLang="en-US" sz="4050" dirty="0" err="1">
                <a:solidFill>
                  <a:srgbClr val="0000FF"/>
                </a:solidFill>
                <a:latin typeface="+mj-lt"/>
                <a:cs typeface="Arial" panose="020B0604020202020204" pitchFamily="34" charset="0"/>
              </a:rPr>
              <a:t>Bạn</a:t>
            </a:r>
            <a:r>
              <a:rPr lang="en-US" altLang="en-US" sz="4050" dirty="0">
                <a:solidFill>
                  <a:srgbClr val="0000FF"/>
                </a:solidFill>
                <a:latin typeface="+mj-lt"/>
                <a:cs typeface="Arial" panose="020B0604020202020204" pitchFamily="34" charset="0"/>
              </a:rPr>
              <a:t> </a:t>
            </a:r>
            <a:r>
              <a:rPr lang="en-US" altLang="en-US" sz="4050" dirty="0" err="1">
                <a:solidFill>
                  <a:srgbClr val="0000FF"/>
                </a:solidFill>
                <a:latin typeface="+mj-lt"/>
                <a:cs typeface="Arial" panose="020B0604020202020204" pitchFamily="34" charset="0"/>
              </a:rPr>
              <a:t>nhỏ</a:t>
            </a:r>
            <a:r>
              <a:rPr lang="en-US" altLang="en-US" sz="4050" dirty="0">
                <a:solidFill>
                  <a:srgbClr val="0000FF"/>
                </a:solidFill>
                <a:latin typeface="+mj-lt"/>
                <a:cs typeface="Arial" panose="020B0604020202020204" pitchFamily="34" charset="0"/>
              </a:rPr>
              <a:t> </a:t>
            </a:r>
            <a:r>
              <a:rPr lang="en-US" altLang="en-US" sz="4050" dirty="0" err="1">
                <a:solidFill>
                  <a:srgbClr val="0000FF"/>
                </a:solidFill>
                <a:latin typeface="+mj-lt"/>
                <a:cs typeface="Arial" panose="020B0604020202020204" pitchFamily="34" charset="0"/>
              </a:rPr>
              <a:t>vui</a:t>
            </a:r>
            <a:r>
              <a:rPr lang="en-US" altLang="en-US" sz="4050" dirty="0">
                <a:solidFill>
                  <a:srgbClr val="0000FF"/>
                </a:solidFill>
                <a:latin typeface="+mj-lt"/>
                <a:cs typeface="Arial" panose="020B0604020202020204" pitchFamily="34" charset="0"/>
              </a:rPr>
              <a:t> </a:t>
            </a:r>
            <a:r>
              <a:rPr lang="en-US" altLang="en-US" sz="4050" dirty="0" err="1">
                <a:solidFill>
                  <a:srgbClr val="0000FF"/>
                </a:solidFill>
                <a:latin typeface="+mj-lt"/>
                <a:cs typeface="Arial" panose="020B0604020202020204" pitchFamily="34" charset="0"/>
              </a:rPr>
              <a:t>khi</a:t>
            </a:r>
            <a:r>
              <a:rPr lang="en-US" altLang="en-US" sz="4050" dirty="0">
                <a:solidFill>
                  <a:srgbClr val="0000FF"/>
                </a:solidFill>
                <a:latin typeface="+mj-lt"/>
                <a:cs typeface="Arial" panose="020B0604020202020204" pitchFamily="34" charset="0"/>
              </a:rPr>
              <a:t> </a:t>
            </a:r>
            <a:r>
              <a:rPr lang="en-US" altLang="en-US" sz="4050" dirty="0" err="1">
                <a:solidFill>
                  <a:srgbClr val="0000FF"/>
                </a:solidFill>
                <a:latin typeface="+mj-lt"/>
                <a:cs typeface="Arial" panose="020B0604020202020204" pitchFamily="34" charset="0"/>
              </a:rPr>
              <a:t>mẹ</a:t>
            </a:r>
            <a:r>
              <a:rPr lang="en-US" altLang="en-US" sz="4050" dirty="0">
                <a:solidFill>
                  <a:srgbClr val="0000FF"/>
                </a:solidFill>
                <a:latin typeface="+mj-lt"/>
                <a:cs typeface="Arial" panose="020B0604020202020204" pitchFamily="34" charset="0"/>
              </a:rPr>
              <a:t> </a:t>
            </a:r>
            <a:r>
              <a:rPr lang="en-US" altLang="en-US" sz="4050" dirty="0" err="1">
                <a:solidFill>
                  <a:srgbClr val="0000FF"/>
                </a:solidFill>
                <a:latin typeface="+mj-lt"/>
                <a:cs typeface="Arial" panose="020B0604020202020204" pitchFamily="34" charset="0"/>
              </a:rPr>
              <a:t>khỏe</a:t>
            </a:r>
            <a:r>
              <a:rPr lang="en-US" altLang="en-US" sz="4050" dirty="0">
                <a:solidFill>
                  <a:srgbClr val="0000FF"/>
                </a:solidFill>
                <a:latin typeface="+mj-lt"/>
                <a:cs typeface="Arial" panose="020B0604020202020204" pitchFamily="34" charset="0"/>
              </a:rPr>
              <a:t> </a:t>
            </a:r>
            <a:r>
              <a:rPr lang="en-US" altLang="en-US" sz="4050" dirty="0" err="1">
                <a:solidFill>
                  <a:srgbClr val="0000FF"/>
                </a:solidFill>
                <a:latin typeface="+mj-lt"/>
                <a:cs typeface="Arial" panose="020B0604020202020204" pitchFamily="34" charset="0"/>
              </a:rPr>
              <a:t>và</a:t>
            </a:r>
            <a:r>
              <a:rPr lang="en-US" altLang="en-US" sz="4050" dirty="0">
                <a:solidFill>
                  <a:srgbClr val="0000FF"/>
                </a:solidFill>
                <a:latin typeface="+mj-lt"/>
                <a:cs typeface="Arial" panose="020B0604020202020204" pitchFamily="34" charset="0"/>
              </a:rPr>
              <a:t> </a:t>
            </a:r>
            <a:r>
              <a:rPr lang="en-US" altLang="en-US" sz="4050" dirty="0" err="1">
                <a:solidFill>
                  <a:srgbClr val="0000FF"/>
                </a:solidFill>
                <a:latin typeface="+mj-lt"/>
                <a:cs typeface="Arial" panose="020B0604020202020204" pitchFamily="34" charset="0"/>
              </a:rPr>
              <a:t>diễn</a:t>
            </a:r>
            <a:r>
              <a:rPr lang="en-US" altLang="en-US" sz="4050" dirty="0">
                <a:solidFill>
                  <a:srgbClr val="0000FF"/>
                </a:solidFill>
                <a:latin typeface="+mj-lt"/>
                <a:cs typeface="Arial" panose="020B0604020202020204" pitchFamily="34" charset="0"/>
              </a:rPr>
              <a:t> </a:t>
            </a:r>
            <a:r>
              <a:rPr lang="en-US" altLang="en-US" sz="4050" dirty="0" err="1">
                <a:solidFill>
                  <a:srgbClr val="0000FF"/>
                </a:solidFill>
                <a:latin typeface="+mj-lt"/>
                <a:cs typeface="Arial" panose="020B0604020202020204" pitchFamily="34" charset="0"/>
              </a:rPr>
              <a:t>trò</a:t>
            </a:r>
            <a:r>
              <a:rPr lang="en-US" altLang="en-US" sz="4050" dirty="0">
                <a:solidFill>
                  <a:srgbClr val="0000FF"/>
                </a:solidFill>
                <a:latin typeface="+mj-lt"/>
                <a:cs typeface="Arial" panose="020B0604020202020204" pitchFamily="34" charset="0"/>
              </a:rPr>
              <a:t> </a:t>
            </a:r>
            <a:r>
              <a:rPr lang="en-US" altLang="en-US" sz="4050" dirty="0" err="1">
                <a:solidFill>
                  <a:srgbClr val="0000FF"/>
                </a:solidFill>
                <a:latin typeface="+mj-lt"/>
                <a:cs typeface="Arial" panose="020B0604020202020204" pitchFamily="34" charset="0"/>
              </a:rPr>
              <a:t>cho</a:t>
            </a:r>
            <a:r>
              <a:rPr lang="en-US" altLang="en-US" sz="4050" dirty="0">
                <a:solidFill>
                  <a:srgbClr val="0000FF"/>
                </a:solidFill>
                <a:latin typeface="+mj-lt"/>
                <a:cs typeface="Arial" panose="020B0604020202020204" pitchFamily="34" charset="0"/>
              </a:rPr>
              <a:t> </a:t>
            </a:r>
            <a:r>
              <a:rPr lang="en-US" altLang="en-US" sz="4050" dirty="0" err="1">
                <a:solidFill>
                  <a:srgbClr val="0000FF"/>
                </a:solidFill>
                <a:latin typeface="+mj-lt"/>
                <a:cs typeface="Arial" panose="020B0604020202020204" pitchFamily="34" charset="0"/>
              </a:rPr>
              <a:t>mẹ</a:t>
            </a:r>
            <a:r>
              <a:rPr lang="en-US" altLang="en-US" sz="4050" dirty="0">
                <a:solidFill>
                  <a:srgbClr val="0000FF"/>
                </a:solidFill>
                <a:latin typeface="+mj-lt"/>
                <a:cs typeface="Arial" panose="020B0604020202020204" pitchFamily="34" charset="0"/>
              </a:rPr>
              <a:t> </a:t>
            </a:r>
            <a:r>
              <a:rPr lang="en-US" altLang="en-US" sz="4050" dirty="0" err="1">
                <a:solidFill>
                  <a:srgbClr val="0000FF"/>
                </a:solidFill>
                <a:latin typeface="+mj-lt"/>
                <a:cs typeface="Arial" panose="020B0604020202020204" pitchFamily="34" charset="0"/>
              </a:rPr>
              <a:t>xem</a:t>
            </a:r>
            <a:r>
              <a:rPr lang="en-US" altLang="en-US" sz="4050" dirty="0">
                <a:solidFill>
                  <a:srgbClr val="0000FF"/>
                </a:solidFill>
                <a:latin typeface="+mj-lt"/>
                <a:cs typeface="Arial" panose="020B0604020202020204" pitchFamily="34" charset="0"/>
              </a:rPr>
              <a:t>.</a:t>
            </a:r>
            <a:endParaRPr lang="en-US" altLang="en-US" sz="4050" b="1" dirty="0">
              <a:solidFill>
                <a:srgbClr val="0000FF"/>
              </a:solidFill>
              <a:latin typeface="+mj-lt"/>
              <a:cs typeface="Arial" panose="020B0604020202020204" pitchFamily="34" charset="0"/>
            </a:endParaRPr>
          </a:p>
        </p:txBody>
      </p:sp>
      <p:pic>
        <p:nvPicPr>
          <p:cNvPr id="7" name="Picture 6" descr="mẹ yêu của con.jpg"/>
          <p:cNvPicPr>
            <a:picLocks noChangeAspect="1"/>
          </p:cNvPicPr>
          <p:nvPr/>
        </p:nvPicPr>
        <p:blipFill>
          <a:blip r:embed="rId2"/>
          <a:stretch>
            <a:fillRect/>
          </a:stretch>
        </p:blipFill>
        <p:spPr>
          <a:xfrm>
            <a:off x="5695950" y="1714500"/>
            <a:ext cx="5029200" cy="508635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227953211"/>
      </p:ext>
    </p:extLst>
  </p:cSld>
  <p:clrMapOvr>
    <a:masterClrMapping/>
  </p:clrMapOvr>
  <p:transition>
    <p:random/>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14" descr="mẹ và con.jpg"/>
          <p:cNvPicPr>
            <a:picLocks noChangeAspect="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3524250" y="0"/>
            <a:ext cx="51435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WordArt 25"/>
          <p:cNvSpPr>
            <a:spLocks noChangeArrowheads="1" noChangeShapeType="1" noTextEdit="1"/>
          </p:cNvSpPr>
          <p:nvPr/>
        </p:nvSpPr>
        <p:spPr bwMode="auto">
          <a:xfrm>
            <a:off x="7524750" y="276225"/>
            <a:ext cx="4015979" cy="47625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Wave1">
              <a:avLst>
                <a:gd name="adj1" fmla="val 13005"/>
                <a:gd name="adj2" fmla="val 0"/>
              </a:avLst>
            </a:prstTxWarp>
          </a:bodyPr>
          <a:lstStyle/>
          <a:p>
            <a:pPr algn="ctr"/>
            <a:r>
              <a:rPr lang="en-US" sz="3000" b="1" kern="10">
                <a:solidFill>
                  <a:srgbClr val="FF0000"/>
                </a:solidFill>
                <a:effectLst>
                  <a:outerShdw dist="53882" dir="2700000" algn="ctr" rotWithShape="0">
                    <a:srgbClr val="C0C0C0">
                      <a:alpha val="79999"/>
                    </a:srgbClr>
                  </a:outerShdw>
                </a:effectLst>
                <a:latin typeface="Times New Roman" panose="02020603050405020304" pitchFamily="18" charset="0"/>
                <a:cs typeface="Times New Roman" panose="02020603050405020304" pitchFamily="18" charset="0"/>
              </a:rPr>
              <a:t>Thảo luận nhóm</a:t>
            </a:r>
          </a:p>
        </p:txBody>
      </p:sp>
      <p:pic>
        <p:nvPicPr>
          <p:cNvPr id="7" name="Picture 24" descr="Thao luan nh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48092" y="4033242"/>
            <a:ext cx="2571750" cy="1569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2"/>
          <p:cNvSpPr txBox="1">
            <a:spLocks noChangeArrowheads="1"/>
          </p:cNvSpPr>
          <p:nvPr/>
        </p:nvSpPr>
        <p:spPr bwMode="auto">
          <a:xfrm>
            <a:off x="7746207" y="1845469"/>
            <a:ext cx="4175522" cy="685800"/>
          </a:xfrm>
          <a:prstGeom prst="rect">
            <a:avLst/>
          </a:prstGeom>
          <a:noFill/>
          <a:ln w="9525">
            <a:noFill/>
            <a:miter lim="800000"/>
            <a:headEnd/>
            <a:tailEnd/>
          </a:ln>
          <a:effectLst/>
        </p:spPr>
        <p:txBody>
          <a:bodyPr anchor="ctr"/>
          <a:lstStyle/>
          <a:p>
            <a:pPr indent="171450">
              <a:defRPr/>
            </a:pPr>
            <a:r>
              <a:rPr lang="en-US" sz="3000" b="1" kern="0" dirty="0" err="1">
                <a:solidFill>
                  <a:srgbClr val="0000FF"/>
                </a:solidFill>
                <a:latin typeface="+mj-lt"/>
                <a:ea typeface="+mj-ea"/>
                <a:cs typeface="Arial" pitchFamily="34" charset="0"/>
              </a:rPr>
              <a:t>Cùng</a:t>
            </a:r>
            <a:r>
              <a:rPr lang="en-US" sz="3000" b="1" kern="0" dirty="0">
                <a:solidFill>
                  <a:srgbClr val="0000FF"/>
                </a:solidFill>
                <a:latin typeface="+mj-lt"/>
                <a:ea typeface="+mj-ea"/>
                <a:cs typeface="Arial" pitchFamily="34" charset="0"/>
              </a:rPr>
              <a:t> </a:t>
            </a:r>
            <a:r>
              <a:rPr lang="en-US" sz="3000" b="1" kern="0" dirty="0" err="1">
                <a:solidFill>
                  <a:srgbClr val="0000FF"/>
                </a:solidFill>
                <a:latin typeface="+mj-lt"/>
                <a:ea typeface="+mj-ea"/>
                <a:cs typeface="Arial" pitchFamily="34" charset="0"/>
              </a:rPr>
              <a:t>đọc</a:t>
            </a:r>
            <a:r>
              <a:rPr lang="en-US" sz="3000" b="1" kern="0" dirty="0">
                <a:solidFill>
                  <a:srgbClr val="0000FF"/>
                </a:solidFill>
                <a:latin typeface="+mj-lt"/>
                <a:ea typeface="+mj-ea"/>
                <a:cs typeface="Arial" pitchFamily="34" charset="0"/>
              </a:rPr>
              <a:t> </a:t>
            </a:r>
            <a:r>
              <a:rPr lang="en-US" sz="3000" b="1" kern="0" dirty="0" err="1">
                <a:solidFill>
                  <a:srgbClr val="0000FF"/>
                </a:solidFill>
                <a:latin typeface="+mj-lt"/>
                <a:ea typeface="+mj-ea"/>
                <a:cs typeface="Arial" pitchFamily="34" charset="0"/>
              </a:rPr>
              <a:t>toàn</a:t>
            </a:r>
            <a:r>
              <a:rPr lang="en-US" sz="3000" b="1" kern="0" dirty="0">
                <a:solidFill>
                  <a:srgbClr val="0000FF"/>
                </a:solidFill>
                <a:latin typeface="+mj-lt"/>
                <a:ea typeface="+mj-ea"/>
                <a:cs typeface="Arial" pitchFamily="34" charset="0"/>
              </a:rPr>
              <a:t> </a:t>
            </a:r>
            <a:r>
              <a:rPr lang="en-US" sz="3000" b="1" kern="0" dirty="0" err="1">
                <a:solidFill>
                  <a:srgbClr val="0000FF"/>
                </a:solidFill>
                <a:latin typeface="+mj-lt"/>
                <a:ea typeface="+mj-ea"/>
                <a:cs typeface="Arial" pitchFamily="34" charset="0"/>
              </a:rPr>
              <a:t>bài</a:t>
            </a:r>
            <a:r>
              <a:rPr lang="en-US" sz="3000" b="1" kern="0" dirty="0">
                <a:solidFill>
                  <a:srgbClr val="0000FF"/>
                </a:solidFill>
                <a:latin typeface="+mj-lt"/>
                <a:ea typeface="+mj-ea"/>
                <a:cs typeface="Arial" pitchFamily="34" charset="0"/>
              </a:rPr>
              <a:t> </a:t>
            </a:r>
            <a:r>
              <a:rPr lang="en-US" sz="3000" b="1" kern="0" dirty="0" err="1">
                <a:solidFill>
                  <a:srgbClr val="0000FF"/>
                </a:solidFill>
                <a:latin typeface="+mj-lt"/>
                <a:ea typeface="+mj-ea"/>
                <a:cs typeface="Arial" pitchFamily="34" charset="0"/>
              </a:rPr>
              <a:t>thơ</a:t>
            </a:r>
            <a:r>
              <a:rPr lang="en-US" sz="3000" b="1" kern="0" dirty="0">
                <a:solidFill>
                  <a:srgbClr val="0000FF"/>
                </a:solidFill>
                <a:latin typeface="+mj-lt"/>
                <a:ea typeface="+mj-ea"/>
                <a:cs typeface="Arial" pitchFamily="34" charset="0"/>
              </a:rPr>
              <a:t> </a:t>
            </a:r>
            <a:r>
              <a:rPr lang="en-US" sz="3000" b="1" kern="0" dirty="0" err="1">
                <a:solidFill>
                  <a:srgbClr val="0000FF"/>
                </a:solidFill>
                <a:latin typeface="+mj-lt"/>
                <a:ea typeface="+mj-ea"/>
                <a:cs typeface="Arial" pitchFamily="34" charset="0"/>
              </a:rPr>
              <a:t>và</a:t>
            </a:r>
            <a:r>
              <a:rPr lang="en-US" sz="3000" b="1" kern="0" dirty="0">
                <a:solidFill>
                  <a:srgbClr val="0000FF"/>
                </a:solidFill>
                <a:latin typeface="+mj-lt"/>
                <a:ea typeface="+mj-ea"/>
                <a:cs typeface="Arial" pitchFamily="34" charset="0"/>
              </a:rPr>
              <a:t> </a:t>
            </a:r>
            <a:r>
              <a:rPr lang="en-US" sz="3000" b="1" kern="0" dirty="0" err="1">
                <a:solidFill>
                  <a:srgbClr val="0000FF"/>
                </a:solidFill>
                <a:latin typeface="+mj-lt"/>
                <a:ea typeface="+mj-ea"/>
                <a:cs typeface="Arial" pitchFamily="34" charset="0"/>
              </a:rPr>
              <a:t>tìm</a:t>
            </a:r>
            <a:r>
              <a:rPr lang="en-US" sz="3000" b="1" kern="0" dirty="0">
                <a:solidFill>
                  <a:srgbClr val="0000FF"/>
                </a:solidFill>
                <a:latin typeface="+mj-lt"/>
                <a:ea typeface="+mj-ea"/>
                <a:cs typeface="Arial" pitchFamily="34" charset="0"/>
              </a:rPr>
              <a:t> </a:t>
            </a:r>
            <a:r>
              <a:rPr lang="en-US" sz="3000" b="1" kern="0" dirty="0" err="1">
                <a:solidFill>
                  <a:srgbClr val="0000FF"/>
                </a:solidFill>
                <a:latin typeface="+mj-lt"/>
                <a:ea typeface="+mj-ea"/>
                <a:cs typeface="Arial" pitchFamily="34" charset="0"/>
              </a:rPr>
              <a:t>những</a:t>
            </a:r>
            <a:r>
              <a:rPr lang="en-US" sz="3000" b="1" kern="0" dirty="0">
                <a:solidFill>
                  <a:srgbClr val="0000FF"/>
                </a:solidFill>
                <a:latin typeface="+mj-lt"/>
                <a:ea typeface="+mj-ea"/>
                <a:cs typeface="Arial" pitchFamily="34" charset="0"/>
              </a:rPr>
              <a:t> chi </a:t>
            </a:r>
            <a:r>
              <a:rPr lang="en-US" sz="3000" b="1" kern="0" dirty="0" err="1">
                <a:solidFill>
                  <a:srgbClr val="0000FF"/>
                </a:solidFill>
                <a:latin typeface="+mj-lt"/>
                <a:ea typeface="+mj-ea"/>
                <a:cs typeface="Arial" pitchFamily="34" charset="0"/>
              </a:rPr>
              <a:t>tiết</a:t>
            </a:r>
            <a:r>
              <a:rPr lang="en-US" sz="3000" b="1" kern="0" dirty="0">
                <a:solidFill>
                  <a:srgbClr val="0000FF"/>
                </a:solidFill>
                <a:latin typeface="+mj-lt"/>
                <a:ea typeface="+mj-ea"/>
                <a:cs typeface="Arial" pitchFamily="34" charset="0"/>
              </a:rPr>
              <a:t> </a:t>
            </a:r>
            <a:r>
              <a:rPr lang="en-US" sz="3000" b="1" kern="0" dirty="0" err="1">
                <a:solidFill>
                  <a:srgbClr val="0000FF"/>
                </a:solidFill>
                <a:latin typeface="+mj-lt"/>
                <a:ea typeface="+mj-ea"/>
                <a:cs typeface="Arial" pitchFamily="34" charset="0"/>
              </a:rPr>
              <a:t>nào</a:t>
            </a:r>
            <a:r>
              <a:rPr lang="en-US" sz="3000" b="1" kern="0" dirty="0">
                <a:solidFill>
                  <a:srgbClr val="0000FF"/>
                </a:solidFill>
                <a:latin typeface="+mj-lt"/>
                <a:ea typeface="+mj-ea"/>
                <a:cs typeface="Arial" pitchFamily="34" charset="0"/>
              </a:rPr>
              <a:t> </a:t>
            </a:r>
            <a:r>
              <a:rPr lang="en-US" sz="3000" b="1" kern="0" dirty="0" err="1">
                <a:solidFill>
                  <a:srgbClr val="0000FF"/>
                </a:solidFill>
                <a:latin typeface="+mj-lt"/>
                <a:ea typeface="+mj-ea"/>
                <a:cs typeface="Arial" pitchFamily="34" charset="0"/>
              </a:rPr>
              <a:t>trong</a:t>
            </a:r>
            <a:r>
              <a:rPr lang="en-US" sz="3000" b="1" kern="0" dirty="0">
                <a:solidFill>
                  <a:srgbClr val="0000FF"/>
                </a:solidFill>
                <a:latin typeface="+mj-lt"/>
                <a:ea typeface="+mj-ea"/>
                <a:cs typeface="Arial" pitchFamily="34" charset="0"/>
              </a:rPr>
              <a:t> </a:t>
            </a:r>
            <a:r>
              <a:rPr lang="en-US" sz="3000" b="1" kern="0" dirty="0" err="1">
                <a:solidFill>
                  <a:srgbClr val="0000FF"/>
                </a:solidFill>
                <a:latin typeface="+mj-lt"/>
                <a:ea typeface="+mj-ea"/>
                <a:cs typeface="Arial" pitchFamily="34" charset="0"/>
              </a:rPr>
              <a:t>bài</a:t>
            </a:r>
            <a:r>
              <a:rPr lang="en-US" sz="3000" b="1" kern="0" dirty="0">
                <a:solidFill>
                  <a:srgbClr val="0000FF"/>
                </a:solidFill>
                <a:latin typeface="+mj-lt"/>
                <a:ea typeface="+mj-ea"/>
                <a:cs typeface="Arial" pitchFamily="34" charset="0"/>
              </a:rPr>
              <a:t> </a:t>
            </a:r>
            <a:r>
              <a:rPr lang="en-US" sz="3000" b="1" kern="0" dirty="0" err="1">
                <a:solidFill>
                  <a:srgbClr val="0000FF"/>
                </a:solidFill>
                <a:latin typeface="+mj-lt"/>
                <a:ea typeface="+mj-ea"/>
                <a:cs typeface="Arial" pitchFamily="34" charset="0"/>
              </a:rPr>
              <a:t>thơ</a:t>
            </a:r>
            <a:r>
              <a:rPr lang="en-US" sz="3000" b="1" kern="0" dirty="0">
                <a:solidFill>
                  <a:srgbClr val="0000FF"/>
                </a:solidFill>
                <a:latin typeface="+mj-lt"/>
                <a:ea typeface="+mj-ea"/>
                <a:cs typeface="Arial" pitchFamily="34" charset="0"/>
              </a:rPr>
              <a:t> </a:t>
            </a:r>
            <a:r>
              <a:rPr lang="en-US" sz="3000" b="1" kern="0" dirty="0" err="1">
                <a:solidFill>
                  <a:srgbClr val="0000FF"/>
                </a:solidFill>
                <a:latin typeface="+mj-lt"/>
                <a:ea typeface="+mj-ea"/>
                <a:cs typeface="Arial" pitchFamily="34" charset="0"/>
              </a:rPr>
              <a:t>bộc</a:t>
            </a:r>
            <a:r>
              <a:rPr lang="en-US" sz="3000" b="1" kern="0" dirty="0">
                <a:solidFill>
                  <a:srgbClr val="0000FF"/>
                </a:solidFill>
                <a:latin typeface="+mj-lt"/>
                <a:ea typeface="+mj-ea"/>
                <a:cs typeface="Arial" pitchFamily="34" charset="0"/>
              </a:rPr>
              <a:t> </a:t>
            </a:r>
            <a:r>
              <a:rPr lang="en-US" sz="3000" b="1" kern="0" dirty="0" err="1">
                <a:solidFill>
                  <a:srgbClr val="0000FF"/>
                </a:solidFill>
                <a:latin typeface="+mj-lt"/>
                <a:ea typeface="+mj-ea"/>
                <a:cs typeface="Arial" pitchFamily="34" charset="0"/>
              </a:rPr>
              <a:t>lộ</a:t>
            </a:r>
            <a:r>
              <a:rPr lang="en-US" sz="3000" b="1" kern="0" dirty="0">
                <a:solidFill>
                  <a:srgbClr val="0000FF"/>
                </a:solidFill>
                <a:latin typeface="+mj-lt"/>
                <a:ea typeface="+mj-ea"/>
                <a:cs typeface="Arial" pitchFamily="34" charset="0"/>
              </a:rPr>
              <a:t> </a:t>
            </a:r>
            <a:r>
              <a:rPr lang="en-US" sz="3000" b="1" kern="0" dirty="0" err="1">
                <a:solidFill>
                  <a:srgbClr val="0000FF"/>
                </a:solidFill>
                <a:latin typeface="+mj-lt"/>
                <a:ea typeface="+mj-ea"/>
                <a:cs typeface="Arial" pitchFamily="34" charset="0"/>
              </a:rPr>
              <a:t>tình</a:t>
            </a:r>
            <a:r>
              <a:rPr lang="en-US" sz="3000" b="1" kern="0" dirty="0">
                <a:solidFill>
                  <a:srgbClr val="0000FF"/>
                </a:solidFill>
                <a:latin typeface="+mj-lt"/>
                <a:ea typeface="+mj-ea"/>
                <a:cs typeface="Arial" pitchFamily="34" charset="0"/>
              </a:rPr>
              <a:t> </a:t>
            </a:r>
            <a:r>
              <a:rPr lang="en-US" sz="3000" b="1" kern="0" dirty="0" err="1">
                <a:solidFill>
                  <a:srgbClr val="0000FF"/>
                </a:solidFill>
                <a:latin typeface="+mj-lt"/>
                <a:ea typeface="+mj-ea"/>
                <a:cs typeface="Arial" pitchFamily="34" charset="0"/>
              </a:rPr>
              <a:t>yêu</a:t>
            </a:r>
            <a:r>
              <a:rPr lang="en-US" sz="3000" b="1" kern="0" dirty="0">
                <a:solidFill>
                  <a:srgbClr val="0000FF"/>
                </a:solidFill>
                <a:latin typeface="+mj-lt"/>
                <a:ea typeface="+mj-ea"/>
                <a:cs typeface="Arial" pitchFamily="34" charset="0"/>
              </a:rPr>
              <a:t> </a:t>
            </a:r>
            <a:r>
              <a:rPr lang="en-US" sz="3000" b="1" kern="0" dirty="0" err="1">
                <a:solidFill>
                  <a:srgbClr val="0000FF"/>
                </a:solidFill>
                <a:latin typeface="+mj-lt"/>
                <a:ea typeface="+mj-ea"/>
                <a:cs typeface="Arial" pitchFamily="34" charset="0"/>
              </a:rPr>
              <a:t>thương</a:t>
            </a:r>
            <a:r>
              <a:rPr lang="en-US" sz="3000" b="1" kern="0" dirty="0">
                <a:solidFill>
                  <a:srgbClr val="0000FF"/>
                </a:solidFill>
                <a:latin typeface="+mj-lt"/>
                <a:ea typeface="+mj-ea"/>
                <a:cs typeface="Arial" pitchFamily="34" charset="0"/>
              </a:rPr>
              <a:t> </a:t>
            </a:r>
            <a:r>
              <a:rPr lang="en-US" sz="3000" b="1" kern="0" dirty="0" err="1">
                <a:solidFill>
                  <a:srgbClr val="0000FF"/>
                </a:solidFill>
                <a:latin typeface="+mj-lt"/>
                <a:ea typeface="+mj-ea"/>
                <a:cs typeface="Arial" pitchFamily="34" charset="0"/>
              </a:rPr>
              <a:t>sâu</a:t>
            </a:r>
            <a:r>
              <a:rPr lang="en-US" sz="3000" b="1" kern="0" dirty="0">
                <a:solidFill>
                  <a:srgbClr val="0000FF"/>
                </a:solidFill>
                <a:latin typeface="+mj-lt"/>
                <a:ea typeface="+mj-ea"/>
                <a:cs typeface="Arial" pitchFamily="34" charset="0"/>
              </a:rPr>
              <a:t> </a:t>
            </a:r>
            <a:r>
              <a:rPr lang="en-US" sz="3000" b="1" kern="0" dirty="0" err="1">
                <a:solidFill>
                  <a:srgbClr val="0000FF"/>
                </a:solidFill>
                <a:latin typeface="+mj-lt"/>
                <a:ea typeface="+mj-ea"/>
                <a:cs typeface="Arial" pitchFamily="34" charset="0"/>
              </a:rPr>
              <a:t>sắc</a:t>
            </a:r>
            <a:r>
              <a:rPr lang="en-US" sz="3000" b="1" kern="0" dirty="0">
                <a:solidFill>
                  <a:srgbClr val="0000FF"/>
                </a:solidFill>
                <a:latin typeface="+mj-lt"/>
                <a:ea typeface="+mj-ea"/>
                <a:cs typeface="Arial" pitchFamily="34" charset="0"/>
              </a:rPr>
              <a:t> </a:t>
            </a:r>
            <a:r>
              <a:rPr lang="en-US" sz="3000" b="1" kern="0" dirty="0" err="1">
                <a:solidFill>
                  <a:srgbClr val="0000FF"/>
                </a:solidFill>
                <a:latin typeface="+mj-lt"/>
                <a:ea typeface="+mj-ea"/>
                <a:cs typeface="Arial" pitchFamily="34" charset="0"/>
              </a:rPr>
              <a:t>của</a:t>
            </a:r>
            <a:r>
              <a:rPr lang="en-US" sz="3000" b="1" kern="0" dirty="0">
                <a:solidFill>
                  <a:srgbClr val="0000FF"/>
                </a:solidFill>
                <a:latin typeface="+mj-lt"/>
                <a:ea typeface="+mj-ea"/>
                <a:cs typeface="Arial" pitchFamily="34" charset="0"/>
              </a:rPr>
              <a:t> </a:t>
            </a:r>
            <a:r>
              <a:rPr lang="en-US" sz="3000" b="1" kern="0" dirty="0" err="1">
                <a:solidFill>
                  <a:srgbClr val="0000FF"/>
                </a:solidFill>
                <a:latin typeface="+mj-lt"/>
                <a:ea typeface="+mj-ea"/>
                <a:cs typeface="Arial" pitchFamily="34" charset="0"/>
              </a:rPr>
              <a:t>bạn</a:t>
            </a:r>
            <a:r>
              <a:rPr lang="en-US" sz="3000" b="1" kern="0" dirty="0">
                <a:solidFill>
                  <a:srgbClr val="0000FF"/>
                </a:solidFill>
                <a:latin typeface="+mj-lt"/>
                <a:ea typeface="+mj-ea"/>
                <a:cs typeface="Arial" pitchFamily="34" charset="0"/>
              </a:rPr>
              <a:t> </a:t>
            </a:r>
            <a:r>
              <a:rPr lang="en-US" sz="3000" b="1" kern="0" dirty="0" err="1">
                <a:solidFill>
                  <a:srgbClr val="0000FF"/>
                </a:solidFill>
                <a:latin typeface="+mj-lt"/>
                <a:ea typeface="+mj-ea"/>
                <a:cs typeface="Arial" pitchFamily="34" charset="0"/>
              </a:rPr>
              <a:t>nhỏ</a:t>
            </a:r>
            <a:r>
              <a:rPr lang="en-US" sz="3000" b="1" kern="0" dirty="0">
                <a:solidFill>
                  <a:srgbClr val="0000FF"/>
                </a:solidFill>
                <a:latin typeface="+mj-lt"/>
                <a:ea typeface="+mj-ea"/>
                <a:cs typeface="Arial" pitchFamily="34" charset="0"/>
              </a:rPr>
              <a:t> </a:t>
            </a:r>
            <a:r>
              <a:rPr lang="en-US" sz="3000" b="1" kern="0" dirty="0" err="1">
                <a:solidFill>
                  <a:srgbClr val="0000FF"/>
                </a:solidFill>
                <a:latin typeface="+mj-lt"/>
                <a:ea typeface="+mj-ea"/>
                <a:cs typeface="Arial" pitchFamily="34" charset="0"/>
              </a:rPr>
              <a:t>đối</a:t>
            </a:r>
            <a:r>
              <a:rPr lang="en-US" sz="3000" b="1" kern="0" dirty="0">
                <a:solidFill>
                  <a:srgbClr val="0000FF"/>
                </a:solidFill>
                <a:latin typeface="+mj-lt"/>
                <a:ea typeface="+mj-ea"/>
                <a:cs typeface="Arial" pitchFamily="34" charset="0"/>
              </a:rPr>
              <a:t> </a:t>
            </a:r>
            <a:r>
              <a:rPr lang="en-US" sz="3000" b="1" kern="0" dirty="0" err="1">
                <a:solidFill>
                  <a:srgbClr val="0000FF"/>
                </a:solidFill>
                <a:latin typeface="+mj-lt"/>
                <a:ea typeface="+mj-ea"/>
                <a:cs typeface="Arial" pitchFamily="34" charset="0"/>
              </a:rPr>
              <a:t>với</a:t>
            </a:r>
            <a:r>
              <a:rPr lang="en-US" sz="3000" b="1" kern="0" dirty="0">
                <a:solidFill>
                  <a:srgbClr val="0000FF"/>
                </a:solidFill>
                <a:latin typeface="+mj-lt"/>
                <a:ea typeface="+mj-ea"/>
                <a:cs typeface="Arial" pitchFamily="34" charset="0"/>
              </a:rPr>
              <a:t> </a:t>
            </a:r>
            <a:r>
              <a:rPr lang="en-US" sz="3000" b="1" kern="0" dirty="0" err="1">
                <a:solidFill>
                  <a:srgbClr val="0000FF"/>
                </a:solidFill>
                <a:latin typeface="+mj-lt"/>
                <a:ea typeface="+mj-ea"/>
                <a:cs typeface="Arial" pitchFamily="34" charset="0"/>
              </a:rPr>
              <a:t>mẹ</a:t>
            </a:r>
            <a:r>
              <a:rPr lang="en-US" sz="3000" b="1" kern="0" dirty="0">
                <a:solidFill>
                  <a:srgbClr val="0000FF"/>
                </a:solidFill>
                <a:latin typeface="+mj-lt"/>
                <a:ea typeface="+mj-ea"/>
                <a:cs typeface="Arial" pitchFamily="34" charset="0"/>
              </a:rPr>
              <a:t>?</a:t>
            </a:r>
          </a:p>
        </p:txBody>
      </p:sp>
      <p:sp>
        <p:nvSpPr>
          <p:cNvPr id="9" name="Rectangle 2"/>
          <p:cNvSpPr txBox="1">
            <a:spLocks noChangeArrowheads="1"/>
          </p:cNvSpPr>
          <p:nvPr/>
        </p:nvSpPr>
        <p:spPr bwMode="auto">
          <a:xfrm>
            <a:off x="413147" y="735806"/>
            <a:ext cx="5762625" cy="1714500"/>
          </a:xfrm>
          <a:prstGeom prst="rect">
            <a:avLst/>
          </a:prstGeom>
          <a:noFill/>
          <a:ln w="9525">
            <a:noFill/>
            <a:miter lim="800000"/>
            <a:headEnd/>
            <a:tailEnd/>
          </a:ln>
          <a:effectLst/>
        </p:spPr>
        <p:txBody>
          <a:bodyPr anchor="ctr"/>
          <a:lstStyle/>
          <a:p>
            <a:pPr marL="0" lvl="1" indent="171450">
              <a:buFont typeface="Arial" pitchFamily="34" charset="0"/>
              <a:buChar char="•"/>
              <a:defRPr/>
            </a:pPr>
            <a:r>
              <a:rPr lang="en-US" sz="2700" b="1" kern="0" dirty="0" err="1">
                <a:solidFill>
                  <a:srgbClr val="000099"/>
                </a:solidFill>
                <a:latin typeface="+mj-lt"/>
                <a:ea typeface="+mj-ea"/>
                <a:cs typeface="Arial" pitchFamily="34" charset="0"/>
              </a:rPr>
              <a:t>Bạn</a:t>
            </a:r>
            <a:r>
              <a:rPr lang="en-US" sz="2700" b="1" kern="0" dirty="0">
                <a:solidFill>
                  <a:srgbClr val="000099"/>
                </a:solidFill>
                <a:latin typeface="+mj-lt"/>
                <a:ea typeface="+mj-ea"/>
                <a:cs typeface="Arial" pitchFamily="34" charset="0"/>
              </a:rPr>
              <a:t> </a:t>
            </a:r>
            <a:r>
              <a:rPr lang="en-US" sz="2700" b="1" kern="0" dirty="0" err="1">
                <a:solidFill>
                  <a:srgbClr val="000099"/>
                </a:solidFill>
                <a:latin typeface="+mj-lt"/>
                <a:ea typeface="+mj-ea"/>
                <a:cs typeface="Arial" pitchFamily="34" charset="0"/>
              </a:rPr>
              <a:t>nhỏ</a:t>
            </a:r>
            <a:r>
              <a:rPr lang="en-US" sz="2700" b="1" kern="0" dirty="0">
                <a:solidFill>
                  <a:srgbClr val="000099"/>
                </a:solidFill>
                <a:latin typeface="+mj-lt"/>
                <a:ea typeface="+mj-ea"/>
                <a:cs typeface="Arial" pitchFamily="34" charset="0"/>
              </a:rPr>
              <a:t> </a:t>
            </a:r>
            <a:r>
              <a:rPr lang="en-US" sz="2700" b="1" kern="0" dirty="0" err="1">
                <a:solidFill>
                  <a:srgbClr val="000099"/>
                </a:solidFill>
                <a:latin typeface="+mj-lt"/>
                <a:ea typeface="+mj-ea"/>
                <a:cs typeface="Arial" pitchFamily="34" charset="0"/>
              </a:rPr>
              <a:t>xót</a:t>
            </a:r>
            <a:r>
              <a:rPr lang="en-US" sz="2700" b="1" kern="0" dirty="0">
                <a:solidFill>
                  <a:srgbClr val="000099"/>
                </a:solidFill>
                <a:latin typeface="+mj-lt"/>
                <a:ea typeface="+mj-ea"/>
                <a:cs typeface="Arial" pitchFamily="34" charset="0"/>
              </a:rPr>
              <a:t> </a:t>
            </a:r>
            <a:r>
              <a:rPr lang="en-US" sz="2700" b="1" kern="0" dirty="0" err="1">
                <a:solidFill>
                  <a:srgbClr val="000099"/>
                </a:solidFill>
                <a:latin typeface="+mj-lt"/>
                <a:ea typeface="+mj-ea"/>
                <a:cs typeface="Arial" pitchFamily="34" charset="0"/>
              </a:rPr>
              <a:t>thương</a:t>
            </a:r>
            <a:r>
              <a:rPr lang="en-US" sz="2700" b="1" kern="0" dirty="0">
                <a:solidFill>
                  <a:srgbClr val="000099"/>
                </a:solidFill>
                <a:latin typeface="+mj-lt"/>
                <a:ea typeface="+mj-ea"/>
                <a:cs typeface="Arial" pitchFamily="34" charset="0"/>
              </a:rPr>
              <a:t> </a:t>
            </a:r>
            <a:r>
              <a:rPr lang="en-US" sz="2700" b="1" kern="0" dirty="0" err="1">
                <a:solidFill>
                  <a:srgbClr val="000099"/>
                </a:solidFill>
                <a:latin typeface="+mj-lt"/>
                <a:ea typeface="+mj-ea"/>
                <a:cs typeface="Arial" pitchFamily="34" charset="0"/>
              </a:rPr>
              <a:t>mẹ</a:t>
            </a:r>
            <a:r>
              <a:rPr lang="en-US" sz="2700" b="1" kern="0" dirty="0">
                <a:solidFill>
                  <a:srgbClr val="000099"/>
                </a:solidFill>
                <a:latin typeface="+mj-lt"/>
                <a:ea typeface="+mj-ea"/>
                <a:cs typeface="Arial" pitchFamily="34" charset="0"/>
              </a:rPr>
              <a:t>:</a:t>
            </a:r>
          </a:p>
          <a:p>
            <a:pPr algn="ctr" eaLnBrk="1" hangingPunct="1">
              <a:defRPr/>
            </a:pPr>
            <a:r>
              <a:rPr lang="en-US" sz="2700" b="1" kern="0" dirty="0" err="1">
                <a:solidFill>
                  <a:schemeClr val="tx2"/>
                </a:solidFill>
                <a:latin typeface="+mj-lt"/>
                <a:cs typeface="Arial" pitchFamily="34" charset="0"/>
              </a:rPr>
              <a:t>Nắng</a:t>
            </a:r>
            <a:r>
              <a:rPr lang="en-US" sz="2700" b="1" kern="0" dirty="0">
                <a:solidFill>
                  <a:schemeClr val="tx2"/>
                </a:solidFill>
                <a:latin typeface="+mj-lt"/>
                <a:cs typeface="Arial" pitchFamily="34" charset="0"/>
              </a:rPr>
              <a:t> </a:t>
            </a:r>
            <a:r>
              <a:rPr lang="en-US" sz="2700" b="1" kern="0" dirty="0" err="1">
                <a:solidFill>
                  <a:schemeClr val="tx2"/>
                </a:solidFill>
                <a:latin typeface="+mj-lt"/>
                <a:cs typeface="Arial" pitchFamily="34" charset="0"/>
              </a:rPr>
              <a:t>mưa</a:t>
            </a:r>
            <a:r>
              <a:rPr lang="en-US" sz="2700" b="1" kern="0" dirty="0">
                <a:solidFill>
                  <a:schemeClr val="tx2"/>
                </a:solidFill>
                <a:latin typeface="+mj-lt"/>
                <a:cs typeface="Arial" pitchFamily="34" charset="0"/>
              </a:rPr>
              <a:t> </a:t>
            </a:r>
            <a:r>
              <a:rPr lang="en-US" sz="2700" b="1" kern="0" dirty="0" err="1">
                <a:solidFill>
                  <a:schemeClr val="tx2"/>
                </a:solidFill>
                <a:latin typeface="+mj-lt"/>
                <a:cs typeface="Arial" pitchFamily="34" charset="0"/>
              </a:rPr>
              <a:t>từ</a:t>
            </a:r>
            <a:r>
              <a:rPr lang="en-US" sz="2700" b="1" kern="0" dirty="0">
                <a:solidFill>
                  <a:schemeClr val="tx2"/>
                </a:solidFill>
                <a:latin typeface="+mj-lt"/>
                <a:cs typeface="Arial" pitchFamily="34" charset="0"/>
              </a:rPr>
              <a:t> </a:t>
            </a:r>
            <a:r>
              <a:rPr lang="en-US" sz="2700" b="1" kern="0" dirty="0" err="1">
                <a:solidFill>
                  <a:schemeClr val="tx2"/>
                </a:solidFill>
                <a:latin typeface="+mj-lt"/>
                <a:cs typeface="Arial" pitchFamily="34" charset="0"/>
              </a:rPr>
              <a:t>những</a:t>
            </a:r>
            <a:r>
              <a:rPr lang="en-US" sz="2700" b="1" kern="0" dirty="0">
                <a:solidFill>
                  <a:schemeClr val="tx2"/>
                </a:solidFill>
                <a:latin typeface="+mj-lt"/>
                <a:cs typeface="Arial" pitchFamily="34" charset="0"/>
              </a:rPr>
              <a:t> </a:t>
            </a:r>
            <a:r>
              <a:rPr lang="en-US" sz="2700" b="1" kern="0" dirty="0" err="1">
                <a:solidFill>
                  <a:schemeClr val="tx2"/>
                </a:solidFill>
                <a:latin typeface="+mj-lt"/>
                <a:cs typeface="Arial" pitchFamily="34" charset="0"/>
              </a:rPr>
              <a:t>ngày</a:t>
            </a:r>
            <a:r>
              <a:rPr lang="en-US" sz="2700" b="1" kern="0" dirty="0">
                <a:solidFill>
                  <a:schemeClr val="tx2"/>
                </a:solidFill>
                <a:latin typeface="+mj-lt"/>
                <a:cs typeface="Arial" pitchFamily="34" charset="0"/>
              </a:rPr>
              <a:t> </a:t>
            </a:r>
            <a:r>
              <a:rPr lang="en-US" sz="2700" b="1" kern="0" dirty="0" err="1">
                <a:solidFill>
                  <a:schemeClr val="tx2"/>
                </a:solidFill>
                <a:latin typeface="+mj-lt"/>
                <a:cs typeface="Arial" pitchFamily="34" charset="0"/>
              </a:rPr>
              <a:t>xưa</a:t>
            </a:r>
            <a:endParaRPr lang="en-US" sz="2700" b="1" kern="0" dirty="0">
              <a:solidFill>
                <a:schemeClr val="tx2"/>
              </a:solidFill>
              <a:latin typeface="+mj-lt"/>
              <a:cs typeface="Arial" pitchFamily="34" charset="0"/>
            </a:endParaRPr>
          </a:p>
          <a:p>
            <a:pPr algn="ctr" eaLnBrk="1" hangingPunct="1">
              <a:defRPr/>
            </a:pPr>
            <a:r>
              <a:rPr lang="en-US" sz="2700" b="1" kern="0" dirty="0" err="1">
                <a:solidFill>
                  <a:schemeClr val="tx2"/>
                </a:solidFill>
                <a:latin typeface="+mj-lt"/>
                <a:cs typeface="Arial" pitchFamily="34" charset="0"/>
              </a:rPr>
              <a:t>Lặn</a:t>
            </a:r>
            <a:r>
              <a:rPr lang="en-US" sz="2700" b="1" kern="0" dirty="0">
                <a:solidFill>
                  <a:schemeClr val="tx2"/>
                </a:solidFill>
                <a:latin typeface="+mj-lt"/>
                <a:cs typeface="Arial" pitchFamily="34" charset="0"/>
              </a:rPr>
              <a:t> </a:t>
            </a:r>
            <a:r>
              <a:rPr lang="en-US" sz="2700" b="1" kern="0" dirty="0" err="1">
                <a:solidFill>
                  <a:schemeClr val="tx2"/>
                </a:solidFill>
                <a:latin typeface="+mj-lt"/>
                <a:cs typeface="Arial" pitchFamily="34" charset="0"/>
              </a:rPr>
              <a:t>trong</a:t>
            </a:r>
            <a:r>
              <a:rPr lang="en-US" sz="2700" b="1" kern="0" dirty="0">
                <a:solidFill>
                  <a:schemeClr val="tx2"/>
                </a:solidFill>
                <a:latin typeface="+mj-lt"/>
                <a:cs typeface="Arial" pitchFamily="34" charset="0"/>
              </a:rPr>
              <a:t> </a:t>
            </a:r>
            <a:r>
              <a:rPr lang="en-US" sz="2700" b="1" kern="0" dirty="0" err="1">
                <a:solidFill>
                  <a:schemeClr val="tx2"/>
                </a:solidFill>
                <a:latin typeface="+mj-lt"/>
                <a:cs typeface="Arial" pitchFamily="34" charset="0"/>
              </a:rPr>
              <a:t>đời</a:t>
            </a:r>
            <a:r>
              <a:rPr lang="en-US" sz="2700" b="1" kern="0" dirty="0">
                <a:solidFill>
                  <a:schemeClr val="tx2"/>
                </a:solidFill>
                <a:latin typeface="+mj-lt"/>
                <a:cs typeface="Arial" pitchFamily="34" charset="0"/>
              </a:rPr>
              <a:t> </a:t>
            </a:r>
            <a:r>
              <a:rPr lang="en-US" sz="2700" b="1" kern="0" dirty="0" err="1">
                <a:solidFill>
                  <a:schemeClr val="tx2"/>
                </a:solidFill>
                <a:latin typeface="+mj-lt"/>
                <a:cs typeface="Arial" pitchFamily="34" charset="0"/>
              </a:rPr>
              <a:t>mẹ</a:t>
            </a:r>
            <a:r>
              <a:rPr lang="en-US" sz="2700" b="1" kern="0" dirty="0">
                <a:solidFill>
                  <a:schemeClr val="tx2"/>
                </a:solidFill>
                <a:latin typeface="+mj-lt"/>
                <a:cs typeface="Arial" pitchFamily="34" charset="0"/>
              </a:rPr>
              <a:t> </a:t>
            </a:r>
            <a:r>
              <a:rPr lang="en-US" sz="2700" b="1" kern="0" dirty="0" err="1">
                <a:solidFill>
                  <a:schemeClr val="tx2"/>
                </a:solidFill>
                <a:latin typeface="+mj-lt"/>
                <a:cs typeface="Arial" pitchFamily="34" charset="0"/>
              </a:rPr>
              <a:t>đến</a:t>
            </a:r>
            <a:r>
              <a:rPr lang="en-US" sz="2700" b="1" kern="0" dirty="0">
                <a:solidFill>
                  <a:schemeClr val="tx2"/>
                </a:solidFill>
                <a:latin typeface="+mj-lt"/>
                <a:cs typeface="Arial" pitchFamily="34" charset="0"/>
              </a:rPr>
              <a:t> </a:t>
            </a:r>
            <a:r>
              <a:rPr lang="en-US" sz="2700" b="1" kern="0" dirty="0" err="1">
                <a:solidFill>
                  <a:schemeClr val="tx2"/>
                </a:solidFill>
                <a:latin typeface="+mj-lt"/>
                <a:cs typeface="Arial" pitchFamily="34" charset="0"/>
              </a:rPr>
              <a:t>giờ</a:t>
            </a:r>
            <a:r>
              <a:rPr lang="en-US" sz="2700" b="1" kern="0" dirty="0">
                <a:solidFill>
                  <a:schemeClr val="tx2"/>
                </a:solidFill>
                <a:latin typeface="+mj-lt"/>
                <a:cs typeface="Arial" pitchFamily="34" charset="0"/>
              </a:rPr>
              <a:t> </a:t>
            </a:r>
            <a:r>
              <a:rPr lang="en-US" sz="2700" b="1" kern="0" dirty="0" err="1">
                <a:solidFill>
                  <a:schemeClr val="tx2"/>
                </a:solidFill>
                <a:latin typeface="+mj-lt"/>
                <a:cs typeface="Arial" pitchFamily="34" charset="0"/>
              </a:rPr>
              <a:t>chưa</a:t>
            </a:r>
            <a:r>
              <a:rPr lang="en-US" sz="2700" b="1" kern="0" dirty="0">
                <a:solidFill>
                  <a:schemeClr val="tx2"/>
                </a:solidFill>
                <a:latin typeface="+mj-lt"/>
                <a:cs typeface="Arial" pitchFamily="34" charset="0"/>
              </a:rPr>
              <a:t> tan.</a:t>
            </a:r>
          </a:p>
          <a:p>
            <a:pPr algn="ctr" eaLnBrk="1" hangingPunct="1">
              <a:defRPr/>
            </a:pPr>
            <a:r>
              <a:rPr lang="en-US" sz="2700" b="1" kern="0" dirty="0" err="1">
                <a:solidFill>
                  <a:schemeClr val="tx2"/>
                </a:solidFill>
                <a:latin typeface="+mj-lt"/>
                <a:cs typeface="Arial" pitchFamily="34" charset="0"/>
              </a:rPr>
              <a:t>Cả</a:t>
            </a:r>
            <a:r>
              <a:rPr lang="en-US" sz="2700" b="1" kern="0" dirty="0">
                <a:solidFill>
                  <a:schemeClr val="tx2"/>
                </a:solidFill>
                <a:latin typeface="+mj-lt"/>
                <a:cs typeface="Arial" pitchFamily="34" charset="0"/>
              </a:rPr>
              <a:t> </a:t>
            </a:r>
            <a:r>
              <a:rPr lang="en-US" sz="2700" b="1" kern="0" dirty="0" err="1">
                <a:solidFill>
                  <a:schemeClr val="tx2"/>
                </a:solidFill>
                <a:latin typeface="+mj-lt"/>
                <a:cs typeface="Arial" pitchFamily="34" charset="0"/>
              </a:rPr>
              <a:t>đời</a:t>
            </a:r>
            <a:r>
              <a:rPr lang="en-US" sz="2700" b="1" kern="0" dirty="0">
                <a:solidFill>
                  <a:schemeClr val="tx2"/>
                </a:solidFill>
                <a:latin typeface="+mj-lt"/>
                <a:cs typeface="Arial" pitchFamily="34" charset="0"/>
              </a:rPr>
              <a:t> </a:t>
            </a:r>
            <a:r>
              <a:rPr lang="en-US" sz="2700" b="1" kern="0" dirty="0" err="1">
                <a:solidFill>
                  <a:schemeClr val="tx2"/>
                </a:solidFill>
                <a:latin typeface="+mj-lt"/>
                <a:cs typeface="Arial" pitchFamily="34" charset="0"/>
              </a:rPr>
              <a:t>đi</a:t>
            </a:r>
            <a:r>
              <a:rPr lang="en-US" sz="2700" b="1" kern="0" dirty="0">
                <a:solidFill>
                  <a:schemeClr val="tx2"/>
                </a:solidFill>
                <a:latin typeface="+mj-lt"/>
                <a:cs typeface="Arial" pitchFamily="34" charset="0"/>
              </a:rPr>
              <a:t> </a:t>
            </a:r>
            <a:r>
              <a:rPr lang="en-US" sz="2700" b="1" kern="0" dirty="0" err="1">
                <a:solidFill>
                  <a:schemeClr val="tx2"/>
                </a:solidFill>
                <a:latin typeface="+mj-lt"/>
                <a:cs typeface="Arial" pitchFamily="34" charset="0"/>
              </a:rPr>
              <a:t>gió</a:t>
            </a:r>
            <a:r>
              <a:rPr lang="en-US" sz="2700" b="1" kern="0" dirty="0">
                <a:solidFill>
                  <a:schemeClr val="tx2"/>
                </a:solidFill>
                <a:latin typeface="+mj-lt"/>
                <a:cs typeface="Arial" pitchFamily="34" charset="0"/>
              </a:rPr>
              <a:t> </a:t>
            </a:r>
            <a:r>
              <a:rPr lang="en-US" sz="2700" b="1" kern="0" dirty="0" err="1">
                <a:solidFill>
                  <a:schemeClr val="tx2"/>
                </a:solidFill>
                <a:latin typeface="+mj-lt"/>
                <a:cs typeface="Arial" pitchFamily="34" charset="0"/>
              </a:rPr>
              <a:t>đi</a:t>
            </a:r>
            <a:r>
              <a:rPr lang="en-US" sz="2700" b="1" kern="0" dirty="0">
                <a:solidFill>
                  <a:schemeClr val="tx2"/>
                </a:solidFill>
                <a:latin typeface="+mj-lt"/>
                <a:cs typeface="Arial" pitchFamily="34" charset="0"/>
              </a:rPr>
              <a:t> </a:t>
            </a:r>
            <a:r>
              <a:rPr lang="en-US" sz="2700" b="1" kern="0" dirty="0" err="1">
                <a:solidFill>
                  <a:schemeClr val="tx2"/>
                </a:solidFill>
                <a:latin typeface="+mj-lt"/>
                <a:cs typeface="Arial" pitchFamily="34" charset="0"/>
              </a:rPr>
              <a:t>sương</a:t>
            </a:r>
            <a:endParaRPr lang="en-US" sz="2700" b="1" kern="0" dirty="0">
              <a:solidFill>
                <a:schemeClr val="tx2"/>
              </a:solidFill>
              <a:latin typeface="+mj-lt"/>
              <a:cs typeface="Arial" pitchFamily="34" charset="0"/>
            </a:endParaRPr>
          </a:p>
          <a:p>
            <a:pPr algn="ctr" eaLnBrk="1" hangingPunct="1">
              <a:defRPr/>
            </a:pPr>
            <a:r>
              <a:rPr lang="en-US" sz="2700" b="1" kern="0" dirty="0" err="1">
                <a:solidFill>
                  <a:schemeClr val="tx2"/>
                </a:solidFill>
                <a:latin typeface="+mj-lt"/>
                <a:cs typeface="Arial" pitchFamily="34" charset="0"/>
              </a:rPr>
              <a:t>Bây</a:t>
            </a:r>
            <a:r>
              <a:rPr lang="en-US" sz="2700" b="1" kern="0" dirty="0">
                <a:solidFill>
                  <a:schemeClr val="tx2"/>
                </a:solidFill>
                <a:latin typeface="+mj-lt"/>
                <a:cs typeface="Arial" pitchFamily="34" charset="0"/>
              </a:rPr>
              <a:t> </a:t>
            </a:r>
            <a:r>
              <a:rPr lang="en-US" sz="2700" b="1" kern="0" dirty="0" err="1">
                <a:solidFill>
                  <a:schemeClr val="tx2"/>
                </a:solidFill>
                <a:latin typeface="+mj-lt"/>
                <a:cs typeface="Arial" pitchFamily="34" charset="0"/>
              </a:rPr>
              <a:t>giờ</a:t>
            </a:r>
            <a:r>
              <a:rPr lang="en-US" sz="2700" b="1" kern="0" dirty="0">
                <a:solidFill>
                  <a:schemeClr val="tx2"/>
                </a:solidFill>
                <a:latin typeface="+mj-lt"/>
                <a:cs typeface="Arial" pitchFamily="34" charset="0"/>
              </a:rPr>
              <a:t> </a:t>
            </a:r>
            <a:r>
              <a:rPr lang="en-US" sz="2700" b="1" kern="0" dirty="0" err="1">
                <a:solidFill>
                  <a:schemeClr val="tx2"/>
                </a:solidFill>
                <a:latin typeface="+mj-lt"/>
                <a:cs typeface="Arial" pitchFamily="34" charset="0"/>
              </a:rPr>
              <a:t>mẹ</a:t>
            </a:r>
            <a:r>
              <a:rPr lang="en-US" sz="2700" b="1" kern="0" dirty="0">
                <a:solidFill>
                  <a:schemeClr val="tx2"/>
                </a:solidFill>
                <a:latin typeface="+mj-lt"/>
                <a:cs typeface="Arial" pitchFamily="34" charset="0"/>
              </a:rPr>
              <a:t> </a:t>
            </a:r>
            <a:r>
              <a:rPr lang="en-US" sz="2700" b="1" kern="0" dirty="0" err="1">
                <a:solidFill>
                  <a:schemeClr val="tx2"/>
                </a:solidFill>
                <a:latin typeface="+mj-lt"/>
                <a:cs typeface="Arial" pitchFamily="34" charset="0"/>
              </a:rPr>
              <a:t>lại</a:t>
            </a:r>
            <a:r>
              <a:rPr lang="en-US" sz="2700" b="1" kern="0" dirty="0">
                <a:solidFill>
                  <a:schemeClr val="tx2"/>
                </a:solidFill>
                <a:latin typeface="+mj-lt"/>
                <a:cs typeface="Arial" pitchFamily="34" charset="0"/>
              </a:rPr>
              <a:t> </a:t>
            </a:r>
            <a:r>
              <a:rPr lang="en-US" sz="2700" b="1" kern="0" dirty="0" err="1">
                <a:solidFill>
                  <a:schemeClr val="tx2"/>
                </a:solidFill>
                <a:latin typeface="+mj-lt"/>
                <a:cs typeface="Arial" pitchFamily="34" charset="0"/>
              </a:rPr>
              <a:t>lần</a:t>
            </a:r>
            <a:r>
              <a:rPr lang="en-US" sz="2700" b="1" kern="0" dirty="0">
                <a:solidFill>
                  <a:schemeClr val="tx2"/>
                </a:solidFill>
                <a:latin typeface="+mj-lt"/>
                <a:cs typeface="Arial" pitchFamily="34" charset="0"/>
              </a:rPr>
              <a:t> </a:t>
            </a:r>
            <a:r>
              <a:rPr lang="en-US" sz="2700" b="1" kern="0" dirty="0" err="1">
                <a:solidFill>
                  <a:schemeClr val="tx2"/>
                </a:solidFill>
                <a:latin typeface="+mj-lt"/>
                <a:cs typeface="Arial" pitchFamily="34" charset="0"/>
              </a:rPr>
              <a:t>giường</a:t>
            </a:r>
            <a:r>
              <a:rPr lang="en-US" sz="2700" b="1" kern="0" dirty="0">
                <a:solidFill>
                  <a:schemeClr val="tx2"/>
                </a:solidFill>
                <a:latin typeface="+mj-lt"/>
                <a:cs typeface="Arial" pitchFamily="34" charset="0"/>
              </a:rPr>
              <a:t> </a:t>
            </a:r>
            <a:r>
              <a:rPr lang="en-US" sz="2700" b="1" kern="0" dirty="0" err="1">
                <a:solidFill>
                  <a:schemeClr val="tx2"/>
                </a:solidFill>
                <a:latin typeface="+mj-lt"/>
                <a:cs typeface="Arial" pitchFamily="34" charset="0"/>
              </a:rPr>
              <a:t>tập</a:t>
            </a:r>
            <a:r>
              <a:rPr lang="en-US" sz="2700" b="1" kern="0" dirty="0">
                <a:solidFill>
                  <a:schemeClr val="tx2"/>
                </a:solidFill>
                <a:latin typeface="+mj-lt"/>
                <a:cs typeface="Arial" pitchFamily="34" charset="0"/>
              </a:rPr>
              <a:t> </a:t>
            </a:r>
            <a:r>
              <a:rPr lang="en-US" sz="2700" b="1" kern="0" dirty="0" err="1">
                <a:solidFill>
                  <a:schemeClr val="tx2"/>
                </a:solidFill>
                <a:latin typeface="+mj-lt"/>
                <a:cs typeface="Arial" pitchFamily="34" charset="0"/>
              </a:rPr>
              <a:t>đi</a:t>
            </a:r>
            <a:r>
              <a:rPr lang="en-US" sz="2700" b="1" kern="0" dirty="0">
                <a:solidFill>
                  <a:schemeClr val="tx2"/>
                </a:solidFill>
                <a:latin typeface="+mj-lt"/>
                <a:cs typeface="Arial" pitchFamily="34" charset="0"/>
              </a:rPr>
              <a:t>.</a:t>
            </a:r>
          </a:p>
          <a:p>
            <a:pPr algn="ctr" eaLnBrk="1" hangingPunct="1">
              <a:defRPr/>
            </a:pPr>
            <a:r>
              <a:rPr lang="en-US" sz="2700" b="1" kern="0" dirty="0" err="1">
                <a:solidFill>
                  <a:schemeClr val="tx2"/>
                </a:solidFill>
                <a:latin typeface="+mj-lt"/>
                <a:cs typeface="Arial" pitchFamily="34" charset="0"/>
              </a:rPr>
              <a:t>Vì</a:t>
            </a:r>
            <a:r>
              <a:rPr lang="en-US" sz="2700" b="1" kern="0" dirty="0">
                <a:solidFill>
                  <a:schemeClr val="tx2"/>
                </a:solidFill>
                <a:latin typeface="+mj-lt"/>
                <a:cs typeface="Arial" pitchFamily="34" charset="0"/>
              </a:rPr>
              <a:t> con, </a:t>
            </a:r>
            <a:r>
              <a:rPr lang="en-US" sz="2700" b="1" kern="0" dirty="0" err="1">
                <a:solidFill>
                  <a:schemeClr val="tx2"/>
                </a:solidFill>
                <a:latin typeface="+mj-lt"/>
                <a:cs typeface="Arial" pitchFamily="34" charset="0"/>
              </a:rPr>
              <a:t>mẹ</a:t>
            </a:r>
            <a:r>
              <a:rPr lang="en-US" sz="2700" b="1" kern="0" dirty="0">
                <a:solidFill>
                  <a:schemeClr val="tx2"/>
                </a:solidFill>
                <a:latin typeface="+mj-lt"/>
                <a:cs typeface="Arial" pitchFamily="34" charset="0"/>
              </a:rPr>
              <a:t> </a:t>
            </a:r>
            <a:r>
              <a:rPr lang="en-US" sz="2700" b="1" kern="0" dirty="0" err="1">
                <a:solidFill>
                  <a:schemeClr val="tx2"/>
                </a:solidFill>
                <a:latin typeface="+mj-lt"/>
                <a:cs typeface="Arial" pitchFamily="34" charset="0"/>
              </a:rPr>
              <a:t>khổ</a:t>
            </a:r>
            <a:r>
              <a:rPr lang="en-US" sz="2700" b="1" kern="0" dirty="0">
                <a:solidFill>
                  <a:schemeClr val="tx2"/>
                </a:solidFill>
                <a:latin typeface="+mj-lt"/>
                <a:cs typeface="Arial" pitchFamily="34" charset="0"/>
              </a:rPr>
              <a:t> </a:t>
            </a:r>
            <a:r>
              <a:rPr lang="en-US" sz="2700" b="1" kern="0" dirty="0" err="1">
                <a:solidFill>
                  <a:schemeClr val="tx2"/>
                </a:solidFill>
                <a:latin typeface="+mj-lt"/>
                <a:cs typeface="Arial" pitchFamily="34" charset="0"/>
              </a:rPr>
              <a:t>đủ</a:t>
            </a:r>
            <a:r>
              <a:rPr lang="en-US" sz="2700" b="1" kern="0" dirty="0">
                <a:solidFill>
                  <a:schemeClr val="tx2"/>
                </a:solidFill>
                <a:latin typeface="+mj-lt"/>
                <a:cs typeface="Arial" pitchFamily="34" charset="0"/>
              </a:rPr>
              <a:t> </a:t>
            </a:r>
            <a:r>
              <a:rPr lang="en-US" sz="2700" b="1" kern="0" dirty="0" err="1">
                <a:solidFill>
                  <a:schemeClr val="tx2"/>
                </a:solidFill>
                <a:latin typeface="+mj-lt"/>
                <a:cs typeface="Arial" pitchFamily="34" charset="0"/>
              </a:rPr>
              <a:t>điều</a:t>
            </a:r>
            <a:endParaRPr lang="en-US" sz="2700" b="1" kern="0" dirty="0">
              <a:solidFill>
                <a:schemeClr val="tx2"/>
              </a:solidFill>
              <a:latin typeface="+mj-lt"/>
              <a:cs typeface="Arial" pitchFamily="34" charset="0"/>
            </a:endParaRPr>
          </a:p>
          <a:p>
            <a:pPr algn="ctr" eaLnBrk="1" hangingPunct="1">
              <a:defRPr/>
            </a:pPr>
            <a:r>
              <a:rPr lang="en-US" sz="2700" b="1" kern="0" dirty="0" err="1">
                <a:solidFill>
                  <a:schemeClr val="tx2"/>
                </a:solidFill>
                <a:latin typeface="+mj-lt"/>
                <a:cs typeface="Arial" pitchFamily="34" charset="0"/>
              </a:rPr>
              <a:t>Quanh</a:t>
            </a:r>
            <a:r>
              <a:rPr lang="en-US" sz="2700" b="1" kern="0" dirty="0">
                <a:solidFill>
                  <a:schemeClr val="tx2"/>
                </a:solidFill>
                <a:latin typeface="+mj-lt"/>
                <a:cs typeface="Arial" pitchFamily="34" charset="0"/>
              </a:rPr>
              <a:t> </a:t>
            </a:r>
            <a:r>
              <a:rPr lang="en-US" sz="2700" b="1" kern="0" dirty="0" err="1">
                <a:solidFill>
                  <a:schemeClr val="tx2"/>
                </a:solidFill>
                <a:latin typeface="+mj-lt"/>
                <a:cs typeface="Arial" pitchFamily="34" charset="0"/>
              </a:rPr>
              <a:t>đôi</a:t>
            </a:r>
            <a:r>
              <a:rPr lang="en-US" sz="2700" b="1" kern="0" dirty="0">
                <a:solidFill>
                  <a:schemeClr val="tx2"/>
                </a:solidFill>
                <a:latin typeface="+mj-lt"/>
                <a:cs typeface="Arial" pitchFamily="34" charset="0"/>
              </a:rPr>
              <a:t> </a:t>
            </a:r>
            <a:r>
              <a:rPr lang="en-US" sz="2700" b="1" kern="0" dirty="0" err="1">
                <a:solidFill>
                  <a:schemeClr val="tx2"/>
                </a:solidFill>
                <a:latin typeface="+mj-lt"/>
                <a:cs typeface="Arial" pitchFamily="34" charset="0"/>
              </a:rPr>
              <a:t>mắt</a:t>
            </a:r>
            <a:r>
              <a:rPr lang="en-US" sz="2700" b="1" kern="0" dirty="0">
                <a:solidFill>
                  <a:schemeClr val="tx2"/>
                </a:solidFill>
                <a:latin typeface="+mj-lt"/>
                <a:cs typeface="Arial" pitchFamily="34" charset="0"/>
              </a:rPr>
              <a:t> </a:t>
            </a:r>
            <a:r>
              <a:rPr lang="en-US" sz="2700" b="1" kern="0" dirty="0" err="1">
                <a:solidFill>
                  <a:schemeClr val="tx2"/>
                </a:solidFill>
                <a:latin typeface="+mj-lt"/>
                <a:cs typeface="Arial" pitchFamily="34" charset="0"/>
              </a:rPr>
              <a:t>mẹ</a:t>
            </a:r>
            <a:r>
              <a:rPr lang="en-US" sz="2700" b="1" kern="0" dirty="0">
                <a:solidFill>
                  <a:schemeClr val="tx2"/>
                </a:solidFill>
                <a:latin typeface="+mj-lt"/>
                <a:cs typeface="Arial" pitchFamily="34" charset="0"/>
              </a:rPr>
              <a:t> </a:t>
            </a:r>
            <a:r>
              <a:rPr lang="en-US" sz="2700" b="1" kern="0" dirty="0" err="1">
                <a:solidFill>
                  <a:schemeClr val="tx2"/>
                </a:solidFill>
                <a:latin typeface="+mj-lt"/>
                <a:cs typeface="Arial" pitchFamily="34" charset="0"/>
              </a:rPr>
              <a:t>đã</a:t>
            </a:r>
            <a:r>
              <a:rPr lang="en-US" sz="2700" b="1" kern="0" dirty="0">
                <a:solidFill>
                  <a:schemeClr val="tx2"/>
                </a:solidFill>
                <a:latin typeface="+mj-lt"/>
                <a:cs typeface="Arial" pitchFamily="34" charset="0"/>
              </a:rPr>
              <a:t> </a:t>
            </a:r>
            <a:r>
              <a:rPr lang="en-US" sz="2700" b="1" kern="0" dirty="0" err="1">
                <a:solidFill>
                  <a:schemeClr val="tx2"/>
                </a:solidFill>
                <a:latin typeface="+mj-lt"/>
                <a:cs typeface="Arial" pitchFamily="34" charset="0"/>
              </a:rPr>
              <a:t>nhiều</a:t>
            </a:r>
            <a:r>
              <a:rPr lang="en-US" sz="2700" b="1" kern="0" dirty="0">
                <a:solidFill>
                  <a:schemeClr val="tx2"/>
                </a:solidFill>
                <a:latin typeface="+mj-lt"/>
                <a:cs typeface="Arial" pitchFamily="34" charset="0"/>
              </a:rPr>
              <a:t> </a:t>
            </a:r>
            <a:r>
              <a:rPr lang="en-US" sz="2700" b="1" kern="0" dirty="0" err="1">
                <a:solidFill>
                  <a:schemeClr val="tx2"/>
                </a:solidFill>
                <a:latin typeface="+mj-lt"/>
                <a:cs typeface="Arial" pitchFamily="34" charset="0"/>
              </a:rPr>
              <a:t>nếp</a:t>
            </a:r>
            <a:r>
              <a:rPr lang="en-US" sz="2700" b="1" kern="0" dirty="0">
                <a:solidFill>
                  <a:schemeClr val="tx2"/>
                </a:solidFill>
                <a:latin typeface="+mj-lt"/>
                <a:cs typeface="Arial" pitchFamily="34" charset="0"/>
              </a:rPr>
              <a:t> </a:t>
            </a:r>
            <a:r>
              <a:rPr lang="en-US" sz="2700" b="1" kern="0" dirty="0" err="1">
                <a:solidFill>
                  <a:schemeClr val="tx2"/>
                </a:solidFill>
                <a:latin typeface="+mj-lt"/>
                <a:cs typeface="Arial" pitchFamily="34" charset="0"/>
              </a:rPr>
              <a:t>nhăn</a:t>
            </a:r>
            <a:r>
              <a:rPr lang="en-US" sz="2700" b="1" kern="0" dirty="0">
                <a:solidFill>
                  <a:schemeClr val="tx2"/>
                </a:solidFill>
                <a:latin typeface="+mj-lt"/>
                <a:cs typeface="Arial" pitchFamily="34" charset="0"/>
              </a:rPr>
              <a:t>.</a:t>
            </a:r>
          </a:p>
        </p:txBody>
      </p:sp>
      <p:sp>
        <p:nvSpPr>
          <p:cNvPr id="10" name="Rectangle 9"/>
          <p:cNvSpPr/>
          <p:nvPr/>
        </p:nvSpPr>
        <p:spPr>
          <a:xfrm>
            <a:off x="575079" y="3194447"/>
            <a:ext cx="5136342" cy="923330"/>
          </a:xfrm>
          <a:prstGeom prst="rect">
            <a:avLst/>
          </a:prstGeom>
        </p:spPr>
        <p:txBody>
          <a:bodyPr wrap="none">
            <a:spAutoFit/>
          </a:bodyPr>
          <a:lstStyle/>
          <a:p>
            <a:pPr indent="171450" algn="ctr">
              <a:buFont typeface="Arial" pitchFamily="34" charset="0"/>
              <a:buChar char="•"/>
              <a:defRPr/>
            </a:pPr>
            <a:r>
              <a:rPr lang="en-US" sz="2700" b="1" kern="0" dirty="0" err="1">
                <a:solidFill>
                  <a:srgbClr val="000099"/>
                </a:solidFill>
                <a:latin typeface="+mj-lt"/>
                <a:cs typeface="Arial" pitchFamily="34" charset="0"/>
              </a:rPr>
              <a:t>Bạn</a:t>
            </a:r>
            <a:r>
              <a:rPr lang="en-US" sz="2700" b="1" kern="0" dirty="0">
                <a:solidFill>
                  <a:srgbClr val="000099"/>
                </a:solidFill>
                <a:latin typeface="+mj-lt"/>
                <a:cs typeface="Arial" pitchFamily="34" charset="0"/>
              </a:rPr>
              <a:t> </a:t>
            </a:r>
            <a:r>
              <a:rPr lang="en-US" sz="2700" b="1" kern="0" dirty="0" err="1">
                <a:solidFill>
                  <a:srgbClr val="000099"/>
                </a:solidFill>
                <a:latin typeface="+mj-lt"/>
                <a:cs typeface="Arial" pitchFamily="34" charset="0"/>
              </a:rPr>
              <a:t>nhỏ</a:t>
            </a:r>
            <a:r>
              <a:rPr lang="en-US" sz="2700" b="1" kern="0" dirty="0">
                <a:solidFill>
                  <a:srgbClr val="000099"/>
                </a:solidFill>
                <a:latin typeface="+mj-lt"/>
                <a:cs typeface="Arial" pitchFamily="34" charset="0"/>
              </a:rPr>
              <a:t> </a:t>
            </a:r>
            <a:r>
              <a:rPr lang="en-US" sz="2700" b="1" kern="0" dirty="0" err="1">
                <a:solidFill>
                  <a:srgbClr val="000099"/>
                </a:solidFill>
                <a:latin typeface="+mj-lt"/>
                <a:cs typeface="Arial" pitchFamily="34" charset="0"/>
              </a:rPr>
              <a:t>mong</a:t>
            </a:r>
            <a:r>
              <a:rPr lang="en-US" sz="2700" b="1" kern="0" dirty="0">
                <a:solidFill>
                  <a:srgbClr val="000099"/>
                </a:solidFill>
                <a:latin typeface="+mj-lt"/>
                <a:cs typeface="Arial" pitchFamily="34" charset="0"/>
              </a:rPr>
              <a:t> </a:t>
            </a:r>
            <a:r>
              <a:rPr lang="en-US" sz="2700" b="1" kern="0" dirty="0" err="1">
                <a:solidFill>
                  <a:srgbClr val="000099"/>
                </a:solidFill>
                <a:latin typeface="+mj-lt"/>
                <a:cs typeface="Arial" pitchFamily="34" charset="0"/>
              </a:rPr>
              <a:t>mẹ</a:t>
            </a:r>
            <a:r>
              <a:rPr lang="en-US" sz="2700" b="1" kern="0" dirty="0">
                <a:solidFill>
                  <a:srgbClr val="000099"/>
                </a:solidFill>
                <a:latin typeface="+mj-lt"/>
                <a:cs typeface="Arial" pitchFamily="34" charset="0"/>
              </a:rPr>
              <a:t> </a:t>
            </a:r>
            <a:r>
              <a:rPr lang="en-US" sz="2700" b="1" kern="0" dirty="0" err="1">
                <a:solidFill>
                  <a:srgbClr val="000099"/>
                </a:solidFill>
                <a:latin typeface="+mj-lt"/>
                <a:cs typeface="Arial" pitchFamily="34" charset="0"/>
              </a:rPr>
              <a:t>mau</a:t>
            </a:r>
            <a:r>
              <a:rPr lang="en-US" sz="2700" b="1" kern="0" dirty="0">
                <a:solidFill>
                  <a:srgbClr val="000099"/>
                </a:solidFill>
                <a:latin typeface="+mj-lt"/>
                <a:cs typeface="Arial" pitchFamily="34" charset="0"/>
              </a:rPr>
              <a:t> </a:t>
            </a:r>
            <a:r>
              <a:rPr lang="en-US" sz="2700" b="1" kern="0" dirty="0" err="1">
                <a:solidFill>
                  <a:srgbClr val="000099"/>
                </a:solidFill>
                <a:latin typeface="+mj-lt"/>
                <a:cs typeface="Arial" pitchFamily="34" charset="0"/>
              </a:rPr>
              <a:t>khỏi</a:t>
            </a:r>
            <a:r>
              <a:rPr lang="en-US" sz="2700" b="1" kern="0" dirty="0">
                <a:solidFill>
                  <a:srgbClr val="000099"/>
                </a:solidFill>
                <a:latin typeface="+mj-lt"/>
                <a:cs typeface="Arial" pitchFamily="34" charset="0"/>
              </a:rPr>
              <a:t> </a:t>
            </a:r>
            <a:r>
              <a:rPr lang="en-US" sz="2700" b="1" kern="0" dirty="0" err="1">
                <a:solidFill>
                  <a:srgbClr val="000099"/>
                </a:solidFill>
                <a:latin typeface="+mj-lt"/>
                <a:cs typeface="Arial" pitchFamily="34" charset="0"/>
              </a:rPr>
              <a:t>bệnh</a:t>
            </a:r>
            <a:r>
              <a:rPr lang="en-US" sz="2700" b="1" kern="0" dirty="0">
                <a:solidFill>
                  <a:srgbClr val="000099"/>
                </a:solidFill>
                <a:latin typeface="+mj-lt"/>
                <a:cs typeface="Arial" pitchFamily="34" charset="0"/>
              </a:rPr>
              <a:t>: </a:t>
            </a:r>
          </a:p>
          <a:p>
            <a:pPr algn="ctr" eaLnBrk="1" hangingPunct="1">
              <a:defRPr/>
            </a:pPr>
            <a:r>
              <a:rPr lang="en-US" sz="2700" b="1" kern="0" dirty="0">
                <a:latin typeface="+mj-lt"/>
                <a:cs typeface="Arial" pitchFamily="34" charset="0"/>
              </a:rPr>
              <a:t>Con </a:t>
            </a:r>
            <a:r>
              <a:rPr lang="en-US" sz="2700" b="1" kern="0" dirty="0" err="1">
                <a:latin typeface="+mj-lt"/>
                <a:cs typeface="Arial" pitchFamily="34" charset="0"/>
              </a:rPr>
              <a:t>mong</a:t>
            </a:r>
            <a:r>
              <a:rPr lang="en-US" sz="2700" b="1" kern="0" dirty="0">
                <a:latin typeface="+mj-lt"/>
                <a:cs typeface="Arial" pitchFamily="34" charset="0"/>
              </a:rPr>
              <a:t> </a:t>
            </a:r>
            <a:r>
              <a:rPr lang="en-US" sz="2700" b="1" kern="0" dirty="0" err="1">
                <a:latin typeface="+mj-lt"/>
                <a:cs typeface="Arial" pitchFamily="34" charset="0"/>
              </a:rPr>
              <a:t>mẹ</a:t>
            </a:r>
            <a:r>
              <a:rPr lang="en-US" sz="2700" b="1" kern="0" dirty="0">
                <a:latin typeface="+mj-lt"/>
                <a:cs typeface="Arial" pitchFamily="34" charset="0"/>
              </a:rPr>
              <a:t> </a:t>
            </a:r>
            <a:r>
              <a:rPr lang="en-US" sz="2700" b="1" kern="0" dirty="0" err="1">
                <a:latin typeface="+mj-lt"/>
                <a:cs typeface="Arial" pitchFamily="34" charset="0"/>
              </a:rPr>
              <a:t>khỏe</a:t>
            </a:r>
            <a:r>
              <a:rPr lang="en-US" sz="2700" b="1" kern="0" dirty="0">
                <a:latin typeface="+mj-lt"/>
                <a:cs typeface="Arial" pitchFamily="34" charset="0"/>
              </a:rPr>
              <a:t> </a:t>
            </a:r>
            <a:r>
              <a:rPr lang="en-US" sz="2700" b="1" kern="0" dirty="0" err="1">
                <a:latin typeface="+mj-lt"/>
                <a:cs typeface="Arial" pitchFamily="34" charset="0"/>
              </a:rPr>
              <a:t>dần</a:t>
            </a:r>
            <a:r>
              <a:rPr lang="en-US" sz="2700" b="1" kern="0" dirty="0">
                <a:latin typeface="+mj-lt"/>
                <a:cs typeface="Arial" pitchFamily="34" charset="0"/>
              </a:rPr>
              <a:t> </a:t>
            </a:r>
            <a:r>
              <a:rPr lang="en-US" sz="2700" b="1" kern="0" dirty="0" err="1">
                <a:latin typeface="+mj-lt"/>
                <a:cs typeface="Arial" pitchFamily="34" charset="0"/>
              </a:rPr>
              <a:t>dần</a:t>
            </a:r>
            <a:endParaRPr lang="en-US" sz="2700" b="1" dirty="0">
              <a:latin typeface="+mj-lt"/>
            </a:endParaRPr>
          </a:p>
        </p:txBody>
      </p:sp>
      <p:sp>
        <p:nvSpPr>
          <p:cNvPr id="11" name="Rectangle 10"/>
          <p:cNvSpPr/>
          <p:nvPr/>
        </p:nvSpPr>
        <p:spPr>
          <a:xfrm>
            <a:off x="557547" y="4160044"/>
            <a:ext cx="7202614" cy="1338828"/>
          </a:xfrm>
          <a:prstGeom prst="rect">
            <a:avLst/>
          </a:prstGeom>
        </p:spPr>
        <p:txBody>
          <a:bodyPr wrap="none">
            <a:spAutoFit/>
          </a:bodyPr>
          <a:lstStyle/>
          <a:p>
            <a:pPr indent="171450" algn="ctr">
              <a:buFont typeface="Arial" pitchFamily="34" charset="0"/>
              <a:buChar char="•"/>
              <a:defRPr/>
            </a:pPr>
            <a:r>
              <a:rPr lang="en-US" sz="2700" b="1" kern="0" dirty="0" err="1">
                <a:solidFill>
                  <a:srgbClr val="000099"/>
                </a:solidFill>
                <a:latin typeface="+mj-lt"/>
                <a:cs typeface="Arial" pitchFamily="34" charset="0"/>
              </a:rPr>
              <a:t>Bạn</a:t>
            </a:r>
            <a:r>
              <a:rPr lang="en-US" sz="2700" b="1" kern="0" dirty="0">
                <a:solidFill>
                  <a:srgbClr val="000099"/>
                </a:solidFill>
                <a:latin typeface="+mj-lt"/>
                <a:cs typeface="Arial" pitchFamily="34" charset="0"/>
              </a:rPr>
              <a:t> </a:t>
            </a:r>
            <a:r>
              <a:rPr lang="en-US" sz="2700" b="1" kern="0" dirty="0" err="1">
                <a:solidFill>
                  <a:srgbClr val="000099"/>
                </a:solidFill>
                <a:latin typeface="+mj-lt"/>
                <a:cs typeface="Arial" pitchFamily="34" charset="0"/>
              </a:rPr>
              <a:t>nhỏ</a:t>
            </a:r>
            <a:r>
              <a:rPr lang="en-US" sz="2700" b="1" kern="0" dirty="0">
                <a:solidFill>
                  <a:srgbClr val="000099"/>
                </a:solidFill>
                <a:latin typeface="+mj-lt"/>
                <a:cs typeface="Arial" pitchFamily="34" charset="0"/>
              </a:rPr>
              <a:t> </a:t>
            </a:r>
            <a:r>
              <a:rPr lang="en-US" sz="2700" b="1" kern="0" dirty="0" err="1">
                <a:solidFill>
                  <a:srgbClr val="000099"/>
                </a:solidFill>
                <a:latin typeface="+mj-lt"/>
                <a:cs typeface="Arial" pitchFamily="34" charset="0"/>
              </a:rPr>
              <a:t>không</a:t>
            </a:r>
            <a:r>
              <a:rPr lang="en-US" sz="2700" b="1" kern="0" dirty="0">
                <a:solidFill>
                  <a:srgbClr val="000099"/>
                </a:solidFill>
                <a:latin typeface="+mj-lt"/>
                <a:cs typeface="Arial" pitchFamily="34" charset="0"/>
              </a:rPr>
              <a:t> </a:t>
            </a:r>
            <a:r>
              <a:rPr lang="en-US" sz="2700" b="1" kern="0" dirty="0" err="1">
                <a:solidFill>
                  <a:srgbClr val="000099"/>
                </a:solidFill>
                <a:latin typeface="+mj-lt"/>
                <a:cs typeface="Arial" pitchFamily="34" charset="0"/>
              </a:rPr>
              <a:t>quản</a:t>
            </a:r>
            <a:r>
              <a:rPr lang="en-US" sz="2700" b="1" kern="0" dirty="0">
                <a:solidFill>
                  <a:srgbClr val="000099"/>
                </a:solidFill>
                <a:latin typeface="+mj-lt"/>
                <a:cs typeface="Arial" pitchFamily="34" charset="0"/>
              </a:rPr>
              <a:t> </a:t>
            </a:r>
            <a:r>
              <a:rPr lang="en-US" sz="2700" b="1" kern="0" dirty="0" err="1">
                <a:solidFill>
                  <a:srgbClr val="000099"/>
                </a:solidFill>
                <a:latin typeface="+mj-lt"/>
                <a:cs typeface="Arial" pitchFamily="34" charset="0"/>
              </a:rPr>
              <a:t>ngại</a:t>
            </a:r>
            <a:r>
              <a:rPr lang="en-US" sz="2700" b="1" kern="0" dirty="0">
                <a:solidFill>
                  <a:srgbClr val="000099"/>
                </a:solidFill>
                <a:latin typeface="+mj-lt"/>
                <a:cs typeface="Arial" pitchFamily="34" charset="0"/>
              </a:rPr>
              <a:t>, </a:t>
            </a:r>
            <a:r>
              <a:rPr lang="en-US" sz="2700" b="1" kern="0" dirty="0" err="1">
                <a:solidFill>
                  <a:srgbClr val="000099"/>
                </a:solidFill>
                <a:latin typeface="+mj-lt"/>
                <a:cs typeface="Arial" pitchFamily="34" charset="0"/>
              </a:rPr>
              <a:t>làm</a:t>
            </a:r>
            <a:r>
              <a:rPr lang="en-US" sz="2700" b="1" kern="0" dirty="0">
                <a:solidFill>
                  <a:srgbClr val="000099"/>
                </a:solidFill>
                <a:latin typeface="+mj-lt"/>
                <a:cs typeface="Arial" pitchFamily="34" charset="0"/>
              </a:rPr>
              <a:t> </a:t>
            </a:r>
            <a:r>
              <a:rPr lang="en-US" sz="2700" b="1" kern="0" dirty="0" err="1">
                <a:solidFill>
                  <a:srgbClr val="000099"/>
                </a:solidFill>
                <a:latin typeface="+mj-lt"/>
                <a:cs typeface="Arial" pitchFamily="34" charset="0"/>
              </a:rPr>
              <a:t>mọi</a:t>
            </a:r>
            <a:r>
              <a:rPr lang="en-US" sz="2700" b="1" kern="0" dirty="0">
                <a:solidFill>
                  <a:srgbClr val="000099"/>
                </a:solidFill>
                <a:latin typeface="+mj-lt"/>
                <a:cs typeface="Arial" pitchFamily="34" charset="0"/>
              </a:rPr>
              <a:t> </a:t>
            </a:r>
            <a:r>
              <a:rPr lang="en-US" sz="2700" b="1" kern="0" dirty="0" err="1">
                <a:solidFill>
                  <a:srgbClr val="000099"/>
                </a:solidFill>
                <a:latin typeface="+mj-lt"/>
                <a:cs typeface="Arial" pitchFamily="34" charset="0"/>
              </a:rPr>
              <a:t>việc</a:t>
            </a:r>
            <a:r>
              <a:rPr lang="en-US" sz="2700" b="1" kern="0" dirty="0">
                <a:solidFill>
                  <a:srgbClr val="000099"/>
                </a:solidFill>
                <a:latin typeface="+mj-lt"/>
                <a:cs typeface="Arial" pitchFamily="34" charset="0"/>
              </a:rPr>
              <a:t> </a:t>
            </a:r>
            <a:r>
              <a:rPr lang="en-US" sz="2700" b="1" kern="0" dirty="0" err="1">
                <a:solidFill>
                  <a:srgbClr val="000099"/>
                </a:solidFill>
                <a:latin typeface="+mj-lt"/>
                <a:cs typeface="Arial" pitchFamily="34" charset="0"/>
              </a:rPr>
              <a:t>để</a:t>
            </a:r>
            <a:r>
              <a:rPr lang="en-US" sz="2700" b="1" kern="0" dirty="0">
                <a:solidFill>
                  <a:srgbClr val="000099"/>
                </a:solidFill>
                <a:latin typeface="+mj-lt"/>
                <a:cs typeface="Arial" pitchFamily="34" charset="0"/>
              </a:rPr>
              <a:t> </a:t>
            </a:r>
            <a:r>
              <a:rPr lang="en-US" sz="2700" b="1" kern="0" dirty="0" err="1">
                <a:solidFill>
                  <a:srgbClr val="000099"/>
                </a:solidFill>
                <a:latin typeface="+mj-lt"/>
                <a:cs typeface="Arial" pitchFamily="34" charset="0"/>
              </a:rPr>
              <a:t>mẹ</a:t>
            </a:r>
            <a:r>
              <a:rPr lang="en-US" sz="2700" b="1" kern="0" dirty="0">
                <a:solidFill>
                  <a:srgbClr val="000099"/>
                </a:solidFill>
                <a:latin typeface="+mj-lt"/>
                <a:cs typeface="Arial" pitchFamily="34" charset="0"/>
              </a:rPr>
              <a:t> </a:t>
            </a:r>
            <a:r>
              <a:rPr lang="en-US" sz="2700" b="1" kern="0" dirty="0" err="1">
                <a:solidFill>
                  <a:srgbClr val="000099"/>
                </a:solidFill>
                <a:latin typeface="+mj-lt"/>
                <a:cs typeface="Arial" pitchFamily="34" charset="0"/>
              </a:rPr>
              <a:t>vui</a:t>
            </a:r>
            <a:r>
              <a:rPr lang="en-US" sz="2700" b="1" kern="0" dirty="0">
                <a:solidFill>
                  <a:srgbClr val="000099"/>
                </a:solidFill>
                <a:latin typeface="+mj-lt"/>
                <a:cs typeface="Arial" pitchFamily="34" charset="0"/>
              </a:rPr>
              <a:t>:</a:t>
            </a:r>
          </a:p>
          <a:p>
            <a:pPr algn="ctr" eaLnBrk="1" hangingPunct="1">
              <a:defRPr/>
            </a:pPr>
            <a:r>
              <a:rPr lang="en-US" sz="2700" b="1" kern="0" dirty="0" err="1">
                <a:solidFill>
                  <a:schemeClr val="tx2"/>
                </a:solidFill>
                <a:latin typeface="+mj-lt"/>
                <a:cs typeface="Arial" pitchFamily="34" charset="0"/>
              </a:rPr>
              <a:t>Mẹ</a:t>
            </a:r>
            <a:r>
              <a:rPr lang="en-US" sz="2700" b="1" kern="0" dirty="0">
                <a:solidFill>
                  <a:schemeClr val="tx2"/>
                </a:solidFill>
                <a:latin typeface="+mj-lt"/>
                <a:cs typeface="Arial" pitchFamily="34" charset="0"/>
              </a:rPr>
              <a:t> </a:t>
            </a:r>
            <a:r>
              <a:rPr lang="en-US" sz="2700" b="1" kern="0" dirty="0" err="1">
                <a:solidFill>
                  <a:schemeClr val="tx2"/>
                </a:solidFill>
                <a:latin typeface="+mj-lt"/>
                <a:cs typeface="Arial" pitchFamily="34" charset="0"/>
              </a:rPr>
              <a:t>vui</a:t>
            </a:r>
            <a:r>
              <a:rPr lang="en-US" sz="2700" b="1" kern="0" dirty="0">
                <a:solidFill>
                  <a:schemeClr val="tx2"/>
                </a:solidFill>
                <a:latin typeface="+mj-lt"/>
                <a:cs typeface="Arial" pitchFamily="34" charset="0"/>
              </a:rPr>
              <a:t>, con </a:t>
            </a:r>
            <a:r>
              <a:rPr lang="en-US" sz="2700" b="1" kern="0" dirty="0" err="1">
                <a:solidFill>
                  <a:schemeClr val="tx2"/>
                </a:solidFill>
                <a:latin typeface="+mj-lt"/>
                <a:cs typeface="Arial" pitchFamily="34" charset="0"/>
              </a:rPr>
              <a:t>có</a:t>
            </a:r>
            <a:r>
              <a:rPr lang="en-US" sz="2700" b="1" kern="0" dirty="0">
                <a:solidFill>
                  <a:schemeClr val="tx2"/>
                </a:solidFill>
                <a:latin typeface="+mj-lt"/>
                <a:cs typeface="Arial" pitchFamily="34" charset="0"/>
              </a:rPr>
              <a:t> </a:t>
            </a:r>
            <a:r>
              <a:rPr lang="en-US" sz="2700" b="1" kern="0" dirty="0" err="1">
                <a:solidFill>
                  <a:schemeClr val="tx2"/>
                </a:solidFill>
                <a:latin typeface="+mj-lt"/>
                <a:cs typeface="Arial" pitchFamily="34" charset="0"/>
              </a:rPr>
              <a:t>quản</a:t>
            </a:r>
            <a:r>
              <a:rPr lang="en-US" sz="2700" b="1" kern="0" dirty="0">
                <a:solidFill>
                  <a:schemeClr val="tx2"/>
                </a:solidFill>
                <a:latin typeface="+mj-lt"/>
                <a:cs typeface="Arial" pitchFamily="34" charset="0"/>
              </a:rPr>
              <a:t> </a:t>
            </a:r>
            <a:r>
              <a:rPr lang="en-US" sz="2700" b="1" kern="0" dirty="0" err="1">
                <a:solidFill>
                  <a:schemeClr val="tx2"/>
                </a:solidFill>
                <a:latin typeface="+mj-lt"/>
                <a:cs typeface="Arial" pitchFamily="34" charset="0"/>
              </a:rPr>
              <a:t>gì</a:t>
            </a:r>
            <a:endParaRPr lang="en-US" sz="2700" b="1" kern="0" dirty="0">
              <a:solidFill>
                <a:schemeClr val="tx2"/>
              </a:solidFill>
              <a:latin typeface="+mj-lt"/>
              <a:cs typeface="Arial" pitchFamily="34" charset="0"/>
            </a:endParaRPr>
          </a:p>
          <a:p>
            <a:pPr algn="ctr" eaLnBrk="1" hangingPunct="1">
              <a:defRPr/>
            </a:pPr>
            <a:r>
              <a:rPr lang="en-US" sz="2700" b="1" kern="0" dirty="0" err="1">
                <a:solidFill>
                  <a:schemeClr val="tx2"/>
                </a:solidFill>
                <a:latin typeface="+mj-lt"/>
                <a:cs typeface="Arial" pitchFamily="34" charset="0"/>
              </a:rPr>
              <a:t>Ngâm</a:t>
            </a:r>
            <a:r>
              <a:rPr lang="en-US" sz="2700" b="1" kern="0" dirty="0">
                <a:solidFill>
                  <a:schemeClr val="tx2"/>
                </a:solidFill>
                <a:latin typeface="+mj-lt"/>
                <a:cs typeface="Arial" pitchFamily="34" charset="0"/>
              </a:rPr>
              <a:t> </a:t>
            </a:r>
            <a:r>
              <a:rPr lang="en-US" sz="2700" b="1" kern="0" dirty="0" err="1">
                <a:solidFill>
                  <a:schemeClr val="tx2"/>
                </a:solidFill>
                <a:latin typeface="+mj-lt"/>
                <a:cs typeface="Arial" pitchFamily="34" charset="0"/>
              </a:rPr>
              <a:t>thơ</a:t>
            </a:r>
            <a:r>
              <a:rPr lang="en-US" sz="2700" b="1" kern="0" dirty="0">
                <a:solidFill>
                  <a:schemeClr val="tx2"/>
                </a:solidFill>
                <a:latin typeface="+mj-lt"/>
                <a:cs typeface="Arial" pitchFamily="34" charset="0"/>
              </a:rPr>
              <a:t>, </a:t>
            </a:r>
            <a:r>
              <a:rPr lang="en-US" sz="2700" b="1" kern="0" dirty="0" err="1">
                <a:solidFill>
                  <a:schemeClr val="tx2"/>
                </a:solidFill>
                <a:latin typeface="+mj-lt"/>
                <a:cs typeface="Arial" pitchFamily="34" charset="0"/>
              </a:rPr>
              <a:t>kể</a:t>
            </a:r>
            <a:r>
              <a:rPr lang="en-US" sz="2700" b="1" kern="0" dirty="0">
                <a:solidFill>
                  <a:schemeClr val="tx2"/>
                </a:solidFill>
                <a:latin typeface="+mj-lt"/>
                <a:cs typeface="Arial" pitchFamily="34" charset="0"/>
              </a:rPr>
              <a:t> </a:t>
            </a:r>
            <a:r>
              <a:rPr lang="en-US" sz="2700" b="1" kern="0" dirty="0" err="1">
                <a:solidFill>
                  <a:schemeClr val="tx2"/>
                </a:solidFill>
                <a:latin typeface="+mj-lt"/>
                <a:cs typeface="Arial" pitchFamily="34" charset="0"/>
              </a:rPr>
              <a:t>chuyện</a:t>
            </a:r>
            <a:r>
              <a:rPr lang="en-US" sz="2700" b="1" kern="0" dirty="0">
                <a:solidFill>
                  <a:schemeClr val="tx2"/>
                </a:solidFill>
                <a:latin typeface="+mj-lt"/>
                <a:cs typeface="Arial" pitchFamily="34" charset="0"/>
              </a:rPr>
              <a:t>, </a:t>
            </a:r>
            <a:r>
              <a:rPr lang="en-US" sz="2700" b="1" kern="0" dirty="0" err="1">
                <a:solidFill>
                  <a:schemeClr val="tx2"/>
                </a:solidFill>
                <a:latin typeface="+mj-lt"/>
                <a:cs typeface="Arial" pitchFamily="34" charset="0"/>
              </a:rPr>
              <a:t>rồi</a:t>
            </a:r>
            <a:r>
              <a:rPr lang="en-US" sz="2700" b="1" kern="0" dirty="0">
                <a:solidFill>
                  <a:schemeClr val="tx2"/>
                </a:solidFill>
                <a:latin typeface="+mj-lt"/>
                <a:cs typeface="Arial" pitchFamily="34" charset="0"/>
              </a:rPr>
              <a:t> </a:t>
            </a:r>
            <a:r>
              <a:rPr lang="en-US" sz="2700" b="1" kern="0" dirty="0" err="1">
                <a:solidFill>
                  <a:schemeClr val="tx2"/>
                </a:solidFill>
                <a:latin typeface="+mj-lt"/>
                <a:cs typeface="Arial" pitchFamily="34" charset="0"/>
              </a:rPr>
              <a:t>thì</a:t>
            </a:r>
            <a:r>
              <a:rPr lang="en-US" sz="2700" b="1" kern="0" dirty="0">
                <a:solidFill>
                  <a:schemeClr val="tx2"/>
                </a:solidFill>
                <a:latin typeface="+mj-lt"/>
                <a:cs typeface="Arial" pitchFamily="34" charset="0"/>
              </a:rPr>
              <a:t> </a:t>
            </a:r>
            <a:r>
              <a:rPr lang="en-US" sz="2700" b="1" kern="0" dirty="0" err="1">
                <a:solidFill>
                  <a:schemeClr val="tx2"/>
                </a:solidFill>
                <a:latin typeface="+mj-lt"/>
                <a:cs typeface="Arial" pitchFamily="34" charset="0"/>
              </a:rPr>
              <a:t>múa</a:t>
            </a:r>
            <a:r>
              <a:rPr lang="en-US" sz="2700" b="1" kern="0" dirty="0">
                <a:solidFill>
                  <a:schemeClr val="tx2"/>
                </a:solidFill>
                <a:latin typeface="+mj-lt"/>
                <a:cs typeface="Arial" pitchFamily="34" charset="0"/>
              </a:rPr>
              <a:t> ca.</a:t>
            </a:r>
            <a:endParaRPr lang="en-US" sz="2700" b="1" kern="0" dirty="0">
              <a:latin typeface="+mj-lt"/>
              <a:cs typeface="Arial" pitchFamily="34" charset="0"/>
            </a:endParaRPr>
          </a:p>
        </p:txBody>
      </p:sp>
      <p:sp>
        <p:nvSpPr>
          <p:cNvPr id="12" name="Rectangle 11"/>
          <p:cNvSpPr/>
          <p:nvPr/>
        </p:nvSpPr>
        <p:spPr>
          <a:xfrm>
            <a:off x="413147" y="5542360"/>
            <a:ext cx="7243763" cy="1338828"/>
          </a:xfrm>
          <a:prstGeom prst="rect">
            <a:avLst/>
          </a:prstGeom>
        </p:spPr>
        <p:txBody>
          <a:bodyPr>
            <a:spAutoFit/>
          </a:bodyPr>
          <a:lstStyle/>
          <a:p>
            <a:pPr marL="171450" indent="-171450">
              <a:buFont typeface="Arial" pitchFamily="34" charset="0"/>
              <a:buChar char="•"/>
              <a:defRPr/>
            </a:pPr>
            <a:r>
              <a:rPr lang="en-US" sz="2700" b="1" kern="0" dirty="0" err="1">
                <a:solidFill>
                  <a:srgbClr val="000099"/>
                </a:solidFill>
                <a:latin typeface="+mj-lt"/>
                <a:cs typeface="Arial" pitchFamily="34" charset="0"/>
              </a:rPr>
              <a:t>Bạn</a:t>
            </a:r>
            <a:r>
              <a:rPr lang="en-US" sz="2700" b="1" kern="0" dirty="0">
                <a:solidFill>
                  <a:srgbClr val="000099"/>
                </a:solidFill>
                <a:latin typeface="+mj-lt"/>
                <a:cs typeface="Arial" pitchFamily="34" charset="0"/>
              </a:rPr>
              <a:t> </a:t>
            </a:r>
            <a:r>
              <a:rPr lang="en-US" sz="2700" b="1" kern="0" dirty="0" err="1">
                <a:solidFill>
                  <a:srgbClr val="000099"/>
                </a:solidFill>
                <a:latin typeface="+mj-lt"/>
                <a:cs typeface="Arial" pitchFamily="34" charset="0"/>
              </a:rPr>
              <a:t>nhỏ</a:t>
            </a:r>
            <a:r>
              <a:rPr lang="en-US" sz="2700" b="1" kern="0" dirty="0">
                <a:solidFill>
                  <a:srgbClr val="000099"/>
                </a:solidFill>
                <a:latin typeface="+mj-lt"/>
                <a:cs typeface="Arial" pitchFamily="34" charset="0"/>
              </a:rPr>
              <a:t> </a:t>
            </a:r>
            <a:r>
              <a:rPr lang="en-US" sz="2700" b="1" kern="0" dirty="0" err="1">
                <a:solidFill>
                  <a:srgbClr val="000099"/>
                </a:solidFill>
                <a:latin typeface="+mj-lt"/>
                <a:cs typeface="Arial" pitchFamily="34" charset="0"/>
              </a:rPr>
              <a:t>thấy</a:t>
            </a:r>
            <a:r>
              <a:rPr lang="en-US" sz="2700" b="1" kern="0" dirty="0">
                <a:solidFill>
                  <a:srgbClr val="000099"/>
                </a:solidFill>
                <a:latin typeface="+mj-lt"/>
                <a:cs typeface="Arial" pitchFamily="34" charset="0"/>
              </a:rPr>
              <a:t> </a:t>
            </a:r>
            <a:r>
              <a:rPr lang="en-US" sz="2700" b="1" kern="0" dirty="0" err="1">
                <a:solidFill>
                  <a:srgbClr val="000099"/>
                </a:solidFill>
                <a:latin typeface="+mj-lt"/>
                <a:cs typeface="Arial" pitchFamily="34" charset="0"/>
              </a:rPr>
              <a:t>mẹ</a:t>
            </a:r>
            <a:r>
              <a:rPr lang="en-US" sz="2700" b="1" kern="0" dirty="0">
                <a:solidFill>
                  <a:srgbClr val="000099"/>
                </a:solidFill>
                <a:latin typeface="+mj-lt"/>
                <a:cs typeface="Arial" pitchFamily="34" charset="0"/>
              </a:rPr>
              <a:t> </a:t>
            </a:r>
            <a:r>
              <a:rPr lang="en-US" sz="2700" b="1" kern="0" dirty="0" err="1">
                <a:solidFill>
                  <a:srgbClr val="000099"/>
                </a:solidFill>
                <a:latin typeface="+mj-lt"/>
                <a:cs typeface="Arial" pitchFamily="34" charset="0"/>
              </a:rPr>
              <a:t>là</a:t>
            </a:r>
            <a:r>
              <a:rPr lang="en-US" sz="2700" b="1" kern="0" dirty="0">
                <a:solidFill>
                  <a:srgbClr val="000099"/>
                </a:solidFill>
                <a:latin typeface="+mj-lt"/>
                <a:cs typeface="Arial" pitchFamily="34" charset="0"/>
              </a:rPr>
              <a:t> </a:t>
            </a:r>
            <a:r>
              <a:rPr lang="en-US" sz="2700" b="1" kern="0" dirty="0" err="1">
                <a:solidFill>
                  <a:srgbClr val="000099"/>
                </a:solidFill>
                <a:latin typeface="+mj-lt"/>
                <a:cs typeface="Arial" pitchFamily="34" charset="0"/>
              </a:rPr>
              <a:t>người</a:t>
            </a:r>
            <a:r>
              <a:rPr lang="en-US" sz="2700" b="1" kern="0" dirty="0">
                <a:solidFill>
                  <a:srgbClr val="000099"/>
                </a:solidFill>
                <a:latin typeface="+mj-lt"/>
                <a:cs typeface="Arial" pitchFamily="34" charset="0"/>
              </a:rPr>
              <a:t> </a:t>
            </a:r>
            <a:r>
              <a:rPr lang="en-US" sz="2700" b="1" kern="0" dirty="0" err="1">
                <a:solidFill>
                  <a:srgbClr val="000099"/>
                </a:solidFill>
                <a:latin typeface="+mj-lt"/>
                <a:cs typeface="Arial" pitchFamily="34" charset="0"/>
              </a:rPr>
              <a:t>có</a:t>
            </a:r>
            <a:r>
              <a:rPr lang="en-US" sz="2700" b="1" kern="0" dirty="0">
                <a:solidFill>
                  <a:srgbClr val="000099"/>
                </a:solidFill>
                <a:latin typeface="+mj-lt"/>
                <a:cs typeface="Arial" pitchFamily="34" charset="0"/>
              </a:rPr>
              <a:t> ý </a:t>
            </a:r>
            <a:r>
              <a:rPr lang="en-US" sz="2700" b="1" kern="0" dirty="0" err="1">
                <a:solidFill>
                  <a:srgbClr val="000099"/>
                </a:solidFill>
                <a:latin typeface="+mj-lt"/>
                <a:cs typeface="Arial" pitchFamily="34" charset="0"/>
              </a:rPr>
              <a:t>nghĩa</a:t>
            </a:r>
            <a:r>
              <a:rPr lang="en-US" sz="2700" b="1" kern="0" dirty="0">
                <a:solidFill>
                  <a:srgbClr val="000099"/>
                </a:solidFill>
                <a:latin typeface="+mj-lt"/>
                <a:cs typeface="Arial" pitchFamily="34" charset="0"/>
              </a:rPr>
              <a:t> to </a:t>
            </a:r>
            <a:r>
              <a:rPr lang="en-US" sz="2700" b="1" kern="0" dirty="0" err="1">
                <a:solidFill>
                  <a:srgbClr val="000099"/>
                </a:solidFill>
                <a:latin typeface="+mj-lt"/>
                <a:cs typeface="Arial" pitchFamily="34" charset="0"/>
              </a:rPr>
              <a:t>lớn</a:t>
            </a:r>
            <a:r>
              <a:rPr lang="en-US" sz="2700" b="1" kern="0" dirty="0">
                <a:solidFill>
                  <a:srgbClr val="000099"/>
                </a:solidFill>
                <a:latin typeface="+mj-lt"/>
                <a:cs typeface="Arial" pitchFamily="34" charset="0"/>
              </a:rPr>
              <a:t> </a:t>
            </a:r>
            <a:r>
              <a:rPr lang="en-US" sz="2700" b="1" kern="0" dirty="0" err="1">
                <a:solidFill>
                  <a:srgbClr val="000099"/>
                </a:solidFill>
                <a:latin typeface="+mj-lt"/>
                <a:cs typeface="Arial" pitchFamily="34" charset="0"/>
              </a:rPr>
              <a:t>đối</a:t>
            </a:r>
            <a:r>
              <a:rPr lang="en-US" sz="2700" b="1" kern="0" dirty="0">
                <a:solidFill>
                  <a:srgbClr val="000099"/>
                </a:solidFill>
                <a:latin typeface="+mj-lt"/>
                <a:cs typeface="Arial" pitchFamily="34" charset="0"/>
              </a:rPr>
              <a:t> </a:t>
            </a:r>
            <a:r>
              <a:rPr lang="en-US" sz="2700" b="1" kern="0" dirty="0" err="1">
                <a:solidFill>
                  <a:srgbClr val="000099"/>
                </a:solidFill>
                <a:latin typeface="+mj-lt"/>
                <a:cs typeface="Arial" pitchFamily="34" charset="0"/>
              </a:rPr>
              <a:t>với</a:t>
            </a:r>
            <a:r>
              <a:rPr lang="en-US" sz="2700" b="1" kern="0" dirty="0">
                <a:solidFill>
                  <a:srgbClr val="000099"/>
                </a:solidFill>
                <a:latin typeface="+mj-lt"/>
                <a:cs typeface="Arial" pitchFamily="34" charset="0"/>
              </a:rPr>
              <a:t> </a:t>
            </a:r>
            <a:r>
              <a:rPr lang="en-US" sz="2700" b="1" kern="0" dirty="0" err="1">
                <a:solidFill>
                  <a:srgbClr val="000099"/>
                </a:solidFill>
                <a:latin typeface="+mj-lt"/>
                <a:cs typeface="Arial" pitchFamily="34" charset="0"/>
              </a:rPr>
              <a:t>mình</a:t>
            </a:r>
            <a:r>
              <a:rPr lang="en-US" sz="2700" b="1" kern="0" dirty="0">
                <a:solidFill>
                  <a:srgbClr val="000099"/>
                </a:solidFill>
                <a:latin typeface="+mj-lt"/>
                <a:cs typeface="Arial" pitchFamily="34" charset="0"/>
              </a:rPr>
              <a:t>:</a:t>
            </a:r>
          </a:p>
          <a:p>
            <a:pPr marL="171450" indent="-171450" algn="ctr">
              <a:defRPr/>
            </a:pPr>
            <a:r>
              <a:rPr lang="en-US" sz="2700" b="1" kern="0" dirty="0" err="1">
                <a:solidFill>
                  <a:schemeClr val="tx2"/>
                </a:solidFill>
                <a:latin typeface="+mj-lt"/>
                <a:cs typeface="Arial" pitchFamily="34" charset="0"/>
              </a:rPr>
              <a:t>Mẹ</a:t>
            </a:r>
            <a:r>
              <a:rPr lang="en-US" sz="2700" b="1" kern="0" dirty="0">
                <a:solidFill>
                  <a:schemeClr val="tx2"/>
                </a:solidFill>
                <a:latin typeface="+mj-lt"/>
                <a:cs typeface="Arial" pitchFamily="34" charset="0"/>
              </a:rPr>
              <a:t> </a:t>
            </a:r>
            <a:r>
              <a:rPr lang="en-US" sz="2700" b="1" kern="0" dirty="0" err="1">
                <a:solidFill>
                  <a:schemeClr val="tx2"/>
                </a:solidFill>
                <a:latin typeface="+mj-lt"/>
                <a:cs typeface="Arial" pitchFamily="34" charset="0"/>
              </a:rPr>
              <a:t>là</a:t>
            </a:r>
            <a:r>
              <a:rPr lang="en-US" sz="2700" b="1" kern="0" dirty="0">
                <a:solidFill>
                  <a:schemeClr val="tx2"/>
                </a:solidFill>
                <a:latin typeface="+mj-lt"/>
                <a:cs typeface="Arial" pitchFamily="34" charset="0"/>
              </a:rPr>
              <a:t> </a:t>
            </a:r>
            <a:r>
              <a:rPr lang="en-US" sz="2700" b="1" kern="0" dirty="0" err="1">
                <a:solidFill>
                  <a:schemeClr val="tx2"/>
                </a:solidFill>
                <a:latin typeface="+mj-lt"/>
                <a:cs typeface="Arial" pitchFamily="34" charset="0"/>
              </a:rPr>
              <a:t>đất</a:t>
            </a:r>
            <a:r>
              <a:rPr lang="en-US" sz="2700" b="1" kern="0" dirty="0">
                <a:solidFill>
                  <a:schemeClr val="tx2"/>
                </a:solidFill>
                <a:latin typeface="+mj-lt"/>
                <a:cs typeface="Arial" pitchFamily="34" charset="0"/>
              </a:rPr>
              <a:t> </a:t>
            </a:r>
            <a:r>
              <a:rPr lang="en-US" sz="2700" b="1" kern="0" dirty="0" err="1">
                <a:solidFill>
                  <a:schemeClr val="tx2"/>
                </a:solidFill>
                <a:latin typeface="+mj-lt"/>
                <a:cs typeface="Arial" pitchFamily="34" charset="0"/>
              </a:rPr>
              <a:t>nước</a:t>
            </a:r>
            <a:r>
              <a:rPr lang="en-US" sz="2700" b="1" kern="0" dirty="0">
                <a:solidFill>
                  <a:schemeClr val="tx2"/>
                </a:solidFill>
                <a:latin typeface="+mj-lt"/>
                <a:cs typeface="Arial" pitchFamily="34" charset="0"/>
              </a:rPr>
              <a:t>, </a:t>
            </a:r>
            <a:r>
              <a:rPr lang="en-US" sz="2700" b="1" kern="0" dirty="0" err="1">
                <a:solidFill>
                  <a:schemeClr val="tx2"/>
                </a:solidFill>
                <a:latin typeface="+mj-lt"/>
                <a:cs typeface="Arial" pitchFamily="34" charset="0"/>
              </a:rPr>
              <a:t>tháng</a:t>
            </a:r>
            <a:r>
              <a:rPr lang="en-US" sz="2700" b="1" kern="0" dirty="0">
                <a:solidFill>
                  <a:schemeClr val="tx2"/>
                </a:solidFill>
                <a:latin typeface="+mj-lt"/>
                <a:cs typeface="Arial" pitchFamily="34" charset="0"/>
              </a:rPr>
              <a:t> </a:t>
            </a:r>
            <a:r>
              <a:rPr lang="en-US" sz="2700" b="1" kern="0" dirty="0" err="1">
                <a:solidFill>
                  <a:schemeClr val="tx2"/>
                </a:solidFill>
                <a:latin typeface="+mj-lt"/>
                <a:cs typeface="Arial" pitchFamily="34" charset="0"/>
              </a:rPr>
              <a:t>ngày</a:t>
            </a:r>
            <a:r>
              <a:rPr lang="en-US" sz="2700" b="1" kern="0" dirty="0">
                <a:solidFill>
                  <a:schemeClr val="tx2"/>
                </a:solidFill>
                <a:latin typeface="+mj-lt"/>
                <a:cs typeface="Arial" pitchFamily="34" charset="0"/>
              </a:rPr>
              <a:t> </a:t>
            </a:r>
            <a:r>
              <a:rPr lang="en-US" sz="2700" b="1" kern="0" dirty="0" err="1">
                <a:solidFill>
                  <a:schemeClr val="tx2"/>
                </a:solidFill>
                <a:latin typeface="+mj-lt"/>
                <a:cs typeface="Arial" pitchFamily="34" charset="0"/>
              </a:rPr>
              <a:t>của</a:t>
            </a:r>
            <a:r>
              <a:rPr lang="en-US" sz="2700" b="1" kern="0" dirty="0">
                <a:solidFill>
                  <a:schemeClr val="tx2"/>
                </a:solidFill>
                <a:latin typeface="+mj-lt"/>
                <a:cs typeface="Arial" pitchFamily="34" charset="0"/>
              </a:rPr>
              <a:t> con…</a:t>
            </a:r>
            <a:r>
              <a:rPr lang="en-US" sz="2700" b="1" kern="0" dirty="0">
                <a:latin typeface="+mj-lt"/>
                <a:cs typeface="Arial" pitchFamily="34" charset="0"/>
              </a:rPr>
              <a:t> </a:t>
            </a:r>
          </a:p>
        </p:txBody>
      </p:sp>
    </p:spTree>
    <p:extLst>
      <p:ext uri="{BB962C8B-B14F-4D97-AF65-F5344CB8AC3E}">
        <p14:creationId xmlns:p14="http://schemas.microsoft.com/office/powerpoint/2010/main" val="6698800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par>
                          <p:cTn id="8" fill="hold" nodeType="afterGroup">
                            <p:stCondLst>
                              <p:cond delay="500"/>
                            </p:stCondLst>
                            <p:childTnLst>
                              <p:par>
                                <p:cTn id="9" presetID="4"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box(in)">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9">
                                            <p:txEl>
                                              <p:pRg st="0" end="0"/>
                                            </p:txEl>
                                          </p:spTgt>
                                        </p:tgtEl>
                                        <p:attrNameLst>
                                          <p:attrName>style.visibility</p:attrName>
                                        </p:attrNameLst>
                                      </p:cBhvr>
                                      <p:to>
                                        <p:strVal val="visible"/>
                                      </p:to>
                                    </p:set>
                                    <p:animEffect transition="in" filter="barn(inVertical)">
                                      <p:cBhvr>
                                        <p:cTn id="16" dur="500"/>
                                        <p:tgtEl>
                                          <p:spTgt spid="9">
                                            <p:txEl>
                                              <p:pRg st="0" end="0"/>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9">
                                            <p:txEl>
                                              <p:pRg st="1" end="1"/>
                                            </p:txEl>
                                          </p:spTgt>
                                        </p:tgtEl>
                                        <p:attrNameLst>
                                          <p:attrName>style.visibility</p:attrName>
                                        </p:attrNameLst>
                                      </p:cBhvr>
                                      <p:to>
                                        <p:strVal val="visible"/>
                                      </p:to>
                                    </p:set>
                                    <p:animEffect transition="in" filter="barn(inVertical)">
                                      <p:cBhvr>
                                        <p:cTn id="19" dur="500"/>
                                        <p:tgtEl>
                                          <p:spTgt spid="9">
                                            <p:txEl>
                                              <p:pRg st="1" end="1"/>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9">
                                            <p:txEl>
                                              <p:pRg st="2" end="2"/>
                                            </p:txEl>
                                          </p:spTgt>
                                        </p:tgtEl>
                                        <p:attrNameLst>
                                          <p:attrName>style.visibility</p:attrName>
                                        </p:attrNameLst>
                                      </p:cBhvr>
                                      <p:to>
                                        <p:strVal val="visible"/>
                                      </p:to>
                                    </p:set>
                                    <p:animEffect transition="in" filter="barn(inVertical)">
                                      <p:cBhvr>
                                        <p:cTn id="22" dur="500"/>
                                        <p:tgtEl>
                                          <p:spTgt spid="9">
                                            <p:txEl>
                                              <p:pRg st="2" end="2"/>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9">
                                            <p:txEl>
                                              <p:pRg st="3" end="3"/>
                                            </p:txEl>
                                          </p:spTgt>
                                        </p:tgtEl>
                                        <p:attrNameLst>
                                          <p:attrName>style.visibility</p:attrName>
                                        </p:attrNameLst>
                                      </p:cBhvr>
                                      <p:to>
                                        <p:strVal val="visible"/>
                                      </p:to>
                                    </p:set>
                                    <p:animEffect transition="in" filter="barn(inVertical)">
                                      <p:cBhvr>
                                        <p:cTn id="25" dur="500"/>
                                        <p:tgtEl>
                                          <p:spTgt spid="9">
                                            <p:txEl>
                                              <p:pRg st="3" end="3"/>
                                            </p:txEl>
                                          </p:spTgt>
                                        </p:tgtEl>
                                      </p:cBhvr>
                                    </p:animEffect>
                                  </p:childTnLst>
                                </p:cTn>
                              </p:par>
                              <p:par>
                                <p:cTn id="26" presetID="16" presetClass="entr" presetSubtype="21" fill="hold" nodeType="withEffect">
                                  <p:stCondLst>
                                    <p:cond delay="0"/>
                                  </p:stCondLst>
                                  <p:childTnLst>
                                    <p:set>
                                      <p:cBhvr>
                                        <p:cTn id="27" dur="1" fill="hold">
                                          <p:stCondLst>
                                            <p:cond delay="0"/>
                                          </p:stCondLst>
                                        </p:cTn>
                                        <p:tgtEl>
                                          <p:spTgt spid="9">
                                            <p:txEl>
                                              <p:pRg st="4" end="4"/>
                                            </p:txEl>
                                          </p:spTgt>
                                        </p:tgtEl>
                                        <p:attrNameLst>
                                          <p:attrName>style.visibility</p:attrName>
                                        </p:attrNameLst>
                                      </p:cBhvr>
                                      <p:to>
                                        <p:strVal val="visible"/>
                                      </p:to>
                                    </p:set>
                                    <p:animEffect transition="in" filter="barn(inVertical)">
                                      <p:cBhvr>
                                        <p:cTn id="28" dur="500"/>
                                        <p:tgtEl>
                                          <p:spTgt spid="9">
                                            <p:txEl>
                                              <p:pRg st="4" end="4"/>
                                            </p:txEl>
                                          </p:spTgt>
                                        </p:tgtEl>
                                      </p:cBhvr>
                                    </p:animEffect>
                                  </p:childTnLst>
                                </p:cTn>
                              </p:par>
                              <p:par>
                                <p:cTn id="29" presetID="16" presetClass="entr" presetSubtype="21" fill="hold" nodeType="withEffect">
                                  <p:stCondLst>
                                    <p:cond delay="0"/>
                                  </p:stCondLst>
                                  <p:childTnLst>
                                    <p:set>
                                      <p:cBhvr>
                                        <p:cTn id="30" dur="1" fill="hold">
                                          <p:stCondLst>
                                            <p:cond delay="0"/>
                                          </p:stCondLst>
                                        </p:cTn>
                                        <p:tgtEl>
                                          <p:spTgt spid="9">
                                            <p:txEl>
                                              <p:pRg st="5" end="5"/>
                                            </p:txEl>
                                          </p:spTgt>
                                        </p:tgtEl>
                                        <p:attrNameLst>
                                          <p:attrName>style.visibility</p:attrName>
                                        </p:attrNameLst>
                                      </p:cBhvr>
                                      <p:to>
                                        <p:strVal val="visible"/>
                                      </p:to>
                                    </p:set>
                                    <p:animEffect transition="in" filter="barn(inVertical)">
                                      <p:cBhvr>
                                        <p:cTn id="31" dur="500"/>
                                        <p:tgtEl>
                                          <p:spTgt spid="9">
                                            <p:txEl>
                                              <p:pRg st="5" end="5"/>
                                            </p:txEl>
                                          </p:spTgt>
                                        </p:tgtEl>
                                      </p:cBhvr>
                                    </p:animEffect>
                                  </p:childTnLst>
                                </p:cTn>
                              </p:par>
                              <p:par>
                                <p:cTn id="32" presetID="16" presetClass="entr" presetSubtype="21" fill="hold" nodeType="withEffect">
                                  <p:stCondLst>
                                    <p:cond delay="0"/>
                                  </p:stCondLst>
                                  <p:childTnLst>
                                    <p:set>
                                      <p:cBhvr>
                                        <p:cTn id="33" dur="1" fill="hold">
                                          <p:stCondLst>
                                            <p:cond delay="0"/>
                                          </p:stCondLst>
                                        </p:cTn>
                                        <p:tgtEl>
                                          <p:spTgt spid="9">
                                            <p:txEl>
                                              <p:pRg st="6" end="6"/>
                                            </p:txEl>
                                          </p:spTgt>
                                        </p:tgtEl>
                                        <p:attrNameLst>
                                          <p:attrName>style.visibility</p:attrName>
                                        </p:attrNameLst>
                                      </p:cBhvr>
                                      <p:to>
                                        <p:strVal val="visible"/>
                                      </p:to>
                                    </p:set>
                                    <p:animEffect transition="in" filter="barn(inVertical)">
                                      <p:cBhvr>
                                        <p:cTn id="34" dur="500"/>
                                        <p:tgtEl>
                                          <p:spTgt spid="9">
                                            <p:txEl>
                                              <p:pRg st="6" end="6"/>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barn(inVertical)">
                                      <p:cBhvr>
                                        <p:cTn id="39" dur="500"/>
                                        <p:tgtEl>
                                          <p:spTgt spid="10"/>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barn(inVertical)">
                                      <p:cBhvr>
                                        <p:cTn id="44" dur="500"/>
                                        <p:tgtEl>
                                          <p:spTgt spid="11"/>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barn(inVertical)">
                                      <p:cBhvr>
                                        <p:cTn id="4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81350" y="204236"/>
            <a:ext cx="3429000" cy="4171951"/>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787575">
            <a:off x="6078854" y="2573991"/>
            <a:ext cx="2948940" cy="390906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700366">
            <a:off x="427745" y="2493586"/>
            <a:ext cx="3204000" cy="3793193"/>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349951">
            <a:off x="9116366" y="623513"/>
            <a:ext cx="2513066" cy="3333392"/>
          </a:xfrm>
          <a:prstGeom prst="rect">
            <a:avLst/>
          </a:prstGeom>
        </p:spPr>
      </p:pic>
      <p:sp>
        <p:nvSpPr>
          <p:cNvPr id="6" name="Text Box 25"/>
          <p:cNvSpPr txBox="1">
            <a:spLocks noChangeArrowheads="1"/>
          </p:cNvSpPr>
          <p:nvPr/>
        </p:nvSpPr>
        <p:spPr bwMode="auto">
          <a:xfrm>
            <a:off x="-442346" y="504451"/>
            <a:ext cx="4057650" cy="1246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VNI-Times" pitchFamily="2" charset="0"/>
              </a:defRPr>
            </a:lvl1pPr>
            <a:lvl2pPr marL="742950" indent="-285750" eaLnBrk="0" hangingPunct="0">
              <a:defRPr sz="2000">
                <a:solidFill>
                  <a:schemeClr val="tx1"/>
                </a:solidFill>
                <a:latin typeface="VNI-Times" pitchFamily="2" charset="0"/>
              </a:defRPr>
            </a:lvl2pPr>
            <a:lvl3pPr marL="1143000" indent="-228600" eaLnBrk="0" hangingPunct="0">
              <a:defRPr sz="2000">
                <a:solidFill>
                  <a:schemeClr val="tx1"/>
                </a:solidFill>
                <a:latin typeface="VNI-Times" pitchFamily="2" charset="0"/>
              </a:defRPr>
            </a:lvl3pPr>
            <a:lvl4pPr marL="1600200" indent="-228600" eaLnBrk="0" hangingPunct="0">
              <a:defRPr sz="2000">
                <a:solidFill>
                  <a:schemeClr val="tx1"/>
                </a:solidFill>
                <a:latin typeface="VNI-Times" pitchFamily="2" charset="0"/>
              </a:defRPr>
            </a:lvl4pPr>
            <a:lvl5pPr marL="2057400" indent="-228600" eaLnBrk="0" hangingPunct="0">
              <a:defRPr sz="2000">
                <a:solidFill>
                  <a:schemeClr val="tx1"/>
                </a:solidFill>
                <a:latin typeface="VNI-Times" pitchFamily="2" charset="0"/>
              </a:defRPr>
            </a:lvl5pPr>
            <a:lvl6pPr marL="2514600" indent="-228600" eaLnBrk="0" fontAlgn="base" hangingPunct="0">
              <a:spcBef>
                <a:spcPct val="0"/>
              </a:spcBef>
              <a:spcAft>
                <a:spcPct val="0"/>
              </a:spcAft>
              <a:defRPr sz="2000">
                <a:solidFill>
                  <a:schemeClr val="tx1"/>
                </a:solidFill>
                <a:latin typeface="VNI-Times" pitchFamily="2" charset="0"/>
              </a:defRPr>
            </a:lvl6pPr>
            <a:lvl7pPr marL="2971800" indent="-228600" eaLnBrk="0" fontAlgn="base" hangingPunct="0">
              <a:spcBef>
                <a:spcPct val="0"/>
              </a:spcBef>
              <a:spcAft>
                <a:spcPct val="0"/>
              </a:spcAft>
              <a:defRPr sz="2000">
                <a:solidFill>
                  <a:schemeClr val="tx1"/>
                </a:solidFill>
                <a:latin typeface="VNI-Times" pitchFamily="2" charset="0"/>
              </a:defRPr>
            </a:lvl7pPr>
            <a:lvl8pPr marL="3429000" indent="-228600" eaLnBrk="0" fontAlgn="base" hangingPunct="0">
              <a:spcBef>
                <a:spcPct val="0"/>
              </a:spcBef>
              <a:spcAft>
                <a:spcPct val="0"/>
              </a:spcAft>
              <a:defRPr sz="2000">
                <a:solidFill>
                  <a:schemeClr val="tx1"/>
                </a:solidFill>
                <a:latin typeface="VNI-Times" pitchFamily="2" charset="0"/>
              </a:defRPr>
            </a:lvl8pPr>
            <a:lvl9pPr marL="3886200" indent="-228600" eaLnBrk="0" fontAlgn="base" hangingPunct="0">
              <a:spcBef>
                <a:spcPct val="0"/>
              </a:spcBef>
              <a:spcAft>
                <a:spcPct val="0"/>
              </a:spcAft>
              <a:defRPr sz="2000">
                <a:solidFill>
                  <a:schemeClr val="tx1"/>
                </a:solidFill>
                <a:latin typeface="VNI-Times" pitchFamily="2" charset="0"/>
              </a:defRPr>
            </a:lvl9pPr>
          </a:lstStyle>
          <a:p>
            <a:pPr algn="ctr" eaLnBrk="1" hangingPunct="1">
              <a:spcBef>
                <a:spcPct val="50000"/>
              </a:spcBef>
              <a:defRPr/>
            </a:pPr>
            <a:r>
              <a:rPr lang="en-US" altLang="en-US" sz="3000" dirty="0" err="1">
                <a:latin typeface="+mj-lt"/>
                <a:cs typeface="Arial" panose="020B0604020202020204" pitchFamily="34" charset="0"/>
              </a:rPr>
              <a:t>Nhà</a:t>
            </a:r>
            <a:r>
              <a:rPr lang="en-US" altLang="en-US" sz="3000" dirty="0">
                <a:latin typeface="+mj-lt"/>
                <a:cs typeface="Arial" panose="020B0604020202020204" pitchFamily="34" charset="0"/>
              </a:rPr>
              <a:t> </a:t>
            </a:r>
            <a:r>
              <a:rPr lang="en-US" altLang="en-US" sz="3000" dirty="0" err="1">
                <a:latin typeface="+mj-lt"/>
                <a:cs typeface="Arial" panose="020B0604020202020204" pitchFamily="34" charset="0"/>
              </a:rPr>
              <a:t>thơ</a:t>
            </a:r>
            <a:endParaRPr lang="en-US" altLang="en-US" sz="3000" dirty="0">
              <a:latin typeface="+mj-lt"/>
              <a:cs typeface="Arial" panose="020B0604020202020204" pitchFamily="34" charset="0"/>
            </a:endParaRPr>
          </a:p>
          <a:p>
            <a:pPr algn="ctr" eaLnBrk="1" hangingPunct="1">
              <a:spcBef>
                <a:spcPct val="50000"/>
              </a:spcBef>
              <a:defRPr/>
            </a:pPr>
            <a:r>
              <a:rPr lang="en-US" altLang="en-US" sz="3000" dirty="0">
                <a:latin typeface="+mj-lt"/>
                <a:cs typeface="Arial" panose="020B0604020202020204" pitchFamily="34" charset="0"/>
              </a:rPr>
              <a:t> </a:t>
            </a:r>
            <a:r>
              <a:rPr lang="en-US" altLang="en-US" sz="3000" dirty="0" err="1">
                <a:latin typeface="+mj-lt"/>
                <a:cs typeface="Arial" panose="020B0604020202020204" pitchFamily="34" charset="0"/>
              </a:rPr>
              <a:t>Trần</a:t>
            </a:r>
            <a:r>
              <a:rPr lang="en-US" altLang="en-US" sz="3000" dirty="0">
                <a:latin typeface="+mj-lt"/>
                <a:cs typeface="Arial" panose="020B0604020202020204" pitchFamily="34" charset="0"/>
              </a:rPr>
              <a:t> </a:t>
            </a:r>
            <a:r>
              <a:rPr lang="en-US" altLang="en-US" sz="3000" dirty="0" err="1">
                <a:latin typeface="+mj-lt"/>
                <a:cs typeface="Arial" panose="020B0604020202020204" pitchFamily="34" charset="0"/>
              </a:rPr>
              <a:t>Đăng</a:t>
            </a:r>
            <a:r>
              <a:rPr lang="en-US" altLang="en-US" sz="3000" dirty="0">
                <a:latin typeface="+mj-lt"/>
                <a:cs typeface="Arial" panose="020B0604020202020204" pitchFamily="34" charset="0"/>
              </a:rPr>
              <a:t> </a:t>
            </a:r>
            <a:r>
              <a:rPr lang="en-US" altLang="en-US" sz="3000" dirty="0" err="1">
                <a:latin typeface="+mj-lt"/>
                <a:cs typeface="Arial" panose="020B0604020202020204" pitchFamily="34" charset="0"/>
              </a:rPr>
              <a:t>Khoa</a:t>
            </a:r>
            <a:endParaRPr lang="vi-VN" altLang="en-US" sz="3000" dirty="0">
              <a:latin typeface="+mj-lt"/>
              <a:cs typeface="Arial" panose="020B0604020202020204" pitchFamily="34" charset="0"/>
            </a:endParaRPr>
          </a:p>
        </p:txBody>
      </p:sp>
    </p:spTree>
    <p:extLst>
      <p:ext uri="{BB962C8B-B14F-4D97-AF65-F5344CB8AC3E}">
        <p14:creationId xmlns:p14="http://schemas.microsoft.com/office/powerpoint/2010/main" val="19396002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a:spLocks noGrp="1" noChangeArrowheads="1"/>
          </p:cNvSpPr>
          <p:nvPr>
            <p:ph type="title"/>
          </p:nvPr>
        </p:nvSpPr>
        <p:spPr>
          <a:xfrm>
            <a:off x="3695700" y="114300"/>
            <a:ext cx="4572000" cy="514350"/>
          </a:xfrm>
          <a:solidFill>
            <a:srgbClr val="FFFF00"/>
          </a:solidFill>
          <a:ln>
            <a:solidFill>
              <a:srgbClr val="FFFF00"/>
            </a:solidFill>
            <a:miter lim="800000"/>
            <a:headEnd/>
            <a:tailEnd/>
          </a:ln>
          <a:scene3d>
            <a:camera prst="orthographicFront"/>
            <a:lightRig rig="threePt" dir="t"/>
          </a:scene3d>
          <a:sp3d>
            <a:bevelT/>
          </a:sp3d>
        </p:spPr>
        <p:txBody>
          <a:bodyPr/>
          <a:lstStyle/>
          <a:p>
            <a:pPr eaLnBrk="1" hangingPunct="1">
              <a:defRPr/>
            </a:pPr>
            <a:r>
              <a:rPr lang="en-US" sz="2400" b="1" dirty="0">
                <a:solidFill>
                  <a:srgbClr val="FF0000"/>
                </a:solidFill>
                <a:latin typeface="Arial" pitchFamily="34" charset="0"/>
                <a:cs typeface="Arial" pitchFamily="34" charset="0"/>
              </a:rPr>
              <a:t>TÌM HIỂU NỘI DUNG BÀI THƠ</a:t>
            </a:r>
          </a:p>
        </p:txBody>
      </p:sp>
      <p:sp>
        <p:nvSpPr>
          <p:cNvPr id="26629" name="Rectangle 13"/>
          <p:cNvSpPr>
            <a:spLocks noChangeArrowheads="1"/>
          </p:cNvSpPr>
          <p:nvPr/>
        </p:nvSpPr>
        <p:spPr bwMode="auto">
          <a:xfrm>
            <a:off x="545306" y="894160"/>
            <a:ext cx="106870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VNI-Times" pitchFamily="2" charset="0"/>
              </a:defRPr>
            </a:lvl1pPr>
            <a:lvl2pPr marL="742950" indent="-285750" eaLnBrk="0" hangingPunct="0">
              <a:defRPr sz="2000">
                <a:solidFill>
                  <a:schemeClr val="tx1"/>
                </a:solidFill>
                <a:latin typeface="VNI-Times" pitchFamily="2" charset="0"/>
              </a:defRPr>
            </a:lvl2pPr>
            <a:lvl3pPr marL="1143000" indent="-228600" eaLnBrk="0" hangingPunct="0">
              <a:defRPr sz="2000">
                <a:solidFill>
                  <a:schemeClr val="tx1"/>
                </a:solidFill>
                <a:latin typeface="VNI-Times" pitchFamily="2" charset="0"/>
              </a:defRPr>
            </a:lvl3pPr>
            <a:lvl4pPr marL="1600200" indent="-228600" eaLnBrk="0" hangingPunct="0">
              <a:defRPr sz="2000">
                <a:solidFill>
                  <a:schemeClr val="tx1"/>
                </a:solidFill>
                <a:latin typeface="VNI-Times" pitchFamily="2" charset="0"/>
              </a:defRPr>
            </a:lvl4pPr>
            <a:lvl5pPr marL="2057400" indent="-228600" eaLnBrk="0" hangingPunct="0">
              <a:defRPr sz="2000">
                <a:solidFill>
                  <a:schemeClr val="tx1"/>
                </a:solidFill>
                <a:latin typeface="VNI-Times" pitchFamily="2" charset="0"/>
              </a:defRPr>
            </a:lvl5pPr>
            <a:lvl6pPr marL="2514600" indent="-228600" eaLnBrk="0" fontAlgn="base" hangingPunct="0">
              <a:spcBef>
                <a:spcPct val="0"/>
              </a:spcBef>
              <a:spcAft>
                <a:spcPct val="0"/>
              </a:spcAft>
              <a:defRPr sz="2000">
                <a:solidFill>
                  <a:schemeClr val="tx1"/>
                </a:solidFill>
                <a:latin typeface="VNI-Times" pitchFamily="2" charset="0"/>
              </a:defRPr>
            </a:lvl6pPr>
            <a:lvl7pPr marL="2971800" indent="-228600" eaLnBrk="0" fontAlgn="base" hangingPunct="0">
              <a:spcBef>
                <a:spcPct val="0"/>
              </a:spcBef>
              <a:spcAft>
                <a:spcPct val="0"/>
              </a:spcAft>
              <a:defRPr sz="2000">
                <a:solidFill>
                  <a:schemeClr val="tx1"/>
                </a:solidFill>
                <a:latin typeface="VNI-Times" pitchFamily="2" charset="0"/>
              </a:defRPr>
            </a:lvl7pPr>
            <a:lvl8pPr marL="3429000" indent="-228600" eaLnBrk="0" fontAlgn="base" hangingPunct="0">
              <a:spcBef>
                <a:spcPct val="0"/>
              </a:spcBef>
              <a:spcAft>
                <a:spcPct val="0"/>
              </a:spcAft>
              <a:defRPr sz="2000">
                <a:solidFill>
                  <a:schemeClr val="tx1"/>
                </a:solidFill>
                <a:latin typeface="VNI-Times" pitchFamily="2" charset="0"/>
              </a:defRPr>
            </a:lvl8pPr>
            <a:lvl9pPr marL="3886200" indent="-228600" eaLnBrk="0" fontAlgn="base" hangingPunct="0">
              <a:spcBef>
                <a:spcPct val="0"/>
              </a:spcBef>
              <a:spcAft>
                <a:spcPct val="0"/>
              </a:spcAft>
              <a:defRPr sz="2000">
                <a:solidFill>
                  <a:schemeClr val="tx1"/>
                </a:solidFill>
                <a:latin typeface="VNI-Times" pitchFamily="2" charset="0"/>
              </a:defRPr>
            </a:lvl9pPr>
          </a:lstStyle>
          <a:p>
            <a:pPr eaLnBrk="1" hangingPunct="1">
              <a:defRPr/>
            </a:pPr>
            <a:r>
              <a:rPr lang="en-US" altLang="en-US" sz="3600" dirty="0" err="1">
                <a:solidFill>
                  <a:srgbClr val="0000FF"/>
                </a:solidFill>
                <a:latin typeface="+mj-lt"/>
                <a:cs typeface="Arial" panose="020B0604020202020204" pitchFamily="34" charset="0"/>
              </a:rPr>
              <a:t>Khổ</a:t>
            </a:r>
            <a:r>
              <a:rPr lang="en-US" altLang="en-US" sz="3600" dirty="0">
                <a:solidFill>
                  <a:srgbClr val="0000FF"/>
                </a:solidFill>
                <a:latin typeface="+mj-lt"/>
                <a:cs typeface="Arial" panose="020B0604020202020204" pitchFamily="34" charset="0"/>
              </a:rPr>
              <a:t> 6,7: </a:t>
            </a:r>
            <a:r>
              <a:rPr lang="en-US" altLang="en-US" sz="3600" dirty="0" err="1">
                <a:solidFill>
                  <a:srgbClr val="0000FF"/>
                </a:solidFill>
                <a:latin typeface="+mj-lt"/>
                <a:cs typeface="Arial" panose="020B0604020202020204" pitchFamily="34" charset="0"/>
              </a:rPr>
              <a:t>Lòng</a:t>
            </a:r>
            <a:r>
              <a:rPr lang="en-US" altLang="en-US" sz="3600" dirty="0">
                <a:solidFill>
                  <a:srgbClr val="0000FF"/>
                </a:solidFill>
                <a:latin typeface="+mj-lt"/>
                <a:cs typeface="Arial" panose="020B0604020202020204" pitchFamily="34" charset="0"/>
              </a:rPr>
              <a:t> </a:t>
            </a:r>
            <a:r>
              <a:rPr lang="en-US" altLang="en-US" sz="3600" dirty="0" err="1">
                <a:solidFill>
                  <a:srgbClr val="0000FF"/>
                </a:solidFill>
                <a:latin typeface="+mj-lt"/>
                <a:cs typeface="Arial" panose="020B0604020202020204" pitchFamily="34" charset="0"/>
              </a:rPr>
              <a:t>biết</a:t>
            </a:r>
            <a:r>
              <a:rPr lang="en-US" altLang="en-US" sz="3600" dirty="0">
                <a:solidFill>
                  <a:srgbClr val="0000FF"/>
                </a:solidFill>
                <a:latin typeface="+mj-lt"/>
                <a:cs typeface="Arial" panose="020B0604020202020204" pitchFamily="34" charset="0"/>
              </a:rPr>
              <a:t> </a:t>
            </a:r>
            <a:r>
              <a:rPr lang="en-US" altLang="en-US" sz="3600" dirty="0" err="1">
                <a:solidFill>
                  <a:srgbClr val="0000FF"/>
                </a:solidFill>
                <a:latin typeface="+mj-lt"/>
                <a:cs typeface="Arial" panose="020B0604020202020204" pitchFamily="34" charset="0"/>
              </a:rPr>
              <a:t>ơn</a:t>
            </a:r>
            <a:r>
              <a:rPr lang="en-US" altLang="en-US" sz="3600" dirty="0">
                <a:solidFill>
                  <a:srgbClr val="0000FF"/>
                </a:solidFill>
                <a:latin typeface="+mj-lt"/>
                <a:cs typeface="Arial" panose="020B0604020202020204" pitchFamily="34" charset="0"/>
              </a:rPr>
              <a:t> </a:t>
            </a:r>
            <a:r>
              <a:rPr lang="en-US" altLang="en-US" sz="3600" dirty="0" err="1">
                <a:solidFill>
                  <a:srgbClr val="0000FF"/>
                </a:solidFill>
                <a:latin typeface="+mj-lt"/>
                <a:cs typeface="Arial" panose="020B0604020202020204" pitchFamily="34" charset="0"/>
              </a:rPr>
              <a:t>của</a:t>
            </a:r>
            <a:r>
              <a:rPr lang="en-US" altLang="en-US" sz="3600" dirty="0">
                <a:solidFill>
                  <a:srgbClr val="0000FF"/>
                </a:solidFill>
                <a:latin typeface="+mj-lt"/>
                <a:cs typeface="Arial" panose="020B0604020202020204" pitchFamily="34" charset="0"/>
              </a:rPr>
              <a:t> </a:t>
            </a:r>
            <a:r>
              <a:rPr lang="en-US" altLang="en-US" sz="3600" dirty="0" err="1">
                <a:solidFill>
                  <a:srgbClr val="0000FF"/>
                </a:solidFill>
                <a:latin typeface="+mj-lt"/>
                <a:cs typeface="Arial" panose="020B0604020202020204" pitchFamily="34" charset="0"/>
              </a:rPr>
              <a:t>bạn</a:t>
            </a:r>
            <a:r>
              <a:rPr lang="en-US" altLang="en-US" sz="3600" dirty="0">
                <a:solidFill>
                  <a:srgbClr val="0000FF"/>
                </a:solidFill>
                <a:latin typeface="+mj-lt"/>
                <a:cs typeface="Arial" panose="020B0604020202020204" pitchFamily="34" charset="0"/>
              </a:rPr>
              <a:t> </a:t>
            </a:r>
            <a:r>
              <a:rPr lang="en-US" altLang="en-US" sz="3600" dirty="0" err="1">
                <a:solidFill>
                  <a:srgbClr val="0000FF"/>
                </a:solidFill>
                <a:latin typeface="+mj-lt"/>
                <a:cs typeface="Arial" panose="020B0604020202020204" pitchFamily="34" charset="0"/>
              </a:rPr>
              <a:t>nhỏ</a:t>
            </a:r>
            <a:r>
              <a:rPr lang="en-US" altLang="en-US" sz="3600" dirty="0">
                <a:solidFill>
                  <a:srgbClr val="0000FF"/>
                </a:solidFill>
                <a:latin typeface="+mj-lt"/>
                <a:cs typeface="Arial" panose="020B0604020202020204" pitchFamily="34" charset="0"/>
              </a:rPr>
              <a:t> </a:t>
            </a:r>
            <a:r>
              <a:rPr lang="en-US" altLang="en-US" sz="3600" dirty="0" err="1">
                <a:solidFill>
                  <a:srgbClr val="0000FF"/>
                </a:solidFill>
                <a:latin typeface="+mj-lt"/>
                <a:cs typeface="Arial" panose="020B0604020202020204" pitchFamily="34" charset="0"/>
              </a:rPr>
              <a:t>đối</a:t>
            </a:r>
            <a:r>
              <a:rPr lang="en-US" altLang="en-US" sz="3600" dirty="0">
                <a:solidFill>
                  <a:srgbClr val="0000FF"/>
                </a:solidFill>
                <a:latin typeface="+mj-lt"/>
                <a:cs typeface="Arial" panose="020B0604020202020204" pitchFamily="34" charset="0"/>
              </a:rPr>
              <a:t> </a:t>
            </a:r>
            <a:r>
              <a:rPr lang="en-US" altLang="en-US" sz="3600" dirty="0" err="1">
                <a:solidFill>
                  <a:srgbClr val="0000FF"/>
                </a:solidFill>
                <a:latin typeface="+mj-lt"/>
                <a:cs typeface="Arial" panose="020B0604020202020204" pitchFamily="34" charset="0"/>
              </a:rPr>
              <a:t>với</a:t>
            </a:r>
            <a:r>
              <a:rPr lang="en-US" altLang="en-US" sz="3600" dirty="0">
                <a:solidFill>
                  <a:srgbClr val="0000FF"/>
                </a:solidFill>
                <a:latin typeface="+mj-lt"/>
                <a:cs typeface="Arial" panose="020B0604020202020204" pitchFamily="34" charset="0"/>
              </a:rPr>
              <a:t> </a:t>
            </a:r>
            <a:r>
              <a:rPr lang="en-US" altLang="en-US" sz="3600" dirty="0" err="1">
                <a:solidFill>
                  <a:srgbClr val="0000FF"/>
                </a:solidFill>
                <a:latin typeface="+mj-lt"/>
                <a:cs typeface="Arial" panose="020B0604020202020204" pitchFamily="34" charset="0"/>
              </a:rPr>
              <a:t>mẹ</a:t>
            </a:r>
            <a:endParaRPr lang="en-US" altLang="en-US" sz="3600" dirty="0">
              <a:solidFill>
                <a:srgbClr val="0000FF"/>
              </a:solidFill>
              <a:latin typeface="+mj-lt"/>
              <a:cs typeface="Arial" panose="020B0604020202020204" pitchFamily="34" charset="0"/>
            </a:endParaRPr>
          </a:p>
        </p:txBody>
      </p:sp>
      <p:pic>
        <p:nvPicPr>
          <p:cNvPr id="7" name="Picture 6" descr="Mẹ con mua hoa.jpg"/>
          <p:cNvPicPr>
            <a:picLocks noChangeAspect="1"/>
          </p:cNvPicPr>
          <p:nvPr/>
        </p:nvPicPr>
        <p:blipFill>
          <a:blip r:embed="rId2"/>
          <a:stretch>
            <a:fillRect/>
          </a:stretch>
        </p:blipFill>
        <p:spPr>
          <a:xfrm>
            <a:off x="4495801" y="1943101"/>
            <a:ext cx="6743700" cy="4751618"/>
          </a:xfrm>
          <a:prstGeom prst="ellipse">
            <a:avLst/>
          </a:prstGeom>
          <a:ln>
            <a:noFill/>
          </a:ln>
          <a:effectLst>
            <a:softEdge rad="112500"/>
          </a:effectLst>
        </p:spPr>
      </p:pic>
    </p:spTree>
    <p:extLst>
      <p:ext uri="{BB962C8B-B14F-4D97-AF65-F5344CB8AC3E}">
        <p14:creationId xmlns:p14="http://schemas.microsoft.com/office/powerpoint/2010/main" val="2872398737"/>
      </p:ext>
    </p:extLst>
  </p:cSld>
  <p:clrMapOvr>
    <a:masterClrMapping/>
  </p:clrMapOvr>
  <p:transition>
    <p:random/>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818" name="Group 13"/>
          <p:cNvGrpSpPr>
            <a:grpSpLocks/>
          </p:cNvGrpSpPr>
          <p:nvPr/>
        </p:nvGrpSpPr>
        <p:grpSpPr bwMode="auto">
          <a:xfrm>
            <a:off x="0" y="0"/>
            <a:ext cx="12192000" cy="6858000"/>
            <a:chOff x="0" y="4495800"/>
            <a:chExt cx="6197600" cy="4648200"/>
          </a:xfrm>
        </p:grpSpPr>
        <p:pic>
          <p:nvPicPr>
            <p:cNvPr id="3482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495800"/>
              <a:ext cx="61976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4"/>
            <p:cNvSpPr txBox="1">
              <a:spLocks noChangeArrowheads="1"/>
            </p:cNvSpPr>
            <p:nvPr/>
          </p:nvSpPr>
          <p:spPr bwMode="auto">
            <a:xfrm>
              <a:off x="1080344" y="5628799"/>
              <a:ext cx="4036913" cy="1768898"/>
            </a:xfrm>
            <a:prstGeom prst="rect">
              <a:avLst/>
            </a:prstGeom>
            <a:noFill/>
            <a:ln w="9525">
              <a:noFill/>
              <a:miter lim="800000"/>
              <a:headEnd/>
              <a:tailEnd/>
            </a:ln>
            <a:effectLst/>
          </p:spPr>
          <p:txBody>
            <a:bodyPr anchor="ctr"/>
            <a:lstStyle/>
            <a:p>
              <a:pPr eaLnBrk="1" hangingPunct="1">
                <a:defRPr/>
              </a:pPr>
              <a:r>
                <a:rPr lang="en-US" sz="3300" kern="0" dirty="0" err="1">
                  <a:solidFill>
                    <a:schemeClr val="tx2"/>
                  </a:solidFill>
                  <a:latin typeface="+mj-lt"/>
                  <a:ea typeface="+mj-ea"/>
                  <a:cs typeface="Arial" pitchFamily="34" charset="0"/>
                </a:rPr>
                <a:t>Bài</a:t>
              </a:r>
              <a:r>
                <a:rPr lang="en-US" sz="3300" kern="0" dirty="0">
                  <a:solidFill>
                    <a:schemeClr val="tx2"/>
                  </a:solidFill>
                  <a:latin typeface="+mj-lt"/>
                  <a:ea typeface="+mj-ea"/>
                  <a:cs typeface="Arial" pitchFamily="34" charset="0"/>
                </a:rPr>
                <a:t> </a:t>
              </a:r>
              <a:r>
                <a:rPr lang="en-US" sz="3300" kern="0" dirty="0" err="1">
                  <a:solidFill>
                    <a:schemeClr val="tx2"/>
                  </a:solidFill>
                  <a:latin typeface="+mj-lt"/>
                  <a:ea typeface="+mj-ea"/>
                  <a:cs typeface="Arial" pitchFamily="34" charset="0"/>
                </a:rPr>
                <a:t>thơ</a:t>
              </a:r>
              <a:r>
                <a:rPr lang="en-US" sz="3300" kern="0" dirty="0">
                  <a:solidFill>
                    <a:schemeClr val="tx2"/>
                  </a:solidFill>
                  <a:latin typeface="+mj-lt"/>
                  <a:ea typeface="+mj-ea"/>
                  <a:cs typeface="Arial" pitchFamily="34" charset="0"/>
                </a:rPr>
                <a:t> </a:t>
              </a:r>
              <a:r>
                <a:rPr lang="en-US" sz="3300" kern="0" dirty="0" err="1">
                  <a:solidFill>
                    <a:schemeClr val="tx2"/>
                  </a:solidFill>
                  <a:latin typeface="+mj-lt"/>
                  <a:ea typeface="+mj-ea"/>
                  <a:cs typeface="Arial" pitchFamily="34" charset="0"/>
                </a:rPr>
                <a:t>thể</a:t>
              </a:r>
              <a:r>
                <a:rPr lang="en-US" sz="3300" kern="0" dirty="0">
                  <a:solidFill>
                    <a:schemeClr val="tx2"/>
                  </a:solidFill>
                  <a:latin typeface="+mj-lt"/>
                  <a:ea typeface="+mj-ea"/>
                  <a:cs typeface="Arial" pitchFamily="34" charset="0"/>
                </a:rPr>
                <a:t> </a:t>
              </a:r>
              <a:r>
                <a:rPr lang="en-US" sz="3300" kern="0" dirty="0" err="1">
                  <a:solidFill>
                    <a:schemeClr val="tx2"/>
                  </a:solidFill>
                  <a:latin typeface="+mj-lt"/>
                  <a:ea typeface="+mj-ea"/>
                  <a:cs typeface="Arial" pitchFamily="34" charset="0"/>
                </a:rPr>
                <a:t>hiện</a:t>
              </a:r>
              <a:r>
                <a:rPr lang="en-US" sz="3300" kern="0" dirty="0">
                  <a:solidFill>
                    <a:schemeClr val="tx2"/>
                  </a:solidFill>
                  <a:latin typeface="+mj-lt"/>
                  <a:ea typeface="+mj-ea"/>
                  <a:cs typeface="Arial" pitchFamily="34" charset="0"/>
                </a:rPr>
                <a:t> </a:t>
              </a:r>
              <a:r>
                <a:rPr lang="en-US" sz="3300" kern="0" dirty="0" err="1">
                  <a:solidFill>
                    <a:schemeClr val="tx2"/>
                  </a:solidFill>
                  <a:latin typeface="+mj-lt"/>
                  <a:ea typeface="+mj-ea"/>
                  <a:cs typeface="Arial" pitchFamily="34" charset="0"/>
                </a:rPr>
                <a:t>tình</a:t>
              </a:r>
              <a:r>
                <a:rPr lang="en-US" sz="3300" kern="0" dirty="0">
                  <a:solidFill>
                    <a:schemeClr val="tx2"/>
                  </a:solidFill>
                  <a:latin typeface="+mj-lt"/>
                  <a:ea typeface="+mj-ea"/>
                  <a:cs typeface="Arial" pitchFamily="34" charset="0"/>
                </a:rPr>
                <a:t> </a:t>
              </a:r>
              <a:r>
                <a:rPr lang="en-US" sz="3300" kern="0" dirty="0" err="1">
                  <a:solidFill>
                    <a:schemeClr val="tx2"/>
                  </a:solidFill>
                  <a:latin typeface="+mj-lt"/>
                  <a:ea typeface="+mj-ea"/>
                  <a:cs typeface="Arial" pitchFamily="34" charset="0"/>
                </a:rPr>
                <a:t>cảm</a:t>
              </a:r>
              <a:r>
                <a:rPr lang="en-US" sz="3300" kern="0" dirty="0">
                  <a:solidFill>
                    <a:schemeClr val="tx2"/>
                  </a:solidFill>
                  <a:latin typeface="+mj-lt"/>
                  <a:ea typeface="+mj-ea"/>
                  <a:cs typeface="Arial" pitchFamily="34" charset="0"/>
                </a:rPr>
                <a:t> </a:t>
              </a:r>
              <a:r>
                <a:rPr lang="en-US" sz="3300" kern="0" dirty="0" err="1">
                  <a:solidFill>
                    <a:schemeClr val="tx2"/>
                  </a:solidFill>
                  <a:latin typeface="+mj-lt"/>
                  <a:ea typeface="+mj-ea"/>
                  <a:cs typeface="Arial" pitchFamily="34" charset="0"/>
                </a:rPr>
                <a:t>yêu</a:t>
              </a:r>
              <a:r>
                <a:rPr lang="en-US" sz="3300" kern="0" dirty="0">
                  <a:solidFill>
                    <a:schemeClr val="tx2"/>
                  </a:solidFill>
                  <a:latin typeface="+mj-lt"/>
                  <a:ea typeface="+mj-ea"/>
                  <a:cs typeface="Arial" pitchFamily="34" charset="0"/>
                </a:rPr>
                <a:t> </a:t>
              </a:r>
              <a:r>
                <a:rPr lang="en-US" sz="3300" kern="0" dirty="0" err="1">
                  <a:solidFill>
                    <a:schemeClr val="tx2"/>
                  </a:solidFill>
                  <a:latin typeface="+mj-lt"/>
                  <a:ea typeface="+mj-ea"/>
                  <a:cs typeface="Arial" pitchFamily="34" charset="0"/>
                </a:rPr>
                <a:t>thương</a:t>
              </a:r>
              <a:r>
                <a:rPr lang="en-US" sz="3300" kern="0" dirty="0">
                  <a:solidFill>
                    <a:schemeClr val="tx2"/>
                  </a:solidFill>
                  <a:latin typeface="+mj-lt"/>
                  <a:ea typeface="+mj-ea"/>
                  <a:cs typeface="Arial" pitchFamily="34" charset="0"/>
                </a:rPr>
                <a:t> </a:t>
              </a:r>
              <a:r>
                <a:rPr lang="en-US" sz="3300" kern="0" dirty="0" err="1">
                  <a:solidFill>
                    <a:schemeClr val="tx2"/>
                  </a:solidFill>
                  <a:latin typeface="+mj-lt"/>
                  <a:ea typeface="+mj-ea"/>
                  <a:cs typeface="Arial" pitchFamily="34" charset="0"/>
                </a:rPr>
                <a:t>sâu</a:t>
              </a:r>
              <a:r>
                <a:rPr lang="en-US" sz="3300" kern="0" dirty="0">
                  <a:solidFill>
                    <a:schemeClr val="tx2"/>
                  </a:solidFill>
                  <a:latin typeface="+mj-lt"/>
                  <a:ea typeface="+mj-ea"/>
                  <a:cs typeface="Arial" pitchFamily="34" charset="0"/>
                </a:rPr>
                <a:t> </a:t>
              </a:r>
              <a:r>
                <a:rPr lang="en-US" sz="3300" kern="0" dirty="0" err="1">
                  <a:solidFill>
                    <a:schemeClr val="tx2"/>
                  </a:solidFill>
                  <a:latin typeface="+mj-lt"/>
                  <a:ea typeface="+mj-ea"/>
                  <a:cs typeface="Arial" pitchFamily="34" charset="0"/>
                </a:rPr>
                <a:t>sắc</a:t>
              </a:r>
              <a:r>
                <a:rPr lang="en-US" sz="3300" kern="0" dirty="0">
                  <a:solidFill>
                    <a:schemeClr val="tx2"/>
                  </a:solidFill>
                  <a:latin typeface="+mj-lt"/>
                  <a:ea typeface="+mj-ea"/>
                  <a:cs typeface="Arial" pitchFamily="34" charset="0"/>
                </a:rPr>
                <a:t>, </a:t>
              </a:r>
              <a:r>
                <a:rPr lang="en-US" sz="3300" kern="0" dirty="0" err="1">
                  <a:solidFill>
                    <a:schemeClr val="tx2"/>
                  </a:solidFill>
                  <a:latin typeface="+mj-lt"/>
                  <a:ea typeface="+mj-ea"/>
                  <a:cs typeface="Arial" pitchFamily="34" charset="0"/>
                </a:rPr>
                <a:t>sự</a:t>
              </a:r>
              <a:r>
                <a:rPr lang="en-US" sz="3300" kern="0" dirty="0">
                  <a:solidFill>
                    <a:schemeClr val="tx2"/>
                  </a:solidFill>
                  <a:latin typeface="+mj-lt"/>
                  <a:ea typeface="+mj-ea"/>
                  <a:cs typeface="Arial" pitchFamily="34" charset="0"/>
                </a:rPr>
                <a:t> </a:t>
              </a:r>
              <a:r>
                <a:rPr lang="en-US" sz="3300" kern="0" dirty="0" err="1">
                  <a:solidFill>
                    <a:schemeClr val="tx2"/>
                  </a:solidFill>
                  <a:latin typeface="+mj-lt"/>
                  <a:ea typeface="+mj-ea"/>
                  <a:cs typeface="Arial" pitchFamily="34" charset="0"/>
                </a:rPr>
                <a:t>hiếu</a:t>
              </a:r>
              <a:r>
                <a:rPr lang="en-US" sz="3300" kern="0" dirty="0">
                  <a:solidFill>
                    <a:schemeClr val="tx2"/>
                  </a:solidFill>
                  <a:latin typeface="+mj-lt"/>
                  <a:ea typeface="+mj-ea"/>
                  <a:cs typeface="Arial" pitchFamily="34" charset="0"/>
                </a:rPr>
                <a:t> </a:t>
              </a:r>
              <a:r>
                <a:rPr lang="en-US" sz="3300" kern="0" dirty="0" err="1">
                  <a:solidFill>
                    <a:schemeClr val="tx2"/>
                  </a:solidFill>
                  <a:latin typeface="+mj-lt"/>
                  <a:ea typeface="+mj-ea"/>
                  <a:cs typeface="Arial" pitchFamily="34" charset="0"/>
                </a:rPr>
                <a:t>thảo</a:t>
              </a:r>
              <a:r>
                <a:rPr lang="en-US" sz="3300" kern="0" dirty="0">
                  <a:solidFill>
                    <a:schemeClr val="tx2"/>
                  </a:solidFill>
                  <a:latin typeface="+mj-lt"/>
                  <a:ea typeface="+mj-ea"/>
                  <a:cs typeface="Arial" pitchFamily="34" charset="0"/>
                </a:rPr>
                <a:t>, </a:t>
              </a:r>
              <a:r>
                <a:rPr lang="en-US" sz="3300" kern="0" dirty="0" err="1">
                  <a:solidFill>
                    <a:schemeClr val="tx2"/>
                  </a:solidFill>
                  <a:latin typeface="+mj-lt"/>
                  <a:ea typeface="+mj-ea"/>
                  <a:cs typeface="Arial" pitchFamily="34" charset="0"/>
                </a:rPr>
                <a:t>lòng</a:t>
              </a:r>
              <a:r>
                <a:rPr lang="en-US" sz="3300" kern="0" dirty="0">
                  <a:solidFill>
                    <a:schemeClr val="tx2"/>
                  </a:solidFill>
                  <a:latin typeface="+mj-lt"/>
                  <a:ea typeface="+mj-ea"/>
                  <a:cs typeface="Arial" pitchFamily="34" charset="0"/>
                </a:rPr>
                <a:t> </a:t>
              </a:r>
              <a:r>
                <a:rPr lang="en-US" sz="3300" kern="0" dirty="0" err="1">
                  <a:solidFill>
                    <a:schemeClr val="tx2"/>
                  </a:solidFill>
                  <a:latin typeface="+mj-lt"/>
                  <a:ea typeface="+mj-ea"/>
                  <a:cs typeface="Arial" pitchFamily="34" charset="0"/>
                </a:rPr>
                <a:t>biết</a:t>
              </a:r>
              <a:r>
                <a:rPr lang="en-US" sz="3300" kern="0" dirty="0">
                  <a:solidFill>
                    <a:schemeClr val="tx2"/>
                  </a:solidFill>
                  <a:latin typeface="+mj-lt"/>
                  <a:ea typeface="+mj-ea"/>
                  <a:cs typeface="Arial" pitchFamily="34" charset="0"/>
                </a:rPr>
                <a:t> </a:t>
              </a:r>
              <a:r>
                <a:rPr lang="en-US" sz="3300" kern="0" dirty="0" err="1">
                  <a:solidFill>
                    <a:schemeClr val="tx2"/>
                  </a:solidFill>
                  <a:latin typeface="+mj-lt"/>
                  <a:ea typeface="+mj-ea"/>
                  <a:cs typeface="Arial" pitchFamily="34" charset="0"/>
                </a:rPr>
                <a:t>ơn</a:t>
              </a:r>
              <a:r>
                <a:rPr lang="en-US" sz="3300" kern="0" dirty="0">
                  <a:solidFill>
                    <a:schemeClr val="tx2"/>
                  </a:solidFill>
                  <a:latin typeface="+mj-lt"/>
                  <a:ea typeface="+mj-ea"/>
                  <a:cs typeface="Arial" pitchFamily="34" charset="0"/>
                </a:rPr>
                <a:t> </a:t>
              </a:r>
              <a:r>
                <a:rPr lang="en-US" sz="3300" kern="0" dirty="0" err="1">
                  <a:solidFill>
                    <a:schemeClr val="tx2"/>
                  </a:solidFill>
                  <a:latin typeface="+mj-lt"/>
                  <a:ea typeface="+mj-ea"/>
                  <a:cs typeface="Arial" pitchFamily="34" charset="0"/>
                </a:rPr>
                <a:t>của</a:t>
              </a:r>
              <a:r>
                <a:rPr lang="en-US" sz="3300" kern="0" dirty="0">
                  <a:solidFill>
                    <a:schemeClr val="tx2"/>
                  </a:solidFill>
                  <a:latin typeface="+mj-lt"/>
                  <a:ea typeface="+mj-ea"/>
                  <a:cs typeface="Arial" pitchFamily="34" charset="0"/>
                </a:rPr>
                <a:t> </a:t>
              </a:r>
              <a:r>
                <a:rPr lang="en-US" sz="3300" kern="0" dirty="0" err="1">
                  <a:solidFill>
                    <a:schemeClr val="tx2"/>
                  </a:solidFill>
                  <a:latin typeface="+mj-lt"/>
                  <a:ea typeface="+mj-ea"/>
                  <a:cs typeface="Arial" pitchFamily="34" charset="0"/>
                </a:rPr>
                <a:t>bạn</a:t>
              </a:r>
              <a:r>
                <a:rPr lang="en-US" sz="3300" kern="0" dirty="0">
                  <a:solidFill>
                    <a:schemeClr val="tx2"/>
                  </a:solidFill>
                  <a:latin typeface="+mj-lt"/>
                  <a:ea typeface="+mj-ea"/>
                  <a:cs typeface="Arial" pitchFamily="34" charset="0"/>
                </a:rPr>
                <a:t> </a:t>
              </a:r>
              <a:r>
                <a:rPr lang="en-US" sz="3300" kern="0" dirty="0" err="1">
                  <a:solidFill>
                    <a:schemeClr val="tx2"/>
                  </a:solidFill>
                  <a:latin typeface="+mj-lt"/>
                  <a:ea typeface="+mj-ea"/>
                  <a:cs typeface="Arial" pitchFamily="34" charset="0"/>
                </a:rPr>
                <a:t>nhỏ</a:t>
              </a:r>
              <a:r>
                <a:rPr lang="en-US" sz="3300" kern="0" dirty="0">
                  <a:solidFill>
                    <a:schemeClr val="tx2"/>
                  </a:solidFill>
                  <a:latin typeface="+mj-lt"/>
                  <a:ea typeface="+mj-ea"/>
                  <a:cs typeface="Arial" pitchFamily="34" charset="0"/>
                </a:rPr>
                <a:t> </a:t>
              </a:r>
              <a:r>
                <a:rPr lang="en-US" sz="3300" kern="0" dirty="0" err="1">
                  <a:solidFill>
                    <a:schemeClr val="tx2"/>
                  </a:solidFill>
                  <a:latin typeface="+mj-lt"/>
                  <a:ea typeface="+mj-ea"/>
                  <a:cs typeface="Arial" pitchFamily="34" charset="0"/>
                </a:rPr>
                <a:t>với</a:t>
              </a:r>
              <a:r>
                <a:rPr lang="en-US" sz="3300" kern="0" dirty="0">
                  <a:solidFill>
                    <a:schemeClr val="tx2"/>
                  </a:solidFill>
                  <a:latin typeface="+mj-lt"/>
                  <a:ea typeface="+mj-ea"/>
                  <a:cs typeface="Arial" pitchFamily="34" charset="0"/>
                </a:rPr>
                <a:t> </a:t>
              </a:r>
              <a:r>
                <a:rPr lang="en-US" sz="3300" kern="0" dirty="0" err="1">
                  <a:solidFill>
                    <a:schemeClr val="tx2"/>
                  </a:solidFill>
                  <a:latin typeface="+mj-lt"/>
                  <a:ea typeface="+mj-ea"/>
                  <a:cs typeface="Arial" pitchFamily="34" charset="0"/>
                </a:rPr>
                <a:t>người</a:t>
              </a:r>
              <a:r>
                <a:rPr lang="en-US" sz="3300" kern="0" dirty="0">
                  <a:solidFill>
                    <a:schemeClr val="tx2"/>
                  </a:solidFill>
                  <a:latin typeface="+mj-lt"/>
                  <a:ea typeface="+mj-ea"/>
                  <a:cs typeface="Arial" pitchFamily="34" charset="0"/>
                </a:rPr>
                <a:t> </a:t>
              </a:r>
              <a:r>
                <a:rPr lang="en-US" sz="3300" kern="0" dirty="0" err="1">
                  <a:solidFill>
                    <a:schemeClr val="tx2"/>
                  </a:solidFill>
                  <a:latin typeface="+mj-lt"/>
                  <a:ea typeface="+mj-ea"/>
                  <a:cs typeface="Arial" pitchFamily="34" charset="0"/>
                </a:rPr>
                <a:t>mẹ</a:t>
              </a:r>
              <a:r>
                <a:rPr lang="en-US" sz="3300" kern="0" dirty="0">
                  <a:solidFill>
                    <a:schemeClr val="tx2"/>
                  </a:solidFill>
                  <a:latin typeface="+mj-lt"/>
                  <a:ea typeface="+mj-ea"/>
                  <a:cs typeface="Arial" pitchFamily="34" charset="0"/>
                </a:rPr>
                <a:t> </a:t>
              </a:r>
              <a:r>
                <a:rPr lang="en-US" sz="3300" kern="0" dirty="0" err="1">
                  <a:solidFill>
                    <a:schemeClr val="tx2"/>
                  </a:solidFill>
                  <a:latin typeface="+mj-lt"/>
                  <a:ea typeface="+mj-ea"/>
                  <a:cs typeface="Arial" pitchFamily="34" charset="0"/>
                </a:rPr>
                <a:t>bị</a:t>
              </a:r>
              <a:r>
                <a:rPr lang="en-US" sz="3300" kern="0" dirty="0">
                  <a:solidFill>
                    <a:schemeClr val="tx2"/>
                  </a:solidFill>
                  <a:latin typeface="+mj-lt"/>
                  <a:ea typeface="+mj-ea"/>
                  <a:cs typeface="Arial" pitchFamily="34" charset="0"/>
                </a:rPr>
                <a:t> </a:t>
              </a:r>
              <a:r>
                <a:rPr lang="en-US" sz="3300" kern="0" dirty="0" err="1">
                  <a:solidFill>
                    <a:schemeClr val="tx2"/>
                  </a:solidFill>
                  <a:latin typeface="+mj-lt"/>
                  <a:ea typeface="+mj-ea"/>
                  <a:cs typeface="Arial" pitchFamily="34" charset="0"/>
                </a:rPr>
                <a:t>ốm</a:t>
              </a:r>
              <a:r>
                <a:rPr lang="en-US" sz="3300" kern="0" dirty="0">
                  <a:solidFill>
                    <a:schemeClr val="tx2"/>
                  </a:solidFill>
                  <a:latin typeface="+mj-lt"/>
                  <a:ea typeface="+mj-ea"/>
                  <a:cs typeface="Arial" pitchFamily="34" charset="0"/>
                </a:rPr>
                <a:t>. </a:t>
              </a:r>
              <a:r>
                <a:rPr lang="en-US" sz="3300" kern="0" dirty="0" err="1">
                  <a:solidFill>
                    <a:schemeClr val="tx2"/>
                  </a:solidFill>
                  <a:latin typeface="+mj-lt"/>
                  <a:ea typeface="+mj-ea"/>
                  <a:cs typeface="Arial" pitchFamily="34" charset="0"/>
                </a:rPr>
                <a:t>Ngoài</a:t>
              </a:r>
              <a:r>
                <a:rPr lang="en-US" sz="3300" kern="0" dirty="0">
                  <a:solidFill>
                    <a:schemeClr val="tx2"/>
                  </a:solidFill>
                  <a:latin typeface="+mj-lt"/>
                  <a:ea typeface="+mj-ea"/>
                  <a:cs typeface="Arial" pitchFamily="34" charset="0"/>
                </a:rPr>
                <a:t> </a:t>
              </a:r>
              <a:r>
                <a:rPr lang="en-US" sz="3300" kern="0" dirty="0" err="1">
                  <a:solidFill>
                    <a:schemeClr val="tx2"/>
                  </a:solidFill>
                  <a:latin typeface="+mj-lt"/>
                  <a:ea typeface="+mj-ea"/>
                  <a:cs typeface="Arial" pitchFamily="34" charset="0"/>
                </a:rPr>
                <a:t>ra</a:t>
              </a:r>
              <a:r>
                <a:rPr lang="en-US" sz="3300" kern="0" dirty="0">
                  <a:solidFill>
                    <a:schemeClr val="tx2"/>
                  </a:solidFill>
                  <a:latin typeface="+mj-lt"/>
                  <a:ea typeface="+mj-ea"/>
                  <a:cs typeface="Arial" pitchFamily="34" charset="0"/>
                </a:rPr>
                <a:t> </a:t>
              </a:r>
              <a:r>
                <a:rPr lang="en-US" sz="3300" kern="0" dirty="0" err="1">
                  <a:solidFill>
                    <a:schemeClr val="tx2"/>
                  </a:solidFill>
                  <a:latin typeface="+mj-lt"/>
                  <a:ea typeface="+mj-ea"/>
                  <a:cs typeface="Arial" pitchFamily="34" charset="0"/>
                </a:rPr>
                <a:t>bài</a:t>
              </a:r>
              <a:r>
                <a:rPr lang="en-US" sz="3300" kern="0" dirty="0">
                  <a:solidFill>
                    <a:schemeClr val="tx2"/>
                  </a:solidFill>
                  <a:latin typeface="+mj-lt"/>
                  <a:ea typeface="+mj-ea"/>
                  <a:cs typeface="Arial" pitchFamily="34" charset="0"/>
                </a:rPr>
                <a:t> </a:t>
              </a:r>
              <a:r>
                <a:rPr lang="en-US" sz="3300" kern="0" dirty="0" err="1">
                  <a:solidFill>
                    <a:schemeClr val="tx2"/>
                  </a:solidFill>
                  <a:latin typeface="+mj-lt"/>
                  <a:ea typeface="+mj-ea"/>
                  <a:cs typeface="Arial" pitchFamily="34" charset="0"/>
                </a:rPr>
                <a:t>thơ</a:t>
              </a:r>
              <a:r>
                <a:rPr lang="en-US" sz="3300" kern="0" dirty="0">
                  <a:solidFill>
                    <a:schemeClr val="tx2"/>
                  </a:solidFill>
                  <a:latin typeface="+mj-lt"/>
                  <a:ea typeface="+mj-ea"/>
                  <a:cs typeface="Arial" pitchFamily="34" charset="0"/>
                </a:rPr>
                <a:t> </a:t>
              </a:r>
              <a:r>
                <a:rPr lang="en-US" sz="3300" kern="0" dirty="0" err="1">
                  <a:solidFill>
                    <a:schemeClr val="tx2"/>
                  </a:solidFill>
                  <a:latin typeface="+mj-lt"/>
                  <a:ea typeface="+mj-ea"/>
                  <a:cs typeface="Arial" pitchFamily="34" charset="0"/>
                </a:rPr>
                <a:t>cũng</a:t>
              </a:r>
              <a:r>
                <a:rPr lang="en-US" sz="3300" kern="0" dirty="0">
                  <a:solidFill>
                    <a:schemeClr val="tx2"/>
                  </a:solidFill>
                  <a:latin typeface="+mj-lt"/>
                  <a:ea typeface="+mj-ea"/>
                  <a:cs typeface="Arial" pitchFamily="34" charset="0"/>
                </a:rPr>
                <a:t> </a:t>
              </a:r>
              <a:r>
                <a:rPr lang="en-US" sz="3300" kern="0" dirty="0" err="1">
                  <a:solidFill>
                    <a:schemeClr val="tx2"/>
                  </a:solidFill>
                  <a:latin typeface="+mj-lt"/>
                  <a:ea typeface="+mj-ea"/>
                  <a:cs typeface="Arial" pitchFamily="34" charset="0"/>
                </a:rPr>
                <a:t>còn</a:t>
              </a:r>
              <a:r>
                <a:rPr lang="en-US" sz="3300" kern="0" dirty="0">
                  <a:solidFill>
                    <a:schemeClr val="tx2"/>
                  </a:solidFill>
                  <a:latin typeface="+mj-lt"/>
                  <a:ea typeface="+mj-ea"/>
                  <a:cs typeface="Arial" pitchFamily="34" charset="0"/>
                </a:rPr>
                <a:t> </a:t>
              </a:r>
              <a:r>
                <a:rPr lang="en-US" sz="3300" kern="0" dirty="0" err="1">
                  <a:solidFill>
                    <a:schemeClr val="tx2"/>
                  </a:solidFill>
                  <a:latin typeface="+mj-lt"/>
                  <a:ea typeface="+mj-ea"/>
                  <a:cs typeface="Arial" pitchFamily="34" charset="0"/>
                </a:rPr>
                <a:t>thể</a:t>
              </a:r>
              <a:r>
                <a:rPr lang="en-US" sz="3300" kern="0" dirty="0">
                  <a:solidFill>
                    <a:schemeClr val="tx2"/>
                  </a:solidFill>
                  <a:latin typeface="+mj-lt"/>
                  <a:ea typeface="+mj-ea"/>
                  <a:cs typeface="Arial" pitchFamily="34" charset="0"/>
                </a:rPr>
                <a:t> </a:t>
              </a:r>
              <a:r>
                <a:rPr lang="en-US" sz="3300" kern="0" dirty="0" err="1">
                  <a:solidFill>
                    <a:schemeClr val="tx2"/>
                  </a:solidFill>
                  <a:latin typeface="+mj-lt"/>
                  <a:ea typeface="+mj-ea"/>
                  <a:cs typeface="Arial" pitchFamily="34" charset="0"/>
                </a:rPr>
                <a:t>hiện</a:t>
              </a:r>
              <a:r>
                <a:rPr lang="en-US" sz="3300" kern="0" dirty="0">
                  <a:solidFill>
                    <a:schemeClr val="tx2"/>
                  </a:solidFill>
                  <a:latin typeface="+mj-lt"/>
                  <a:ea typeface="+mj-ea"/>
                  <a:cs typeface="Arial" pitchFamily="34" charset="0"/>
                </a:rPr>
                <a:t> </a:t>
              </a:r>
              <a:r>
                <a:rPr lang="en-US" sz="3300" kern="0" dirty="0" err="1">
                  <a:solidFill>
                    <a:schemeClr val="tx2"/>
                  </a:solidFill>
                  <a:latin typeface="+mj-lt"/>
                  <a:ea typeface="+mj-ea"/>
                  <a:cs typeface="Arial" pitchFamily="34" charset="0"/>
                </a:rPr>
                <a:t>tình</a:t>
              </a:r>
              <a:r>
                <a:rPr lang="en-US" sz="3300" kern="0" dirty="0">
                  <a:solidFill>
                    <a:schemeClr val="tx2"/>
                  </a:solidFill>
                  <a:latin typeface="+mj-lt"/>
                  <a:ea typeface="+mj-ea"/>
                  <a:cs typeface="Arial" pitchFamily="34" charset="0"/>
                </a:rPr>
                <a:t> </a:t>
              </a:r>
              <a:r>
                <a:rPr lang="en-US" sz="3300" kern="0" dirty="0" err="1">
                  <a:solidFill>
                    <a:schemeClr val="tx2"/>
                  </a:solidFill>
                  <a:latin typeface="+mj-lt"/>
                  <a:ea typeface="+mj-ea"/>
                  <a:cs typeface="Arial" pitchFamily="34" charset="0"/>
                </a:rPr>
                <a:t>cảm</a:t>
              </a:r>
              <a:r>
                <a:rPr lang="en-US" sz="3300" kern="0" dirty="0">
                  <a:solidFill>
                    <a:schemeClr val="tx2"/>
                  </a:solidFill>
                  <a:latin typeface="+mj-lt"/>
                  <a:ea typeface="+mj-ea"/>
                  <a:cs typeface="Arial" pitchFamily="34" charset="0"/>
                </a:rPr>
                <a:t> </a:t>
              </a:r>
              <a:r>
                <a:rPr lang="en-US" sz="3300" kern="0" dirty="0" err="1">
                  <a:solidFill>
                    <a:schemeClr val="tx2"/>
                  </a:solidFill>
                  <a:latin typeface="+mj-lt"/>
                  <a:ea typeface="+mj-ea"/>
                  <a:cs typeface="Arial" pitchFamily="34" charset="0"/>
                </a:rPr>
                <a:t>xóm</a:t>
              </a:r>
              <a:r>
                <a:rPr lang="en-US" sz="3300" kern="0" dirty="0">
                  <a:solidFill>
                    <a:schemeClr val="tx2"/>
                  </a:solidFill>
                  <a:latin typeface="+mj-lt"/>
                  <a:ea typeface="+mj-ea"/>
                  <a:cs typeface="Arial" pitchFamily="34" charset="0"/>
                </a:rPr>
                <a:t> </a:t>
              </a:r>
              <a:r>
                <a:rPr lang="en-US" sz="3300" kern="0" dirty="0" err="1">
                  <a:solidFill>
                    <a:schemeClr val="tx2"/>
                  </a:solidFill>
                  <a:latin typeface="+mj-lt"/>
                  <a:ea typeface="+mj-ea"/>
                  <a:cs typeface="Arial" pitchFamily="34" charset="0"/>
                </a:rPr>
                <a:t>làng</a:t>
              </a:r>
              <a:r>
                <a:rPr lang="en-US" sz="3300" kern="0" dirty="0">
                  <a:solidFill>
                    <a:schemeClr val="tx2"/>
                  </a:solidFill>
                  <a:latin typeface="+mj-lt"/>
                  <a:ea typeface="+mj-ea"/>
                  <a:cs typeface="Arial" pitchFamily="34" charset="0"/>
                </a:rPr>
                <a:t> </a:t>
              </a:r>
              <a:r>
                <a:rPr lang="en-US" sz="3300" kern="0" dirty="0" err="1">
                  <a:solidFill>
                    <a:schemeClr val="tx2"/>
                  </a:solidFill>
                  <a:latin typeface="+mj-lt"/>
                  <a:ea typeface="+mj-ea"/>
                  <a:cs typeface="Arial" pitchFamily="34" charset="0"/>
                </a:rPr>
                <a:t>đối</a:t>
              </a:r>
              <a:r>
                <a:rPr lang="en-US" sz="3300" kern="0" dirty="0">
                  <a:solidFill>
                    <a:schemeClr val="tx2"/>
                  </a:solidFill>
                  <a:latin typeface="+mj-lt"/>
                  <a:ea typeface="+mj-ea"/>
                  <a:cs typeface="Arial" pitchFamily="34" charset="0"/>
                </a:rPr>
                <a:t> </a:t>
              </a:r>
              <a:r>
                <a:rPr lang="en-US" sz="3300" kern="0" dirty="0" err="1">
                  <a:solidFill>
                    <a:schemeClr val="tx2"/>
                  </a:solidFill>
                  <a:latin typeface="+mj-lt"/>
                  <a:ea typeface="+mj-ea"/>
                  <a:cs typeface="Arial" pitchFamily="34" charset="0"/>
                </a:rPr>
                <a:t>với</a:t>
              </a:r>
              <a:r>
                <a:rPr lang="en-US" sz="3300" kern="0" dirty="0">
                  <a:solidFill>
                    <a:schemeClr val="tx2"/>
                  </a:solidFill>
                  <a:latin typeface="+mj-lt"/>
                  <a:ea typeface="+mj-ea"/>
                  <a:cs typeface="Arial" pitchFamily="34" charset="0"/>
                </a:rPr>
                <a:t> </a:t>
              </a:r>
              <a:r>
                <a:rPr lang="en-US" sz="3300" kern="0" dirty="0" err="1">
                  <a:solidFill>
                    <a:schemeClr val="tx2"/>
                  </a:solidFill>
                  <a:latin typeface="+mj-lt"/>
                  <a:ea typeface="+mj-ea"/>
                  <a:cs typeface="Arial" pitchFamily="34" charset="0"/>
                </a:rPr>
                <a:t>một</a:t>
              </a:r>
              <a:r>
                <a:rPr lang="en-US" sz="3300" kern="0" dirty="0">
                  <a:solidFill>
                    <a:schemeClr val="tx2"/>
                  </a:solidFill>
                  <a:latin typeface="+mj-lt"/>
                  <a:ea typeface="+mj-ea"/>
                  <a:cs typeface="Arial" pitchFamily="34" charset="0"/>
                </a:rPr>
                <a:t> </a:t>
              </a:r>
              <a:r>
                <a:rPr lang="en-US" sz="3300" kern="0" dirty="0" err="1">
                  <a:solidFill>
                    <a:schemeClr val="tx2"/>
                  </a:solidFill>
                  <a:latin typeface="+mj-lt"/>
                  <a:ea typeface="+mj-ea"/>
                  <a:cs typeface="Arial" pitchFamily="34" charset="0"/>
                </a:rPr>
                <a:t>người</a:t>
              </a:r>
              <a:r>
                <a:rPr lang="en-US" sz="3300" kern="0" dirty="0">
                  <a:solidFill>
                    <a:schemeClr val="tx2"/>
                  </a:solidFill>
                  <a:latin typeface="+mj-lt"/>
                  <a:ea typeface="+mj-ea"/>
                  <a:cs typeface="Arial" pitchFamily="34" charset="0"/>
                </a:rPr>
                <a:t> </a:t>
              </a:r>
              <a:r>
                <a:rPr lang="en-US" sz="3300" kern="0" dirty="0" err="1">
                  <a:solidFill>
                    <a:schemeClr val="tx2"/>
                  </a:solidFill>
                  <a:latin typeface="+mj-lt"/>
                  <a:ea typeface="+mj-ea"/>
                  <a:cs typeface="Arial" pitchFamily="34" charset="0"/>
                </a:rPr>
                <a:t>bị</a:t>
              </a:r>
              <a:r>
                <a:rPr lang="en-US" sz="3300" kern="0" dirty="0">
                  <a:solidFill>
                    <a:schemeClr val="tx2"/>
                  </a:solidFill>
                  <a:latin typeface="+mj-lt"/>
                  <a:ea typeface="+mj-ea"/>
                  <a:cs typeface="Arial" pitchFamily="34" charset="0"/>
                </a:rPr>
                <a:t> </a:t>
              </a:r>
              <a:r>
                <a:rPr lang="en-US" sz="3300" kern="0" dirty="0" err="1">
                  <a:solidFill>
                    <a:schemeClr val="tx2"/>
                  </a:solidFill>
                  <a:latin typeface="+mj-lt"/>
                  <a:ea typeface="+mj-ea"/>
                  <a:cs typeface="Arial" pitchFamily="34" charset="0"/>
                </a:rPr>
                <a:t>ốm</a:t>
              </a:r>
              <a:endParaRPr lang="vi-VN" sz="3300" kern="0" dirty="0">
                <a:solidFill>
                  <a:schemeClr val="tx2"/>
                </a:solidFill>
                <a:latin typeface="+mj-lt"/>
                <a:ea typeface="+mj-ea"/>
                <a:cs typeface="Arial" pitchFamily="34" charset="0"/>
              </a:endParaRPr>
            </a:p>
          </p:txBody>
        </p:sp>
      </p:grpSp>
      <p:sp>
        <p:nvSpPr>
          <p:cNvPr id="34819" name="Rectangle 4"/>
          <p:cNvSpPr>
            <a:spLocks noGrp="1" noChangeArrowheads="1"/>
          </p:cNvSpPr>
          <p:nvPr>
            <p:ph type="title"/>
          </p:nvPr>
        </p:nvSpPr>
        <p:spPr>
          <a:xfrm>
            <a:off x="3295650" y="1088231"/>
            <a:ext cx="5943600" cy="457200"/>
          </a:xfrm>
        </p:spPr>
        <p:txBody>
          <a:bodyPr>
            <a:normAutofit fontScale="90000"/>
          </a:bodyPr>
          <a:lstStyle/>
          <a:p>
            <a:pPr eaLnBrk="1" hangingPunct="1"/>
            <a:r>
              <a:rPr lang="en-US" altLang="en-US" b="1">
                <a:solidFill>
                  <a:srgbClr val="0000FF"/>
                </a:solidFill>
                <a:cs typeface="Arial" panose="020B0604020202020204" pitchFamily="34" charset="0"/>
              </a:rPr>
              <a:t>Bài thơ có ý nghĩa như thế nào?</a:t>
            </a:r>
            <a:endParaRPr lang="vi-VN" altLang="en-US" b="1">
              <a:solidFill>
                <a:srgbClr val="0000FF"/>
              </a:solidFill>
              <a:cs typeface="Arial" panose="020B0604020202020204" pitchFamily="34" charset="0"/>
            </a:endParaRPr>
          </a:p>
        </p:txBody>
      </p:sp>
      <p:pic>
        <p:nvPicPr>
          <p:cNvPr id="20" name="Picture 19" descr="thiệp con yêu mẹ.jpg"/>
          <p:cNvPicPr>
            <a:picLocks noChangeAspect="1"/>
          </p:cNvPicPr>
          <p:nvPr/>
        </p:nvPicPr>
        <p:blipFill>
          <a:blip r:embed="rId3"/>
          <a:stretch>
            <a:fillRect/>
          </a:stretch>
        </p:blipFill>
        <p:spPr>
          <a:xfrm>
            <a:off x="3695701" y="3886200"/>
            <a:ext cx="5257799" cy="1657350"/>
          </a:xfrm>
          <a:prstGeom prst="rect">
            <a:avLst/>
          </a:prstGeom>
          <a:ln>
            <a:noFill/>
          </a:ln>
          <a:effectLst>
            <a:softEdge rad="112500"/>
          </a:effectLst>
        </p:spPr>
      </p:pic>
    </p:spTree>
    <p:extLst>
      <p:ext uri="{BB962C8B-B14F-4D97-AF65-F5344CB8AC3E}">
        <p14:creationId xmlns:p14="http://schemas.microsoft.com/office/powerpoint/2010/main" val="37112369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0498" name="AutoShape 2"/>
          <p:cNvSpPr>
            <a:spLocks noChangeArrowheads="1"/>
          </p:cNvSpPr>
          <p:nvPr/>
        </p:nvSpPr>
        <p:spPr bwMode="auto">
          <a:xfrm>
            <a:off x="3581400" y="114300"/>
            <a:ext cx="5429250" cy="609600"/>
          </a:xfrm>
          <a:prstGeom prst="flowChartAlternateProcess">
            <a:avLst/>
          </a:prstGeom>
          <a:solidFill>
            <a:srgbClr val="FFCCFF">
              <a:alpha val="84000"/>
            </a:srgbClr>
          </a:solidFill>
          <a:ln w="9525">
            <a:solidFill>
              <a:srgbClr val="FFCCFF"/>
            </a:solidFill>
            <a:miter lim="800000"/>
            <a:headEnd/>
            <a:tailEnd/>
          </a:ln>
          <a:effectLst/>
        </p:spPr>
        <p:txBody>
          <a:bodyPr wrap="none" anchor="ctr"/>
          <a:lstStyle/>
          <a:p>
            <a:pPr algn="ctr" eaLnBrk="1" hangingPunct="1">
              <a:defRPr/>
            </a:pPr>
            <a:r>
              <a:rPr lang="en-US" sz="3300" b="1" dirty="0">
                <a:ln>
                  <a:solidFill>
                    <a:schemeClr val="tx1"/>
                  </a:solidFill>
                </a:ln>
                <a:latin typeface="Times New Roman" panose="02020603050405020304" pitchFamily="18" charset="0"/>
                <a:cs typeface="Times New Roman" panose="02020603050405020304" pitchFamily="18" charset="0"/>
              </a:rPr>
              <a:t>LUYỆN ĐỌC DIỄN CẢM</a:t>
            </a:r>
          </a:p>
        </p:txBody>
      </p:sp>
      <p:grpSp>
        <p:nvGrpSpPr>
          <p:cNvPr id="2" name="Group 3"/>
          <p:cNvGrpSpPr>
            <a:grpSpLocks/>
          </p:cNvGrpSpPr>
          <p:nvPr/>
        </p:nvGrpSpPr>
        <p:grpSpPr bwMode="auto">
          <a:xfrm>
            <a:off x="3170635" y="1218010"/>
            <a:ext cx="7259240" cy="3259931"/>
            <a:chOff x="732076" y="4457700"/>
            <a:chExt cx="5859600" cy="3190524"/>
          </a:xfrm>
        </p:grpSpPr>
        <p:sp>
          <p:nvSpPr>
            <p:cNvPr id="8" name="Rectangle 2"/>
            <p:cNvSpPr txBox="1">
              <a:spLocks noChangeArrowheads="1"/>
            </p:cNvSpPr>
            <p:nvPr/>
          </p:nvSpPr>
          <p:spPr bwMode="auto">
            <a:xfrm>
              <a:off x="825299" y="4457700"/>
              <a:ext cx="5766377" cy="1371529"/>
            </a:xfrm>
            <a:prstGeom prst="rect">
              <a:avLst/>
            </a:prstGeom>
            <a:noFill/>
            <a:ln w="9525">
              <a:noFill/>
              <a:miter lim="800000"/>
              <a:headEnd/>
              <a:tailEnd/>
            </a:ln>
            <a:effectLst/>
          </p:spPr>
          <p:txBody>
            <a:bodyPr anchor="ctr"/>
            <a:lstStyle/>
            <a:p>
              <a:pPr algn="ctr" eaLnBrk="1" hangingPunct="1">
                <a:defRPr/>
              </a:pPr>
              <a:r>
                <a:rPr lang="en-US" sz="3000" kern="0" dirty="0" err="1">
                  <a:solidFill>
                    <a:schemeClr val="tx2"/>
                  </a:solidFill>
                  <a:latin typeface="+mj-lt"/>
                  <a:ea typeface="+mj-ea"/>
                  <a:cs typeface="Arial" pitchFamily="34" charset="0"/>
                </a:rPr>
                <a:t>Sáng</a:t>
              </a:r>
              <a:r>
                <a:rPr lang="en-US" sz="3000" kern="0" dirty="0">
                  <a:solidFill>
                    <a:schemeClr val="tx2"/>
                  </a:solidFill>
                  <a:latin typeface="+mj-lt"/>
                  <a:ea typeface="+mj-ea"/>
                  <a:cs typeface="Arial" pitchFamily="34" charset="0"/>
                </a:rPr>
                <a:t> nay </a:t>
              </a:r>
              <a:r>
                <a:rPr lang="en-US" sz="3000" kern="0" dirty="0" err="1">
                  <a:solidFill>
                    <a:schemeClr val="tx2"/>
                  </a:solidFill>
                  <a:latin typeface="+mj-lt"/>
                  <a:ea typeface="+mj-ea"/>
                  <a:cs typeface="Arial" pitchFamily="34" charset="0"/>
                </a:rPr>
                <a:t>trời</a:t>
              </a:r>
              <a:r>
                <a:rPr lang="en-US" sz="3000" kern="0" dirty="0">
                  <a:solidFill>
                    <a:schemeClr val="tx2"/>
                  </a:solidFill>
                  <a:latin typeface="+mj-lt"/>
                  <a:ea typeface="+mj-ea"/>
                  <a:cs typeface="Arial" pitchFamily="34" charset="0"/>
                </a:rPr>
                <a:t> </a:t>
              </a:r>
              <a:r>
                <a:rPr lang="en-US" sz="3000" kern="0" dirty="0" err="1">
                  <a:solidFill>
                    <a:schemeClr val="tx2"/>
                  </a:solidFill>
                  <a:latin typeface="+mj-lt"/>
                  <a:ea typeface="+mj-ea"/>
                  <a:cs typeface="Arial" pitchFamily="34" charset="0"/>
                </a:rPr>
                <a:t>đổ</a:t>
              </a:r>
              <a:r>
                <a:rPr lang="en-US" sz="3000" kern="0" dirty="0">
                  <a:solidFill>
                    <a:schemeClr val="tx2"/>
                  </a:solidFill>
                  <a:latin typeface="+mj-lt"/>
                  <a:ea typeface="+mj-ea"/>
                  <a:cs typeface="Arial" pitchFamily="34" charset="0"/>
                </a:rPr>
                <a:t> </a:t>
              </a:r>
              <a:r>
                <a:rPr lang="en-US" sz="3000" kern="0" dirty="0" err="1">
                  <a:solidFill>
                    <a:schemeClr val="tx2"/>
                  </a:solidFill>
                  <a:latin typeface="+mj-lt"/>
                  <a:ea typeface="+mj-ea"/>
                  <a:cs typeface="Arial" pitchFamily="34" charset="0"/>
                </a:rPr>
                <a:t>mưa</a:t>
              </a:r>
              <a:r>
                <a:rPr lang="en-US" sz="3000" kern="0" dirty="0">
                  <a:solidFill>
                    <a:schemeClr val="tx2"/>
                  </a:solidFill>
                  <a:latin typeface="+mj-lt"/>
                  <a:ea typeface="+mj-ea"/>
                  <a:cs typeface="Arial" pitchFamily="34" charset="0"/>
                </a:rPr>
                <a:t> </a:t>
              </a:r>
              <a:r>
                <a:rPr lang="en-US" sz="3000" kern="0" dirty="0" err="1">
                  <a:solidFill>
                    <a:schemeClr val="tx2"/>
                  </a:solidFill>
                  <a:latin typeface="+mj-lt"/>
                  <a:ea typeface="+mj-ea"/>
                  <a:cs typeface="Arial" pitchFamily="34" charset="0"/>
                </a:rPr>
                <a:t>rào</a:t>
              </a:r>
              <a:endParaRPr lang="en-US" sz="3000" kern="0" dirty="0">
                <a:solidFill>
                  <a:schemeClr val="tx2"/>
                </a:solidFill>
                <a:latin typeface="+mj-lt"/>
                <a:ea typeface="+mj-ea"/>
                <a:cs typeface="Arial" pitchFamily="34" charset="0"/>
              </a:endParaRPr>
            </a:p>
            <a:p>
              <a:pPr algn="ctr" eaLnBrk="1" hangingPunct="1">
                <a:defRPr/>
              </a:pPr>
              <a:r>
                <a:rPr lang="en-US" sz="3000" kern="0" dirty="0" err="1">
                  <a:solidFill>
                    <a:schemeClr val="tx2"/>
                  </a:solidFill>
                  <a:latin typeface="+mj-lt"/>
                  <a:ea typeface="+mj-ea"/>
                  <a:cs typeface="Arial" pitchFamily="34" charset="0"/>
                </a:rPr>
                <a:t>Nắng</a:t>
              </a:r>
              <a:r>
                <a:rPr lang="en-US" sz="3000" kern="0" dirty="0">
                  <a:solidFill>
                    <a:schemeClr val="tx2"/>
                  </a:solidFill>
                  <a:latin typeface="+mj-lt"/>
                  <a:ea typeface="+mj-ea"/>
                  <a:cs typeface="Arial" pitchFamily="34" charset="0"/>
                </a:rPr>
                <a:t> </a:t>
              </a:r>
              <a:r>
                <a:rPr lang="en-US" sz="3000" kern="0" dirty="0" err="1">
                  <a:solidFill>
                    <a:schemeClr val="tx2"/>
                  </a:solidFill>
                  <a:latin typeface="+mj-lt"/>
                  <a:ea typeface="+mj-ea"/>
                  <a:cs typeface="Arial" pitchFamily="34" charset="0"/>
                </a:rPr>
                <a:t>trong</a:t>
              </a:r>
              <a:r>
                <a:rPr lang="en-US" sz="3000" kern="0" dirty="0">
                  <a:solidFill>
                    <a:schemeClr val="tx2"/>
                  </a:solidFill>
                  <a:latin typeface="+mj-lt"/>
                  <a:ea typeface="+mj-ea"/>
                  <a:cs typeface="Arial" pitchFamily="34" charset="0"/>
                </a:rPr>
                <a:t> </a:t>
              </a:r>
              <a:r>
                <a:rPr lang="en-US" sz="3000" kern="0" dirty="0" err="1">
                  <a:solidFill>
                    <a:schemeClr val="tx2"/>
                  </a:solidFill>
                  <a:latin typeface="+mj-lt"/>
                  <a:ea typeface="+mj-ea"/>
                  <a:cs typeface="Arial" pitchFamily="34" charset="0"/>
                </a:rPr>
                <a:t>trái</a:t>
              </a:r>
              <a:r>
                <a:rPr lang="en-US" sz="3000" kern="0" dirty="0">
                  <a:solidFill>
                    <a:schemeClr val="tx2"/>
                  </a:solidFill>
                  <a:latin typeface="+mj-lt"/>
                  <a:ea typeface="+mj-ea"/>
                  <a:cs typeface="Arial" pitchFamily="34" charset="0"/>
                </a:rPr>
                <a:t> </a:t>
              </a:r>
              <a:r>
                <a:rPr lang="en-US" sz="3000" kern="0" dirty="0" err="1">
                  <a:solidFill>
                    <a:schemeClr val="tx2"/>
                  </a:solidFill>
                  <a:latin typeface="+mj-lt"/>
                  <a:ea typeface="+mj-ea"/>
                  <a:cs typeface="Arial" pitchFamily="34" charset="0"/>
                </a:rPr>
                <a:t>chín</a:t>
              </a:r>
              <a:r>
                <a:rPr lang="en-US" sz="3000" kern="0" dirty="0">
                  <a:solidFill>
                    <a:schemeClr val="tx2"/>
                  </a:solidFill>
                  <a:latin typeface="+mj-lt"/>
                  <a:ea typeface="+mj-ea"/>
                  <a:cs typeface="Arial" pitchFamily="34" charset="0"/>
                </a:rPr>
                <a:t>   </a:t>
              </a:r>
              <a:r>
                <a:rPr lang="en-US" sz="3000" kern="0" dirty="0" err="1">
                  <a:solidFill>
                    <a:schemeClr val="tx2"/>
                  </a:solidFill>
                  <a:latin typeface="+mj-lt"/>
                  <a:ea typeface="+mj-ea"/>
                  <a:cs typeface="Arial" pitchFamily="34" charset="0"/>
                </a:rPr>
                <a:t>ngọt</a:t>
              </a:r>
              <a:r>
                <a:rPr lang="en-US" sz="3000" kern="0" dirty="0">
                  <a:solidFill>
                    <a:schemeClr val="tx2"/>
                  </a:solidFill>
                  <a:latin typeface="+mj-lt"/>
                  <a:ea typeface="+mj-ea"/>
                  <a:cs typeface="Arial" pitchFamily="34" charset="0"/>
                </a:rPr>
                <a:t> </a:t>
              </a:r>
              <a:r>
                <a:rPr lang="en-US" sz="3000" kern="0" dirty="0" err="1">
                  <a:solidFill>
                    <a:schemeClr val="tx2"/>
                  </a:solidFill>
                  <a:latin typeface="+mj-lt"/>
                  <a:ea typeface="+mj-ea"/>
                  <a:cs typeface="Arial" pitchFamily="34" charset="0"/>
                </a:rPr>
                <a:t>ngào</a:t>
              </a:r>
              <a:r>
                <a:rPr lang="en-US" sz="3000" kern="0" dirty="0">
                  <a:solidFill>
                    <a:schemeClr val="tx2"/>
                  </a:solidFill>
                  <a:latin typeface="+mj-lt"/>
                  <a:ea typeface="+mj-ea"/>
                  <a:cs typeface="Arial" pitchFamily="34" charset="0"/>
                </a:rPr>
                <a:t> bay </a:t>
              </a:r>
              <a:r>
                <a:rPr lang="en-US" sz="3000" kern="0" dirty="0" err="1">
                  <a:solidFill>
                    <a:schemeClr val="tx2"/>
                  </a:solidFill>
                  <a:latin typeface="+mj-lt"/>
                  <a:ea typeface="+mj-ea"/>
                  <a:cs typeface="Arial" pitchFamily="34" charset="0"/>
                </a:rPr>
                <a:t>hương</a:t>
              </a:r>
              <a:endParaRPr lang="en-US" sz="3000" kern="0" dirty="0">
                <a:solidFill>
                  <a:schemeClr val="tx2"/>
                </a:solidFill>
                <a:latin typeface="+mj-lt"/>
                <a:ea typeface="+mj-ea"/>
                <a:cs typeface="Arial" pitchFamily="34" charset="0"/>
              </a:endParaRPr>
            </a:p>
            <a:p>
              <a:pPr algn="ctr" eaLnBrk="1" hangingPunct="1">
                <a:defRPr/>
              </a:pPr>
              <a:r>
                <a:rPr lang="en-US" sz="3000" kern="0" dirty="0" err="1">
                  <a:solidFill>
                    <a:schemeClr val="tx2"/>
                  </a:solidFill>
                  <a:latin typeface="+mj-lt"/>
                  <a:ea typeface="+mj-ea"/>
                  <a:cs typeface="Arial" pitchFamily="34" charset="0"/>
                </a:rPr>
                <a:t>Cả</a:t>
              </a:r>
              <a:r>
                <a:rPr lang="en-US" sz="3000" kern="0" dirty="0">
                  <a:solidFill>
                    <a:schemeClr val="tx2"/>
                  </a:solidFill>
                  <a:latin typeface="+mj-lt"/>
                  <a:ea typeface="+mj-ea"/>
                  <a:cs typeface="Arial" pitchFamily="34" charset="0"/>
                </a:rPr>
                <a:t> </a:t>
              </a:r>
              <a:r>
                <a:rPr lang="en-US" sz="3000" kern="0" dirty="0" err="1">
                  <a:solidFill>
                    <a:schemeClr val="tx2"/>
                  </a:solidFill>
                  <a:latin typeface="+mj-lt"/>
                  <a:ea typeface="+mj-ea"/>
                  <a:cs typeface="Arial" pitchFamily="34" charset="0"/>
                </a:rPr>
                <a:t>đời</a:t>
              </a:r>
              <a:r>
                <a:rPr lang="en-US" sz="3000" kern="0" dirty="0">
                  <a:solidFill>
                    <a:schemeClr val="tx2"/>
                  </a:solidFill>
                  <a:latin typeface="+mj-lt"/>
                  <a:ea typeface="+mj-ea"/>
                  <a:cs typeface="Arial" pitchFamily="34" charset="0"/>
                </a:rPr>
                <a:t> </a:t>
              </a:r>
              <a:r>
                <a:rPr lang="en-US" sz="3000" kern="0" dirty="0" err="1">
                  <a:solidFill>
                    <a:schemeClr val="tx2"/>
                  </a:solidFill>
                  <a:latin typeface="+mj-lt"/>
                  <a:ea typeface="+mj-ea"/>
                  <a:cs typeface="Arial" pitchFamily="34" charset="0"/>
                </a:rPr>
                <a:t>đi</a:t>
              </a:r>
              <a:r>
                <a:rPr lang="en-US" sz="3000" kern="0" dirty="0">
                  <a:solidFill>
                    <a:schemeClr val="tx2"/>
                  </a:solidFill>
                  <a:latin typeface="+mj-lt"/>
                  <a:ea typeface="+mj-ea"/>
                  <a:cs typeface="Arial" pitchFamily="34" charset="0"/>
                </a:rPr>
                <a:t> </a:t>
              </a:r>
              <a:r>
                <a:rPr lang="en-US" sz="3000" kern="0" dirty="0" err="1">
                  <a:solidFill>
                    <a:schemeClr val="tx2"/>
                  </a:solidFill>
                  <a:latin typeface="+mj-lt"/>
                  <a:ea typeface="+mj-ea"/>
                  <a:cs typeface="Arial" pitchFamily="34" charset="0"/>
                </a:rPr>
                <a:t>gió</a:t>
              </a:r>
              <a:r>
                <a:rPr lang="en-US" sz="3000" kern="0" dirty="0">
                  <a:solidFill>
                    <a:schemeClr val="tx2"/>
                  </a:solidFill>
                  <a:latin typeface="+mj-lt"/>
                  <a:ea typeface="+mj-ea"/>
                  <a:cs typeface="Arial" pitchFamily="34" charset="0"/>
                </a:rPr>
                <a:t>   </a:t>
              </a:r>
              <a:r>
                <a:rPr lang="en-US" sz="3000" kern="0" dirty="0" err="1">
                  <a:solidFill>
                    <a:schemeClr val="tx2"/>
                  </a:solidFill>
                  <a:latin typeface="+mj-lt"/>
                  <a:ea typeface="+mj-ea"/>
                  <a:cs typeface="Arial" pitchFamily="34" charset="0"/>
                </a:rPr>
                <a:t>đi</a:t>
              </a:r>
              <a:r>
                <a:rPr lang="en-US" sz="3000" kern="0" dirty="0">
                  <a:solidFill>
                    <a:schemeClr val="tx2"/>
                  </a:solidFill>
                  <a:latin typeface="+mj-lt"/>
                  <a:ea typeface="+mj-ea"/>
                  <a:cs typeface="Arial" pitchFamily="34" charset="0"/>
                </a:rPr>
                <a:t> </a:t>
              </a:r>
              <a:r>
                <a:rPr lang="en-US" sz="3000" kern="0" dirty="0" err="1">
                  <a:solidFill>
                    <a:schemeClr val="tx2"/>
                  </a:solidFill>
                  <a:latin typeface="+mj-lt"/>
                  <a:ea typeface="+mj-ea"/>
                  <a:cs typeface="Arial" pitchFamily="34" charset="0"/>
                </a:rPr>
                <a:t>sương</a:t>
              </a:r>
              <a:endParaRPr lang="en-US" sz="3000" kern="0" dirty="0">
                <a:solidFill>
                  <a:schemeClr val="tx2"/>
                </a:solidFill>
                <a:latin typeface="+mj-lt"/>
                <a:ea typeface="+mj-ea"/>
                <a:cs typeface="Arial" pitchFamily="34" charset="0"/>
              </a:endParaRPr>
            </a:p>
            <a:p>
              <a:pPr algn="ctr" eaLnBrk="1" hangingPunct="1">
                <a:defRPr/>
              </a:pPr>
              <a:r>
                <a:rPr lang="en-US" sz="3000" kern="0" dirty="0" err="1">
                  <a:solidFill>
                    <a:schemeClr val="tx2"/>
                  </a:solidFill>
                  <a:latin typeface="+mj-lt"/>
                  <a:ea typeface="+mj-ea"/>
                  <a:cs typeface="Arial" pitchFamily="34" charset="0"/>
                </a:rPr>
                <a:t>Bây</a:t>
              </a:r>
              <a:r>
                <a:rPr lang="en-US" sz="3000" kern="0" dirty="0">
                  <a:solidFill>
                    <a:schemeClr val="tx2"/>
                  </a:solidFill>
                  <a:latin typeface="+mj-lt"/>
                  <a:ea typeface="+mj-ea"/>
                  <a:cs typeface="Arial" pitchFamily="34" charset="0"/>
                </a:rPr>
                <a:t> </a:t>
              </a:r>
              <a:r>
                <a:rPr lang="en-US" sz="3000" kern="0" dirty="0" err="1">
                  <a:solidFill>
                    <a:schemeClr val="tx2"/>
                  </a:solidFill>
                  <a:latin typeface="+mj-lt"/>
                  <a:ea typeface="+mj-ea"/>
                  <a:cs typeface="Arial" pitchFamily="34" charset="0"/>
                </a:rPr>
                <a:t>giờ</a:t>
              </a:r>
              <a:r>
                <a:rPr lang="en-US" sz="3000" kern="0" dirty="0">
                  <a:solidFill>
                    <a:schemeClr val="tx2"/>
                  </a:solidFill>
                  <a:latin typeface="+mj-lt"/>
                  <a:ea typeface="+mj-ea"/>
                  <a:cs typeface="Arial" pitchFamily="34" charset="0"/>
                </a:rPr>
                <a:t> </a:t>
              </a:r>
              <a:r>
                <a:rPr lang="en-US" sz="3000" kern="0" dirty="0" err="1">
                  <a:solidFill>
                    <a:schemeClr val="tx2"/>
                  </a:solidFill>
                  <a:latin typeface="+mj-lt"/>
                  <a:ea typeface="+mj-ea"/>
                  <a:cs typeface="Arial" pitchFamily="34" charset="0"/>
                </a:rPr>
                <a:t>mẹ</a:t>
              </a:r>
              <a:r>
                <a:rPr lang="en-US" sz="3000" kern="0" dirty="0">
                  <a:solidFill>
                    <a:schemeClr val="tx2"/>
                  </a:solidFill>
                  <a:latin typeface="+mj-lt"/>
                  <a:ea typeface="+mj-ea"/>
                  <a:cs typeface="Arial" pitchFamily="34" charset="0"/>
                </a:rPr>
                <a:t> </a:t>
              </a:r>
              <a:r>
                <a:rPr lang="en-US" sz="3000" kern="0" dirty="0" err="1">
                  <a:solidFill>
                    <a:schemeClr val="tx2"/>
                  </a:solidFill>
                  <a:latin typeface="+mj-lt"/>
                  <a:ea typeface="+mj-ea"/>
                  <a:cs typeface="Arial" pitchFamily="34" charset="0"/>
                </a:rPr>
                <a:t>lại</a:t>
              </a:r>
              <a:r>
                <a:rPr lang="en-US" sz="3000" kern="0" dirty="0">
                  <a:solidFill>
                    <a:schemeClr val="tx2"/>
                  </a:solidFill>
                  <a:latin typeface="+mj-lt"/>
                  <a:ea typeface="+mj-ea"/>
                  <a:cs typeface="Arial" pitchFamily="34" charset="0"/>
                </a:rPr>
                <a:t> </a:t>
              </a:r>
              <a:r>
                <a:rPr lang="en-US" sz="3000" kern="0" dirty="0" err="1">
                  <a:solidFill>
                    <a:schemeClr val="tx2"/>
                  </a:solidFill>
                  <a:latin typeface="+mj-lt"/>
                  <a:ea typeface="+mj-ea"/>
                  <a:cs typeface="Arial" pitchFamily="34" charset="0"/>
                </a:rPr>
                <a:t>lần</a:t>
              </a:r>
              <a:r>
                <a:rPr lang="en-US" sz="3000" kern="0" dirty="0">
                  <a:solidFill>
                    <a:schemeClr val="tx2"/>
                  </a:solidFill>
                  <a:latin typeface="+mj-lt"/>
                  <a:ea typeface="+mj-ea"/>
                  <a:cs typeface="Arial" pitchFamily="34" charset="0"/>
                </a:rPr>
                <a:t> </a:t>
              </a:r>
              <a:r>
                <a:rPr lang="en-US" sz="3000" kern="0" dirty="0" err="1">
                  <a:solidFill>
                    <a:schemeClr val="tx2"/>
                  </a:solidFill>
                  <a:latin typeface="+mj-lt"/>
                  <a:ea typeface="+mj-ea"/>
                  <a:cs typeface="Arial" pitchFamily="34" charset="0"/>
                </a:rPr>
                <a:t>giường</a:t>
              </a:r>
              <a:r>
                <a:rPr lang="en-US" sz="3000" kern="0" dirty="0">
                  <a:solidFill>
                    <a:schemeClr val="tx2"/>
                  </a:solidFill>
                  <a:latin typeface="+mj-lt"/>
                  <a:ea typeface="+mj-ea"/>
                  <a:cs typeface="Arial" pitchFamily="34" charset="0"/>
                </a:rPr>
                <a:t> </a:t>
              </a:r>
              <a:r>
                <a:rPr lang="en-US" sz="3000" kern="0" dirty="0" err="1">
                  <a:solidFill>
                    <a:schemeClr val="tx2"/>
                  </a:solidFill>
                  <a:latin typeface="+mj-lt"/>
                  <a:ea typeface="+mj-ea"/>
                  <a:cs typeface="Arial" pitchFamily="34" charset="0"/>
                </a:rPr>
                <a:t>tập</a:t>
              </a:r>
              <a:r>
                <a:rPr lang="en-US" sz="3000" kern="0" dirty="0">
                  <a:solidFill>
                    <a:schemeClr val="tx2"/>
                  </a:solidFill>
                  <a:latin typeface="+mj-lt"/>
                  <a:ea typeface="+mj-ea"/>
                  <a:cs typeface="Arial" pitchFamily="34" charset="0"/>
                </a:rPr>
                <a:t> </a:t>
              </a:r>
              <a:r>
                <a:rPr lang="en-US" sz="3000" kern="0" dirty="0" err="1">
                  <a:solidFill>
                    <a:schemeClr val="tx2"/>
                  </a:solidFill>
                  <a:latin typeface="+mj-lt"/>
                  <a:ea typeface="+mj-ea"/>
                  <a:cs typeface="Arial" pitchFamily="34" charset="0"/>
                </a:rPr>
                <a:t>đi</a:t>
              </a:r>
              <a:r>
                <a:rPr lang="en-US" sz="3000" kern="0" dirty="0">
                  <a:solidFill>
                    <a:schemeClr val="tx2"/>
                  </a:solidFill>
                  <a:latin typeface="+mj-lt"/>
                  <a:ea typeface="+mj-ea"/>
                  <a:cs typeface="Arial" pitchFamily="34" charset="0"/>
                </a:rPr>
                <a:t>.</a:t>
              </a:r>
            </a:p>
          </p:txBody>
        </p:sp>
        <p:sp>
          <p:nvSpPr>
            <p:cNvPr id="9" name="Rectangle 2"/>
            <p:cNvSpPr txBox="1">
              <a:spLocks noChangeArrowheads="1"/>
            </p:cNvSpPr>
            <p:nvPr/>
          </p:nvSpPr>
          <p:spPr bwMode="auto">
            <a:xfrm>
              <a:off x="732076" y="6276695"/>
              <a:ext cx="5506890" cy="1371529"/>
            </a:xfrm>
            <a:prstGeom prst="rect">
              <a:avLst/>
            </a:prstGeom>
            <a:noFill/>
            <a:ln w="9525">
              <a:noFill/>
              <a:miter lim="800000"/>
              <a:headEnd/>
              <a:tailEnd/>
            </a:ln>
            <a:effectLst/>
          </p:spPr>
          <p:txBody>
            <a:bodyPr anchor="ctr"/>
            <a:lstStyle/>
            <a:p>
              <a:pPr algn="ctr" eaLnBrk="1" hangingPunct="1">
                <a:defRPr/>
              </a:pPr>
              <a:r>
                <a:rPr lang="en-US" sz="3000" kern="0" dirty="0" err="1">
                  <a:solidFill>
                    <a:schemeClr val="tx2"/>
                  </a:solidFill>
                  <a:latin typeface="+mj-lt"/>
                  <a:ea typeface="+mj-ea"/>
                  <a:cs typeface="Arial" pitchFamily="34" charset="0"/>
                </a:rPr>
                <a:t>Mẹ</a:t>
              </a:r>
              <a:r>
                <a:rPr lang="en-US" sz="3000" kern="0" dirty="0">
                  <a:solidFill>
                    <a:schemeClr val="tx2"/>
                  </a:solidFill>
                  <a:latin typeface="+mj-lt"/>
                  <a:ea typeface="+mj-ea"/>
                  <a:cs typeface="Arial" pitchFamily="34" charset="0"/>
                </a:rPr>
                <a:t> </a:t>
              </a:r>
              <a:r>
                <a:rPr lang="en-US" sz="3000" kern="0" dirty="0" err="1">
                  <a:solidFill>
                    <a:schemeClr val="tx2"/>
                  </a:solidFill>
                  <a:latin typeface="+mj-lt"/>
                  <a:ea typeface="+mj-ea"/>
                  <a:cs typeface="Arial" pitchFamily="34" charset="0"/>
                </a:rPr>
                <a:t>vui</a:t>
              </a:r>
              <a:r>
                <a:rPr lang="en-US" sz="3000" kern="0" dirty="0">
                  <a:solidFill>
                    <a:schemeClr val="tx2"/>
                  </a:solidFill>
                  <a:latin typeface="+mj-lt"/>
                  <a:ea typeface="+mj-ea"/>
                  <a:cs typeface="Arial" pitchFamily="34" charset="0"/>
                </a:rPr>
                <a:t>, con </a:t>
              </a:r>
              <a:r>
                <a:rPr lang="en-US" sz="3000" kern="0" dirty="0" err="1">
                  <a:solidFill>
                    <a:schemeClr val="tx2"/>
                  </a:solidFill>
                  <a:latin typeface="+mj-lt"/>
                  <a:ea typeface="+mj-ea"/>
                  <a:cs typeface="Arial" pitchFamily="34" charset="0"/>
                </a:rPr>
                <a:t>có</a:t>
              </a:r>
              <a:r>
                <a:rPr lang="en-US" sz="3000" kern="0" dirty="0">
                  <a:solidFill>
                    <a:schemeClr val="tx2"/>
                  </a:solidFill>
                  <a:latin typeface="+mj-lt"/>
                  <a:ea typeface="+mj-ea"/>
                  <a:cs typeface="Arial" pitchFamily="34" charset="0"/>
                </a:rPr>
                <a:t> </a:t>
              </a:r>
              <a:r>
                <a:rPr lang="en-US" sz="3000" kern="0" dirty="0" err="1">
                  <a:solidFill>
                    <a:schemeClr val="tx2"/>
                  </a:solidFill>
                  <a:latin typeface="+mj-lt"/>
                  <a:ea typeface="+mj-ea"/>
                  <a:cs typeface="Arial" pitchFamily="34" charset="0"/>
                </a:rPr>
                <a:t>quản</a:t>
              </a:r>
              <a:r>
                <a:rPr lang="en-US" sz="3000" kern="0" dirty="0">
                  <a:solidFill>
                    <a:schemeClr val="tx2"/>
                  </a:solidFill>
                  <a:latin typeface="+mj-lt"/>
                  <a:ea typeface="+mj-ea"/>
                  <a:cs typeface="Arial" pitchFamily="34" charset="0"/>
                </a:rPr>
                <a:t> </a:t>
              </a:r>
              <a:r>
                <a:rPr lang="en-US" sz="3000" kern="0" dirty="0" err="1">
                  <a:solidFill>
                    <a:schemeClr val="tx2"/>
                  </a:solidFill>
                  <a:latin typeface="+mj-lt"/>
                  <a:ea typeface="+mj-ea"/>
                  <a:cs typeface="Arial" pitchFamily="34" charset="0"/>
                </a:rPr>
                <a:t>gì</a:t>
              </a:r>
              <a:endParaRPr lang="en-US" sz="3000" kern="0" dirty="0">
                <a:solidFill>
                  <a:schemeClr val="tx2"/>
                </a:solidFill>
                <a:latin typeface="+mj-lt"/>
                <a:ea typeface="+mj-ea"/>
                <a:cs typeface="Arial" pitchFamily="34" charset="0"/>
              </a:endParaRPr>
            </a:p>
            <a:p>
              <a:pPr algn="ctr" eaLnBrk="1" hangingPunct="1">
                <a:defRPr/>
              </a:pPr>
              <a:r>
                <a:rPr lang="en-US" sz="3000" kern="0" dirty="0" err="1">
                  <a:solidFill>
                    <a:schemeClr val="tx2"/>
                  </a:solidFill>
                  <a:latin typeface="+mj-lt"/>
                  <a:ea typeface="+mj-ea"/>
                  <a:cs typeface="Arial" pitchFamily="34" charset="0"/>
                </a:rPr>
                <a:t>Ngâm</a:t>
              </a:r>
              <a:r>
                <a:rPr lang="en-US" sz="3000" kern="0" dirty="0">
                  <a:solidFill>
                    <a:schemeClr val="tx2"/>
                  </a:solidFill>
                  <a:latin typeface="+mj-lt"/>
                  <a:ea typeface="+mj-ea"/>
                  <a:cs typeface="Arial" pitchFamily="34" charset="0"/>
                </a:rPr>
                <a:t> </a:t>
              </a:r>
              <a:r>
                <a:rPr lang="en-US" sz="3000" kern="0" dirty="0" err="1">
                  <a:solidFill>
                    <a:schemeClr val="tx2"/>
                  </a:solidFill>
                  <a:latin typeface="+mj-lt"/>
                  <a:ea typeface="+mj-ea"/>
                  <a:cs typeface="Arial" pitchFamily="34" charset="0"/>
                </a:rPr>
                <a:t>thơ</a:t>
              </a:r>
              <a:r>
                <a:rPr lang="en-US" sz="3000" kern="0" dirty="0">
                  <a:solidFill>
                    <a:schemeClr val="tx2"/>
                  </a:solidFill>
                  <a:latin typeface="+mj-lt"/>
                  <a:ea typeface="+mj-ea"/>
                  <a:cs typeface="Arial" pitchFamily="34" charset="0"/>
                </a:rPr>
                <a:t>, </a:t>
              </a:r>
              <a:r>
                <a:rPr lang="en-US" sz="3000" kern="0" dirty="0" err="1">
                  <a:solidFill>
                    <a:schemeClr val="tx2"/>
                  </a:solidFill>
                  <a:latin typeface="+mj-lt"/>
                  <a:ea typeface="+mj-ea"/>
                  <a:cs typeface="Arial" pitchFamily="34" charset="0"/>
                </a:rPr>
                <a:t>kể</a:t>
              </a:r>
              <a:r>
                <a:rPr lang="en-US" sz="3000" kern="0" dirty="0">
                  <a:solidFill>
                    <a:schemeClr val="tx2"/>
                  </a:solidFill>
                  <a:latin typeface="+mj-lt"/>
                  <a:ea typeface="+mj-ea"/>
                  <a:cs typeface="Arial" pitchFamily="34" charset="0"/>
                </a:rPr>
                <a:t> </a:t>
              </a:r>
              <a:r>
                <a:rPr lang="en-US" sz="3000" kern="0" dirty="0" err="1">
                  <a:solidFill>
                    <a:schemeClr val="tx2"/>
                  </a:solidFill>
                  <a:latin typeface="+mj-lt"/>
                  <a:ea typeface="+mj-ea"/>
                  <a:cs typeface="Arial" pitchFamily="34" charset="0"/>
                </a:rPr>
                <a:t>chuyện</a:t>
              </a:r>
              <a:r>
                <a:rPr lang="en-US" sz="3000" kern="0" dirty="0">
                  <a:solidFill>
                    <a:schemeClr val="tx2"/>
                  </a:solidFill>
                  <a:latin typeface="+mj-lt"/>
                  <a:ea typeface="+mj-ea"/>
                  <a:cs typeface="Arial" pitchFamily="34" charset="0"/>
                </a:rPr>
                <a:t>, </a:t>
              </a:r>
              <a:r>
                <a:rPr lang="en-US" sz="3000" kern="0" dirty="0" err="1">
                  <a:solidFill>
                    <a:schemeClr val="tx2"/>
                  </a:solidFill>
                  <a:latin typeface="+mj-lt"/>
                  <a:ea typeface="+mj-ea"/>
                  <a:cs typeface="Arial" pitchFamily="34" charset="0"/>
                </a:rPr>
                <a:t>rồi</a:t>
              </a:r>
              <a:r>
                <a:rPr lang="en-US" sz="3000" kern="0" dirty="0">
                  <a:solidFill>
                    <a:schemeClr val="tx2"/>
                  </a:solidFill>
                  <a:latin typeface="+mj-lt"/>
                  <a:ea typeface="+mj-ea"/>
                  <a:cs typeface="Arial" pitchFamily="34" charset="0"/>
                </a:rPr>
                <a:t> </a:t>
              </a:r>
              <a:r>
                <a:rPr lang="en-US" sz="3000" kern="0" dirty="0" err="1">
                  <a:solidFill>
                    <a:schemeClr val="tx2"/>
                  </a:solidFill>
                  <a:latin typeface="+mj-lt"/>
                  <a:ea typeface="+mj-ea"/>
                  <a:cs typeface="Arial" pitchFamily="34" charset="0"/>
                </a:rPr>
                <a:t>thì</a:t>
              </a:r>
              <a:r>
                <a:rPr lang="en-US" sz="3000" kern="0" dirty="0">
                  <a:solidFill>
                    <a:schemeClr val="tx2"/>
                  </a:solidFill>
                  <a:latin typeface="+mj-lt"/>
                  <a:ea typeface="+mj-ea"/>
                  <a:cs typeface="Arial" pitchFamily="34" charset="0"/>
                </a:rPr>
                <a:t> </a:t>
              </a:r>
              <a:r>
                <a:rPr lang="en-US" sz="3000" kern="0" dirty="0" err="1">
                  <a:solidFill>
                    <a:schemeClr val="tx2"/>
                  </a:solidFill>
                  <a:latin typeface="+mj-lt"/>
                  <a:ea typeface="+mj-ea"/>
                  <a:cs typeface="Arial" pitchFamily="34" charset="0"/>
                </a:rPr>
                <a:t>múa</a:t>
              </a:r>
              <a:r>
                <a:rPr lang="en-US" sz="3000" kern="0" dirty="0">
                  <a:solidFill>
                    <a:schemeClr val="tx2"/>
                  </a:solidFill>
                  <a:latin typeface="+mj-lt"/>
                  <a:ea typeface="+mj-ea"/>
                  <a:cs typeface="Arial" pitchFamily="34" charset="0"/>
                </a:rPr>
                <a:t> ca</a:t>
              </a:r>
            </a:p>
            <a:p>
              <a:pPr algn="ctr" eaLnBrk="1" hangingPunct="1">
                <a:defRPr/>
              </a:pPr>
              <a:r>
                <a:rPr lang="en-US" sz="3000" kern="0" dirty="0" err="1">
                  <a:solidFill>
                    <a:schemeClr val="tx2"/>
                  </a:solidFill>
                  <a:latin typeface="+mj-lt"/>
                  <a:ea typeface="+mj-ea"/>
                  <a:cs typeface="Arial" pitchFamily="34" charset="0"/>
                </a:rPr>
                <a:t>Rồi</a:t>
              </a:r>
              <a:r>
                <a:rPr lang="en-US" sz="3000" kern="0" dirty="0">
                  <a:solidFill>
                    <a:schemeClr val="tx2"/>
                  </a:solidFill>
                  <a:latin typeface="+mj-lt"/>
                  <a:ea typeface="+mj-ea"/>
                  <a:cs typeface="Arial" pitchFamily="34" charset="0"/>
                </a:rPr>
                <a:t> con </a:t>
              </a:r>
              <a:r>
                <a:rPr lang="en-US" sz="3000" kern="0" dirty="0" err="1">
                  <a:solidFill>
                    <a:schemeClr val="tx2"/>
                  </a:solidFill>
                  <a:latin typeface="+mj-lt"/>
                  <a:ea typeface="+mj-ea"/>
                  <a:cs typeface="Arial" pitchFamily="34" charset="0"/>
                </a:rPr>
                <a:t>diễn</a:t>
              </a:r>
              <a:r>
                <a:rPr lang="en-US" sz="3000" kern="0" dirty="0">
                  <a:solidFill>
                    <a:schemeClr val="tx2"/>
                  </a:solidFill>
                  <a:latin typeface="+mj-lt"/>
                  <a:ea typeface="+mj-ea"/>
                  <a:cs typeface="Arial" pitchFamily="34" charset="0"/>
                </a:rPr>
                <a:t> </a:t>
              </a:r>
              <a:r>
                <a:rPr lang="en-US" sz="3000" kern="0" dirty="0" err="1">
                  <a:solidFill>
                    <a:schemeClr val="tx2"/>
                  </a:solidFill>
                  <a:latin typeface="+mj-lt"/>
                  <a:ea typeface="+mj-ea"/>
                  <a:cs typeface="Arial" pitchFamily="34" charset="0"/>
                </a:rPr>
                <a:t>kịch</a:t>
              </a:r>
              <a:r>
                <a:rPr lang="en-US" sz="3000" kern="0" dirty="0">
                  <a:solidFill>
                    <a:schemeClr val="tx2"/>
                  </a:solidFill>
                  <a:latin typeface="+mj-lt"/>
                  <a:ea typeface="+mj-ea"/>
                  <a:cs typeface="Arial" pitchFamily="34" charset="0"/>
                </a:rPr>
                <a:t> </a:t>
              </a:r>
              <a:r>
                <a:rPr lang="en-US" sz="3000" kern="0" dirty="0" err="1">
                  <a:solidFill>
                    <a:schemeClr val="tx2"/>
                  </a:solidFill>
                  <a:latin typeface="+mj-lt"/>
                  <a:ea typeface="+mj-ea"/>
                  <a:cs typeface="Arial" pitchFamily="34" charset="0"/>
                </a:rPr>
                <a:t>giữa</a:t>
              </a:r>
              <a:r>
                <a:rPr lang="en-US" sz="3000" kern="0" dirty="0">
                  <a:solidFill>
                    <a:schemeClr val="tx2"/>
                  </a:solidFill>
                  <a:latin typeface="+mj-lt"/>
                  <a:ea typeface="+mj-ea"/>
                  <a:cs typeface="Arial" pitchFamily="34" charset="0"/>
                </a:rPr>
                <a:t> </a:t>
              </a:r>
              <a:r>
                <a:rPr lang="en-US" sz="3000" kern="0" dirty="0" err="1">
                  <a:solidFill>
                    <a:schemeClr val="tx2"/>
                  </a:solidFill>
                  <a:latin typeface="+mj-lt"/>
                  <a:ea typeface="+mj-ea"/>
                  <a:cs typeface="Arial" pitchFamily="34" charset="0"/>
                </a:rPr>
                <a:t>nhà</a:t>
              </a:r>
              <a:endParaRPr lang="en-US" sz="3000" kern="0" dirty="0">
                <a:solidFill>
                  <a:schemeClr val="tx2"/>
                </a:solidFill>
                <a:latin typeface="+mj-lt"/>
                <a:ea typeface="+mj-ea"/>
                <a:cs typeface="Arial" pitchFamily="34" charset="0"/>
              </a:endParaRPr>
            </a:p>
            <a:p>
              <a:pPr algn="ctr" eaLnBrk="1" hangingPunct="1">
                <a:defRPr/>
              </a:pPr>
              <a:r>
                <a:rPr lang="en-US" sz="3000" kern="0" dirty="0" err="1">
                  <a:solidFill>
                    <a:schemeClr val="tx2"/>
                  </a:solidFill>
                  <a:latin typeface="+mj-lt"/>
                  <a:ea typeface="+mj-ea"/>
                  <a:cs typeface="Arial" pitchFamily="34" charset="0"/>
                </a:rPr>
                <a:t>Một</a:t>
              </a:r>
              <a:r>
                <a:rPr lang="en-US" sz="3000" kern="0" dirty="0">
                  <a:solidFill>
                    <a:schemeClr val="tx2"/>
                  </a:solidFill>
                  <a:latin typeface="+mj-lt"/>
                  <a:ea typeface="+mj-ea"/>
                  <a:cs typeface="Arial" pitchFamily="34" charset="0"/>
                </a:rPr>
                <a:t> </a:t>
              </a:r>
              <a:r>
                <a:rPr lang="en-US" sz="3000" kern="0" dirty="0" err="1">
                  <a:solidFill>
                    <a:schemeClr val="tx2"/>
                  </a:solidFill>
                  <a:latin typeface="+mj-lt"/>
                  <a:ea typeface="+mj-ea"/>
                  <a:cs typeface="Arial" pitchFamily="34" charset="0"/>
                </a:rPr>
                <a:t>mình</a:t>
              </a:r>
              <a:r>
                <a:rPr lang="en-US" sz="3000" kern="0" dirty="0">
                  <a:solidFill>
                    <a:schemeClr val="tx2"/>
                  </a:solidFill>
                  <a:latin typeface="+mj-lt"/>
                  <a:ea typeface="+mj-ea"/>
                  <a:cs typeface="Arial" pitchFamily="34" charset="0"/>
                </a:rPr>
                <a:t> con </a:t>
              </a:r>
              <a:r>
                <a:rPr lang="en-US" sz="3000" kern="0" dirty="0" err="1">
                  <a:solidFill>
                    <a:schemeClr val="tx2"/>
                  </a:solidFill>
                  <a:latin typeface="+mj-lt"/>
                  <a:ea typeface="+mj-ea"/>
                  <a:cs typeface="Arial" pitchFamily="34" charset="0"/>
                </a:rPr>
                <a:t>sắm</a:t>
              </a:r>
              <a:r>
                <a:rPr lang="en-US" sz="3000" kern="0" dirty="0">
                  <a:solidFill>
                    <a:schemeClr val="tx2"/>
                  </a:solidFill>
                  <a:latin typeface="+mj-lt"/>
                  <a:ea typeface="+mj-ea"/>
                  <a:cs typeface="Arial" pitchFamily="34" charset="0"/>
                </a:rPr>
                <a:t> </a:t>
              </a:r>
              <a:r>
                <a:rPr lang="en-US" sz="3000" kern="0" dirty="0" err="1">
                  <a:solidFill>
                    <a:schemeClr val="tx2"/>
                  </a:solidFill>
                  <a:latin typeface="+mj-lt"/>
                  <a:ea typeface="+mj-ea"/>
                  <a:cs typeface="Arial" pitchFamily="34" charset="0"/>
                </a:rPr>
                <a:t>cả</a:t>
              </a:r>
              <a:r>
                <a:rPr lang="en-US" sz="3000" kern="0" dirty="0">
                  <a:solidFill>
                    <a:schemeClr val="tx2"/>
                  </a:solidFill>
                  <a:latin typeface="+mj-lt"/>
                  <a:ea typeface="+mj-ea"/>
                  <a:cs typeface="Arial" pitchFamily="34" charset="0"/>
                </a:rPr>
                <a:t> </a:t>
              </a:r>
              <a:r>
                <a:rPr lang="en-US" sz="3000" kern="0" dirty="0" err="1">
                  <a:solidFill>
                    <a:schemeClr val="tx2"/>
                  </a:solidFill>
                  <a:latin typeface="+mj-lt"/>
                  <a:ea typeface="+mj-ea"/>
                  <a:cs typeface="Arial" pitchFamily="34" charset="0"/>
                </a:rPr>
                <a:t>ba</a:t>
              </a:r>
              <a:r>
                <a:rPr lang="en-US" sz="3000" kern="0" dirty="0">
                  <a:solidFill>
                    <a:schemeClr val="tx2"/>
                  </a:solidFill>
                  <a:latin typeface="+mj-lt"/>
                  <a:ea typeface="+mj-ea"/>
                  <a:cs typeface="Arial" pitchFamily="34" charset="0"/>
                </a:rPr>
                <a:t> </a:t>
              </a:r>
              <a:r>
                <a:rPr lang="en-US" sz="3000" kern="0" dirty="0" err="1">
                  <a:solidFill>
                    <a:schemeClr val="tx2"/>
                  </a:solidFill>
                  <a:latin typeface="+mj-lt"/>
                  <a:ea typeface="+mj-ea"/>
                  <a:cs typeface="Arial" pitchFamily="34" charset="0"/>
                </a:rPr>
                <a:t>vai</a:t>
              </a:r>
              <a:r>
                <a:rPr lang="en-US" sz="3000" kern="0" dirty="0">
                  <a:solidFill>
                    <a:schemeClr val="tx2"/>
                  </a:solidFill>
                  <a:latin typeface="+mj-lt"/>
                  <a:ea typeface="+mj-ea"/>
                  <a:cs typeface="Arial" pitchFamily="34" charset="0"/>
                </a:rPr>
                <a:t> </a:t>
              </a:r>
              <a:r>
                <a:rPr lang="en-US" sz="3000" kern="0" dirty="0" err="1">
                  <a:solidFill>
                    <a:schemeClr val="tx2"/>
                  </a:solidFill>
                  <a:latin typeface="+mj-lt"/>
                  <a:ea typeface="+mj-ea"/>
                  <a:cs typeface="Arial" pitchFamily="34" charset="0"/>
                </a:rPr>
                <a:t>chèo</a:t>
              </a:r>
              <a:r>
                <a:rPr lang="en-US" sz="3000" kern="0" dirty="0">
                  <a:solidFill>
                    <a:schemeClr val="tx2"/>
                  </a:solidFill>
                  <a:latin typeface="+mj-lt"/>
                  <a:ea typeface="+mj-ea"/>
                  <a:cs typeface="Arial" pitchFamily="34" charset="0"/>
                </a:rPr>
                <a:t>.</a:t>
              </a:r>
            </a:p>
          </p:txBody>
        </p:sp>
      </p:grpSp>
      <p:grpSp>
        <p:nvGrpSpPr>
          <p:cNvPr id="3" name="Group 11"/>
          <p:cNvGrpSpPr>
            <a:grpSpLocks/>
          </p:cNvGrpSpPr>
          <p:nvPr/>
        </p:nvGrpSpPr>
        <p:grpSpPr bwMode="auto">
          <a:xfrm>
            <a:off x="3169444" y="1227535"/>
            <a:ext cx="7260431" cy="3231356"/>
            <a:chOff x="733921" y="4393594"/>
            <a:chExt cx="5860215" cy="3162594"/>
          </a:xfrm>
        </p:grpSpPr>
        <p:sp>
          <p:nvSpPr>
            <p:cNvPr id="13" name="Rectangle 2"/>
            <p:cNvSpPr txBox="1">
              <a:spLocks noChangeArrowheads="1"/>
            </p:cNvSpPr>
            <p:nvPr/>
          </p:nvSpPr>
          <p:spPr bwMode="auto">
            <a:xfrm>
              <a:off x="828100" y="4393594"/>
              <a:ext cx="5766036" cy="1371545"/>
            </a:xfrm>
            <a:prstGeom prst="rect">
              <a:avLst/>
            </a:prstGeom>
            <a:noFill/>
            <a:ln w="9525">
              <a:noFill/>
              <a:miter lim="800000"/>
              <a:headEnd/>
              <a:tailEnd/>
            </a:ln>
            <a:effectLst/>
          </p:spPr>
          <p:txBody>
            <a:bodyPr anchor="ctr"/>
            <a:lstStyle/>
            <a:p>
              <a:pPr algn="ctr" eaLnBrk="1" hangingPunct="1">
                <a:defRPr/>
              </a:pPr>
              <a:r>
                <a:rPr lang="en-US" sz="3000" kern="0" dirty="0" err="1">
                  <a:solidFill>
                    <a:schemeClr val="tx2"/>
                  </a:solidFill>
                  <a:latin typeface="+mj-lt"/>
                  <a:ea typeface="+mj-ea"/>
                  <a:cs typeface="Arial" pitchFamily="34" charset="0"/>
                </a:rPr>
                <a:t>Sáng</a:t>
              </a:r>
              <a:r>
                <a:rPr lang="en-US" sz="3000" kern="0" dirty="0">
                  <a:solidFill>
                    <a:schemeClr val="tx2"/>
                  </a:solidFill>
                  <a:latin typeface="+mj-lt"/>
                  <a:ea typeface="+mj-ea"/>
                  <a:cs typeface="Arial" pitchFamily="34" charset="0"/>
                </a:rPr>
                <a:t> nay </a:t>
              </a:r>
              <a:r>
                <a:rPr lang="en-US" sz="3000" kern="0" dirty="0" err="1">
                  <a:solidFill>
                    <a:schemeClr val="tx2"/>
                  </a:solidFill>
                  <a:latin typeface="+mj-lt"/>
                  <a:ea typeface="+mj-ea"/>
                  <a:cs typeface="Arial" pitchFamily="34" charset="0"/>
                </a:rPr>
                <a:t>trời</a:t>
              </a:r>
              <a:r>
                <a:rPr lang="en-US" sz="3000" kern="0" dirty="0">
                  <a:solidFill>
                    <a:schemeClr val="tx2"/>
                  </a:solidFill>
                  <a:latin typeface="+mj-lt"/>
                  <a:ea typeface="+mj-ea"/>
                  <a:cs typeface="Arial" pitchFamily="34" charset="0"/>
                </a:rPr>
                <a:t> </a:t>
              </a:r>
              <a:r>
                <a:rPr lang="en-US" sz="3000" kern="0" dirty="0" err="1">
                  <a:solidFill>
                    <a:schemeClr val="tx2"/>
                  </a:solidFill>
                  <a:latin typeface="+mj-lt"/>
                  <a:ea typeface="+mj-ea"/>
                  <a:cs typeface="Arial" pitchFamily="34" charset="0"/>
                </a:rPr>
                <a:t>đổ</a:t>
              </a:r>
              <a:r>
                <a:rPr lang="en-US" sz="3000" kern="0" dirty="0">
                  <a:solidFill>
                    <a:schemeClr val="tx2"/>
                  </a:solidFill>
                  <a:latin typeface="+mj-lt"/>
                  <a:ea typeface="+mj-ea"/>
                  <a:cs typeface="Arial" pitchFamily="34" charset="0"/>
                </a:rPr>
                <a:t> </a:t>
              </a:r>
              <a:r>
                <a:rPr lang="en-US" sz="3000" kern="0" dirty="0" err="1">
                  <a:solidFill>
                    <a:schemeClr val="tx2"/>
                  </a:solidFill>
                  <a:latin typeface="+mj-lt"/>
                  <a:ea typeface="+mj-ea"/>
                  <a:cs typeface="Arial" pitchFamily="34" charset="0"/>
                </a:rPr>
                <a:t>mưa</a:t>
              </a:r>
              <a:r>
                <a:rPr lang="en-US" sz="3000" kern="0" dirty="0">
                  <a:solidFill>
                    <a:schemeClr val="tx2"/>
                  </a:solidFill>
                  <a:latin typeface="+mj-lt"/>
                  <a:ea typeface="+mj-ea"/>
                  <a:cs typeface="Arial" pitchFamily="34" charset="0"/>
                </a:rPr>
                <a:t> </a:t>
              </a:r>
              <a:r>
                <a:rPr lang="en-US" sz="3000" kern="0" dirty="0" err="1">
                  <a:solidFill>
                    <a:schemeClr val="tx2"/>
                  </a:solidFill>
                  <a:latin typeface="+mj-lt"/>
                  <a:ea typeface="+mj-ea"/>
                  <a:cs typeface="Arial" pitchFamily="34" charset="0"/>
                </a:rPr>
                <a:t>rào</a:t>
              </a:r>
              <a:endParaRPr lang="en-US" sz="3000" kern="0" dirty="0">
                <a:solidFill>
                  <a:schemeClr val="tx2"/>
                </a:solidFill>
                <a:latin typeface="+mj-lt"/>
                <a:ea typeface="+mj-ea"/>
                <a:cs typeface="Arial" pitchFamily="34" charset="0"/>
              </a:endParaRPr>
            </a:p>
            <a:p>
              <a:pPr algn="ctr" eaLnBrk="1" hangingPunct="1">
                <a:defRPr/>
              </a:pPr>
              <a:r>
                <a:rPr lang="en-US" sz="3000" kern="0" dirty="0" err="1">
                  <a:solidFill>
                    <a:schemeClr val="tx2"/>
                  </a:solidFill>
                  <a:latin typeface="+mj-lt"/>
                  <a:ea typeface="+mj-ea"/>
                  <a:cs typeface="Arial" pitchFamily="34" charset="0"/>
                </a:rPr>
                <a:t>Nắng</a:t>
              </a:r>
              <a:r>
                <a:rPr lang="en-US" sz="3000" kern="0" dirty="0">
                  <a:solidFill>
                    <a:schemeClr val="tx2"/>
                  </a:solidFill>
                  <a:latin typeface="+mj-lt"/>
                  <a:ea typeface="+mj-ea"/>
                  <a:cs typeface="Arial" pitchFamily="34" charset="0"/>
                </a:rPr>
                <a:t> </a:t>
              </a:r>
              <a:r>
                <a:rPr lang="en-US" sz="3000" kern="0" dirty="0" err="1">
                  <a:solidFill>
                    <a:schemeClr val="tx2"/>
                  </a:solidFill>
                  <a:latin typeface="+mj-lt"/>
                  <a:ea typeface="+mj-ea"/>
                  <a:cs typeface="Arial" pitchFamily="34" charset="0"/>
                </a:rPr>
                <a:t>trong</a:t>
              </a:r>
              <a:r>
                <a:rPr lang="en-US" sz="3000" kern="0" dirty="0">
                  <a:solidFill>
                    <a:schemeClr val="tx2"/>
                  </a:solidFill>
                  <a:latin typeface="+mj-lt"/>
                  <a:ea typeface="+mj-ea"/>
                  <a:cs typeface="Arial" pitchFamily="34" charset="0"/>
                </a:rPr>
                <a:t> </a:t>
              </a:r>
              <a:r>
                <a:rPr lang="en-US" sz="3000" kern="0" dirty="0" err="1">
                  <a:solidFill>
                    <a:schemeClr val="tx2"/>
                  </a:solidFill>
                  <a:latin typeface="+mj-lt"/>
                  <a:ea typeface="+mj-ea"/>
                  <a:cs typeface="Arial" pitchFamily="34" charset="0"/>
                </a:rPr>
                <a:t>trái</a:t>
              </a:r>
              <a:r>
                <a:rPr lang="en-US" sz="3000" kern="0" dirty="0">
                  <a:solidFill>
                    <a:schemeClr val="tx2"/>
                  </a:solidFill>
                  <a:latin typeface="+mj-lt"/>
                  <a:ea typeface="+mj-ea"/>
                  <a:cs typeface="Arial" pitchFamily="34" charset="0"/>
                </a:rPr>
                <a:t> </a:t>
              </a:r>
              <a:r>
                <a:rPr lang="en-US" sz="3000" kern="0" dirty="0" err="1">
                  <a:solidFill>
                    <a:schemeClr val="tx2"/>
                  </a:solidFill>
                  <a:latin typeface="+mj-lt"/>
                  <a:ea typeface="+mj-ea"/>
                  <a:cs typeface="Arial" pitchFamily="34" charset="0"/>
                </a:rPr>
                <a:t>chín</a:t>
              </a:r>
              <a:r>
                <a:rPr lang="en-US" sz="3000" kern="0" dirty="0">
                  <a:solidFill>
                    <a:schemeClr val="tx2"/>
                  </a:solidFill>
                  <a:latin typeface="+mj-lt"/>
                  <a:ea typeface="+mj-ea"/>
                  <a:cs typeface="Arial" pitchFamily="34" charset="0"/>
                </a:rPr>
                <a:t>   </a:t>
              </a:r>
              <a:r>
                <a:rPr lang="en-US" sz="3000" kern="0" dirty="0" err="1">
                  <a:solidFill>
                    <a:srgbClr val="FF0000"/>
                  </a:solidFill>
                  <a:latin typeface="+mj-lt"/>
                  <a:ea typeface="+mj-ea"/>
                  <a:cs typeface="Arial" pitchFamily="34" charset="0"/>
                </a:rPr>
                <a:t>ngọt</a:t>
              </a:r>
              <a:r>
                <a:rPr lang="en-US" sz="3000" kern="0" dirty="0">
                  <a:solidFill>
                    <a:srgbClr val="FF0000"/>
                  </a:solidFill>
                  <a:latin typeface="+mj-lt"/>
                  <a:ea typeface="+mj-ea"/>
                  <a:cs typeface="Arial" pitchFamily="34" charset="0"/>
                </a:rPr>
                <a:t> </a:t>
              </a:r>
              <a:r>
                <a:rPr lang="en-US" sz="3000" kern="0" dirty="0" err="1">
                  <a:solidFill>
                    <a:srgbClr val="FF0000"/>
                  </a:solidFill>
                  <a:latin typeface="+mj-lt"/>
                  <a:ea typeface="+mj-ea"/>
                  <a:cs typeface="Arial" pitchFamily="34" charset="0"/>
                </a:rPr>
                <a:t>ngào</a:t>
              </a:r>
              <a:r>
                <a:rPr lang="en-US" sz="3000" kern="0" dirty="0">
                  <a:solidFill>
                    <a:srgbClr val="FF0000"/>
                  </a:solidFill>
                  <a:latin typeface="+mj-lt"/>
                  <a:ea typeface="+mj-ea"/>
                  <a:cs typeface="Arial" pitchFamily="34" charset="0"/>
                </a:rPr>
                <a:t> </a:t>
              </a:r>
              <a:r>
                <a:rPr lang="en-US" sz="3000" kern="0" dirty="0">
                  <a:solidFill>
                    <a:schemeClr val="tx2"/>
                  </a:solidFill>
                  <a:latin typeface="+mj-lt"/>
                  <a:ea typeface="+mj-ea"/>
                  <a:cs typeface="Arial" pitchFamily="34" charset="0"/>
                </a:rPr>
                <a:t>bay </a:t>
              </a:r>
              <a:r>
                <a:rPr lang="en-US" sz="3000" kern="0" dirty="0" err="1">
                  <a:solidFill>
                    <a:schemeClr val="tx2"/>
                  </a:solidFill>
                  <a:latin typeface="+mj-lt"/>
                  <a:ea typeface="+mj-ea"/>
                  <a:cs typeface="Arial" pitchFamily="34" charset="0"/>
                </a:rPr>
                <a:t>hương</a:t>
              </a:r>
              <a:endParaRPr lang="en-US" sz="3000" kern="0" dirty="0">
                <a:solidFill>
                  <a:schemeClr val="tx2"/>
                </a:solidFill>
                <a:latin typeface="+mj-lt"/>
                <a:ea typeface="+mj-ea"/>
                <a:cs typeface="Arial" pitchFamily="34" charset="0"/>
              </a:endParaRPr>
            </a:p>
            <a:p>
              <a:pPr algn="ctr" eaLnBrk="1" hangingPunct="1">
                <a:defRPr/>
              </a:pPr>
              <a:r>
                <a:rPr lang="en-US" sz="3000" kern="0" dirty="0" err="1">
                  <a:solidFill>
                    <a:schemeClr val="tx2"/>
                  </a:solidFill>
                  <a:latin typeface="+mj-lt"/>
                  <a:ea typeface="+mj-ea"/>
                  <a:cs typeface="Arial" pitchFamily="34" charset="0"/>
                </a:rPr>
                <a:t>Cả</a:t>
              </a:r>
              <a:r>
                <a:rPr lang="en-US" sz="3000" kern="0" dirty="0">
                  <a:solidFill>
                    <a:schemeClr val="tx2"/>
                  </a:solidFill>
                  <a:latin typeface="+mj-lt"/>
                  <a:ea typeface="+mj-ea"/>
                  <a:cs typeface="Arial" pitchFamily="34" charset="0"/>
                </a:rPr>
                <a:t> </a:t>
              </a:r>
              <a:r>
                <a:rPr lang="en-US" sz="3000" kern="0" dirty="0" err="1">
                  <a:solidFill>
                    <a:schemeClr val="tx2"/>
                  </a:solidFill>
                  <a:latin typeface="+mj-lt"/>
                  <a:ea typeface="+mj-ea"/>
                  <a:cs typeface="Arial" pitchFamily="34" charset="0"/>
                </a:rPr>
                <a:t>đời</a:t>
              </a:r>
              <a:r>
                <a:rPr lang="en-US" sz="3000" kern="0" dirty="0">
                  <a:solidFill>
                    <a:schemeClr val="tx2"/>
                  </a:solidFill>
                  <a:latin typeface="+mj-lt"/>
                  <a:ea typeface="+mj-ea"/>
                  <a:cs typeface="Arial" pitchFamily="34" charset="0"/>
                </a:rPr>
                <a:t> </a:t>
              </a:r>
              <a:r>
                <a:rPr lang="en-US" sz="3000" kern="0" dirty="0" err="1">
                  <a:solidFill>
                    <a:schemeClr val="tx2"/>
                  </a:solidFill>
                  <a:latin typeface="+mj-lt"/>
                  <a:ea typeface="+mj-ea"/>
                  <a:cs typeface="Arial" pitchFamily="34" charset="0"/>
                </a:rPr>
                <a:t>đi</a:t>
              </a:r>
              <a:r>
                <a:rPr lang="en-US" sz="3000" kern="0" dirty="0">
                  <a:solidFill>
                    <a:schemeClr val="tx2"/>
                  </a:solidFill>
                  <a:latin typeface="+mj-lt"/>
                  <a:ea typeface="+mj-ea"/>
                  <a:cs typeface="Arial" pitchFamily="34" charset="0"/>
                </a:rPr>
                <a:t> </a:t>
              </a:r>
              <a:r>
                <a:rPr lang="en-US" sz="3000" kern="0" dirty="0" err="1">
                  <a:solidFill>
                    <a:schemeClr val="tx2"/>
                  </a:solidFill>
                  <a:latin typeface="+mj-lt"/>
                  <a:ea typeface="+mj-ea"/>
                  <a:cs typeface="Arial" pitchFamily="34" charset="0"/>
                </a:rPr>
                <a:t>gió</a:t>
              </a:r>
              <a:r>
                <a:rPr lang="en-US" sz="3000" kern="0" dirty="0">
                  <a:solidFill>
                    <a:schemeClr val="tx2"/>
                  </a:solidFill>
                  <a:latin typeface="+mj-lt"/>
                  <a:ea typeface="+mj-ea"/>
                  <a:cs typeface="Arial" pitchFamily="34" charset="0"/>
                </a:rPr>
                <a:t>   </a:t>
              </a:r>
              <a:r>
                <a:rPr lang="en-US" sz="3000" kern="0" dirty="0" err="1">
                  <a:solidFill>
                    <a:schemeClr val="tx2"/>
                  </a:solidFill>
                  <a:latin typeface="+mj-lt"/>
                  <a:ea typeface="+mj-ea"/>
                  <a:cs typeface="Arial" pitchFamily="34" charset="0"/>
                </a:rPr>
                <a:t>đi</a:t>
              </a:r>
              <a:r>
                <a:rPr lang="en-US" sz="3000" kern="0" dirty="0">
                  <a:solidFill>
                    <a:schemeClr val="tx2"/>
                  </a:solidFill>
                  <a:latin typeface="+mj-lt"/>
                  <a:ea typeface="+mj-ea"/>
                  <a:cs typeface="Arial" pitchFamily="34" charset="0"/>
                </a:rPr>
                <a:t> </a:t>
              </a:r>
              <a:r>
                <a:rPr lang="en-US" sz="3000" kern="0" dirty="0" err="1">
                  <a:solidFill>
                    <a:schemeClr val="tx2"/>
                  </a:solidFill>
                  <a:latin typeface="+mj-lt"/>
                  <a:ea typeface="+mj-ea"/>
                  <a:cs typeface="Arial" pitchFamily="34" charset="0"/>
                </a:rPr>
                <a:t>sương</a:t>
              </a:r>
              <a:endParaRPr lang="en-US" sz="3000" kern="0" dirty="0">
                <a:solidFill>
                  <a:schemeClr val="tx2"/>
                </a:solidFill>
                <a:latin typeface="+mj-lt"/>
                <a:ea typeface="+mj-ea"/>
                <a:cs typeface="Arial" pitchFamily="34" charset="0"/>
              </a:endParaRPr>
            </a:p>
            <a:p>
              <a:pPr algn="ctr" eaLnBrk="1" hangingPunct="1">
                <a:defRPr/>
              </a:pPr>
              <a:r>
                <a:rPr lang="en-US" sz="3000" kern="0" dirty="0" err="1">
                  <a:solidFill>
                    <a:schemeClr val="tx2"/>
                  </a:solidFill>
                  <a:latin typeface="+mj-lt"/>
                  <a:ea typeface="+mj-ea"/>
                  <a:cs typeface="Arial" pitchFamily="34" charset="0"/>
                </a:rPr>
                <a:t>Bây</a:t>
              </a:r>
              <a:r>
                <a:rPr lang="en-US" sz="3000" kern="0" dirty="0">
                  <a:solidFill>
                    <a:schemeClr val="tx2"/>
                  </a:solidFill>
                  <a:latin typeface="+mj-lt"/>
                  <a:ea typeface="+mj-ea"/>
                  <a:cs typeface="Arial" pitchFamily="34" charset="0"/>
                </a:rPr>
                <a:t> </a:t>
              </a:r>
              <a:r>
                <a:rPr lang="en-US" sz="3000" kern="0" dirty="0" err="1">
                  <a:solidFill>
                    <a:schemeClr val="tx2"/>
                  </a:solidFill>
                  <a:latin typeface="+mj-lt"/>
                  <a:ea typeface="+mj-ea"/>
                  <a:cs typeface="Arial" pitchFamily="34" charset="0"/>
                </a:rPr>
                <a:t>giờ</a:t>
              </a:r>
              <a:r>
                <a:rPr lang="en-US" sz="3000" kern="0" dirty="0">
                  <a:solidFill>
                    <a:schemeClr val="tx2"/>
                  </a:solidFill>
                  <a:latin typeface="+mj-lt"/>
                  <a:ea typeface="+mj-ea"/>
                  <a:cs typeface="Arial" pitchFamily="34" charset="0"/>
                </a:rPr>
                <a:t> </a:t>
              </a:r>
              <a:r>
                <a:rPr lang="en-US" sz="3000" kern="0" dirty="0" err="1">
                  <a:solidFill>
                    <a:schemeClr val="tx2"/>
                  </a:solidFill>
                  <a:latin typeface="+mj-lt"/>
                  <a:ea typeface="+mj-ea"/>
                  <a:cs typeface="Arial" pitchFamily="34" charset="0"/>
                </a:rPr>
                <a:t>mẹ</a:t>
              </a:r>
              <a:r>
                <a:rPr lang="en-US" sz="3000" kern="0" dirty="0">
                  <a:solidFill>
                    <a:schemeClr val="tx2"/>
                  </a:solidFill>
                  <a:latin typeface="+mj-lt"/>
                  <a:ea typeface="+mj-ea"/>
                  <a:cs typeface="Arial" pitchFamily="34" charset="0"/>
                </a:rPr>
                <a:t> </a:t>
              </a:r>
              <a:r>
                <a:rPr lang="en-US" sz="3000" kern="0" dirty="0" err="1">
                  <a:solidFill>
                    <a:schemeClr val="tx2"/>
                  </a:solidFill>
                  <a:latin typeface="+mj-lt"/>
                  <a:ea typeface="+mj-ea"/>
                  <a:cs typeface="Arial" pitchFamily="34" charset="0"/>
                </a:rPr>
                <a:t>lại</a:t>
              </a:r>
              <a:r>
                <a:rPr lang="en-US" sz="3000" kern="0" dirty="0">
                  <a:solidFill>
                    <a:schemeClr val="tx2"/>
                  </a:solidFill>
                  <a:latin typeface="+mj-lt"/>
                  <a:ea typeface="+mj-ea"/>
                  <a:cs typeface="Arial" pitchFamily="34" charset="0"/>
                </a:rPr>
                <a:t> </a:t>
              </a:r>
              <a:r>
                <a:rPr lang="en-US" sz="3000" kern="0" dirty="0" err="1">
                  <a:solidFill>
                    <a:srgbClr val="FF0000"/>
                  </a:solidFill>
                  <a:latin typeface="+mj-lt"/>
                  <a:ea typeface="+mj-ea"/>
                  <a:cs typeface="Arial" pitchFamily="34" charset="0"/>
                </a:rPr>
                <a:t>lần</a:t>
              </a:r>
              <a:r>
                <a:rPr lang="en-US" sz="3000" kern="0" dirty="0">
                  <a:solidFill>
                    <a:srgbClr val="FF0000"/>
                  </a:solidFill>
                  <a:latin typeface="+mj-lt"/>
                  <a:ea typeface="+mj-ea"/>
                  <a:cs typeface="Arial" pitchFamily="34" charset="0"/>
                </a:rPr>
                <a:t> </a:t>
              </a:r>
              <a:r>
                <a:rPr lang="en-US" sz="3000" kern="0" dirty="0" err="1">
                  <a:solidFill>
                    <a:srgbClr val="FF0000"/>
                  </a:solidFill>
                  <a:latin typeface="+mj-lt"/>
                  <a:ea typeface="+mj-ea"/>
                  <a:cs typeface="Arial" pitchFamily="34" charset="0"/>
                </a:rPr>
                <a:t>giường</a:t>
              </a:r>
              <a:r>
                <a:rPr lang="en-US" sz="3000" kern="0" dirty="0">
                  <a:solidFill>
                    <a:srgbClr val="FF0000"/>
                  </a:solidFill>
                  <a:latin typeface="+mj-lt"/>
                  <a:ea typeface="+mj-ea"/>
                  <a:cs typeface="Arial" pitchFamily="34" charset="0"/>
                </a:rPr>
                <a:t> </a:t>
              </a:r>
              <a:r>
                <a:rPr lang="en-US" sz="3000" kern="0" dirty="0" err="1">
                  <a:solidFill>
                    <a:schemeClr val="tx2"/>
                  </a:solidFill>
                  <a:latin typeface="+mj-lt"/>
                  <a:ea typeface="+mj-ea"/>
                  <a:cs typeface="Arial" pitchFamily="34" charset="0"/>
                </a:rPr>
                <a:t>tập</a:t>
              </a:r>
              <a:r>
                <a:rPr lang="en-US" sz="3000" kern="0" dirty="0">
                  <a:solidFill>
                    <a:schemeClr val="tx2"/>
                  </a:solidFill>
                  <a:latin typeface="+mj-lt"/>
                  <a:ea typeface="+mj-ea"/>
                  <a:cs typeface="Arial" pitchFamily="34" charset="0"/>
                </a:rPr>
                <a:t> </a:t>
              </a:r>
              <a:r>
                <a:rPr lang="en-US" sz="3000" kern="0" dirty="0" err="1">
                  <a:solidFill>
                    <a:schemeClr val="tx2"/>
                  </a:solidFill>
                  <a:latin typeface="+mj-lt"/>
                  <a:ea typeface="+mj-ea"/>
                  <a:cs typeface="Arial" pitchFamily="34" charset="0"/>
                </a:rPr>
                <a:t>đi</a:t>
              </a:r>
              <a:r>
                <a:rPr lang="en-US" sz="3000" kern="0" dirty="0">
                  <a:solidFill>
                    <a:schemeClr val="tx2"/>
                  </a:solidFill>
                  <a:latin typeface="+mj-lt"/>
                  <a:ea typeface="+mj-ea"/>
                  <a:cs typeface="Arial" pitchFamily="34" charset="0"/>
                </a:rPr>
                <a:t>.</a:t>
              </a:r>
            </a:p>
          </p:txBody>
        </p:sp>
        <p:sp>
          <p:nvSpPr>
            <p:cNvPr id="14" name="Rectangle 2"/>
            <p:cNvSpPr txBox="1">
              <a:spLocks noChangeArrowheads="1"/>
            </p:cNvSpPr>
            <p:nvPr/>
          </p:nvSpPr>
          <p:spPr bwMode="auto">
            <a:xfrm>
              <a:off x="733921" y="6184643"/>
              <a:ext cx="5507526" cy="1371545"/>
            </a:xfrm>
            <a:prstGeom prst="rect">
              <a:avLst/>
            </a:prstGeom>
            <a:noFill/>
            <a:ln w="9525">
              <a:noFill/>
              <a:miter lim="800000"/>
              <a:headEnd/>
              <a:tailEnd/>
            </a:ln>
            <a:effectLst/>
          </p:spPr>
          <p:txBody>
            <a:bodyPr anchor="ctr"/>
            <a:lstStyle/>
            <a:p>
              <a:pPr algn="ctr" eaLnBrk="1" hangingPunct="1">
                <a:defRPr/>
              </a:pPr>
              <a:r>
                <a:rPr lang="en-US" sz="3000" kern="0" dirty="0" err="1">
                  <a:solidFill>
                    <a:schemeClr val="tx2"/>
                  </a:solidFill>
                  <a:latin typeface="+mj-lt"/>
                  <a:ea typeface="+mj-ea"/>
                  <a:cs typeface="Arial" pitchFamily="34" charset="0"/>
                </a:rPr>
                <a:t>Mẹ</a:t>
              </a:r>
              <a:r>
                <a:rPr lang="en-US" sz="3000" kern="0" dirty="0">
                  <a:solidFill>
                    <a:schemeClr val="tx2"/>
                  </a:solidFill>
                  <a:latin typeface="+mj-lt"/>
                  <a:ea typeface="+mj-ea"/>
                  <a:cs typeface="Arial" pitchFamily="34" charset="0"/>
                </a:rPr>
                <a:t> </a:t>
              </a:r>
              <a:r>
                <a:rPr lang="en-US" sz="3000" kern="0" dirty="0" err="1">
                  <a:solidFill>
                    <a:schemeClr val="tx2"/>
                  </a:solidFill>
                  <a:latin typeface="+mj-lt"/>
                  <a:ea typeface="+mj-ea"/>
                  <a:cs typeface="Arial" pitchFamily="34" charset="0"/>
                </a:rPr>
                <a:t>vui</a:t>
              </a:r>
              <a:r>
                <a:rPr lang="en-US" sz="3000" kern="0" dirty="0">
                  <a:solidFill>
                    <a:schemeClr val="tx2"/>
                  </a:solidFill>
                  <a:latin typeface="+mj-lt"/>
                  <a:ea typeface="+mj-ea"/>
                  <a:cs typeface="Arial" pitchFamily="34" charset="0"/>
                </a:rPr>
                <a:t>, con </a:t>
              </a:r>
              <a:r>
                <a:rPr lang="en-US" sz="3000" kern="0" dirty="0" err="1">
                  <a:solidFill>
                    <a:schemeClr val="tx2"/>
                  </a:solidFill>
                  <a:latin typeface="+mj-lt"/>
                  <a:ea typeface="+mj-ea"/>
                  <a:cs typeface="Arial" pitchFamily="34" charset="0"/>
                </a:rPr>
                <a:t>có</a:t>
              </a:r>
              <a:r>
                <a:rPr lang="en-US" sz="3000" kern="0" dirty="0">
                  <a:solidFill>
                    <a:schemeClr val="tx2"/>
                  </a:solidFill>
                  <a:latin typeface="+mj-lt"/>
                  <a:ea typeface="+mj-ea"/>
                  <a:cs typeface="Arial" pitchFamily="34" charset="0"/>
                </a:rPr>
                <a:t> </a:t>
              </a:r>
              <a:r>
                <a:rPr lang="en-US" sz="3000" kern="0" dirty="0" err="1">
                  <a:solidFill>
                    <a:schemeClr val="tx2"/>
                  </a:solidFill>
                  <a:latin typeface="+mj-lt"/>
                  <a:ea typeface="+mj-ea"/>
                  <a:cs typeface="Arial" pitchFamily="34" charset="0"/>
                </a:rPr>
                <a:t>quản</a:t>
              </a:r>
              <a:r>
                <a:rPr lang="en-US" sz="3000" kern="0" dirty="0">
                  <a:solidFill>
                    <a:schemeClr val="tx2"/>
                  </a:solidFill>
                  <a:latin typeface="+mj-lt"/>
                  <a:ea typeface="+mj-ea"/>
                  <a:cs typeface="Arial" pitchFamily="34" charset="0"/>
                </a:rPr>
                <a:t> </a:t>
              </a:r>
              <a:r>
                <a:rPr lang="en-US" sz="3000" kern="0" dirty="0" err="1">
                  <a:solidFill>
                    <a:schemeClr val="tx2"/>
                  </a:solidFill>
                  <a:latin typeface="+mj-lt"/>
                  <a:ea typeface="+mj-ea"/>
                  <a:cs typeface="Arial" pitchFamily="34" charset="0"/>
                </a:rPr>
                <a:t>gì</a:t>
              </a:r>
              <a:endParaRPr lang="en-US" sz="3000" kern="0" dirty="0">
                <a:solidFill>
                  <a:schemeClr val="tx2"/>
                </a:solidFill>
                <a:latin typeface="+mj-lt"/>
                <a:ea typeface="+mj-ea"/>
                <a:cs typeface="Arial" pitchFamily="34" charset="0"/>
              </a:endParaRPr>
            </a:p>
            <a:p>
              <a:pPr algn="ctr" eaLnBrk="1" hangingPunct="1">
                <a:defRPr/>
              </a:pPr>
              <a:r>
                <a:rPr lang="en-US" sz="3000" kern="0" dirty="0" err="1">
                  <a:solidFill>
                    <a:srgbClr val="FF0000"/>
                  </a:solidFill>
                  <a:latin typeface="+mj-lt"/>
                  <a:ea typeface="+mj-ea"/>
                  <a:cs typeface="Arial" pitchFamily="34" charset="0"/>
                </a:rPr>
                <a:t>Ngâm</a:t>
              </a:r>
              <a:r>
                <a:rPr lang="en-US" sz="3000" kern="0" dirty="0">
                  <a:solidFill>
                    <a:srgbClr val="FF0000"/>
                  </a:solidFill>
                  <a:latin typeface="+mj-lt"/>
                  <a:ea typeface="+mj-ea"/>
                  <a:cs typeface="Arial" pitchFamily="34" charset="0"/>
                </a:rPr>
                <a:t> </a:t>
              </a:r>
              <a:r>
                <a:rPr lang="en-US" sz="3000" kern="0" dirty="0" err="1">
                  <a:solidFill>
                    <a:srgbClr val="FF0000"/>
                  </a:solidFill>
                  <a:latin typeface="+mj-lt"/>
                  <a:ea typeface="+mj-ea"/>
                  <a:cs typeface="Arial" pitchFamily="34" charset="0"/>
                </a:rPr>
                <a:t>thơ</a:t>
              </a:r>
              <a:r>
                <a:rPr lang="en-US" sz="3000" kern="0" dirty="0">
                  <a:solidFill>
                    <a:schemeClr val="tx2"/>
                  </a:solidFill>
                  <a:latin typeface="+mj-lt"/>
                  <a:ea typeface="+mj-ea"/>
                  <a:cs typeface="Arial" pitchFamily="34" charset="0"/>
                </a:rPr>
                <a:t>, </a:t>
              </a:r>
              <a:r>
                <a:rPr lang="en-US" sz="3000" kern="0" dirty="0" err="1">
                  <a:solidFill>
                    <a:srgbClr val="FF0000"/>
                  </a:solidFill>
                  <a:latin typeface="+mj-lt"/>
                  <a:ea typeface="+mj-ea"/>
                  <a:cs typeface="Arial" pitchFamily="34" charset="0"/>
                </a:rPr>
                <a:t>kể</a:t>
              </a:r>
              <a:r>
                <a:rPr lang="en-US" sz="3000" kern="0" dirty="0">
                  <a:solidFill>
                    <a:srgbClr val="FF0000"/>
                  </a:solidFill>
                  <a:latin typeface="+mj-lt"/>
                  <a:ea typeface="+mj-ea"/>
                  <a:cs typeface="Arial" pitchFamily="34" charset="0"/>
                </a:rPr>
                <a:t> </a:t>
              </a:r>
              <a:r>
                <a:rPr lang="en-US" sz="3000" kern="0" dirty="0" err="1">
                  <a:solidFill>
                    <a:srgbClr val="FF0000"/>
                  </a:solidFill>
                  <a:latin typeface="+mj-lt"/>
                  <a:ea typeface="+mj-ea"/>
                  <a:cs typeface="Arial" pitchFamily="34" charset="0"/>
                </a:rPr>
                <a:t>chuyện</a:t>
              </a:r>
              <a:r>
                <a:rPr lang="en-US" sz="3000" kern="0" dirty="0">
                  <a:solidFill>
                    <a:schemeClr val="tx2"/>
                  </a:solidFill>
                  <a:latin typeface="+mj-lt"/>
                  <a:ea typeface="+mj-ea"/>
                  <a:cs typeface="Arial" pitchFamily="34" charset="0"/>
                </a:rPr>
                <a:t>, </a:t>
              </a:r>
              <a:r>
                <a:rPr lang="en-US" sz="3000" kern="0" dirty="0" err="1">
                  <a:solidFill>
                    <a:schemeClr val="tx2"/>
                  </a:solidFill>
                  <a:latin typeface="+mj-lt"/>
                  <a:ea typeface="+mj-ea"/>
                  <a:cs typeface="Arial" pitchFamily="34" charset="0"/>
                </a:rPr>
                <a:t>rồi</a:t>
              </a:r>
              <a:r>
                <a:rPr lang="en-US" sz="3000" kern="0" dirty="0">
                  <a:solidFill>
                    <a:schemeClr val="tx2"/>
                  </a:solidFill>
                  <a:latin typeface="+mj-lt"/>
                  <a:ea typeface="+mj-ea"/>
                  <a:cs typeface="Arial" pitchFamily="34" charset="0"/>
                </a:rPr>
                <a:t> </a:t>
              </a:r>
              <a:r>
                <a:rPr lang="en-US" sz="3000" kern="0" dirty="0" err="1">
                  <a:solidFill>
                    <a:schemeClr val="tx2"/>
                  </a:solidFill>
                  <a:latin typeface="+mj-lt"/>
                  <a:ea typeface="+mj-ea"/>
                  <a:cs typeface="Arial" pitchFamily="34" charset="0"/>
                </a:rPr>
                <a:t>thì</a:t>
              </a:r>
              <a:r>
                <a:rPr lang="en-US" sz="3000" kern="0" dirty="0">
                  <a:solidFill>
                    <a:schemeClr val="tx2"/>
                  </a:solidFill>
                  <a:latin typeface="+mj-lt"/>
                  <a:ea typeface="+mj-ea"/>
                  <a:cs typeface="Arial" pitchFamily="34" charset="0"/>
                </a:rPr>
                <a:t> </a:t>
              </a:r>
              <a:r>
                <a:rPr lang="en-US" sz="3000" kern="0" dirty="0" err="1">
                  <a:solidFill>
                    <a:srgbClr val="FF0000"/>
                  </a:solidFill>
                  <a:latin typeface="+mj-lt"/>
                  <a:ea typeface="+mj-ea"/>
                  <a:cs typeface="Arial" pitchFamily="34" charset="0"/>
                </a:rPr>
                <a:t>múa</a:t>
              </a:r>
              <a:r>
                <a:rPr lang="en-US" sz="3000" kern="0" dirty="0">
                  <a:solidFill>
                    <a:srgbClr val="FF0000"/>
                  </a:solidFill>
                  <a:latin typeface="+mj-lt"/>
                  <a:ea typeface="+mj-ea"/>
                  <a:cs typeface="Arial" pitchFamily="34" charset="0"/>
                </a:rPr>
                <a:t> ca</a:t>
              </a:r>
            </a:p>
            <a:p>
              <a:pPr algn="ctr" eaLnBrk="1" hangingPunct="1">
                <a:defRPr/>
              </a:pPr>
              <a:r>
                <a:rPr lang="en-US" sz="3000" kern="0" dirty="0" err="1">
                  <a:solidFill>
                    <a:schemeClr val="tx2"/>
                  </a:solidFill>
                  <a:latin typeface="+mj-lt"/>
                  <a:ea typeface="+mj-ea"/>
                  <a:cs typeface="Arial" pitchFamily="34" charset="0"/>
                </a:rPr>
                <a:t>Rồi</a:t>
              </a:r>
              <a:r>
                <a:rPr lang="en-US" sz="3000" kern="0" dirty="0">
                  <a:solidFill>
                    <a:schemeClr val="tx2"/>
                  </a:solidFill>
                  <a:latin typeface="+mj-lt"/>
                  <a:ea typeface="+mj-ea"/>
                  <a:cs typeface="Arial" pitchFamily="34" charset="0"/>
                </a:rPr>
                <a:t> con </a:t>
              </a:r>
              <a:r>
                <a:rPr lang="en-US" sz="3000" kern="0" dirty="0" err="1">
                  <a:solidFill>
                    <a:schemeClr val="tx2"/>
                  </a:solidFill>
                  <a:latin typeface="+mj-lt"/>
                  <a:ea typeface="+mj-ea"/>
                  <a:cs typeface="Arial" pitchFamily="34" charset="0"/>
                </a:rPr>
                <a:t>diễn</a:t>
              </a:r>
              <a:r>
                <a:rPr lang="en-US" sz="3000" kern="0" dirty="0">
                  <a:solidFill>
                    <a:schemeClr val="tx2"/>
                  </a:solidFill>
                  <a:latin typeface="+mj-lt"/>
                  <a:ea typeface="+mj-ea"/>
                  <a:cs typeface="Arial" pitchFamily="34" charset="0"/>
                </a:rPr>
                <a:t> </a:t>
              </a:r>
              <a:r>
                <a:rPr lang="en-US" sz="3000" kern="0" dirty="0" err="1">
                  <a:solidFill>
                    <a:schemeClr val="tx2"/>
                  </a:solidFill>
                  <a:latin typeface="+mj-lt"/>
                  <a:ea typeface="+mj-ea"/>
                  <a:cs typeface="Arial" pitchFamily="34" charset="0"/>
                </a:rPr>
                <a:t>kịch</a:t>
              </a:r>
              <a:r>
                <a:rPr lang="en-US" sz="3000" kern="0" dirty="0">
                  <a:solidFill>
                    <a:schemeClr val="tx2"/>
                  </a:solidFill>
                  <a:latin typeface="+mj-lt"/>
                  <a:ea typeface="+mj-ea"/>
                  <a:cs typeface="Arial" pitchFamily="34" charset="0"/>
                </a:rPr>
                <a:t> </a:t>
              </a:r>
              <a:r>
                <a:rPr lang="en-US" sz="3000" kern="0" dirty="0" err="1">
                  <a:solidFill>
                    <a:schemeClr val="tx2"/>
                  </a:solidFill>
                  <a:latin typeface="+mj-lt"/>
                  <a:ea typeface="+mj-ea"/>
                  <a:cs typeface="Arial" pitchFamily="34" charset="0"/>
                </a:rPr>
                <a:t>giữa</a:t>
              </a:r>
              <a:r>
                <a:rPr lang="en-US" sz="3000" kern="0" dirty="0">
                  <a:solidFill>
                    <a:schemeClr val="tx2"/>
                  </a:solidFill>
                  <a:latin typeface="+mj-lt"/>
                  <a:ea typeface="+mj-ea"/>
                  <a:cs typeface="Arial" pitchFamily="34" charset="0"/>
                </a:rPr>
                <a:t> </a:t>
              </a:r>
              <a:r>
                <a:rPr lang="en-US" sz="3000" kern="0" dirty="0" err="1">
                  <a:solidFill>
                    <a:schemeClr val="tx2"/>
                  </a:solidFill>
                  <a:latin typeface="+mj-lt"/>
                  <a:ea typeface="+mj-ea"/>
                  <a:cs typeface="Arial" pitchFamily="34" charset="0"/>
                </a:rPr>
                <a:t>nhà</a:t>
              </a:r>
              <a:endParaRPr lang="en-US" sz="3000" kern="0" dirty="0">
                <a:solidFill>
                  <a:schemeClr val="tx2"/>
                </a:solidFill>
                <a:latin typeface="+mj-lt"/>
                <a:ea typeface="+mj-ea"/>
                <a:cs typeface="Arial" pitchFamily="34" charset="0"/>
              </a:endParaRPr>
            </a:p>
            <a:p>
              <a:pPr algn="ctr" eaLnBrk="1" hangingPunct="1">
                <a:defRPr/>
              </a:pPr>
              <a:r>
                <a:rPr lang="en-US" sz="3000" kern="0" dirty="0" err="1">
                  <a:solidFill>
                    <a:schemeClr val="tx2"/>
                  </a:solidFill>
                  <a:latin typeface="+mj-lt"/>
                  <a:ea typeface="+mj-ea"/>
                  <a:cs typeface="Arial" pitchFamily="34" charset="0"/>
                </a:rPr>
                <a:t>Một</a:t>
              </a:r>
              <a:r>
                <a:rPr lang="en-US" sz="3000" kern="0" dirty="0">
                  <a:solidFill>
                    <a:schemeClr val="tx2"/>
                  </a:solidFill>
                  <a:latin typeface="+mj-lt"/>
                  <a:ea typeface="+mj-ea"/>
                  <a:cs typeface="Arial" pitchFamily="34" charset="0"/>
                </a:rPr>
                <a:t> </a:t>
              </a:r>
              <a:r>
                <a:rPr lang="en-US" sz="3000" kern="0" dirty="0" err="1">
                  <a:solidFill>
                    <a:schemeClr val="tx2"/>
                  </a:solidFill>
                  <a:latin typeface="+mj-lt"/>
                  <a:ea typeface="+mj-ea"/>
                  <a:cs typeface="Arial" pitchFamily="34" charset="0"/>
                </a:rPr>
                <a:t>mình</a:t>
              </a:r>
              <a:r>
                <a:rPr lang="en-US" sz="3000" kern="0" dirty="0">
                  <a:solidFill>
                    <a:schemeClr val="tx2"/>
                  </a:solidFill>
                  <a:latin typeface="+mj-lt"/>
                  <a:ea typeface="+mj-ea"/>
                  <a:cs typeface="Arial" pitchFamily="34" charset="0"/>
                </a:rPr>
                <a:t> con </a:t>
              </a:r>
              <a:r>
                <a:rPr lang="en-US" sz="3000" kern="0" dirty="0" err="1">
                  <a:solidFill>
                    <a:schemeClr val="tx2"/>
                  </a:solidFill>
                  <a:latin typeface="+mj-lt"/>
                  <a:ea typeface="+mj-ea"/>
                  <a:cs typeface="Arial" pitchFamily="34" charset="0"/>
                </a:rPr>
                <a:t>sắm</a:t>
              </a:r>
              <a:r>
                <a:rPr lang="en-US" sz="3000" kern="0" dirty="0">
                  <a:solidFill>
                    <a:schemeClr val="tx2"/>
                  </a:solidFill>
                  <a:latin typeface="+mj-lt"/>
                  <a:ea typeface="+mj-ea"/>
                  <a:cs typeface="Arial" pitchFamily="34" charset="0"/>
                </a:rPr>
                <a:t> </a:t>
              </a:r>
              <a:r>
                <a:rPr lang="en-US" sz="3000" kern="0" dirty="0" err="1">
                  <a:solidFill>
                    <a:srgbClr val="FF0000"/>
                  </a:solidFill>
                  <a:latin typeface="+mj-lt"/>
                  <a:ea typeface="+mj-ea"/>
                  <a:cs typeface="Arial" pitchFamily="34" charset="0"/>
                </a:rPr>
                <a:t>cả</a:t>
              </a:r>
              <a:r>
                <a:rPr lang="en-US" sz="3000" kern="0" dirty="0">
                  <a:solidFill>
                    <a:srgbClr val="FF0000"/>
                  </a:solidFill>
                  <a:latin typeface="+mj-lt"/>
                  <a:ea typeface="+mj-ea"/>
                  <a:cs typeface="Arial" pitchFamily="34" charset="0"/>
                </a:rPr>
                <a:t> </a:t>
              </a:r>
              <a:r>
                <a:rPr lang="en-US" sz="3000" kern="0" dirty="0" err="1">
                  <a:solidFill>
                    <a:srgbClr val="FF0000"/>
                  </a:solidFill>
                  <a:latin typeface="+mj-lt"/>
                  <a:ea typeface="+mj-ea"/>
                  <a:cs typeface="Arial" pitchFamily="34" charset="0"/>
                </a:rPr>
                <a:t>ba</a:t>
              </a:r>
              <a:r>
                <a:rPr lang="en-US" sz="3000" kern="0" dirty="0">
                  <a:solidFill>
                    <a:srgbClr val="FF0000"/>
                  </a:solidFill>
                  <a:latin typeface="+mj-lt"/>
                  <a:ea typeface="+mj-ea"/>
                  <a:cs typeface="Arial" pitchFamily="34" charset="0"/>
                </a:rPr>
                <a:t> </a:t>
              </a:r>
              <a:r>
                <a:rPr lang="en-US" sz="3000" kern="0" dirty="0" err="1">
                  <a:solidFill>
                    <a:schemeClr val="tx2"/>
                  </a:solidFill>
                  <a:latin typeface="+mj-lt"/>
                  <a:ea typeface="+mj-ea"/>
                  <a:cs typeface="Arial" pitchFamily="34" charset="0"/>
                </a:rPr>
                <a:t>vai</a:t>
              </a:r>
              <a:r>
                <a:rPr lang="en-US" sz="3000" kern="0" dirty="0">
                  <a:solidFill>
                    <a:schemeClr val="tx2"/>
                  </a:solidFill>
                  <a:latin typeface="+mj-lt"/>
                  <a:ea typeface="+mj-ea"/>
                  <a:cs typeface="Arial" pitchFamily="34" charset="0"/>
                </a:rPr>
                <a:t> </a:t>
              </a:r>
              <a:r>
                <a:rPr lang="en-US" sz="3000" kern="0" dirty="0" err="1">
                  <a:solidFill>
                    <a:schemeClr val="tx2"/>
                  </a:solidFill>
                  <a:latin typeface="+mj-lt"/>
                  <a:ea typeface="+mj-ea"/>
                  <a:cs typeface="Arial" pitchFamily="34" charset="0"/>
                </a:rPr>
                <a:t>chèo</a:t>
              </a:r>
              <a:r>
                <a:rPr lang="en-US" sz="3000" kern="0" dirty="0">
                  <a:solidFill>
                    <a:schemeClr val="tx2"/>
                  </a:solidFill>
                  <a:latin typeface="+mj-lt"/>
                  <a:ea typeface="+mj-ea"/>
                  <a:cs typeface="Arial" pitchFamily="34" charset="0"/>
                </a:rPr>
                <a:t>.</a:t>
              </a:r>
            </a:p>
          </p:txBody>
        </p:sp>
      </p:grpSp>
      <p:cxnSp>
        <p:nvCxnSpPr>
          <p:cNvPr id="16" name="Straight Connector 15"/>
          <p:cNvCxnSpPr>
            <a:cxnSpLocks noChangeShapeType="1"/>
          </p:cNvCxnSpPr>
          <p:nvPr/>
        </p:nvCxnSpPr>
        <p:spPr bwMode="auto">
          <a:xfrm rot="5400000">
            <a:off x="7116366" y="2122885"/>
            <a:ext cx="219075" cy="104775"/>
          </a:xfrm>
          <a:prstGeom prst="line">
            <a:avLst/>
          </a:prstGeom>
          <a:noFill/>
          <a:ln w="38100" algn="ctr">
            <a:solidFill>
              <a:srgbClr val="FF0000"/>
            </a:solidFill>
            <a:round/>
            <a:headEnd/>
            <a:tailEnd/>
          </a:ln>
          <a:extLst>
            <a:ext uri="{909E8E84-426E-40DD-AFC4-6F175D3DCCD1}">
              <a14:hiddenFill xmlns:a14="http://schemas.microsoft.com/office/drawing/2010/main">
                <a:noFill/>
              </a14:hiddenFill>
            </a:ext>
          </a:extLst>
        </p:spPr>
      </p:cxnSp>
      <p:cxnSp>
        <p:nvCxnSpPr>
          <p:cNvPr id="20" name="Straight Connector 19"/>
          <p:cNvCxnSpPr>
            <a:cxnSpLocks noChangeShapeType="1"/>
          </p:cNvCxnSpPr>
          <p:nvPr/>
        </p:nvCxnSpPr>
        <p:spPr bwMode="auto">
          <a:xfrm rot="5400000">
            <a:off x="6698456" y="1664494"/>
            <a:ext cx="219075" cy="104775"/>
          </a:xfrm>
          <a:prstGeom prst="line">
            <a:avLst/>
          </a:prstGeom>
          <a:noFill/>
          <a:ln w="38100" algn="ctr">
            <a:solidFill>
              <a:srgbClr val="FF0000"/>
            </a:solidFill>
            <a:round/>
            <a:headEnd/>
            <a:tailEnd/>
          </a:ln>
          <a:extLst>
            <a:ext uri="{909E8E84-426E-40DD-AFC4-6F175D3DCCD1}">
              <a14:hiddenFill xmlns:a14="http://schemas.microsoft.com/office/drawing/2010/main">
                <a:noFill/>
              </a14:hiddenFill>
            </a:ext>
          </a:extLst>
        </p:spPr>
      </p:cxnSp>
      <p:sp>
        <p:nvSpPr>
          <p:cNvPr id="35847" name="WordArt 5"/>
          <p:cNvSpPr>
            <a:spLocks noChangeArrowheads="1" noChangeShapeType="1" noTextEdit="1"/>
          </p:cNvSpPr>
          <p:nvPr/>
        </p:nvSpPr>
        <p:spPr bwMode="auto">
          <a:xfrm>
            <a:off x="4608910" y="5143500"/>
            <a:ext cx="3943350" cy="914400"/>
          </a:xfrm>
          <a:prstGeom prst="rect">
            <a:avLst/>
          </a:prstGeom>
        </p:spPr>
        <p:txBody>
          <a:bodyPr spcFirstLastPara="1" wrap="none" fromWordArt="1">
            <a:prstTxWarp prst="textArchUp">
              <a:avLst>
                <a:gd name="adj" fmla="val 10800004"/>
              </a:avLst>
            </a:prstTxWarp>
          </a:bodyPr>
          <a:lstStyle/>
          <a:p>
            <a:pPr algn="ctr"/>
            <a:r>
              <a:rPr lang="vi-VN" sz="2700" kern="10" spc="-270" dirty="0">
                <a:ln w="12700">
                  <a:solidFill>
                    <a:srgbClr val="000099"/>
                  </a:solidFill>
                  <a:round/>
                  <a:headEnd/>
                  <a:tailEnd/>
                </a:ln>
                <a:solidFill>
                  <a:srgbClr val="33CCFF"/>
                </a:solidFill>
              </a:rPr>
              <a:t>Học thuộc </a:t>
            </a:r>
            <a:r>
              <a:rPr lang="en-US" sz="2700" kern="10" spc="-270" dirty="0" err="1">
                <a:ln w="12700">
                  <a:solidFill>
                    <a:srgbClr val="000099"/>
                  </a:solidFill>
                  <a:round/>
                  <a:headEnd/>
                  <a:tailEnd/>
                </a:ln>
                <a:solidFill>
                  <a:srgbClr val="33CCFF"/>
                </a:solidFill>
              </a:rPr>
              <a:t>lòng</a:t>
            </a:r>
            <a:r>
              <a:rPr lang="en-US" sz="2700" kern="10" spc="-270" dirty="0">
                <a:ln w="12700">
                  <a:solidFill>
                    <a:srgbClr val="000099"/>
                  </a:solidFill>
                  <a:round/>
                  <a:headEnd/>
                  <a:tailEnd/>
                </a:ln>
                <a:solidFill>
                  <a:srgbClr val="33CCFF"/>
                </a:solidFill>
              </a:rPr>
              <a:t> </a:t>
            </a:r>
            <a:r>
              <a:rPr lang="en-US" sz="2700" kern="10" spc="-270" dirty="0" err="1">
                <a:ln w="12700">
                  <a:solidFill>
                    <a:srgbClr val="000099"/>
                  </a:solidFill>
                  <a:round/>
                  <a:headEnd/>
                  <a:tailEnd/>
                </a:ln>
                <a:solidFill>
                  <a:srgbClr val="33CCFF"/>
                </a:solidFill>
              </a:rPr>
              <a:t>bài</a:t>
            </a:r>
            <a:r>
              <a:rPr lang="en-US" sz="2700" kern="10" spc="-270" dirty="0">
                <a:ln w="12700">
                  <a:solidFill>
                    <a:srgbClr val="000099"/>
                  </a:solidFill>
                  <a:round/>
                  <a:headEnd/>
                  <a:tailEnd/>
                </a:ln>
                <a:solidFill>
                  <a:srgbClr val="33CCFF"/>
                </a:solidFill>
              </a:rPr>
              <a:t> </a:t>
            </a:r>
            <a:r>
              <a:rPr lang="vi-VN" sz="2700" kern="10" spc="-270" dirty="0">
                <a:ln w="12700">
                  <a:solidFill>
                    <a:srgbClr val="000099"/>
                  </a:solidFill>
                  <a:round/>
                  <a:headEnd/>
                  <a:tailEnd/>
                </a:ln>
                <a:solidFill>
                  <a:srgbClr val="33CCFF"/>
                </a:solidFill>
              </a:rPr>
              <a:t>thơ</a:t>
            </a:r>
            <a:endParaRPr lang="en-US" sz="2700" kern="10" spc="-270" dirty="0">
              <a:ln w="12700">
                <a:solidFill>
                  <a:srgbClr val="000099"/>
                </a:solidFill>
                <a:round/>
                <a:headEnd/>
                <a:tailEnd/>
              </a:ln>
              <a:solidFill>
                <a:srgbClr val="33CCFF"/>
              </a:solidFill>
            </a:endParaRPr>
          </a:p>
        </p:txBody>
      </p:sp>
      <p:pic>
        <p:nvPicPr>
          <p:cNvPr id="35848" name="Picture 17" descr="HS đọc bài.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576387"/>
            <a:ext cx="3810000" cy="2901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9" name="Picture 2" descr="http://blogs.davenportlibrary.com/kids/wp-content/readbug.jpg"/>
          <p:cNvPicPr>
            <a:picLocks noChangeAspect="1" noChangeArrowheads="1"/>
          </p:cNvPicPr>
          <p:nvPr/>
        </p:nvPicPr>
        <p:blipFill>
          <a:blip r:embed="rId4" cstate="print">
            <a:extLst>
              <a:ext uri="{28A0092B-C50C-407E-A947-70E740481C1C}">
                <a14:useLocalDpi xmlns:a14="http://schemas.microsoft.com/office/drawing/2010/main" val="0"/>
              </a:ext>
            </a:extLst>
          </a:blip>
          <a:srcRect l="2760" r="1990" b="3874"/>
          <a:stretch>
            <a:fillRect/>
          </a:stretch>
        </p:blipFill>
        <p:spPr bwMode="auto">
          <a:xfrm>
            <a:off x="5238750" y="5429250"/>
            <a:ext cx="257175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752390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par>
                          <p:cTn id="8" fill="hold" nodeType="afterGroup">
                            <p:stCondLst>
                              <p:cond delay="2000"/>
                            </p:stCondLst>
                            <p:childTnLst>
                              <p:par>
                                <p:cTn id="9" presetID="10"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500"/>
                                        <p:tgtEl>
                                          <p:spTgt spid="20"/>
                                        </p:tgtEl>
                                      </p:cBhvr>
                                    </p:animEffect>
                                  </p:childTnLst>
                                </p:cTn>
                              </p:par>
                            </p:childTnLst>
                          </p:cTn>
                        </p:par>
                        <p:par>
                          <p:cTn id="12" fill="hold" nodeType="afterGroup">
                            <p:stCondLst>
                              <p:cond delay="2500"/>
                            </p:stCondLst>
                            <p:childTnLst>
                              <p:par>
                                <p:cTn id="13" presetID="10" presetClass="entr" presetSubtype="0" fill="hold"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par>
                          <p:cTn id="16" fill="hold" nodeType="afterGroup">
                            <p:stCondLst>
                              <p:cond delay="3000"/>
                            </p:stCondLst>
                            <p:childTnLst>
                              <p:par>
                                <p:cTn id="17" presetID="10" presetClass="entr" presetSubtype="0"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291704" y="740569"/>
            <a:ext cx="6229350" cy="1198960"/>
          </a:xfrm>
          <a:prstGeom prst="rect">
            <a:avLst/>
          </a:prstGeom>
          <a:noFill/>
          <a:ln w="9525">
            <a:noFill/>
            <a:miter lim="800000"/>
            <a:headEnd/>
            <a:tailEnd/>
          </a:ln>
          <a:effectLst/>
        </p:spPr>
        <p:txBody>
          <a:bodyPr anchor="ctr"/>
          <a:lstStyle/>
          <a:p>
            <a:pPr algn="ctr" eaLnBrk="1" hangingPunct="1">
              <a:defRPr/>
            </a:pPr>
            <a:r>
              <a:rPr lang="en-US" sz="2400" kern="0" dirty="0" err="1">
                <a:solidFill>
                  <a:schemeClr val="tx2"/>
                </a:solidFill>
                <a:latin typeface="+mj-lt"/>
                <a:ea typeface="+mj-ea"/>
                <a:cs typeface="Arial" pitchFamily="34" charset="0"/>
              </a:rPr>
              <a:t>Mọi</a:t>
            </a:r>
            <a:r>
              <a:rPr lang="en-US" sz="2400" kern="0" dirty="0">
                <a:solidFill>
                  <a:schemeClr val="tx2"/>
                </a:solidFill>
                <a:latin typeface="+mj-lt"/>
                <a:ea typeface="+mj-ea"/>
                <a:cs typeface="Arial" pitchFamily="34" charset="0"/>
              </a:rPr>
              <a:t> </a:t>
            </a:r>
            <a:r>
              <a:rPr lang="en-US" sz="2400" kern="0" dirty="0" err="1">
                <a:solidFill>
                  <a:schemeClr val="tx2"/>
                </a:solidFill>
                <a:latin typeface="+mj-lt"/>
                <a:ea typeface="+mj-ea"/>
                <a:cs typeface="Arial" pitchFamily="34" charset="0"/>
              </a:rPr>
              <a:t>hôm</a:t>
            </a:r>
            <a:r>
              <a:rPr lang="en-US" sz="2400" kern="0" dirty="0">
                <a:solidFill>
                  <a:schemeClr val="tx2"/>
                </a:solidFill>
                <a:latin typeface="+mj-lt"/>
                <a:ea typeface="+mj-ea"/>
                <a:cs typeface="Arial" pitchFamily="34" charset="0"/>
              </a:rPr>
              <a:t> </a:t>
            </a:r>
            <a:r>
              <a:rPr lang="en-US" sz="2400" kern="0" dirty="0" err="1">
                <a:solidFill>
                  <a:schemeClr val="tx2"/>
                </a:solidFill>
                <a:latin typeface="+mj-lt"/>
                <a:ea typeface="+mj-ea"/>
                <a:cs typeface="Arial" pitchFamily="34" charset="0"/>
              </a:rPr>
              <a:t>mẹ</a:t>
            </a:r>
            <a:r>
              <a:rPr lang="en-US" sz="2400" kern="0" dirty="0">
                <a:solidFill>
                  <a:schemeClr val="tx2"/>
                </a:solidFill>
                <a:latin typeface="+mj-lt"/>
                <a:ea typeface="+mj-ea"/>
                <a:cs typeface="Arial" pitchFamily="34" charset="0"/>
              </a:rPr>
              <a:t> </a:t>
            </a:r>
            <a:r>
              <a:rPr lang="en-US" sz="2400" kern="0" dirty="0" err="1">
                <a:solidFill>
                  <a:schemeClr val="tx2"/>
                </a:solidFill>
                <a:latin typeface="+mj-lt"/>
                <a:ea typeface="+mj-ea"/>
                <a:cs typeface="Arial" pitchFamily="34" charset="0"/>
              </a:rPr>
              <a:t>thích</a:t>
            </a:r>
            <a:r>
              <a:rPr lang="en-US" sz="2400" kern="0" dirty="0">
                <a:solidFill>
                  <a:schemeClr val="tx2"/>
                </a:solidFill>
                <a:latin typeface="+mj-lt"/>
                <a:ea typeface="+mj-ea"/>
                <a:cs typeface="Arial" pitchFamily="34" charset="0"/>
              </a:rPr>
              <a:t> </a:t>
            </a:r>
            <a:r>
              <a:rPr lang="en-US" sz="2400" kern="0" dirty="0" err="1">
                <a:solidFill>
                  <a:schemeClr val="tx2"/>
                </a:solidFill>
                <a:latin typeface="+mj-lt"/>
                <a:ea typeface="+mj-ea"/>
                <a:cs typeface="Arial" pitchFamily="34" charset="0"/>
              </a:rPr>
              <a:t>vui</a:t>
            </a:r>
            <a:r>
              <a:rPr lang="en-US" sz="2400" kern="0" dirty="0">
                <a:solidFill>
                  <a:schemeClr val="tx2"/>
                </a:solidFill>
                <a:latin typeface="+mj-lt"/>
                <a:ea typeface="+mj-ea"/>
                <a:cs typeface="Arial" pitchFamily="34" charset="0"/>
              </a:rPr>
              <a:t> </a:t>
            </a:r>
            <a:r>
              <a:rPr lang="en-US" sz="2400" kern="0" dirty="0" err="1">
                <a:solidFill>
                  <a:schemeClr val="tx2"/>
                </a:solidFill>
                <a:latin typeface="+mj-lt"/>
                <a:ea typeface="+mj-ea"/>
                <a:cs typeface="Arial" pitchFamily="34" charset="0"/>
              </a:rPr>
              <a:t>chơi</a:t>
            </a:r>
            <a:endParaRPr lang="en-US" sz="2400" kern="0" dirty="0">
              <a:solidFill>
                <a:schemeClr val="tx2"/>
              </a:solidFill>
              <a:latin typeface="+mj-lt"/>
              <a:ea typeface="+mj-ea"/>
              <a:cs typeface="Arial" pitchFamily="34" charset="0"/>
            </a:endParaRPr>
          </a:p>
          <a:p>
            <a:pPr algn="ctr" eaLnBrk="1" hangingPunct="1">
              <a:defRPr/>
            </a:pPr>
            <a:r>
              <a:rPr lang="en-US" sz="2400" kern="0" dirty="0" err="1">
                <a:solidFill>
                  <a:schemeClr val="tx2"/>
                </a:solidFill>
                <a:latin typeface="+mj-lt"/>
                <a:ea typeface="+mj-ea"/>
                <a:cs typeface="Arial" pitchFamily="34" charset="0"/>
              </a:rPr>
              <a:t>Hôm</a:t>
            </a:r>
            <a:r>
              <a:rPr lang="en-US" sz="2400" kern="0" dirty="0">
                <a:solidFill>
                  <a:schemeClr val="tx2"/>
                </a:solidFill>
                <a:latin typeface="+mj-lt"/>
                <a:ea typeface="+mj-ea"/>
                <a:cs typeface="Arial" pitchFamily="34" charset="0"/>
              </a:rPr>
              <a:t> nay </a:t>
            </a:r>
            <a:r>
              <a:rPr lang="en-US" sz="2400" kern="0" dirty="0" err="1">
                <a:solidFill>
                  <a:schemeClr val="tx2"/>
                </a:solidFill>
                <a:latin typeface="+mj-lt"/>
                <a:ea typeface="+mj-ea"/>
                <a:cs typeface="Arial" pitchFamily="34" charset="0"/>
              </a:rPr>
              <a:t>mẹ</a:t>
            </a:r>
            <a:r>
              <a:rPr lang="en-US" sz="2400" kern="0" dirty="0">
                <a:solidFill>
                  <a:schemeClr val="tx2"/>
                </a:solidFill>
                <a:latin typeface="+mj-lt"/>
                <a:ea typeface="+mj-ea"/>
                <a:cs typeface="Arial" pitchFamily="34" charset="0"/>
              </a:rPr>
              <a:t> </a:t>
            </a:r>
            <a:r>
              <a:rPr lang="en-US" sz="2400" kern="0" dirty="0" err="1">
                <a:solidFill>
                  <a:schemeClr val="tx2"/>
                </a:solidFill>
                <a:latin typeface="+mj-lt"/>
                <a:ea typeface="+mj-ea"/>
                <a:cs typeface="Arial" pitchFamily="34" charset="0"/>
              </a:rPr>
              <a:t>chẳng</a:t>
            </a:r>
            <a:r>
              <a:rPr lang="en-US" sz="2400" kern="0" dirty="0">
                <a:solidFill>
                  <a:schemeClr val="tx2"/>
                </a:solidFill>
                <a:latin typeface="+mj-lt"/>
                <a:ea typeface="+mj-ea"/>
                <a:cs typeface="Arial" pitchFamily="34" charset="0"/>
              </a:rPr>
              <a:t> </a:t>
            </a:r>
            <a:r>
              <a:rPr lang="en-US" sz="2400" kern="0" dirty="0" err="1">
                <a:solidFill>
                  <a:schemeClr val="tx2"/>
                </a:solidFill>
                <a:latin typeface="+mj-lt"/>
                <a:ea typeface="+mj-ea"/>
                <a:cs typeface="Arial" pitchFamily="34" charset="0"/>
              </a:rPr>
              <a:t>nói</a:t>
            </a:r>
            <a:r>
              <a:rPr lang="en-US" sz="2400" kern="0" dirty="0">
                <a:solidFill>
                  <a:schemeClr val="tx2"/>
                </a:solidFill>
                <a:latin typeface="+mj-lt"/>
                <a:ea typeface="+mj-ea"/>
                <a:cs typeface="Arial" pitchFamily="34" charset="0"/>
              </a:rPr>
              <a:t> </a:t>
            </a:r>
            <a:r>
              <a:rPr lang="en-US" sz="2400" kern="0" dirty="0" err="1">
                <a:solidFill>
                  <a:schemeClr val="tx2"/>
                </a:solidFill>
                <a:latin typeface="+mj-lt"/>
                <a:ea typeface="+mj-ea"/>
                <a:cs typeface="Arial" pitchFamily="34" charset="0"/>
              </a:rPr>
              <a:t>cười</a:t>
            </a:r>
            <a:r>
              <a:rPr lang="en-US" sz="2400" kern="0" dirty="0">
                <a:solidFill>
                  <a:schemeClr val="tx2"/>
                </a:solidFill>
                <a:latin typeface="+mj-lt"/>
                <a:ea typeface="+mj-ea"/>
                <a:cs typeface="Arial" pitchFamily="34" charset="0"/>
              </a:rPr>
              <a:t> </a:t>
            </a:r>
            <a:r>
              <a:rPr lang="en-US" sz="2400" kern="0" dirty="0" err="1">
                <a:solidFill>
                  <a:schemeClr val="tx2"/>
                </a:solidFill>
                <a:latin typeface="+mj-lt"/>
                <a:ea typeface="+mj-ea"/>
                <a:cs typeface="Arial" pitchFamily="34" charset="0"/>
              </a:rPr>
              <a:t>được</a:t>
            </a:r>
            <a:r>
              <a:rPr lang="en-US" sz="2400" kern="0" dirty="0">
                <a:solidFill>
                  <a:schemeClr val="tx2"/>
                </a:solidFill>
                <a:latin typeface="+mj-lt"/>
                <a:ea typeface="+mj-ea"/>
                <a:cs typeface="Arial" pitchFamily="34" charset="0"/>
              </a:rPr>
              <a:t> </a:t>
            </a:r>
            <a:r>
              <a:rPr lang="en-US" sz="2400" kern="0" dirty="0" err="1">
                <a:solidFill>
                  <a:schemeClr val="tx2"/>
                </a:solidFill>
                <a:latin typeface="+mj-lt"/>
                <a:ea typeface="+mj-ea"/>
                <a:cs typeface="Arial" pitchFamily="34" charset="0"/>
              </a:rPr>
              <a:t>đâu</a:t>
            </a:r>
            <a:endParaRPr lang="en-US" sz="2400" kern="0" dirty="0">
              <a:solidFill>
                <a:schemeClr val="tx2"/>
              </a:solidFill>
              <a:latin typeface="+mj-lt"/>
              <a:ea typeface="+mj-ea"/>
              <a:cs typeface="Arial" pitchFamily="34" charset="0"/>
            </a:endParaRPr>
          </a:p>
          <a:p>
            <a:pPr algn="ctr" eaLnBrk="1" hangingPunct="1">
              <a:defRPr/>
            </a:pPr>
            <a:r>
              <a:rPr lang="en-US" sz="2400" kern="0" dirty="0" err="1">
                <a:solidFill>
                  <a:schemeClr val="tx2"/>
                </a:solidFill>
                <a:latin typeface="+mj-lt"/>
                <a:ea typeface="+mj-ea"/>
                <a:cs typeface="Arial" pitchFamily="34" charset="0"/>
              </a:rPr>
              <a:t>Lá</a:t>
            </a:r>
            <a:r>
              <a:rPr lang="en-US" sz="2400" kern="0" dirty="0">
                <a:solidFill>
                  <a:schemeClr val="tx2"/>
                </a:solidFill>
                <a:latin typeface="+mj-lt"/>
                <a:ea typeface="+mj-ea"/>
                <a:cs typeface="Arial" pitchFamily="34" charset="0"/>
              </a:rPr>
              <a:t> </a:t>
            </a:r>
            <a:r>
              <a:rPr lang="en-US" sz="2400" kern="0" dirty="0" err="1">
                <a:solidFill>
                  <a:schemeClr val="tx2"/>
                </a:solidFill>
                <a:latin typeface="+mj-lt"/>
                <a:ea typeface="+mj-ea"/>
                <a:cs typeface="Arial" pitchFamily="34" charset="0"/>
              </a:rPr>
              <a:t>trầu</a:t>
            </a:r>
            <a:r>
              <a:rPr lang="en-US" sz="2400" kern="0" dirty="0">
                <a:solidFill>
                  <a:schemeClr val="tx2"/>
                </a:solidFill>
                <a:latin typeface="+mj-lt"/>
                <a:ea typeface="+mj-ea"/>
                <a:cs typeface="Arial" pitchFamily="34" charset="0"/>
              </a:rPr>
              <a:t> </a:t>
            </a:r>
            <a:r>
              <a:rPr lang="en-US" sz="2400" kern="0" dirty="0" err="1">
                <a:solidFill>
                  <a:schemeClr val="tx2"/>
                </a:solidFill>
                <a:latin typeface="+mj-lt"/>
                <a:ea typeface="+mj-ea"/>
                <a:cs typeface="Arial" pitchFamily="34" charset="0"/>
              </a:rPr>
              <a:t>khô</a:t>
            </a:r>
            <a:r>
              <a:rPr lang="en-US" sz="2400" kern="0" dirty="0">
                <a:solidFill>
                  <a:schemeClr val="tx2"/>
                </a:solidFill>
                <a:latin typeface="+mj-lt"/>
                <a:ea typeface="+mj-ea"/>
                <a:cs typeface="Arial" pitchFamily="34" charset="0"/>
              </a:rPr>
              <a:t> </a:t>
            </a:r>
            <a:r>
              <a:rPr lang="en-US" sz="2400" kern="0" dirty="0" err="1">
                <a:solidFill>
                  <a:schemeClr val="tx2"/>
                </a:solidFill>
                <a:latin typeface="+mj-lt"/>
                <a:ea typeface="+mj-ea"/>
                <a:cs typeface="Arial" pitchFamily="34" charset="0"/>
              </a:rPr>
              <a:t>giữa</a:t>
            </a:r>
            <a:r>
              <a:rPr lang="en-US" sz="2400" kern="0" dirty="0">
                <a:solidFill>
                  <a:schemeClr val="tx2"/>
                </a:solidFill>
                <a:latin typeface="+mj-lt"/>
                <a:ea typeface="+mj-ea"/>
                <a:cs typeface="Arial" pitchFamily="34" charset="0"/>
              </a:rPr>
              <a:t> </a:t>
            </a:r>
            <a:r>
              <a:rPr lang="en-US" sz="2400" kern="0" dirty="0" err="1">
                <a:solidFill>
                  <a:schemeClr val="tx2"/>
                </a:solidFill>
                <a:latin typeface="+mj-lt"/>
                <a:ea typeface="+mj-ea"/>
                <a:cs typeface="Arial" pitchFamily="34" charset="0"/>
              </a:rPr>
              <a:t>cơi</a:t>
            </a:r>
            <a:r>
              <a:rPr lang="en-US" sz="2400" kern="0" dirty="0">
                <a:solidFill>
                  <a:schemeClr val="tx2"/>
                </a:solidFill>
                <a:latin typeface="+mj-lt"/>
                <a:ea typeface="+mj-ea"/>
                <a:cs typeface="Arial" pitchFamily="34" charset="0"/>
              </a:rPr>
              <a:t> </a:t>
            </a:r>
            <a:r>
              <a:rPr lang="en-US" sz="2400" kern="0" dirty="0" err="1">
                <a:solidFill>
                  <a:schemeClr val="tx2"/>
                </a:solidFill>
                <a:latin typeface="+mj-lt"/>
                <a:ea typeface="+mj-ea"/>
                <a:cs typeface="Arial" pitchFamily="34" charset="0"/>
              </a:rPr>
              <a:t>trầu</a:t>
            </a:r>
            <a:endParaRPr lang="en-US" sz="2400" kern="0" dirty="0">
              <a:solidFill>
                <a:schemeClr val="tx2"/>
              </a:solidFill>
              <a:latin typeface="+mj-lt"/>
              <a:ea typeface="+mj-ea"/>
              <a:cs typeface="Arial" pitchFamily="34" charset="0"/>
            </a:endParaRPr>
          </a:p>
          <a:p>
            <a:pPr algn="ctr" eaLnBrk="1" hangingPunct="1">
              <a:defRPr/>
            </a:pPr>
            <a:r>
              <a:rPr lang="en-US" sz="2400" kern="0" dirty="0" err="1">
                <a:solidFill>
                  <a:schemeClr val="tx2"/>
                </a:solidFill>
                <a:latin typeface="+mj-lt"/>
                <a:ea typeface="+mj-ea"/>
                <a:cs typeface="Arial" pitchFamily="34" charset="0"/>
              </a:rPr>
              <a:t>Truyện</a:t>
            </a:r>
            <a:r>
              <a:rPr lang="en-US" sz="2400" kern="0" dirty="0">
                <a:solidFill>
                  <a:schemeClr val="tx2"/>
                </a:solidFill>
                <a:latin typeface="+mj-lt"/>
                <a:ea typeface="+mj-ea"/>
                <a:cs typeface="Arial" pitchFamily="34" charset="0"/>
              </a:rPr>
              <a:t> </a:t>
            </a:r>
            <a:r>
              <a:rPr lang="en-US" sz="2400" kern="0" dirty="0" err="1">
                <a:solidFill>
                  <a:schemeClr val="tx2"/>
                </a:solidFill>
                <a:latin typeface="+mj-lt"/>
                <a:ea typeface="+mj-ea"/>
                <a:cs typeface="Arial" pitchFamily="34" charset="0"/>
              </a:rPr>
              <a:t>Kiều</a:t>
            </a:r>
            <a:r>
              <a:rPr lang="en-US" sz="2400" kern="0" dirty="0">
                <a:solidFill>
                  <a:schemeClr val="tx2"/>
                </a:solidFill>
                <a:latin typeface="+mj-lt"/>
                <a:ea typeface="+mj-ea"/>
                <a:cs typeface="Arial" pitchFamily="34" charset="0"/>
              </a:rPr>
              <a:t> </a:t>
            </a:r>
            <a:r>
              <a:rPr lang="en-US" sz="2400" kern="0" dirty="0" err="1">
                <a:solidFill>
                  <a:schemeClr val="tx2"/>
                </a:solidFill>
                <a:latin typeface="+mj-lt"/>
                <a:ea typeface="+mj-ea"/>
                <a:cs typeface="Arial" pitchFamily="34" charset="0"/>
              </a:rPr>
              <a:t>gấp</a:t>
            </a:r>
            <a:r>
              <a:rPr lang="en-US" sz="2400" kern="0" dirty="0">
                <a:solidFill>
                  <a:schemeClr val="tx2"/>
                </a:solidFill>
                <a:latin typeface="+mj-lt"/>
                <a:ea typeface="+mj-ea"/>
                <a:cs typeface="Arial" pitchFamily="34" charset="0"/>
              </a:rPr>
              <a:t> </a:t>
            </a:r>
            <a:r>
              <a:rPr lang="en-US" sz="2400" kern="0" dirty="0" err="1">
                <a:solidFill>
                  <a:schemeClr val="tx2"/>
                </a:solidFill>
                <a:latin typeface="+mj-lt"/>
                <a:ea typeface="+mj-ea"/>
                <a:cs typeface="Arial" pitchFamily="34" charset="0"/>
              </a:rPr>
              <a:t>lại</a:t>
            </a:r>
            <a:r>
              <a:rPr lang="en-US" sz="2400" kern="0" dirty="0">
                <a:solidFill>
                  <a:schemeClr val="tx2"/>
                </a:solidFill>
                <a:latin typeface="+mj-lt"/>
                <a:ea typeface="+mj-ea"/>
                <a:cs typeface="Arial" pitchFamily="34" charset="0"/>
              </a:rPr>
              <a:t> </a:t>
            </a:r>
            <a:r>
              <a:rPr lang="en-US" sz="2400" kern="0" dirty="0" err="1">
                <a:solidFill>
                  <a:schemeClr val="tx2"/>
                </a:solidFill>
                <a:latin typeface="+mj-lt"/>
                <a:ea typeface="+mj-ea"/>
                <a:cs typeface="Arial" pitchFamily="34" charset="0"/>
              </a:rPr>
              <a:t>trên</a:t>
            </a:r>
            <a:r>
              <a:rPr lang="en-US" sz="2400" kern="0" dirty="0">
                <a:solidFill>
                  <a:schemeClr val="tx2"/>
                </a:solidFill>
                <a:latin typeface="+mj-lt"/>
                <a:ea typeface="+mj-ea"/>
                <a:cs typeface="Arial" pitchFamily="34" charset="0"/>
              </a:rPr>
              <a:t> </a:t>
            </a:r>
            <a:r>
              <a:rPr lang="en-US" sz="2400" kern="0" dirty="0" err="1">
                <a:solidFill>
                  <a:schemeClr val="tx2"/>
                </a:solidFill>
                <a:latin typeface="+mj-lt"/>
                <a:ea typeface="+mj-ea"/>
                <a:cs typeface="Arial" pitchFamily="34" charset="0"/>
              </a:rPr>
              <a:t>đầu</a:t>
            </a:r>
            <a:r>
              <a:rPr lang="en-US" sz="2400" kern="0" dirty="0">
                <a:solidFill>
                  <a:schemeClr val="tx2"/>
                </a:solidFill>
                <a:latin typeface="+mj-lt"/>
                <a:ea typeface="+mj-ea"/>
                <a:cs typeface="Arial" pitchFamily="34" charset="0"/>
              </a:rPr>
              <a:t> </a:t>
            </a:r>
            <a:r>
              <a:rPr lang="en-US" sz="2400" kern="0" dirty="0" err="1">
                <a:solidFill>
                  <a:schemeClr val="tx2"/>
                </a:solidFill>
                <a:latin typeface="+mj-lt"/>
                <a:ea typeface="+mj-ea"/>
                <a:cs typeface="Arial" pitchFamily="34" charset="0"/>
              </a:rPr>
              <a:t>bấy</a:t>
            </a:r>
            <a:r>
              <a:rPr lang="en-US" sz="2400" kern="0" dirty="0">
                <a:solidFill>
                  <a:schemeClr val="tx2"/>
                </a:solidFill>
                <a:latin typeface="+mj-lt"/>
                <a:ea typeface="+mj-ea"/>
                <a:cs typeface="Arial" pitchFamily="34" charset="0"/>
              </a:rPr>
              <a:t> nay.</a:t>
            </a:r>
          </a:p>
        </p:txBody>
      </p:sp>
      <p:sp>
        <p:nvSpPr>
          <p:cNvPr id="5" name="Rectangle 2"/>
          <p:cNvSpPr txBox="1">
            <a:spLocks noChangeArrowheads="1"/>
          </p:cNvSpPr>
          <p:nvPr/>
        </p:nvSpPr>
        <p:spPr bwMode="auto">
          <a:xfrm>
            <a:off x="339329" y="2431256"/>
            <a:ext cx="6400800" cy="1081088"/>
          </a:xfrm>
          <a:prstGeom prst="rect">
            <a:avLst/>
          </a:prstGeom>
          <a:noFill/>
          <a:ln w="9525">
            <a:noFill/>
            <a:miter lim="800000"/>
            <a:headEnd/>
            <a:tailEnd/>
          </a:ln>
          <a:effectLst/>
        </p:spPr>
        <p:txBody>
          <a:bodyPr anchor="ctr"/>
          <a:lstStyle/>
          <a:p>
            <a:pPr algn="ctr" eaLnBrk="1" hangingPunct="1">
              <a:defRPr/>
            </a:pPr>
            <a:r>
              <a:rPr lang="en-US" sz="2400" kern="0" dirty="0" err="1">
                <a:solidFill>
                  <a:schemeClr val="tx2"/>
                </a:solidFill>
                <a:latin typeface="+mj-lt"/>
                <a:ea typeface="+mj-ea"/>
                <a:cs typeface="Arial" pitchFamily="34" charset="0"/>
              </a:rPr>
              <a:t>Cánh</a:t>
            </a:r>
            <a:r>
              <a:rPr lang="en-US" sz="2400" kern="0" dirty="0">
                <a:solidFill>
                  <a:schemeClr val="tx2"/>
                </a:solidFill>
                <a:latin typeface="+mj-lt"/>
                <a:ea typeface="+mj-ea"/>
                <a:cs typeface="Arial" pitchFamily="34" charset="0"/>
              </a:rPr>
              <a:t> </a:t>
            </a:r>
            <a:r>
              <a:rPr lang="en-US" sz="2400" kern="0" dirty="0" err="1">
                <a:solidFill>
                  <a:schemeClr val="tx2"/>
                </a:solidFill>
                <a:latin typeface="+mj-lt"/>
                <a:ea typeface="+mj-ea"/>
                <a:cs typeface="Arial" pitchFamily="34" charset="0"/>
              </a:rPr>
              <a:t>màn</a:t>
            </a:r>
            <a:r>
              <a:rPr lang="en-US" sz="2400" kern="0" dirty="0">
                <a:solidFill>
                  <a:schemeClr val="tx2"/>
                </a:solidFill>
                <a:latin typeface="+mj-lt"/>
                <a:ea typeface="+mj-ea"/>
                <a:cs typeface="Arial" pitchFamily="34" charset="0"/>
              </a:rPr>
              <a:t> </a:t>
            </a:r>
            <a:r>
              <a:rPr lang="en-US" sz="2400" kern="0" dirty="0" err="1">
                <a:solidFill>
                  <a:schemeClr val="tx2"/>
                </a:solidFill>
                <a:latin typeface="+mj-lt"/>
                <a:ea typeface="+mj-ea"/>
                <a:cs typeface="Arial" pitchFamily="34" charset="0"/>
              </a:rPr>
              <a:t>khép</a:t>
            </a:r>
            <a:r>
              <a:rPr lang="en-US" sz="2400" kern="0" dirty="0">
                <a:solidFill>
                  <a:schemeClr val="tx2"/>
                </a:solidFill>
                <a:latin typeface="+mj-lt"/>
                <a:ea typeface="+mj-ea"/>
                <a:cs typeface="Arial" pitchFamily="34" charset="0"/>
              </a:rPr>
              <a:t> </a:t>
            </a:r>
            <a:r>
              <a:rPr lang="en-US" sz="2400" kern="0" dirty="0" err="1">
                <a:solidFill>
                  <a:schemeClr val="tx2"/>
                </a:solidFill>
                <a:latin typeface="+mj-lt"/>
                <a:ea typeface="+mj-ea"/>
                <a:cs typeface="Arial" pitchFamily="34" charset="0"/>
              </a:rPr>
              <a:t>lỏng</a:t>
            </a:r>
            <a:r>
              <a:rPr lang="en-US" sz="2400" kern="0" dirty="0">
                <a:solidFill>
                  <a:schemeClr val="tx2"/>
                </a:solidFill>
                <a:latin typeface="+mj-lt"/>
                <a:ea typeface="+mj-ea"/>
                <a:cs typeface="Arial" pitchFamily="34" charset="0"/>
              </a:rPr>
              <a:t> </a:t>
            </a:r>
            <a:r>
              <a:rPr lang="en-US" sz="2400" kern="0" dirty="0" err="1">
                <a:solidFill>
                  <a:schemeClr val="tx2"/>
                </a:solidFill>
                <a:latin typeface="+mj-lt"/>
                <a:ea typeface="+mj-ea"/>
                <a:cs typeface="Arial" pitchFamily="34" charset="0"/>
              </a:rPr>
              <a:t>cả</a:t>
            </a:r>
            <a:r>
              <a:rPr lang="en-US" sz="2400" kern="0" dirty="0">
                <a:solidFill>
                  <a:schemeClr val="tx2"/>
                </a:solidFill>
                <a:latin typeface="+mj-lt"/>
                <a:ea typeface="+mj-ea"/>
                <a:cs typeface="Arial" pitchFamily="34" charset="0"/>
              </a:rPr>
              <a:t> </a:t>
            </a:r>
            <a:r>
              <a:rPr lang="en-US" sz="2400" kern="0" dirty="0" err="1">
                <a:solidFill>
                  <a:schemeClr val="tx2"/>
                </a:solidFill>
                <a:latin typeface="+mj-lt"/>
                <a:ea typeface="+mj-ea"/>
                <a:cs typeface="Arial" pitchFamily="34" charset="0"/>
              </a:rPr>
              <a:t>ngày</a:t>
            </a:r>
            <a:endParaRPr lang="en-US" sz="2400" kern="0" dirty="0">
              <a:solidFill>
                <a:schemeClr val="tx2"/>
              </a:solidFill>
              <a:latin typeface="+mj-lt"/>
              <a:ea typeface="+mj-ea"/>
              <a:cs typeface="Arial" pitchFamily="34" charset="0"/>
            </a:endParaRPr>
          </a:p>
          <a:p>
            <a:pPr algn="ctr" eaLnBrk="1" hangingPunct="1">
              <a:defRPr/>
            </a:pPr>
            <a:r>
              <a:rPr lang="en-US" sz="2400" kern="0" dirty="0" err="1">
                <a:solidFill>
                  <a:schemeClr val="tx2"/>
                </a:solidFill>
                <a:latin typeface="+mj-lt"/>
                <a:ea typeface="+mj-ea"/>
                <a:cs typeface="Arial" pitchFamily="34" charset="0"/>
              </a:rPr>
              <a:t>Ruộng</a:t>
            </a:r>
            <a:r>
              <a:rPr lang="en-US" sz="2400" kern="0" dirty="0">
                <a:solidFill>
                  <a:schemeClr val="tx2"/>
                </a:solidFill>
                <a:latin typeface="+mj-lt"/>
                <a:ea typeface="+mj-ea"/>
                <a:cs typeface="Arial" pitchFamily="34" charset="0"/>
              </a:rPr>
              <a:t> </a:t>
            </a:r>
            <a:r>
              <a:rPr lang="en-US" sz="2400" kern="0" dirty="0" err="1">
                <a:solidFill>
                  <a:schemeClr val="tx2"/>
                </a:solidFill>
                <a:latin typeface="+mj-lt"/>
                <a:ea typeface="+mj-ea"/>
                <a:cs typeface="Arial" pitchFamily="34" charset="0"/>
              </a:rPr>
              <a:t>vườn</a:t>
            </a:r>
            <a:r>
              <a:rPr lang="en-US" sz="2400" kern="0" dirty="0">
                <a:solidFill>
                  <a:schemeClr val="tx2"/>
                </a:solidFill>
                <a:latin typeface="+mj-lt"/>
                <a:ea typeface="+mj-ea"/>
                <a:cs typeface="Arial" pitchFamily="34" charset="0"/>
              </a:rPr>
              <a:t> </a:t>
            </a:r>
            <a:r>
              <a:rPr lang="en-US" sz="2400" kern="0" dirty="0" err="1">
                <a:solidFill>
                  <a:schemeClr val="tx2"/>
                </a:solidFill>
                <a:latin typeface="+mj-lt"/>
                <a:ea typeface="+mj-ea"/>
                <a:cs typeface="Arial" pitchFamily="34" charset="0"/>
              </a:rPr>
              <a:t>vắng</a:t>
            </a:r>
            <a:r>
              <a:rPr lang="en-US" sz="2400" kern="0" dirty="0">
                <a:solidFill>
                  <a:schemeClr val="tx2"/>
                </a:solidFill>
                <a:latin typeface="+mj-lt"/>
                <a:ea typeface="+mj-ea"/>
                <a:cs typeface="Arial" pitchFamily="34" charset="0"/>
              </a:rPr>
              <a:t> </a:t>
            </a:r>
            <a:r>
              <a:rPr lang="en-US" sz="2400" kern="0" dirty="0" err="1">
                <a:solidFill>
                  <a:schemeClr val="tx2"/>
                </a:solidFill>
                <a:latin typeface="+mj-lt"/>
                <a:ea typeface="+mj-ea"/>
                <a:cs typeface="Arial" pitchFamily="34" charset="0"/>
              </a:rPr>
              <a:t>mẹ</a:t>
            </a:r>
            <a:r>
              <a:rPr lang="en-US" sz="2400" kern="0" dirty="0">
                <a:solidFill>
                  <a:schemeClr val="tx2"/>
                </a:solidFill>
                <a:latin typeface="+mj-lt"/>
                <a:ea typeface="+mj-ea"/>
                <a:cs typeface="Arial" pitchFamily="34" charset="0"/>
              </a:rPr>
              <a:t> </a:t>
            </a:r>
            <a:r>
              <a:rPr lang="en-US" sz="2400" kern="0" dirty="0" err="1">
                <a:solidFill>
                  <a:schemeClr val="tx2"/>
                </a:solidFill>
                <a:latin typeface="+mj-lt"/>
                <a:ea typeface="+mj-ea"/>
                <a:cs typeface="Arial" pitchFamily="34" charset="0"/>
              </a:rPr>
              <a:t>cuốc</a:t>
            </a:r>
            <a:r>
              <a:rPr lang="en-US" sz="2400" kern="0" dirty="0">
                <a:solidFill>
                  <a:schemeClr val="tx2"/>
                </a:solidFill>
                <a:latin typeface="+mj-lt"/>
                <a:ea typeface="+mj-ea"/>
                <a:cs typeface="Arial" pitchFamily="34" charset="0"/>
              </a:rPr>
              <a:t> </a:t>
            </a:r>
            <a:r>
              <a:rPr lang="en-US" sz="2400" kern="0" dirty="0" err="1">
                <a:solidFill>
                  <a:schemeClr val="tx2"/>
                </a:solidFill>
                <a:latin typeface="+mj-lt"/>
                <a:ea typeface="+mj-ea"/>
                <a:cs typeface="Arial" pitchFamily="34" charset="0"/>
              </a:rPr>
              <a:t>cày</a:t>
            </a:r>
            <a:r>
              <a:rPr lang="en-US" sz="2400" kern="0" dirty="0">
                <a:solidFill>
                  <a:schemeClr val="tx2"/>
                </a:solidFill>
                <a:latin typeface="+mj-lt"/>
                <a:ea typeface="+mj-ea"/>
                <a:cs typeface="Arial" pitchFamily="34" charset="0"/>
              </a:rPr>
              <a:t> </a:t>
            </a:r>
            <a:r>
              <a:rPr lang="en-US" sz="2400" kern="0" dirty="0" err="1">
                <a:solidFill>
                  <a:schemeClr val="tx2"/>
                </a:solidFill>
                <a:latin typeface="+mj-lt"/>
                <a:ea typeface="+mj-ea"/>
                <a:cs typeface="Arial" pitchFamily="34" charset="0"/>
              </a:rPr>
              <a:t>sớm</a:t>
            </a:r>
            <a:r>
              <a:rPr lang="en-US" sz="2400" kern="0" dirty="0">
                <a:solidFill>
                  <a:schemeClr val="tx2"/>
                </a:solidFill>
                <a:latin typeface="+mj-lt"/>
                <a:ea typeface="+mj-ea"/>
                <a:cs typeface="Arial" pitchFamily="34" charset="0"/>
              </a:rPr>
              <a:t> </a:t>
            </a:r>
            <a:r>
              <a:rPr lang="en-US" sz="2400" kern="0" dirty="0" err="1">
                <a:solidFill>
                  <a:schemeClr val="tx2"/>
                </a:solidFill>
                <a:latin typeface="+mj-lt"/>
                <a:ea typeface="+mj-ea"/>
                <a:cs typeface="Arial" pitchFamily="34" charset="0"/>
              </a:rPr>
              <a:t>trưa</a:t>
            </a:r>
            <a:endParaRPr lang="en-US" sz="2400" kern="0" dirty="0">
              <a:solidFill>
                <a:schemeClr val="tx2"/>
              </a:solidFill>
              <a:latin typeface="+mj-lt"/>
              <a:ea typeface="+mj-ea"/>
              <a:cs typeface="Arial" pitchFamily="34" charset="0"/>
            </a:endParaRPr>
          </a:p>
          <a:p>
            <a:pPr algn="ctr" eaLnBrk="1" hangingPunct="1">
              <a:defRPr/>
            </a:pPr>
            <a:r>
              <a:rPr lang="en-US" sz="2400" kern="0" dirty="0" err="1">
                <a:solidFill>
                  <a:schemeClr val="tx2"/>
                </a:solidFill>
                <a:latin typeface="+mj-lt"/>
                <a:ea typeface="+mj-ea"/>
                <a:cs typeface="Arial" pitchFamily="34" charset="0"/>
              </a:rPr>
              <a:t>Nắng</a:t>
            </a:r>
            <a:r>
              <a:rPr lang="en-US" sz="2400" kern="0" dirty="0">
                <a:solidFill>
                  <a:schemeClr val="tx2"/>
                </a:solidFill>
                <a:latin typeface="+mj-lt"/>
                <a:ea typeface="+mj-ea"/>
                <a:cs typeface="Arial" pitchFamily="34" charset="0"/>
              </a:rPr>
              <a:t> </a:t>
            </a:r>
            <a:r>
              <a:rPr lang="en-US" sz="2400" kern="0" dirty="0" err="1">
                <a:solidFill>
                  <a:schemeClr val="tx2"/>
                </a:solidFill>
                <a:latin typeface="+mj-lt"/>
                <a:ea typeface="+mj-ea"/>
                <a:cs typeface="Arial" pitchFamily="34" charset="0"/>
              </a:rPr>
              <a:t>mưa</a:t>
            </a:r>
            <a:r>
              <a:rPr lang="en-US" sz="2400" kern="0" dirty="0">
                <a:solidFill>
                  <a:schemeClr val="tx2"/>
                </a:solidFill>
                <a:latin typeface="+mj-lt"/>
                <a:ea typeface="+mj-ea"/>
                <a:cs typeface="Arial" pitchFamily="34" charset="0"/>
              </a:rPr>
              <a:t> </a:t>
            </a:r>
            <a:r>
              <a:rPr lang="en-US" sz="2400" kern="0" dirty="0" err="1">
                <a:solidFill>
                  <a:schemeClr val="tx2"/>
                </a:solidFill>
                <a:latin typeface="+mj-lt"/>
                <a:ea typeface="+mj-ea"/>
                <a:cs typeface="Arial" pitchFamily="34" charset="0"/>
              </a:rPr>
              <a:t>từ</a:t>
            </a:r>
            <a:r>
              <a:rPr lang="en-US" sz="2400" kern="0" dirty="0">
                <a:solidFill>
                  <a:schemeClr val="tx2"/>
                </a:solidFill>
                <a:latin typeface="+mj-lt"/>
                <a:ea typeface="+mj-ea"/>
                <a:cs typeface="Arial" pitchFamily="34" charset="0"/>
              </a:rPr>
              <a:t> </a:t>
            </a:r>
            <a:r>
              <a:rPr lang="en-US" sz="2400" kern="0" dirty="0" err="1">
                <a:solidFill>
                  <a:schemeClr val="tx2"/>
                </a:solidFill>
                <a:latin typeface="+mj-lt"/>
                <a:ea typeface="+mj-ea"/>
                <a:cs typeface="Arial" pitchFamily="34" charset="0"/>
              </a:rPr>
              <a:t>những</a:t>
            </a:r>
            <a:r>
              <a:rPr lang="en-US" sz="2400" kern="0" dirty="0">
                <a:solidFill>
                  <a:schemeClr val="tx2"/>
                </a:solidFill>
                <a:latin typeface="+mj-lt"/>
                <a:ea typeface="+mj-ea"/>
                <a:cs typeface="Arial" pitchFamily="34" charset="0"/>
              </a:rPr>
              <a:t> </a:t>
            </a:r>
            <a:r>
              <a:rPr lang="en-US" sz="2400" kern="0" dirty="0" err="1">
                <a:solidFill>
                  <a:schemeClr val="tx2"/>
                </a:solidFill>
                <a:latin typeface="+mj-lt"/>
                <a:ea typeface="+mj-ea"/>
                <a:cs typeface="Arial" pitchFamily="34" charset="0"/>
              </a:rPr>
              <a:t>ngày</a:t>
            </a:r>
            <a:r>
              <a:rPr lang="en-US" sz="2400" kern="0" dirty="0">
                <a:solidFill>
                  <a:schemeClr val="tx2"/>
                </a:solidFill>
                <a:latin typeface="+mj-lt"/>
                <a:ea typeface="+mj-ea"/>
                <a:cs typeface="Arial" pitchFamily="34" charset="0"/>
              </a:rPr>
              <a:t> </a:t>
            </a:r>
            <a:r>
              <a:rPr lang="en-US" sz="2400" kern="0" dirty="0" err="1">
                <a:solidFill>
                  <a:schemeClr val="tx2"/>
                </a:solidFill>
                <a:latin typeface="+mj-lt"/>
                <a:ea typeface="+mj-ea"/>
                <a:cs typeface="Arial" pitchFamily="34" charset="0"/>
              </a:rPr>
              <a:t>xưa</a:t>
            </a:r>
            <a:endParaRPr lang="en-US" sz="2400" kern="0" dirty="0">
              <a:solidFill>
                <a:schemeClr val="tx2"/>
              </a:solidFill>
              <a:latin typeface="+mj-lt"/>
              <a:ea typeface="+mj-ea"/>
              <a:cs typeface="Arial" pitchFamily="34" charset="0"/>
            </a:endParaRPr>
          </a:p>
          <a:p>
            <a:pPr algn="ctr" eaLnBrk="1" hangingPunct="1">
              <a:defRPr/>
            </a:pPr>
            <a:r>
              <a:rPr lang="en-US" sz="2400" kern="0" dirty="0" err="1">
                <a:solidFill>
                  <a:schemeClr val="tx2"/>
                </a:solidFill>
                <a:latin typeface="+mj-lt"/>
                <a:ea typeface="+mj-ea"/>
                <a:cs typeface="Arial" pitchFamily="34" charset="0"/>
              </a:rPr>
              <a:t>Lặn</a:t>
            </a:r>
            <a:r>
              <a:rPr lang="en-US" sz="2400" kern="0" dirty="0">
                <a:solidFill>
                  <a:schemeClr val="tx2"/>
                </a:solidFill>
                <a:latin typeface="+mj-lt"/>
                <a:ea typeface="+mj-ea"/>
                <a:cs typeface="Arial" pitchFamily="34" charset="0"/>
              </a:rPr>
              <a:t> </a:t>
            </a:r>
            <a:r>
              <a:rPr lang="en-US" sz="2400" kern="0" dirty="0" err="1">
                <a:solidFill>
                  <a:schemeClr val="tx2"/>
                </a:solidFill>
                <a:latin typeface="+mj-lt"/>
                <a:ea typeface="+mj-ea"/>
                <a:cs typeface="Arial" pitchFamily="34" charset="0"/>
              </a:rPr>
              <a:t>trong</a:t>
            </a:r>
            <a:r>
              <a:rPr lang="en-US" sz="2400" kern="0" dirty="0">
                <a:solidFill>
                  <a:schemeClr val="tx2"/>
                </a:solidFill>
                <a:latin typeface="+mj-lt"/>
                <a:ea typeface="+mj-ea"/>
                <a:cs typeface="Arial" pitchFamily="34" charset="0"/>
              </a:rPr>
              <a:t> </a:t>
            </a:r>
            <a:r>
              <a:rPr lang="en-US" sz="2400" kern="0" dirty="0" err="1">
                <a:solidFill>
                  <a:schemeClr val="tx2"/>
                </a:solidFill>
                <a:latin typeface="+mj-lt"/>
                <a:ea typeface="+mj-ea"/>
                <a:cs typeface="Arial" pitchFamily="34" charset="0"/>
              </a:rPr>
              <a:t>đời</a:t>
            </a:r>
            <a:r>
              <a:rPr lang="en-US" sz="2400" kern="0" dirty="0">
                <a:solidFill>
                  <a:schemeClr val="tx2"/>
                </a:solidFill>
                <a:latin typeface="+mj-lt"/>
                <a:ea typeface="+mj-ea"/>
                <a:cs typeface="Arial" pitchFamily="34" charset="0"/>
              </a:rPr>
              <a:t> </a:t>
            </a:r>
            <a:r>
              <a:rPr lang="en-US" sz="2400" kern="0" dirty="0" err="1">
                <a:solidFill>
                  <a:schemeClr val="tx2"/>
                </a:solidFill>
                <a:latin typeface="+mj-lt"/>
                <a:ea typeface="+mj-ea"/>
                <a:cs typeface="Arial" pitchFamily="34" charset="0"/>
              </a:rPr>
              <a:t>mẹ</a:t>
            </a:r>
            <a:r>
              <a:rPr lang="en-US" sz="2400" kern="0" dirty="0">
                <a:solidFill>
                  <a:schemeClr val="tx2"/>
                </a:solidFill>
                <a:latin typeface="+mj-lt"/>
                <a:ea typeface="+mj-ea"/>
                <a:cs typeface="Arial" pitchFamily="34" charset="0"/>
              </a:rPr>
              <a:t> </a:t>
            </a:r>
            <a:r>
              <a:rPr lang="en-US" sz="2400" kern="0" dirty="0" err="1">
                <a:solidFill>
                  <a:schemeClr val="tx2"/>
                </a:solidFill>
                <a:latin typeface="+mj-lt"/>
                <a:ea typeface="+mj-ea"/>
                <a:cs typeface="Arial" pitchFamily="34" charset="0"/>
              </a:rPr>
              <a:t>đến</a:t>
            </a:r>
            <a:r>
              <a:rPr lang="en-US" sz="2400" kern="0" dirty="0">
                <a:solidFill>
                  <a:schemeClr val="tx2"/>
                </a:solidFill>
                <a:latin typeface="+mj-lt"/>
                <a:ea typeface="+mj-ea"/>
                <a:cs typeface="Arial" pitchFamily="34" charset="0"/>
              </a:rPr>
              <a:t> </a:t>
            </a:r>
            <a:r>
              <a:rPr lang="en-US" sz="2400" kern="0" dirty="0" err="1">
                <a:solidFill>
                  <a:schemeClr val="tx2"/>
                </a:solidFill>
                <a:latin typeface="+mj-lt"/>
                <a:ea typeface="+mj-ea"/>
                <a:cs typeface="Arial" pitchFamily="34" charset="0"/>
              </a:rPr>
              <a:t>giờ</a:t>
            </a:r>
            <a:r>
              <a:rPr lang="en-US" sz="2400" kern="0" dirty="0">
                <a:solidFill>
                  <a:schemeClr val="tx2"/>
                </a:solidFill>
                <a:latin typeface="+mj-lt"/>
                <a:ea typeface="+mj-ea"/>
                <a:cs typeface="Arial" pitchFamily="34" charset="0"/>
              </a:rPr>
              <a:t> </a:t>
            </a:r>
            <a:r>
              <a:rPr lang="en-US" sz="2400" kern="0" dirty="0" err="1">
                <a:solidFill>
                  <a:schemeClr val="tx2"/>
                </a:solidFill>
                <a:latin typeface="+mj-lt"/>
                <a:ea typeface="+mj-ea"/>
                <a:cs typeface="Arial" pitchFamily="34" charset="0"/>
              </a:rPr>
              <a:t>chưa</a:t>
            </a:r>
            <a:r>
              <a:rPr lang="en-US" sz="2400" kern="0" dirty="0">
                <a:solidFill>
                  <a:schemeClr val="tx2"/>
                </a:solidFill>
                <a:latin typeface="+mj-lt"/>
                <a:ea typeface="+mj-ea"/>
                <a:cs typeface="Arial" pitchFamily="34" charset="0"/>
              </a:rPr>
              <a:t> tan.</a:t>
            </a:r>
          </a:p>
        </p:txBody>
      </p:sp>
      <p:sp>
        <p:nvSpPr>
          <p:cNvPr id="6" name="Rectangle 2"/>
          <p:cNvSpPr txBox="1">
            <a:spLocks noChangeArrowheads="1"/>
          </p:cNvSpPr>
          <p:nvPr/>
        </p:nvSpPr>
        <p:spPr bwMode="auto">
          <a:xfrm>
            <a:off x="146447" y="4088607"/>
            <a:ext cx="6519863" cy="1079897"/>
          </a:xfrm>
          <a:prstGeom prst="rect">
            <a:avLst/>
          </a:prstGeom>
          <a:noFill/>
          <a:ln w="9525">
            <a:noFill/>
            <a:miter lim="800000"/>
            <a:headEnd/>
            <a:tailEnd/>
          </a:ln>
          <a:effectLst/>
        </p:spPr>
        <p:txBody>
          <a:bodyPr anchor="ctr"/>
          <a:lstStyle/>
          <a:p>
            <a:pPr algn="ctr" eaLnBrk="1" hangingPunct="1">
              <a:defRPr/>
            </a:pPr>
            <a:r>
              <a:rPr lang="en-US" sz="2400" kern="0" dirty="0" err="1">
                <a:solidFill>
                  <a:schemeClr val="tx2"/>
                </a:solidFill>
                <a:latin typeface="+mj-lt"/>
                <a:ea typeface="+mj-ea"/>
                <a:cs typeface="Arial" pitchFamily="34" charset="0"/>
              </a:rPr>
              <a:t>Khắp</a:t>
            </a:r>
            <a:r>
              <a:rPr lang="en-US" sz="2400" kern="0" dirty="0">
                <a:solidFill>
                  <a:schemeClr val="tx2"/>
                </a:solidFill>
                <a:latin typeface="+mj-lt"/>
                <a:ea typeface="+mj-ea"/>
                <a:cs typeface="Arial" pitchFamily="34" charset="0"/>
              </a:rPr>
              <a:t> </a:t>
            </a:r>
            <a:r>
              <a:rPr lang="en-US" sz="2400" kern="0" dirty="0" err="1">
                <a:solidFill>
                  <a:schemeClr val="tx2"/>
                </a:solidFill>
                <a:latin typeface="+mj-lt"/>
                <a:ea typeface="+mj-ea"/>
                <a:cs typeface="Arial" pitchFamily="34" charset="0"/>
              </a:rPr>
              <a:t>người</a:t>
            </a:r>
            <a:r>
              <a:rPr lang="en-US" sz="2400" kern="0" dirty="0">
                <a:solidFill>
                  <a:schemeClr val="tx2"/>
                </a:solidFill>
                <a:latin typeface="+mj-lt"/>
                <a:ea typeface="+mj-ea"/>
                <a:cs typeface="Arial" pitchFamily="34" charset="0"/>
              </a:rPr>
              <a:t> </a:t>
            </a:r>
            <a:r>
              <a:rPr lang="en-US" sz="2400" kern="0" dirty="0" err="1">
                <a:solidFill>
                  <a:schemeClr val="tx2"/>
                </a:solidFill>
                <a:latin typeface="+mj-lt"/>
                <a:ea typeface="+mj-ea"/>
                <a:cs typeface="Arial" pitchFamily="34" charset="0"/>
              </a:rPr>
              <a:t>đau</a:t>
            </a:r>
            <a:r>
              <a:rPr lang="en-US" sz="2400" kern="0" dirty="0">
                <a:solidFill>
                  <a:schemeClr val="tx2"/>
                </a:solidFill>
                <a:latin typeface="+mj-lt"/>
                <a:ea typeface="+mj-ea"/>
                <a:cs typeface="Arial" pitchFamily="34" charset="0"/>
              </a:rPr>
              <a:t> </a:t>
            </a:r>
            <a:r>
              <a:rPr lang="en-US" sz="2400" kern="0" dirty="0" err="1">
                <a:solidFill>
                  <a:schemeClr val="tx2"/>
                </a:solidFill>
                <a:latin typeface="+mj-lt"/>
                <a:ea typeface="+mj-ea"/>
                <a:cs typeface="Arial" pitchFamily="34" charset="0"/>
              </a:rPr>
              <a:t>buốt</a:t>
            </a:r>
            <a:r>
              <a:rPr lang="en-US" sz="2400" kern="0" dirty="0">
                <a:solidFill>
                  <a:schemeClr val="tx2"/>
                </a:solidFill>
                <a:latin typeface="+mj-lt"/>
                <a:ea typeface="+mj-ea"/>
                <a:cs typeface="Arial" pitchFamily="34" charset="0"/>
              </a:rPr>
              <a:t>, </a:t>
            </a:r>
            <a:r>
              <a:rPr lang="en-US" sz="2400" kern="0" dirty="0" err="1">
                <a:solidFill>
                  <a:schemeClr val="tx2"/>
                </a:solidFill>
                <a:latin typeface="+mj-lt"/>
                <a:ea typeface="+mj-ea"/>
                <a:cs typeface="Arial" pitchFamily="34" charset="0"/>
              </a:rPr>
              <a:t>nóng</a:t>
            </a:r>
            <a:r>
              <a:rPr lang="en-US" sz="2400" kern="0" dirty="0">
                <a:solidFill>
                  <a:schemeClr val="tx2"/>
                </a:solidFill>
                <a:latin typeface="+mj-lt"/>
                <a:ea typeface="+mj-ea"/>
                <a:cs typeface="Arial" pitchFamily="34" charset="0"/>
              </a:rPr>
              <a:t> ran</a:t>
            </a:r>
          </a:p>
          <a:p>
            <a:pPr algn="ctr" eaLnBrk="1" hangingPunct="1">
              <a:defRPr/>
            </a:pPr>
            <a:r>
              <a:rPr lang="en-US" sz="2400" kern="0" dirty="0" err="1">
                <a:solidFill>
                  <a:schemeClr val="tx2"/>
                </a:solidFill>
                <a:latin typeface="+mj-lt"/>
                <a:ea typeface="+mj-ea"/>
                <a:cs typeface="Arial" pitchFamily="34" charset="0"/>
              </a:rPr>
              <a:t>Mẹ</a:t>
            </a:r>
            <a:r>
              <a:rPr lang="en-US" sz="2400" kern="0" dirty="0">
                <a:solidFill>
                  <a:schemeClr val="tx2"/>
                </a:solidFill>
                <a:latin typeface="+mj-lt"/>
                <a:ea typeface="+mj-ea"/>
                <a:cs typeface="Arial" pitchFamily="34" charset="0"/>
              </a:rPr>
              <a:t> </a:t>
            </a:r>
            <a:r>
              <a:rPr lang="en-US" sz="2400" kern="0" dirty="0" err="1">
                <a:solidFill>
                  <a:schemeClr val="tx2"/>
                </a:solidFill>
                <a:latin typeface="+mj-lt"/>
                <a:ea typeface="+mj-ea"/>
                <a:cs typeface="Arial" pitchFamily="34" charset="0"/>
              </a:rPr>
              <a:t>ơi</a:t>
            </a:r>
            <a:r>
              <a:rPr lang="en-US" sz="2400" kern="0" dirty="0">
                <a:solidFill>
                  <a:schemeClr val="tx2"/>
                </a:solidFill>
                <a:latin typeface="+mj-lt"/>
                <a:ea typeface="+mj-ea"/>
                <a:cs typeface="Arial" pitchFamily="34" charset="0"/>
              </a:rPr>
              <a:t>! </a:t>
            </a:r>
            <a:r>
              <a:rPr lang="en-US" sz="2400" kern="0" dirty="0" err="1">
                <a:solidFill>
                  <a:schemeClr val="tx2"/>
                </a:solidFill>
                <a:latin typeface="+mj-lt"/>
                <a:ea typeface="+mj-ea"/>
                <a:cs typeface="Arial" pitchFamily="34" charset="0"/>
              </a:rPr>
              <a:t>Cô</a:t>
            </a:r>
            <a:r>
              <a:rPr lang="en-US" sz="2400" kern="0" dirty="0">
                <a:solidFill>
                  <a:schemeClr val="tx2"/>
                </a:solidFill>
                <a:latin typeface="+mj-lt"/>
                <a:ea typeface="+mj-ea"/>
                <a:cs typeface="Arial" pitchFamily="34" charset="0"/>
              </a:rPr>
              <a:t> </a:t>
            </a:r>
            <a:r>
              <a:rPr lang="en-US" sz="2400" kern="0" dirty="0" err="1">
                <a:solidFill>
                  <a:schemeClr val="tx2"/>
                </a:solidFill>
                <a:latin typeface="+mj-lt"/>
                <a:ea typeface="+mj-ea"/>
                <a:cs typeface="Arial" pitchFamily="34" charset="0"/>
              </a:rPr>
              <a:t>bác</a:t>
            </a:r>
            <a:r>
              <a:rPr lang="en-US" sz="2400" kern="0" dirty="0">
                <a:solidFill>
                  <a:schemeClr val="tx2"/>
                </a:solidFill>
                <a:latin typeface="+mj-lt"/>
                <a:ea typeface="+mj-ea"/>
                <a:cs typeface="Arial" pitchFamily="34" charset="0"/>
              </a:rPr>
              <a:t> </a:t>
            </a:r>
            <a:r>
              <a:rPr lang="en-US" sz="2400" kern="0" dirty="0" err="1">
                <a:solidFill>
                  <a:schemeClr val="tx2"/>
                </a:solidFill>
                <a:latin typeface="+mj-lt"/>
                <a:ea typeface="+mj-ea"/>
                <a:cs typeface="Arial" pitchFamily="34" charset="0"/>
              </a:rPr>
              <a:t>xóm</a:t>
            </a:r>
            <a:r>
              <a:rPr lang="en-US" sz="2400" kern="0" dirty="0">
                <a:solidFill>
                  <a:schemeClr val="tx2"/>
                </a:solidFill>
                <a:latin typeface="+mj-lt"/>
                <a:ea typeface="+mj-ea"/>
                <a:cs typeface="Arial" pitchFamily="34" charset="0"/>
              </a:rPr>
              <a:t> </a:t>
            </a:r>
            <a:r>
              <a:rPr lang="en-US" sz="2400" kern="0" dirty="0" err="1">
                <a:solidFill>
                  <a:schemeClr val="tx2"/>
                </a:solidFill>
                <a:latin typeface="+mj-lt"/>
                <a:ea typeface="+mj-ea"/>
                <a:cs typeface="Arial" pitchFamily="34" charset="0"/>
              </a:rPr>
              <a:t>làng</a:t>
            </a:r>
            <a:r>
              <a:rPr lang="en-US" sz="2400" kern="0" dirty="0">
                <a:solidFill>
                  <a:schemeClr val="tx2"/>
                </a:solidFill>
                <a:latin typeface="+mj-lt"/>
                <a:ea typeface="+mj-ea"/>
                <a:cs typeface="Arial" pitchFamily="34" charset="0"/>
              </a:rPr>
              <a:t> </a:t>
            </a:r>
            <a:r>
              <a:rPr lang="en-US" sz="2400" kern="0" dirty="0" err="1">
                <a:solidFill>
                  <a:schemeClr val="tx2"/>
                </a:solidFill>
                <a:latin typeface="+mj-lt"/>
                <a:ea typeface="+mj-ea"/>
                <a:cs typeface="Arial" pitchFamily="34" charset="0"/>
              </a:rPr>
              <a:t>đến</a:t>
            </a:r>
            <a:r>
              <a:rPr lang="en-US" sz="2400" kern="0" dirty="0">
                <a:solidFill>
                  <a:schemeClr val="tx2"/>
                </a:solidFill>
                <a:latin typeface="+mj-lt"/>
                <a:ea typeface="+mj-ea"/>
                <a:cs typeface="Arial" pitchFamily="34" charset="0"/>
              </a:rPr>
              <a:t> </a:t>
            </a:r>
            <a:r>
              <a:rPr lang="en-US" sz="2400" kern="0" dirty="0" err="1">
                <a:solidFill>
                  <a:schemeClr val="tx2"/>
                </a:solidFill>
                <a:latin typeface="+mj-lt"/>
                <a:ea typeface="+mj-ea"/>
                <a:cs typeface="Arial" pitchFamily="34" charset="0"/>
              </a:rPr>
              <a:t>thăm</a:t>
            </a:r>
            <a:endParaRPr lang="en-US" sz="2400" kern="0" dirty="0">
              <a:solidFill>
                <a:schemeClr val="tx2"/>
              </a:solidFill>
              <a:latin typeface="+mj-lt"/>
              <a:ea typeface="+mj-ea"/>
              <a:cs typeface="Arial" pitchFamily="34" charset="0"/>
            </a:endParaRPr>
          </a:p>
          <a:p>
            <a:pPr algn="ctr" eaLnBrk="1" hangingPunct="1">
              <a:defRPr/>
            </a:pPr>
            <a:r>
              <a:rPr lang="en-US" sz="2400" kern="0" dirty="0" err="1">
                <a:solidFill>
                  <a:schemeClr val="tx2"/>
                </a:solidFill>
                <a:latin typeface="+mj-lt"/>
                <a:ea typeface="+mj-ea"/>
                <a:cs typeface="Arial" pitchFamily="34" charset="0"/>
              </a:rPr>
              <a:t>Người</a:t>
            </a:r>
            <a:r>
              <a:rPr lang="en-US" sz="2400" kern="0" dirty="0">
                <a:solidFill>
                  <a:schemeClr val="tx2"/>
                </a:solidFill>
                <a:latin typeface="+mj-lt"/>
                <a:ea typeface="+mj-ea"/>
                <a:cs typeface="Arial" pitchFamily="34" charset="0"/>
              </a:rPr>
              <a:t> </a:t>
            </a:r>
            <a:r>
              <a:rPr lang="en-US" sz="2400" kern="0" dirty="0" err="1">
                <a:solidFill>
                  <a:schemeClr val="tx2"/>
                </a:solidFill>
                <a:latin typeface="+mj-lt"/>
                <a:ea typeface="+mj-ea"/>
                <a:cs typeface="Arial" pitchFamily="34" charset="0"/>
              </a:rPr>
              <a:t>cho</a:t>
            </a:r>
            <a:r>
              <a:rPr lang="en-US" sz="2400" kern="0" dirty="0">
                <a:solidFill>
                  <a:schemeClr val="tx2"/>
                </a:solidFill>
                <a:latin typeface="+mj-lt"/>
                <a:ea typeface="+mj-ea"/>
                <a:cs typeface="Arial" pitchFamily="34" charset="0"/>
              </a:rPr>
              <a:t> </a:t>
            </a:r>
            <a:r>
              <a:rPr lang="en-US" sz="2400" kern="0" dirty="0" err="1">
                <a:solidFill>
                  <a:schemeClr val="tx2"/>
                </a:solidFill>
                <a:latin typeface="+mj-lt"/>
                <a:ea typeface="+mj-ea"/>
                <a:cs typeface="Arial" pitchFamily="34" charset="0"/>
              </a:rPr>
              <a:t>trứng</a:t>
            </a:r>
            <a:r>
              <a:rPr lang="en-US" sz="2400" kern="0" dirty="0">
                <a:solidFill>
                  <a:schemeClr val="tx2"/>
                </a:solidFill>
                <a:latin typeface="+mj-lt"/>
                <a:ea typeface="+mj-ea"/>
                <a:cs typeface="Arial" pitchFamily="34" charset="0"/>
              </a:rPr>
              <a:t>, </a:t>
            </a:r>
            <a:r>
              <a:rPr lang="en-US" sz="2400" kern="0" dirty="0" err="1">
                <a:solidFill>
                  <a:schemeClr val="tx2"/>
                </a:solidFill>
                <a:latin typeface="+mj-lt"/>
                <a:ea typeface="+mj-ea"/>
                <a:cs typeface="Arial" pitchFamily="34" charset="0"/>
              </a:rPr>
              <a:t>người</a:t>
            </a:r>
            <a:r>
              <a:rPr lang="en-US" sz="2400" kern="0" dirty="0">
                <a:solidFill>
                  <a:schemeClr val="tx2"/>
                </a:solidFill>
                <a:latin typeface="+mj-lt"/>
                <a:ea typeface="+mj-ea"/>
                <a:cs typeface="Arial" pitchFamily="34" charset="0"/>
              </a:rPr>
              <a:t> </a:t>
            </a:r>
            <a:r>
              <a:rPr lang="en-US" sz="2400" kern="0" dirty="0" err="1">
                <a:solidFill>
                  <a:schemeClr val="tx2"/>
                </a:solidFill>
                <a:latin typeface="+mj-lt"/>
                <a:ea typeface="+mj-ea"/>
                <a:cs typeface="Arial" pitchFamily="34" charset="0"/>
              </a:rPr>
              <a:t>cho</a:t>
            </a:r>
            <a:r>
              <a:rPr lang="en-US" sz="2400" kern="0" dirty="0">
                <a:solidFill>
                  <a:schemeClr val="tx2"/>
                </a:solidFill>
                <a:latin typeface="+mj-lt"/>
                <a:ea typeface="+mj-ea"/>
                <a:cs typeface="Arial" pitchFamily="34" charset="0"/>
              </a:rPr>
              <a:t> cam</a:t>
            </a:r>
          </a:p>
          <a:p>
            <a:pPr algn="ctr" eaLnBrk="1" hangingPunct="1">
              <a:defRPr/>
            </a:pPr>
            <a:r>
              <a:rPr lang="en-US" sz="2400" kern="0" dirty="0" err="1">
                <a:solidFill>
                  <a:schemeClr val="tx2"/>
                </a:solidFill>
                <a:latin typeface="+mj-lt"/>
                <a:ea typeface="+mj-ea"/>
                <a:cs typeface="Arial" pitchFamily="34" charset="0"/>
              </a:rPr>
              <a:t>Và</a:t>
            </a:r>
            <a:r>
              <a:rPr lang="en-US" sz="2400" kern="0" dirty="0">
                <a:solidFill>
                  <a:schemeClr val="tx2"/>
                </a:solidFill>
                <a:latin typeface="+mj-lt"/>
                <a:ea typeface="+mj-ea"/>
                <a:cs typeface="Arial" pitchFamily="34" charset="0"/>
              </a:rPr>
              <a:t> </a:t>
            </a:r>
            <a:r>
              <a:rPr lang="en-US" sz="2400" kern="0" dirty="0" err="1">
                <a:solidFill>
                  <a:schemeClr val="tx2"/>
                </a:solidFill>
                <a:latin typeface="+mj-lt"/>
                <a:ea typeface="+mj-ea"/>
                <a:cs typeface="Arial" pitchFamily="34" charset="0"/>
              </a:rPr>
              <a:t>anh</a:t>
            </a:r>
            <a:r>
              <a:rPr lang="en-US" sz="2400" kern="0" dirty="0">
                <a:solidFill>
                  <a:schemeClr val="tx2"/>
                </a:solidFill>
                <a:latin typeface="+mj-lt"/>
                <a:ea typeface="+mj-ea"/>
                <a:cs typeface="Arial" pitchFamily="34" charset="0"/>
              </a:rPr>
              <a:t> y </a:t>
            </a:r>
            <a:r>
              <a:rPr lang="en-US" sz="2400" kern="0" dirty="0" err="1">
                <a:solidFill>
                  <a:schemeClr val="tx2"/>
                </a:solidFill>
                <a:latin typeface="+mj-lt"/>
                <a:ea typeface="+mj-ea"/>
                <a:cs typeface="Arial" pitchFamily="34" charset="0"/>
              </a:rPr>
              <a:t>sĩ</a:t>
            </a:r>
            <a:r>
              <a:rPr lang="en-US" sz="2400" kern="0" dirty="0">
                <a:solidFill>
                  <a:schemeClr val="tx2"/>
                </a:solidFill>
                <a:latin typeface="+mj-lt"/>
                <a:ea typeface="+mj-ea"/>
                <a:cs typeface="Arial" pitchFamily="34" charset="0"/>
              </a:rPr>
              <a:t> </a:t>
            </a:r>
            <a:r>
              <a:rPr lang="en-US" sz="2400" kern="0" dirty="0" err="1">
                <a:solidFill>
                  <a:schemeClr val="tx2"/>
                </a:solidFill>
                <a:latin typeface="+mj-lt"/>
                <a:ea typeface="+mj-ea"/>
                <a:cs typeface="Arial" pitchFamily="34" charset="0"/>
              </a:rPr>
              <a:t>đã</a:t>
            </a:r>
            <a:r>
              <a:rPr lang="en-US" sz="2400" kern="0" dirty="0">
                <a:solidFill>
                  <a:schemeClr val="tx2"/>
                </a:solidFill>
                <a:latin typeface="+mj-lt"/>
                <a:ea typeface="+mj-ea"/>
                <a:cs typeface="Arial" pitchFamily="34" charset="0"/>
              </a:rPr>
              <a:t> </a:t>
            </a:r>
            <a:r>
              <a:rPr lang="en-US" sz="2400" kern="0" dirty="0" err="1">
                <a:solidFill>
                  <a:schemeClr val="tx2"/>
                </a:solidFill>
                <a:latin typeface="+mj-lt"/>
                <a:ea typeface="+mj-ea"/>
                <a:cs typeface="Arial" pitchFamily="34" charset="0"/>
              </a:rPr>
              <a:t>mang</a:t>
            </a:r>
            <a:r>
              <a:rPr lang="en-US" sz="2400" kern="0" dirty="0">
                <a:solidFill>
                  <a:schemeClr val="tx2"/>
                </a:solidFill>
                <a:latin typeface="+mj-lt"/>
                <a:ea typeface="+mj-ea"/>
                <a:cs typeface="Arial" pitchFamily="34" charset="0"/>
              </a:rPr>
              <a:t> </a:t>
            </a:r>
            <a:r>
              <a:rPr lang="en-US" sz="2400" kern="0" dirty="0" err="1">
                <a:solidFill>
                  <a:schemeClr val="tx2"/>
                </a:solidFill>
                <a:latin typeface="+mj-lt"/>
                <a:ea typeface="+mj-ea"/>
                <a:cs typeface="Arial" pitchFamily="34" charset="0"/>
              </a:rPr>
              <a:t>thuốc</a:t>
            </a:r>
            <a:r>
              <a:rPr lang="en-US" sz="2400" kern="0" dirty="0">
                <a:solidFill>
                  <a:schemeClr val="tx2"/>
                </a:solidFill>
                <a:latin typeface="+mj-lt"/>
                <a:ea typeface="+mj-ea"/>
                <a:cs typeface="Arial" pitchFamily="34" charset="0"/>
              </a:rPr>
              <a:t> </a:t>
            </a:r>
            <a:r>
              <a:rPr lang="en-US" sz="2400" kern="0" dirty="0" err="1">
                <a:solidFill>
                  <a:schemeClr val="tx2"/>
                </a:solidFill>
                <a:latin typeface="+mj-lt"/>
                <a:ea typeface="+mj-ea"/>
                <a:cs typeface="Arial" pitchFamily="34" charset="0"/>
              </a:rPr>
              <a:t>vào</a:t>
            </a:r>
            <a:r>
              <a:rPr lang="en-US" sz="2400" kern="0" dirty="0">
                <a:solidFill>
                  <a:schemeClr val="tx2"/>
                </a:solidFill>
                <a:latin typeface="+mj-lt"/>
                <a:ea typeface="+mj-ea"/>
                <a:cs typeface="Arial" pitchFamily="34" charset="0"/>
              </a:rPr>
              <a:t>.</a:t>
            </a:r>
          </a:p>
        </p:txBody>
      </p:sp>
      <p:sp>
        <p:nvSpPr>
          <p:cNvPr id="7" name="Rectangle 2"/>
          <p:cNvSpPr txBox="1">
            <a:spLocks noChangeArrowheads="1"/>
          </p:cNvSpPr>
          <p:nvPr/>
        </p:nvSpPr>
        <p:spPr bwMode="auto">
          <a:xfrm>
            <a:off x="6565106" y="841772"/>
            <a:ext cx="5319713" cy="1079897"/>
          </a:xfrm>
          <a:prstGeom prst="rect">
            <a:avLst/>
          </a:prstGeom>
          <a:noFill/>
          <a:ln w="9525">
            <a:noFill/>
            <a:miter lim="800000"/>
            <a:headEnd/>
            <a:tailEnd/>
          </a:ln>
          <a:effectLst/>
        </p:spPr>
        <p:txBody>
          <a:bodyPr anchor="ctr"/>
          <a:lstStyle/>
          <a:p>
            <a:pPr algn="ctr" eaLnBrk="1" hangingPunct="1">
              <a:defRPr/>
            </a:pPr>
            <a:r>
              <a:rPr lang="en-US" sz="2400" kern="0" dirty="0" err="1">
                <a:solidFill>
                  <a:schemeClr val="tx2"/>
                </a:solidFill>
                <a:latin typeface="+mj-lt"/>
                <a:ea typeface="+mj-ea"/>
                <a:cs typeface="Arial" pitchFamily="34" charset="0"/>
              </a:rPr>
              <a:t>Sáng</a:t>
            </a:r>
            <a:r>
              <a:rPr lang="en-US" sz="2400" kern="0" dirty="0">
                <a:solidFill>
                  <a:schemeClr val="tx2"/>
                </a:solidFill>
                <a:latin typeface="+mj-lt"/>
                <a:ea typeface="+mj-ea"/>
                <a:cs typeface="Arial" pitchFamily="34" charset="0"/>
              </a:rPr>
              <a:t> nay </a:t>
            </a:r>
            <a:r>
              <a:rPr lang="en-US" sz="2400" kern="0" dirty="0" err="1">
                <a:solidFill>
                  <a:schemeClr val="tx2"/>
                </a:solidFill>
                <a:latin typeface="+mj-lt"/>
                <a:ea typeface="+mj-ea"/>
                <a:cs typeface="Arial" pitchFamily="34" charset="0"/>
              </a:rPr>
              <a:t>trời</a:t>
            </a:r>
            <a:r>
              <a:rPr lang="en-US" sz="2400" kern="0" dirty="0">
                <a:solidFill>
                  <a:schemeClr val="tx2"/>
                </a:solidFill>
                <a:latin typeface="+mj-lt"/>
                <a:ea typeface="+mj-ea"/>
                <a:cs typeface="Arial" pitchFamily="34" charset="0"/>
              </a:rPr>
              <a:t> </a:t>
            </a:r>
            <a:r>
              <a:rPr lang="en-US" sz="2400" kern="0" dirty="0" err="1">
                <a:solidFill>
                  <a:schemeClr val="tx2"/>
                </a:solidFill>
                <a:latin typeface="+mj-lt"/>
                <a:ea typeface="+mj-ea"/>
                <a:cs typeface="Arial" pitchFamily="34" charset="0"/>
              </a:rPr>
              <a:t>đổ</a:t>
            </a:r>
            <a:r>
              <a:rPr lang="en-US" sz="2400" kern="0" dirty="0">
                <a:solidFill>
                  <a:schemeClr val="tx2"/>
                </a:solidFill>
                <a:latin typeface="+mj-lt"/>
                <a:ea typeface="+mj-ea"/>
                <a:cs typeface="Arial" pitchFamily="34" charset="0"/>
              </a:rPr>
              <a:t> </a:t>
            </a:r>
            <a:r>
              <a:rPr lang="en-US" sz="2400" kern="0" dirty="0" err="1">
                <a:solidFill>
                  <a:schemeClr val="tx2"/>
                </a:solidFill>
                <a:latin typeface="+mj-lt"/>
                <a:ea typeface="+mj-ea"/>
                <a:cs typeface="Arial" pitchFamily="34" charset="0"/>
              </a:rPr>
              <a:t>mưa</a:t>
            </a:r>
            <a:r>
              <a:rPr lang="en-US" sz="2400" kern="0" dirty="0">
                <a:solidFill>
                  <a:schemeClr val="tx2"/>
                </a:solidFill>
                <a:latin typeface="+mj-lt"/>
                <a:ea typeface="+mj-ea"/>
                <a:cs typeface="Arial" pitchFamily="34" charset="0"/>
              </a:rPr>
              <a:t> </a:t>
            </a:r>
            <a:r>
              <a:rPr lang="en-US" sz="2400" kern="0" dirty="0" err="1">
                <a:solidFill>
                  <a:schemeClr val="tx2"/>
                </a:solidFill>
                <a:latin typeface="+mj-lt"/>
                <a:ea typeface="+mj-ea"/>
                <a:cs typeface="Arial" pitchFamily="34" charset="0"/>
              </a:rPr>
              <a:t>rào</a:t>
            </a:r>
            <a:endParaRPr lang="en-US" sz="2400" kern="0" dirty="0">
              <a:solidFill>
                <a:schemeClr val="tx2"/>
              </a:solidFill>
              <a:latin typeface="+mj-lt"/>
              <a:ea typeface="+mj-ea"/>
              <a:cs typeface="Arial" pitchFamily="34" charset="0"/>
            </a:endParaRPr>
          </a:p>
          <a:p>
            <a:pPr algn="ctr" eaLnBrk="1" hangingPunct="1">
              <a:defRPr/>
            </a:pPr>
            <a:r>
              <a:rPr lang="en-US" sz="2400" kern="0" dirty="0" err="1">
                <a:solidFill>
                  <a:schemeClr val="tx2"/>
                </a:solidFill>
                <a:latin typeface="+mj-lt"/>
                <a:ea typeface="+mj-ea"/>
                <a:cs typeface="Arial" pitchFamily="34" charset="0"/>
              </a:rPr>
              <a:t>Nắng</a:t>
            </a:r>
            <a:r>
              <a:rPr lang="en-US" sz="2400" kern="0" dirty="0">
                <a:solidFill>
                  <a:schemeClr val="tx2"/>
                </a:solidFill>
                <a:latin typeface="+mj-lt"/>
                <a:ea typeface="+mj-ea"/>
                <a:cs typeface="Arial" pitchFamily="34" charset="0"/>
              </a:rPr>
              <a:t> </a:t>
            </a:r>
            <a:r>
              <a:rPr lang="en-US" sz="2400" kern="0" dirty="0" err="1">
                <a:solidFill>
                  <a:schemeClr val="tx2"/>
                </a:solidFill>
                <a:latin typeface="+mj-lt"/>
                <a:ea typeface="+mj-ea"/>
                <a:cs typeface="Arial" pitchFamily="34" charset="0"/>
              </a:rPr>
              <a:t>trong</a:t>
            </a:r>
            <a:r>
              <a:rPr lang="en-US" sz="2400" kern="0" dirty="0">
                <a:solidFill>
                  <a:schemeClr val="tx2"/>
                </a:solidFill>
                <a:latin typeface="+mj-lt"/>
                <a:ea typeface="+mj-ea"/>
                <a:cs typeface="Arial" pitchFamily="34" charset="0"/>
              </a:rPr>
              <a:t> </a:t>
            </a:r>
            <a:r>
              <a:rPr lang="en-US" sz="2400" kern="0" dirty="0" err="1">
                <a:solidFill>
                  <a:schemeClr val="tx2"/>
                </a:solidFill>
                <a:latin typeface="+mj-lt"/>
                <a:ea typeface="+mj-ea"/>
                <a:cs typeface="Arial" pitchFamily="34" charset="0"/>
              </a:rPr>
              <a:t>trái</a:t>
            </a:r>
            <a:r>
              <a:rPr lang="en-US" sz="2400" kern="0" dirty="0">
                <a:solidFill>
                  <a:schemeClr val="tx2"/>
                </a:solidFill>
                <a:latin typeface="+mj-lt"/>
                <a:ea typeface="+mj-ea"/>
                <a:cs typeface="Arial" pitchFamily="34" charset="0"/>
              </a:rPr>
              <a:t> </a:t>
            </a:r>
            <a:r>
              <a:rPr lang="en-US" sz="2400" kern="0" dirty="0" err="1">
                <a:solidFill>
                  <a:schemeClr val="tx2"/>
                </a:solidFill>
                <a:latin typeface="+mj-lt"/>
                <a:ea typeface="+mj-ea"/>
                <a:cs typeface="Arial" pitchFamily="34" charset="0"/>
              </a:rPr>
              <a:t>chín</a:t>
            </a:r>
            <a:r>
              <a:rPr lang="en-US" sz="2400" kern="0" dirty="0">
                <a:solidFill>
                  <a:schemeClr val="tx2"/>
                </a:solidFill>
                <a:latin typeface="+mj-lt"/>
                <a:ea typeface="+mj-ea"/>
                <a:cs typeface="Arial" pitchFamily="34" charset="0"/>
              </a:rPr>
              <a:t> </a:t>
            </a:r>
            <a:r>
              <a:rPr lang="en-US" sz="2400" kern="0" dirty="0" err="1">
                <a:solidFill>
                  <a:schemeClr val="tx2"/>
                </a:solidFill>
                <a:latin typeface="+mj-lt"/>
                <a:ea typeface="+mj-ea"/>
                <a:cs typeface="Arial" pitchFamily="34" charset="0"/>
              </a:rPr>
              <a:t>ngọt</a:t>
            </a:r>
            <a:r>
              <a:rPr lang="en-US" sz="2400" kern="0" dirty="0">
                <a:solidFill>
                  <a:schemeClr val="tx2"/>
                </a:solidFill>
                <a:latin typeface="+mj-lt"/>
                <a:ea typeface="+mj-ea"/>
                <a:cs typeface="Arial" pitchFamily="34" charset="0"/>
              </a:rPr>
              <a:t> </a:t>
            </a:r>
            <a:r>
              <a:rPr lang="en-US" sz="2400" kern="0" dirty="0" err="1">
                <a:solidFill>
                  <a:schemeClr val="tx2"/>
                </a:solidFill>
                <a:latin typeface="+mj-lt"/>
                <a:ea typeface="+mj-ea"/>
                <a:cs typeface="Arial" pitchFamily="34" charset="0"/>
              </a:rPr>
              <a:t>ngào</a:t>
            </a:r>
            <a:r>
              <a:rPr lang="en-US" sz="2400" kern="0" dirty="0">
                <a:solidFill>
                  <a:schemeClr val="tx2"/>
                </a:solidFill>
                <a:latin typeface="+mj-lt"/>
                <a:ea typeface="+mj-ea"/>
                <a:cs typeface="Arial" pitchFamily="34" charset="0"/>
              </a:rPr>
              <a:t> bay </a:t>
            </a:r>
            <a:r>
              <a:rPr lang="en-US" sz="2400" kern="0" dirty="0" err="1">
                <a:solidFill>
                  <a:schemeClr val="tx2"/>
                </a:solidFill>
                <a:latin typeface="+mj-lt"/>
                <a:ea typeface="+mj-ea"/>
                <a:cs typeface="Arial" pitchFamily="34" charset="0"/>
              </a:rPr>
              <a:t>hương</a:t>
            </a:r>
            <a:endParaRPr lang="en-US" sz="2400" kern="0" dirty="0">
              <a:solidFill>
                <a:schemeClr val="tx2"/>
              </a:solidFill>
              <a:latin typeface="+mj-lt"/>
              <a:ea typeface="+mj-ea"/>
              <a:cs typeface="Arial" pitchFamily="34" charset="0"/>
            </a:endParaRPr>
          </a:p>
          <a:p>
            <a:pPr algn="ctr" eaLnBrk="1" hangingPunct="1">
              <a:defRPr/>
            </a:pPr>
            <a:r>
              <a:rPr lang="en-US" sz="2400" kern="0" dirty="0" err="1">
                <a:solidFill>
                  <a:schemeClr val="tx2"/>
                </a:solidFill>
                <a:latin typeface="+mj-lt"/>
                <a:ea typeface="+mj-ea"/>
                <a:cs typeface="Arial" pitchFamily="34" charset="0"/>
              </a:rPr>
              <a:t>Cả</a:t>
            </a:r>
            <a:r>
              <a:rPr lang="en-US" sz="2400" kern="0" dirty="0">
                <a:solidFill>
                  <a:schemeClr val="tx2"/>
                </a:solidFill>
                <a:latin typeface="+mj-lt"/>
                <a:ea typeface="+mj-ea"/>
                <a:cs typeface="Arial" pitchFamily="34" charset="0"/>
              </a:rPr>
              <a:t> </a:t>
            </a:r>
            <a:r>
              <a:rPr lang="en-US" sz="2400" kern="0" dirty="0" err="1">
                <a:solidFill>
                  <a:schemeClr val="tx2"/>
                </a:solidFill>
                <a:latin typeface="+mj-lt"/>
                <a:ea typeface="+mj-ea"/>
                <a:cs typeface="Arial" pitchFamily="34" charset="0"/>
              </a:rPr>
              <a:t>đời</a:t>
            </a:r>
            <a:r>
              <a:rPr lang="en-US" sz="2400" kern="0" dirty="0">
                <a:solidFill>
                  <a:schemeClr val="tx2"/>
                </a:solidFill>
                <a:latin typeface="+mj-lt"/>
                <a:ea typeface="+mj-ea"/>
                <a:cs typeface="Arial" pitchFamily="34" charset="0"/>
              </a:rPr>
              <a:t> </a:t>
            </a:r>
            <a:r>
              <a:rPr lang="en-US" sz="2400" kern="0" dirty="0" err="1">
                <a:solidFill>
                  <a:schemeClr val="tx2"/>
                </a:solidFill>
                <a:latin typeface="+mj-lt"/>
                <a:ea typeface="+mj-ea"/>
                <a:cs typeface="Arial" pitchFamily="34" charset="0"/>
              </a:rPr>
              <a:t>đi</a:t>
            </a:r>
            <a:r>
              <a:rPr lang="en-US" sz="2400" kern="0" dirty="0">
                <a:solidFill>
                  <a:schemeClr val="tx2"/>
                </a:solidFill>
                <a:latin typeface="+mj-lt"/>
                <a:ea typeface="+mj-ea"/>
                <a:cs typeface="Arial" pitchFamily="34" charset="0"/>
              </a:rPr>
              <a:t> </a:t>
            </a:r>
            <a:r>
              <a:rPr lang="en-US" sz="2400" kern="0" dirty="0" err="1">
                <a:solidFill>
                  <a:schemeClr val="tx2"/>
                </a:solidFill>
                <a:latin typeface="+mj-lt"/>
                <a:ea typeface="+mj-ea"/>
                <a:cs typeface="Arial" pitchFamily="34" charset="0"/>
              </a:rPr>
              <a:t>gió</a:t>
            </a:r>
            <a:r>
              <a:rPr lang="en-US" sz="2400" kern="0" dirty="0">
                <a:solidFill>
                  <a:schemeClr val="tx2"/>
                </a:solidFill>
                <a:latin typeface="+mj-lt"/>
                <a:ea typeface="+mj-ea"/>
                <a:cs typeface="Arial" pitchFamily="34" charset="0"/>
              </a:rPr>
              <a:t> </a:t>
            </a:r>
            <a:r>
              <a:rPr lang="en-US" sz="2400" kern="0" dirty="0" err="1">
                <a:solidFill>
                  <a:schemeClr val="tx2"/>
                </a:solidFill>
                <a:latin typeface="+mj-lt"/>
                <a:ea typeface="+mj-ea"/>
                <a:cs typeface="Arial" pitchFamily="34" charset="0"/>
              </a:rPr>
              <a:t>đi</a:t>
            </a:r>
            <a:r>
              <a:rPr lang="en-US" sz="2400" kern="0" dirty="0">
                <a:solidFill>
                  <a:schemeClr val="tx2"/>
                </a:solidFill>
                <a:latin typeface="+mj-lt"/>
                <a:ea typeface="+mj-ea"/>
                <a:cs typeface="Arial" pitchFamily="34" charset="0"/>
              </a:rPr>
              <a:t> </a:t>
            </a:r>
            <a:r>
              <a:rPr lang="en-US" sz="2400" kern="0" dirty="0" err="1">
                <a:solidFill>
                  <a:schemeClr val="tx2"/>
                </a:solidFill>
                <a:latin typeface="+mj-lt"/>
                <a:ea typeface="+mj-ea"/>
                <a:cs typeface="Arial" pitchFamily="34" charset="0"/>
              </a:rPr>
              <a:t>sương</a:t>
            </a:r>
            <a:endParaRPr lang="en-US" sz="2400" kern="0" dirty="0">
              <a:solidFill>
                <a:schemeClr val="tx2"/>
              </a:solidFill>
              <a:latin typeface="+mj-lt"/>
              <a:ea typeface="+mj-ea"/>
              <a:cs typeface="Arial" pitchFamily="34" charset="0"/>
            </a:endParaRPr>
          </a:p>
          <a:p>
            <a:pPr algn="ctr" eaLnBrk="1" hangingPunct="1">
              <a:defRPr/>
            </a:pPr>
            <a:r>
              <a:rPr lang="en-US" sz="2400" kern="0" dirty="0" err="1">
                <a:solidFill>
                  <a:schemeClr val="tx2"/>
                </a:solidFill>
                <a:latin typeface="+mj-lt"/>
                <a:ea typeface="+mj-ea"/>
                <a:cs typeface="Arial" pitchFamily="34" charset="0"/>
              </a:rPr>
              <a:t>Bây</a:t>
            </a:r>
            <a:r>
              <a:rPr lang="en-US" sz="2400" kern="0" dirty="0">
                <a:solidFill>
                  <a:schemeClr val="tx2"/>
                </a:solidFill>
                <a:latin typeface="+mj-lt"/>
                <a:ea typeface="+mj-ea"/>
                <a:cs typeface="Arial" pitchFamily="34" charset="0"/>
              </a:rPr>
              <a:t> </a:t>
            </a:r>
            <a:r>
              <a:rPr lang="en-US" sz="2400" kern="0" dirty="0" err="1">
                <a:solidFill>
                  <a:schemeClr val="tx2"/>
                </a:solidFill>
                <a:latin typeface="+mj-lt"/>
                <a:ea typeface="+mj-ea"/>
                <a:cs typeface="Arial" pitchFamily="34" charset="0"/>
              </a:rPr>
              <a:t>giờ</a:t>
            </a:r>
            <a:r>
              <a:rPr lang="en-US" sz="2400" kern="0" dirty="0">
                <a:solidFill>
                  <a:schemeClr val="tx2"/>
                </a:solidFill>
                <a:latin typeface="+mj-lt"/>
                <a:ea typeface="+mj-ea"/>
                <a:cs typeface="Arial" pitchFamily="34" charset="0"/>
              </a:rPr>
              <a:t> </a:t>
            </a:r>
            <a:r>
              <a:rPr lang="en-US" sz="2400" kern="0" dirty="0" err="1">
                <a:solidFill>
                  <a:schemeClr val="tx2"/>
                </a:solidFill>
                <a:latin typeface="+mj-lt"/>
                <a:ea typeface="+mj-ea"/>
                <a:cs typeface="Arial" pitchFamily="34" charset="0"/>
              </a:rPr>
              <a:t>mẹ</a:t>
            </a:r>
            <a:r>
              <a:rPr lang="en-US" sz="2400" kern="0" dirty="0">
                <a:solidFill>
                  <a:schemeClr val="tx2"/>
                </a:solidFill>
                <a:latin typeface="+mj-lt"/>
                <a:ea typeface="+mj-ea"/>
                <a:cs typeface="Arial" pitchFamily="34" charset="0"/>
              </a:rPr>
              <a:t> </a:t>
            </a:r>
            <a:r>
              <a:rPr lang="en-US" sz="2400" kern="0" dirty="0" err="1">
                <a:solidFill>
                  <a:schemeClr val="tx2"/>
                </a:solidFill>
                <a:latin typeface="+mj-lt"/>
                <a:ea typeface="+mj-ea"/>
                <a:cs typeface="Arial" pitchFamily="34" charset="0"/>
              </a:rPr>
              <a:t>lại</a:t>
            </a:r>
            <a:r>
              <a:rPr lang="en-US" sz="2400" kern="0" dirty="0">
                <a:solidFill>
                  <a:schemeClr val="tx2"/>
                </a:solidFill>
                <a:latin typeface="+mj-lt"/>
                <a:ea typeface="+mj-ea"/>
                <a:cs typeface="Arial" pitchFamily="34" charset="0"/>
              </a:rPr>
              <a:t> </a:t>
            </a:r>
            <a:r>
              <a:rPr lang="en-US" sz="2400" kern="0" dirty="0" err="1">
                <a:solidFill>
                  <a:schemeClr val="tx2"/>
                </a:solidFill>
                <a:latin typeface="+mj-lt"/>
                <a:ea typeface="+mj-ea"/>
                <a:cs typeface="Arial" pitchFamily="34" charset="0"/>
              </a:rPr>
              <a:t>lần</a:t>
            </a:r>
            <a:r>
              <a:rPr lang="en-US" sz="2400" kern="0" dirty="0">
                <a:solidFill>
                  <a:schemeClr val="tx2"/>
                </a:solidFill>
                <a:latin typeface="+mj-lt"/>
                <a:ea typeface="+mj-ea"/>
                <a:cs typeface="Arial" pitchFamily="34" charset="0"/>
              </a:rPr>
              <a:t> </a:t>
            </a:r>
            <a:r>
              <a:rPr lang="en-US" sz="2400" kern="0" dirty="0" err="1">
                <a:solidFill>
                  <a:schemeClr val="tx2"/>
                </a:solidFill>
                <a:latin typeface="+mj-lt"/>
                <a:ea typeface="+mj-ea"/>
                <a:cs typeface="Arial" pitchFamily="34" charset="0"/>
              </a:rPr>
              <a:t>giường</a:t>
            </a:r>
            <a:r>
              <a:rPr lang="en-US" sz="2400" kern="0" dirty="0">
                <a:solidFill>
                  <a:schemeClr val="tx2"/>
                </a:solidFill>
                <a:latin typeface="+mj-lt"/>
                <a:ea typeface="+mj-ea"/>
                <a:cs typeface="Arial" pitchFamily="34" charset="0"/>
              </a:rPr>
              <a:t> </a:t>
            </a:r>
            <a:r>
              <a:rPr lang="en-US" sz="2400" kern="0" dirty="0" err="1">
                <a:solidFill>
                  <a:schemeClr val="tx2"/>
                </a:solidFill>
                <a:latin typeface="+mj-lt"/>
                <a:ea typeface="+mj-ea"/>
                <a:cs typeface="Arial" pitchFamily="34" charset="0"/>
              </a:rPr>
              <a:t>tập</a:t>
            </a:r>
            <a:r>
              <a:rPr lang="en-US" sz="2400" kern="0" dirty="0">
                <a:solidFill>
                  <a:schemeClr val="tx2"/>
                </a:solidFill>
                <a:latin typeface="+mj-lt"/>
                <a:ea typeface="+mj-ea"/>
                <a:cs typeface="Arial" pitchFamily="34" charset="0"/>
              </a:rPr>
              <a:t> </a:t>
            </a:r>
            <a:r>
              <a:rPr lang="en-US" sz="2400" kern="0" dirty="0" err="1">
                <a:solidFill>
                  <a:schemeClr val="tx2"/>
                </a:solidFill>
                <a:latin typeface="+mj-lt"/>
                <a:ea typeface="+mj-ea"/>
                <a:cs typeface="Arial" pitchFamily="34" charset="0"/>
              </a:rPr>
              <a:t>đi</a:t>
            </a:r>
            <a:r>
              <a:rPr lang="en-US" sz="2400" kern="0" dirty="0">
                <a:solidFill>
                  <a:schemeClr val="tx2"/>
                </a:solidFill>
                <a:latin typeface="+mj-lt"/>
                <a:ea typeface="+mj-ea"/>
                <a:cs typeface="Arial" pitchFamily="34" charset="0"/>
              </a:rPr>
              <a:t>.</a:t>
            </a:r>
          </a:p>
        </p:txBody>
      </p:sp>
      <p:sp>
        <p:nvSpPr>
          <p:cNvPr id="8" name="Rectangle 2"/>
          <p:cNvSpPr txBox="1">
            <a:spLocks noChangeArrowheads="1"/>
          </p:cNvSpPr>
          <p:nvPr/>
        </p:nvSpPr>
        <p:spPr bwMode="auto">
          <a:xfrm>
            <a:off x="6503194" y="2489597"/>
            <a:ext cx="5269706" cy="1079897"/>
          </a:xfrm>
          <a:prstGeom prst="rect">
            <a:avLst/>
          </a:prstGeom>
          <a:noFill/>
          <a:ln w="9525">
            <a:noFill/>
            <a:miter lim="800000"/>
            <a:headEnd/>
            <a:tailEnd/>
          </a:ln>
          <a:effectLst/>
        </p:spPr>
        <p:txBody>
          <a:bodyPr anchor="ctr"/>
          <a:lstStyle/>
          <a:p>
            <a:pPr algn="ctr" eaLnBrk="1" hangingPunct="1">
              <a:defRPr/>
            </a:pPr>
            <a:r>
              <a:rPr lang="en-US" sz="2400" kern="0" dirty="0" err="1">
                <a:solidFill>
                  <a:schemeClr val="tx2"/>
                </a:solidFill>
                <a:latin typeface="+mj-lt"/>
                <a:ea typeface="+mj-ea"/>
                <a:cs typeface="Arial" pitchFamily="34" charset="0"/>
              </a:rPr>
              <a:t>Mẹ</a:t>
            </a:r>
            <a:r>
              <a:rPr lang="en-US" sz="2400" kern="0" dirty="0">
                <a:solidFill>
                  <a:schemeClr val="tx2"/>
                </a:solidFill>
                <a:latin typeface="+mj-lt"/>
                <a:ea typeface="+mj-ea"/>
                <a:cs typeface="Arial" pitchFamily="34" charset="0"/>
              </a:rPr>
              <a:t> </a:t>
            </a:r>
            <a:r>
              <a:rPr lang="en-US" sz="2400" kern="0" dirty="0" err="1">
                <a:solidFill>
                  <a:schemeClr val="tx2"/>
                </a:solidFill>
                <a:latin typeface="+mj-lt"/>
                <a:ea typeface="+mj-ea"/>
                <a:cs typeface="Arial" pitchFamily="34" charset="0"/>
              </a:rPr>
              <a:t>vui</a:t>
            </a:r>
            <a:r>
              <a:rPr lang="en-US" sz="2400" kern="0" dirty="0">
                <a:solidFill>
                  <a:schemeClr val="tx2"/>
                </a:solidFill>
                <a:latin typeface="+mj-lt"/>
                <a:ea typeface="+mj-ea"/>
                <a:cs typeface="Arial" pitchFamily="34" charset="0"/>
              </a:rPr>
              <a:t>, con </a:t>
            </a:r>
            <a:r>
              <a:rPr lang="en-US" sz="2400" kern="0" dirty="0" err="1">
                <a:solidFill>
                  <a:schemeClr val="tx2"/>
                </a:solidFill>
                <a:latin typeface="+mj-lt"/>
                <a:ea typeface="+mj-ea"/>
                <a:cs typeface="Arial" pitchFamily="34" charset="0"/>
              </a:rPr>
              <a:t>có</a:t>
            </a:r>
            <a:r>
              <a:rPr lang="en-US" sz="2400" kern="0" dirty="0">
                <a:solidFill>
                  <a:schemeClr val="tx2"/>
                </a:solidFill>
                <a:latin typeface="+mj-lt"/>
                <a:ea typeface="+mj-ea"/>
                <a:cs typeface="Arial" pitchFamily="34" charset="0"/>
              </a:rPr>
              <a:t> </a:t>
            </a:r>
            <a:r>
              <a:rPr lang="en-US" sz="2400" kern="0" dirty="0" err="1">
                <a:solidFill>
                  <a:schemeClr val="tx2"/>
                </a:solidFill>
                <a:latin typeface="+mj-lt"/>
                <a:ea typeface="+mj-ea"/>
                <a:cs typeface="Arial" pitchFamily="34" charset="0"/>
              </a:rPr>
              <a:t>quản</a:t>
            </a:r>
            <a:r>
              <a:rPr lang="en-US" sz="2400" kern="0" dirty="0">
                <a:solidFill>
                  <a:schemeClr val="tx2"/>
                </a:solidFill>
                <a:latin typeface="+mj-lt"/>
                <a:ea typeface="+mj-ea"/>
                <a:cs typeface="Arial" pitchFamily="34" charset="0"/>
              </a:rPr>
              <a:t> </a:t>
            </a:r>
            <a:r>
              <a:rPr lang="en-US" sz="2400" kern="0" dirty="0" err="1">
                <a:solidFill>
                  <a:schemeClr val="tx2"/>
                </a:solidFill>
                <a:latin typeface="+mj-lt"/>
                <a:ea typeface="+mj-ea"/>
                <a:cs typeface="Arial" pitchFamily="34" charset="0"/>
              </a:rPr>
              <a:t>gì</a:t>
            </a:r>
            <a:endParaRPr lang="en-US" sz="2400" kern="0" dirty="0">
              <a:solidFill>
                <a:schemeClr val="tx2"/>
              </a:solidFill>
              <a:latin typeface="+mj-lt"/>
              <a:ea typeface="+mj-ea"/>
              <a:cs typeface="Arial" pitchFamily="34" charset="0"/>
            </a:endParaRPr>
          </a:p>
          <a:p>
            <a:pPr algn="ctr" eaLnBrk="1" hangingPunct="1">
              <a:defRPr/>
            </a:pPr>
            <a:r>
              <a:rPr lang="en-US" sz="2400" kern="0" dirty="0" err="1">
                <a:solidFill>
                  <a:schemeClr val="tx2"/>
                </a:solidFill>
                <a:latin typeface="+mj-lt"/>
                <a:ea typeface="+mj-ea"/>
                <a:cs typeface="Arial" pitchFamily="34" charset="0"/>
              </a:rPr>
              <a:t>Ngâm</a:t>
            </a:r>
            <a:r>
              <a:rPr lang="en-US" sz="2400" kern="0" dirty="0">
                <a:solidFill>
                  <a:schemeClr val="tx2"/>
                </a:solidFill>
                <a:latin typeface="+mj-lt"/>
                <a:ea typeface="+mj-ea"/>
                <a:cs typeface="Arial" pitchFamily="34" charset="0"/>
              </a:rPr>
              <a:t> </a:t>
            </a:r>
            <a:r>
              <a:rPr lang="en-US" sz="2400" kern="0" dirty="0" err="1">
                <a:solidFill>
                  <a:schemeClr val="tx2"/>
                </a:solidFill>
                <a:latin typeface="+mj-lt"/>
                <a:ea typeface="+mj-ea"/>
                <a:cs typeface="Arial" pitchFamily="34" charset="0"/>
              </a:rPr>
              <a:t>thơ</a:t>
            </a:r>
            <a:r>
              <a:rPr lang="en-US" sz="2400" kern="0" dirty="0">
                <a:solidFill>
                  <a:schemeClr val="tx2"/>
                </a:solidFill>
                <a:latin typeface="+mj-lt"/>
                <a:ea typeface="+mj-ea"/>
                <a:cs typeface="Arial" pitchFamily="34" charset="0"/>
              </a:rPr>
              <a:t>, </a:t>
            </a:r>
            <a:r>
              <a:rPr lang="en-US" sz="2400" kern="0" dirty="0" err="1">
                <a:solidFill>
                  <a:schemeClr val="tx2"/>
                </a:solidFill>
                <a:latin typeface="+mj-lt"/>
                <a:ea typeface="+mj-ea"/>
                <a:cs typeface="Arial" pitchFamily="34" charset="0"/>
              </a:rPr>
              <a:t>kể</a:t>
            </a:r>
            <a:r>
              <a:rPr lang="en-US" sz="2400" kern="0" dirty="0">
                <a:solidFill>
                  <a:schemeClr val="tx2"/>
                </a:solidFill>
                <a:latin typeface="+mj-lt"/>
                <a:ea typeface="+mj-ea"/>
                <a:cs typeface="Arial" pitchFamily="34" charset="0"/>
              </a:rPr>
              <a:t> </a:t>
            </a:r>
            <a:r>
              <a:rPr lang="en-US" sz="2400" kern="0" dirty="0" err="1">
                <a:solidFill>
                  <a:schemeClr val="tx2"/>
                </a:solidFill>
                <a:latin typeface="+mj-lt"/>
                <a:ea typeface="+mj-ea"/>
                <a:cs typeface="Arial" pitchFamily="34" charset="0"/>
              </a:rPr>
              <a:t>chuyện</a:t>
            </a:r>
            <a:r>
              <a:rPr lang="en-US" sz="2400" kern="0" dirty="0">
                <a:solidFill>
                  <a:schemeClr val="tx2"/>
                </a:solidFill>
                <a:latin typeface="+mj-lt"/>
                <a:ea typeface="+mj-ea"/>
                <a:cs typeface="Arial" pitchFamily="34" charset="0"/>
              </a:rPr>
              <a:t>, </a:t>
            </a:r>
            <a:r>
              <a:rPr lang="en-US" sz="2400" kern="0" dirty="0" err="1">
                <a:solidFill>
                  <a:schemeClr val="tx2"/>
                </a:solidFill>
                <a:latin typeface="+mj-lt"/>
                <a:ea typeface="+mj-ea"/>
                <a:cs typeface="Arial" pitchFamily="34" charset="0"/>
              </a:rPr>
              <a:t>rồi</a:t>
            </a:r>
            <a:r>
              <a:rPr lang="en-US" sz="2400" kern="0" dirty="0">
                <a:solidFill>
                  <a:schemeClr val="tx2"/>
                </a:solidFill>
                <a:latin typeface="+mj-lt"/>
                <a:ea typeface="+mj-ea"/>
                <a:cs typeface="Arial" pitchFamily="34" charset="0"/>
              </a:rPr>
              <a:t> </a:t>
            </a:r>
            <a:r>
              <a:rPr lang="en-US" sz="2400" kern="0" dirty="0" err="1">
                <a:solidFill>
                  <a:schemeClr val="tx2"/>
                </a:solidFill>
                <a:latin typeface="+mj-lt"/>
                <a:ea typeface="+mj-ea"/>
                <a:cs typeface="Arial" pitchFamily="34" charset="0"/>
              </a:rPr>
              <a:t>thì</a:t>
            </a:r>
            <a:r>
              <a:rPr lang="en-US" sz="2400" kern="0" dirty="0">
                <a:solidFill>
                  <a:schemeClr val="tx2"/>
                </a:solidFill>
                <a:latin typeface="+mj-lt"/>
                <a:ea typeface="+mj-ea"/>
                <a:cs typeface="Arial" pitchFamily="34" charset="0"/>
              </a:rPr>
              <a:t> </a:t>
            </a:r>
            <a:r>
              <a:rPr lang="en-US" sz="2400" kern="0" dirty="0" err="1">
                <a:solidFill>
                  <a:schemeClr val="tx2"/>
                </a:solidFill>
                <a:latin typeface="+mj-lt"/>
                <a:ea typeface="+mj-ea"/>
                <a:cs typeface="Arial" pitchFamily="34" charset="0"/>
              </a:rPr>
              <a:t>múa</a:t>
            </a:r>
            <a:r>
              <a:rPr lang="en-US" sz="2400" kern="0" dirty="0">
                <a:solidFill>
                  <a:schemeClr val="tx2"/>
                </a:solidFill>
                <a:latin typeface="+mj-lt"/>
                <a:ea typeface="+mj-ea"/>
                <a:cs typeface="Arial" pitchFamily="34" charset="0"/>
              </a:rPr>
              <a:t> ca</a:t>
            </a:r>
          </a:p>
          <a:p>
            <a:pPr algn="ctr" eaLnBrk="1" hangingPunct="1">
              <a:defRPr/>
            </a:pPr>
            <a:r>
              <a:rPr lang="en-US" sz="2400" kern="0" dirty="0" err="1">
                <a:solidFill>
                  <a:schemeClr val="tx2"/>
                </a:solidFill>
                <a:latin typeface="+mj-lt"/>
                <a:ea typeface="+mj-ea"/>
                <a:cs typeface="Arial" pitchFamily="34" charset="0"/>
              </a:rPr>
              <a:t>Rồi</a:t>
            </a:r>
            <a:r>
              <a:rPr lang="en-US" sz="2400" kern="0" dirty="0">
                <a:solidFill>
                  <a:schemeClr val="tx2"/>
                </a:solidFill>
                <a:latin typeface="+mj-lt"/>
                <a:ea typeface="+mj-ea"/>
                <a:cs typeface="Arial" pitchFamily="34" charset="0"/>
              </a:rPr>
              <a:t> con </a:t>
            </a:r>
            <a:r>
              <a:rPr lang="en-US" sz="2400" kern="0" dirty="0" err="1">
                <a:solidFill>
                  <a:schemeClr val="tx2"/>
                </a:solidFill>
                <a:latin typeface="+mj-lt"/>
                <a:ea typeface="+mj-ea"/>
                <a:cs typeface="Arial" pitchFamily="34" charset="0"/>
              </a:rPr>
              <a:t>diễn</a:t>
            </a:r>
            <a:r>
              <a:rPr lang="en-US" sz="2400" kern="0" dirty="0">
                <a:solidFill>
                  <a:schemeClr val="tx2"/>
                </a:solidFill>
                <a:latin typeface="+mj-lt"/>
                <a:ea typeface="+mj-ea"/>
                <a:cs typeface="Arial" pitchFamily="34" charset="0"/>
              </a:rPr>
              <a:t> </a:t>
            </a:r>
            <a:r>
              <a:rPr lang="en-US" sz="2400" kern="0" dirty="0" err="1">
                <a:solidFill>
                  <a:schemeClr val="tx2"/>
                </a:solidFill>
                <a:latin typeface="+mj-lt"/>
                <a:ea typeface="+mj-ea"/>
                <a:cs typeface="Arial" pitchFamily="34" charset="0"/>
              </a:rPr>
              <a:t>kịch</a:t>
            </a:r>
            <a:r>
              <a:rPr lang="en-US" sz="2400" kern="0" dirty="0">
                <a:solidFill>
                  <a:schemeClr val="tx2"/>
                </a:solidFill>
                <a:latin typeface="+mj-lt"/>
                <a:ea typeface="+mj-ea"/>
                <a:cs typeface="Arial" pitchFamily="34" charset="0"/>
              </a:rPr>
              <a:t> </a:t>
            </a:r>
            <a:r>
              <a:rPr lang="en-US" sz="2400" kern="0" dirty="0" err="1">
                <a:solidFill>
                  <a:schemeClr val="tx2"/>
                </a:solidFill>
                <a:latin typeface="+mj-lt"/>
                <a:ea typeface="+mj-ea"/>
                <a:cs typeface="Arial" pitchFamily="34" charset="0"/>
              </a:rPr>
              <a:t>giữa</a:t>
            </a:r>
            <a:r>
              <a:rPr lang="en-US" sz="2400" kern="0" dirty="0">
                <a:solidFill>
                  <a:schemeClr val="tx2"/>
                </a:solidFill>
                <a:latin typeface="+mj-lt"/>
                <a:ea typeface="+mj-ea"/>
                <a:cs typeface="Arial" pitchFamily="34" charset="0"/>
              </a:rPr>
              <a:t> </a:t>
            </a:r>
            <a:r>
              <a:rPr lang="en-US" sz="2400" kern="0" dirty="0" err="1">
                <a:solidFill>
                  <a:schemeClr val="tx2"/>
                </a:solidFill>
                <a:latin typeface="+mj-lt"/>
                <a:ea typeface="+mj-ea"/>
                <a:cs typeface="Arial" pitchFamily="34" charset="0"/>
              </a:rPr>
              <a:t>nhà</a:t>
            </a:r>
            <a:endParaRPr lang="en-US" sz="2400" kern="0" dirty="0">
              <a:solidFill>
                <a:schemeClr val="tx2"/>
              </a:solidFill>
              <a:latin typeface="+mj-lt"/>
              <a:ea typeface="+mj-ea"/>
              <a:cs typeface="Arial" pitchFamily="34" charset="0"/>
            </a:endParaRPr>
          </a:p>
          <a:p>
            <a:pPr algn="ctr" eaLnBrk="1" hangingPunct="1">
              <a:defRPr/>
            </a:pPr>
            <a:r>
              <a:rPr lang="en-US" sz="2400" kern="0" dirty="0" err="1">
                <a:solidFill>
                  <a:schemeClr val="tx2"/>
                </a:solidFill>
                <a:latin typeface="+mj-lt"/>
                <a:ea typeface="+mj-ea"/>
                <a:cs typeface="Arial" pitchFamily="34" charset="0"/>
              </a:rPr>
              <a:t>Một</a:t>
            </a:r>
            <a:r>
              <a:rPr lang="en-US" sz="2400" kern="0" dirty="0">
                <a:solidFill>
                  <a:schemeClr val="tx2"/>
                </a:solidFill>
                <a:latin typeface="+mj-lt"/>
                <a:ea typeface="+mj-ea"/>
                <a:cs typeface="Arial" pitchFamily="34" charset="0"/>
              </a:rPr>
              <a:t> </a:t>
            </a:r>
            <a:r>
              <a:rPr lang="en-US" sz="2400" kern="0" dirty="0" err="1">
                <a:solidFill>
                  <a:schemeClr val="tx2"/>
                </a:solidFill>
                <a:latin typeface="+mj-lt"/>
                <a:ea typeface="+mj-ea"/>
                <a:cs typeface="Arial" pitchFamily="34" charset="0"/>
              </a:rPr>
              <a:t>mình</a:t>
            </a:r>
            <a:r>
              <a:rPr lang="en-US" sz="2400" kern="0" dirty="0">
                <a:solidFill>
                  <a:schemeClr val="tx2"/>
                </a:solidFill>
                <a:latin typeface="+mj-lt"/>
                <a:ea typeface="+mj-ea"/>
                <a:cs typeface="Arial" pitchFamily="34" charset="0"/>
              </a:rPr>
              <a:t> con </a:t>
            </a:r>
            <a:r>
              <a:rPr lang="en-US" sz="2400" kern="0" dirty="0" err="1">
                <a:solidFill>
                  <a:schemeClr val="tx2"/>
                </a:solidFill>
                <a:latin typeface="+mj-lt"/>
                <a:ea typeface="+mj-ea"/>
                <a:cs typeface="Arial" pitchFamily="34" charset="0"/>
              </a:rPr>
              <a:t>sắm</a:t>
            </a:r>
            <a:r>
              <a:rPr lang="en-US" sz="2400" kern="0" dirty="0">
                <a:solidFill>
                  <a:schemeClr val="tx2"/>
                </a:solidFill>
                <a:latin typeface="+mj-lt"/>
                <a:ea typeface="+mj-ea"/>
                <a:cs typeface="Arial" pitchFamily="34" charset="0"/>
              </a:rPr>
              <a:t> </a:t>
            </a:r>
            <a:r>
              <a:rPr lang="en-US" sz="2400" kern="0" dirty="0" err="1">
                <a:solidFill>
                  <a:schemeClr val="tx2"/>
                </a:solidFill>
                <a:latin typeface="+mj-lt"/>
                <a:ea typeface="+mj-ea"/>
                <a:cs typeface="Arial" pitchFamily="34" charset="0"/>
              </a:rPr>
              <a:t>cả</a:t>
            </a:r>
            <a:r>
              <a:rPr lang="en-US" sz="2400" kern="0" dirty="0">
                <a:solidFill>
                  <a:schemeClr val="tx2"/>
                </a:solidFill>
                <a:latin typeface="+mj-lt"/>
                <a:ea typeface="+mj-ea"/>
                <a:cs typeface="Arial" pitchFamily="34" charset="0"/>
              </a:rPr>
              <a:t> </a:t>
            </a:r>
            <a:r>
              <a:rPr lang="en-US" sz="2400" kern="0" dirty="0" err="1">
                <a:solidFill>
                  <a:schemeClr val="tx2"/>
                </a:solidFill>
                <a:latin typeface="+mj-lt"/>
                <a:ea typeface="+mj-ea"/>
                <a:cs typeface="Arial" pitchFamily="34" charset="0"/>
              </a:rPr>
              <a:t>ba</a:t>
            </a:r>
            <a:r>
              <a:rPr lang="en-US" sz="2400" kern="0" dirty="0">
                <a:solidFill>
                  <a:schemeClr val="tx2"/>
                </a:solidFill>
                <a:latin typeface="+mj-lt"/>
                <a:ea typeface="+mj-ea"/>
                <a:cs typeface="Arial" pitchFamily="34" charset="0"/>
              </a:rPr>
              <a:t> </a:t>
            </a:r>
            <a:r>
              <a:rPr lang="en-US" sz="2400" kern="0" dirty="0" err="1">
                <a:solidFill>
                  <a:schemeClr val="tx2"/>
                </a:solidFill>
                <a:latin typeface="+mj-lt"/>
                <a:ea typeface="+mj-ea"/>
                <a:cs typeface="Arial" pitchFamily="34" charset="0"/>
              </a:rPr>
              <a:t>vai</a:t>
            </a:r>
            <a:r>
              <a:rPr lang="en-US" sz="2400" kern="0" dirty="0">
                <a:solidFill>
                  <a:schemeClr val="tx2"/>
                </a:solidFill>
                <a:latin typeface="+mj-lt"/>
                <a:ea typeface="+mj-ea"/>
                <a:cs typeface="Arial" pitchFamily="34" charset="0"/>
              </a:rPr>
              <a:t> </a:t>
            </a:r>
            <a:r>
              <a:rPr lang="en-US" sz="2400" kern="0" dirty="0" err="1">
                <a:solidFill>
                  <a:schemeClr val="tx2"/>
                </a:solidFill>
                <a:latin typeface="+mj-lt"/>
                <a:ea typeface="+mj-ea"/>
                <a:cs typeface="Arial" pitchFamily="34" charset="0"/>
              </a:rPr>
              <a:t>chèo</a:t>
            </a:r>
            <a:r>
              <a:rPr lang="en-US" sz="2400" kern="0" dirty="0">
                <a:solidFill>
                  <a:schemeClr val="tx2"/>
                </a:solidFill>
                <a:latin typeface="+mj-lt"/>
                <a:ea typeface="+mj-ea"/>
                <a:cs typeface="Arial" pitchFamily="34" charset="0"/>
              </a:rPr>
              <a:t>.</a:t>
            </a:r>
          </a:p>
        </p:txBody>
      </p:sp>
      <p:sp>
        <p:nvSpPr>
          <p:cNvPr id="9" name="Rectangle 2"/>
          <p:cNvSpPr txBox="1">
            <a:spLocks noChangeArrowheads="1"/>
          </p:cNvSpPr>
          <p:nvPr/>
        </p:nvSpPr>
        <p:spPr bwMode="auto">
          <a:xfrm>
            <a:off x="6521053" y="4114801"/>
            <a:ext cx="5519738" cy="1078706"/>
          </a:xfrm>
          <a:prstGeom prst="rect">
            <a:avLst/>
          </a:prstGeom>
          <a:noFill/>
          <a:ln w="9525">
            <a:noFill/>
            <a:miter lim="800000"/>
            <a:headEnd/>
            <a:tailEnd/>
          </a:ln>
          <a:effectLst/>
        </p:spPr>
        <p:txBody>
          <a:bodyPr anchor="ctr"/>
          <a:lstStyle/>
          <a:p>
            <a:pPr algn="ctr" eaLnBrk="1" hangingPunct="1">
              <a:defRPr/>
            </a:pPr>
            <a:r>
              <a:rPr lang="en-US" sz="2400" kern="0" dirty="0" err="1">
                <a:solidFill>
                  <a:schemeClr val="tx2"/>
                </a:solidFill>
                <a:latin typeface="+mj-lt"/>
                <a:ea typeface="+mj-ea"/>
                <a:cs typeface="Arial" pitchFamily="34" charset="0"/>
              </a:rPr>
              <a:t>Vì</a:t>
            </a:r>
            <a:r>
              <a:rPr lang="en-US" sz="2400" kern="0" dirty="0">
                <a:solidFill>
                  <a:schemeClr val="tx2"/>
                </a:solidFill>
                <a:latin typeface="+mj-lt"/>
                <a:ea typeface="+mj-ea"/>
                <a:cs typeface="Arial" pitchFamily="34" charset="0"/>
              </a:rPr>
              <a:t> con, </a:t>
            </a:r>
            <a:r>
              <a:rPr lang="en-US" sz="2400" kern="0" dirty="0" err="1">
                <a:solidFill>
                  <a:schemeClr val="tx2"/>
                </a:solidFill>
                <a:latin typeface="+mj-lt"/>
                <a:ea typeface="+mj-ea"/>
                <a:cs typeface="Arial" pitchFamily="34" charset="0"/>
              </a:rPr>
              <a:t>mẹ</a:t>
            </a:r>
            <a:r>
              <a:rPr lang="en-US" sz="2400" kern="0" dirty="0">
                <a:solidFill>
                  <a:schemeClr val="tx2"/>
                </a:solidFill>
                <a:latin typeface="+mj-lt"/>
                <a:ea typeface="+mj-ea"/>
                <a:cs typeface="Arial" pitchFamily="34" charset="0"/>
              </a:rPr>
              <a:t> </a:t>
            </a:r>
            <a:r>
              <a:rPr lang="en-US" sz="2400" kern="0" dirty="0" err="1">
                <a:solidFill>
                  <a:schemeClr val="tx2"/>
                </a:solidFill>
                <a:latin typeface="+mj-lt"/>
                <a:ea typeface="+mj-ea"/>
                <a:cs typeface="Arial" pitchFamily="34" charset="0"/>
              </a:rPr>
              <a:t>khổ</a:t>
            </a:r>
            <a:r>
              <a:rPr lang="en-US" sz="2400" kern="0" dirty="0">
                <a:solidFill>
                  <a:schemeClr val="tx2"/>
                </a:solidFill>
                <a:latin typeface="+mj-lt"/>
                <a:ea typeface="+mj-ea"/>
                <a:cs typeface="Arial" pitchFamily="34" charset="0"/>
              </a:rPr>
              <a:t> </a:t>
            </a:r>
            <a:r>
              <a:rPr lang="en-US" sz="2400" kern="0" dirty="0" err="1">
                <a:solidFill>
                  <a:schemeClr val="tx2"/>
                </a:solidFill>
                <a:latin typeface="+mj-lt"/>
                <a:ea typeface="+mj-ea"/>
                <a:cs typeface="Arial" pitchFamily="34" charset="0"/>
              </a:rPr>
              <a:t>đủ</a:t>
            </a:r>
            <a:r>
              <a:rPr lang="en-US" sz="2400" kern="0" dirty="0">
                <a:solidFill>
                  <a:schemeClr val="tx2"/>
                </a:solidFill>
                <a:latin typeface="+mj-lt"/>
                <a:ea typeface="+mj-ea"/>
                <a:cs typeface="Arial" pitchFamily="34" charset="0"/>
              </a:rPr>
              <a:t> </a:t>
            </a:r>
            <a:r>
              <a:rPr lang="en-US" sz="2400" kern="0" dirty="0" err="1">
                <a:solidFill>
                  <a:schemeClr val="tx2"/>
                </a:solidFill>
                <a:latin typeface="+mj-lt"/>
                <a:ea typeface="+mj-ea"/>
                <a:cs typeface="Arial" pitchFamily="34" charset="0"/>
              </a:rPr>
              <a:t>điều</a:t>
            </a:r>
            <a:endParaRPr lang="en-US" sz="2400" kern="0" dirty="0">
              <a:solidFill>
                <a:schemeClr val="tx2"/>
              </a:solidFill>
              <a:latin typeface="+mj-lt"/>
              <a:ea typeface="+mj-ea"/>
              <a:cs typeface="Arial" pitchFamily="34" charset="0"/>
            </a:endParaRPr>
          </a:p>
          <a:p>
            <a:pPr algn="ctr" eaLnBrk="1" hangingPunct="1">
              <a:defRPr/>
            </a:pPr>
            <a:r>
              <a:rPr lang="en-US" sz="2400" kern="0" dirty="0" err="1">
                <a:solidFill>
                  <a:schemeClr val="tx2"/>
                </a:solidFill>
                <a:latin typeface="+mj-lt"/>
                <a:ea typeface="+mj-ea"/>
                <a:cs typeface="Arial" pitchFamily="34" charset="0"/>
              </a:rPr>
              <a:t>Quanh</a:t>
            </a:r>
            <a:r>
              <a:rPr lang="en-US" sz="2400" kern="0" dirty="0">
                <a:solidFill>
                  <a:schemeClr val="tx2"/>
                </a:solidFill>
                <a:latin typeface="+mj-lt"/>
                <a:ea typeface="+mj-ea"/>
                <a:cs typeface="Arial" pitchFamily="34" charset="0"/>
              </a:rPr>
              <a:t> </a:t>
            </a:r>
            <a:r>
              <a:rPr lang="en-US" sz="2400" kern="0" dirty="0" err="1">
                <a:solidFill>
                  <a:schemeClr val="tx2"/>
                </a:solidFill>
                <a:latin typeface="+mj-lt"/>
                <a:ea typeface="+mj-ea"/>
                <a:cs typeface="Arial" pitchFamily="34" charset="0"/>
              </a:rPr>
              <a:t>đôi</a:t>
            </a:r>
            <a:r>
              <a:rPr lang="en-US" sz="2400" kern="0" dirty="0">
                <a:solidFill>
                  <a:schemeClr val="tx2"/>
                </a:solidFill>
                <a:latin typeface="+mj-lt"/>
                <a:ea typeface="+mj-ea"/>
                <a:cs typeface="Arial" pitchFamily="34" charset="0"/>
              </a:rPr>
              <a:t> </a:t>
            </a:r>
            <a:r>
              <a:rPr lang="en-US" sz="2400" kern="0" dirty="0" err="1">
                <a:solidFill>
                  <a:schemeClr val="tx2"/>
                </a:solidFill>
                <a:latin typeface="+mj-lt"/>
                <a:ea typeface="+mj-ea"/>
                <a:cs typeface="Arial" pitchFamily="34" charset="0"/>
              </a:rPr>
              <a:t>mắt</a:t>
            </a:r>
            <a:r>
              <a:rPr lang="en-US" sz="2400" kern="0" dirty="0">
                <a:solidFill>
                  <a:schemeClr val="tx2"/>
                </a:solidFill>
                <a:latin typeface="+mj-lt"/>
                <a:ea typeface="+mj-ea"/>
                <a:cs typeface="Arial" pitchFamily="34" charset="0"/>
              </a:rPr>
              <a:t> </a:t>
            </a:r>
            <a:r>
              <a:rPr lang="en-US" sz="2400" kern="0" dirty="0" err="1">
                <a:solidFill>
                  <a:schemeClr val="tx2"/>
                </a:solidFill>
                <a:latin typeface="+mj-lt"/>
                <a:ea typeface="+mj-ea"/>
                <a:cs typeface="Arial" pitchFamily="34" charset="0"/>
              </a:rPr>
              <a:t>mẹ</a:t>
            </a:r>
            <a:r>
              <a:rPr lang="en-US" sz="2400" kern="0" dirty="0">
                <a:solidFill>
                  <a:schemeClr val="tx2"/>
                </a:solidFill>
                <a:latin typeface="+mj-lt"/>
                <a:ea typeface="+mj-ea"/>
                <a:cs typeface="Arial" pitchFamily="34" charset="0"/>
              </a:rPr>
              <a:t> </a:t>
            </a:r>
            <a:r>
              <a:rPr lang="en-US" sz="2400" kern="0" dirty="0" err="1">
                <a:solidFill>
                  <a:schemeClr val="tx2"/>
                </a:solidFill>
                <a:latin typeface="+mj-lt"/>
                <a:ea typeface="+mj-ea"/>
                <a:cs typeface="Arial" pitchFamily="34" charset="0"/>
              </a:rPr>
              <a:t>đã</a:t>
            </a:r>
            <a:r>
              <a:rPr lang="en-US" sz="2400" kern="0" dirty="0">
                <a:solidFill>
                  <a:schemeClr val="tx2"/>
                </a:solidFill>
                <a:latin typeface="+mj-lt"/>
                <a:ea typeface="+mj-ea"/>
                <a:cs typeface="Arial" pitchFamily="34" charset="0"/>
              </a:rPr>
              <a:t> </a:t>
            </a:r>
            <a:r>
              <a:rPr lang="en-US" sz="2400" kern="0" dirty="0" err="1">
                <a:solidFill>
                  <a:schemeClr val="tx2"/>
                </a:solidFill>
                <a:latin typeface="+mj-lt"/>
                <a:ea typeface="+mj-ea"/>
                <a:cs typeface="Arial" pitchFamily="34" charset="0"/>
              </a:rPr>
              <a:t>nhiều</a:t>
            </a:r>
            <a:r>
              <a:rPr lang="en-US" sz="2400" kern="0" dirty="0">
                <a:solidFill>
                  <a:schemeClr val="tx2"/>
                </a:solidFill>
                <a:latin typeface="+mj-lt"/>
                <a:ea typeface="+mj-ea"/>
                <a:cs typeface="Arial" pitchFamily="34" charset="0"/>
              </a:rPr>
              <a:t> </a:t>
            </a:r>
            <a:r>
              <a:rPr lang="en-US" sz="2400" kern="0" dirty="0" err="1">
                <a:solidFill>
                  <a:schemeClr val="tx2"/>
                </a:solidFill>
                <a:latin typeface="+mj-lt"/>
                <a:ea typeface="+mj-ea"/>
                <a:cs typeface="Arial" pitchFamily="34" charset="0"/>
              </a:rPr>
              <a:t>nếp</a:t>
            </a:r>
            <a:r>
              <a:rPr lang="en-US" sz="2400" kern="0" dirty="0">
                <a:solidFill>
                  <a:schemeClr val="tx2"/>
                </a:solidFill>
                <a:latin typeface="+mj-lt"/>
                <a:ea typeface="+mj-ea"/>
                <a:cs typeface="Arial" pitchFamily="34" charset="0"/>
              </a:rPr>
              <a:t> </a:t>
            </a:r>
            <a:r>
              <a:rPr lang="en-US" sz="2400" kern="0" dirty="0" err="1">
                <a:solidFill>
                  <a:schemeClr val="tx2"/>
                </a:solidFill>
                <a:latin typeface="+mj-lt"/>
                <a:ea typeface="+mj-ea"/>
                <a:cs typeface="Arial" pitchFamily="34" charset="0"/>
              </a:rPr>
              <a:t>nhăn</a:t>
            </a:r>
            <a:endParaRPr lang="en-US" sz="2400" kern="0" dirty="0">
              <a:solidFill>
                <a:schemeClr val="tx2"/>
              </a:solidFill>
              <a:latin typeface="+mj-lt"/>
              <a:ea typeface="+mj-ea"/>
              <a:cs typeface="Arial" pitchFamily="34" charset="0"/>
            </a:endParaRPr>
          </a:p>
          <a:p>
            <a:pPr algn="ctr" eaLnBrk="1" hangingPunct="1">
              <a:defRPr/>
            </a:pPr>
            <a:r>
              <a:rPr lang="en-US" sz="2400" kern="0" dirty="0">
                <a:solidFill>
                  <a:schemeClr val="tx2"/>
                </a:solidFill>
                <a:latin typeface="+mj-lt"/>
                <a:ea typeface="+mj-ea"/>
                <a:cs typeface="Arial" pitchFamily="34" charset="0"/>
              </a:rPr>
              <a:t>Con </a:t>
            </a:r>
            <a:r>
              <a:rPr lang="en-US" sz="2400" kern="0" dirty="0" err="1">
                <a:solidFill>
                  <a:schemeClr val="tx2"/>
                </a:solidFill>
                <a:latin typeface="+mj-lt"/>
                <a:ea typeface="+mj-ea"/>
                <a:cs typeface="Arial" pitchFamily="34" charset="0"/>
              </a:rPr>
              <a:t>mong</a:t>
            </a:r>
            <a:r>
              <a:rPr lang="en-US" sz="2400" kern="0" dirty="0">
                <a:solidFill>
                  <a:schemeClr val="tx2"/>
                </a:solidFill>
                <a:latin typeface="+mj-lt"/>
                <a:ea typeface="+mj-ea"/>
                <a:cs typeface="Arial" pitchFamily="34" charset="0"/>
              </a:rPr>
              <a:t> </a:t>
            </a:r>
            <a:r>
              <a:rPr lang="en-US" sz="2400" kern="0" dirty="0" err="1">
                <a:solidFill>
                  <a:schemeClr val="tx2"/>
                </a:solidFill>
                <a:latin typeface="+mj-lt"/>
                <a:ea typeface="+mj-ea"/>
                <a:cs typeface="Arial" pitchFamily="34" charset="0"/>
              </a:rPr>
              <a:t>mẹ</a:t>
            </a:r>
            <a:r>
              <a:rPr lang="en-US" sz="2400" kern="0" dirty="0">
                <a:solidFill>
                  <a:schemeClr val="tx2"/>
                </a:solidFill>
                <a:latin typeface="+mj-lt"/>
                <a:ea typeface="+mj-ea"/>
                <a:cs typeface="Arial" pitchFamily="34" charset="0"/>
              </a:rPr>
              <a:t> </a:t>
            </a:r>
            <a:r>
              <a:rPr lang="en-US" sz="2400" kern="0" dirty="0" err="1">
                <a:solidFill>
                  <a:schemeClr val="tx2"/>
                </a:solidFill>
                <a:latin typeface="+mj-lt"/>
                <a:ea typeface="+mj-ea"/>
                <a:cs typeface="Arial" pitchFamily="34" charset="0"/>
              </a:rPr>
              <a:t>khỏe</a:t>
            </a:r>
            <a:r>
              <a:rPr lang="en-US" sz="2400" kern="0" dirty="0">
                <a:solidFill>
                  <a:schemeClr val="tx2"/>
                </a:solidFill>
                <a:latin typeface="+mj-lt"/>
                <a:ea typeface="+mj-ea"/>
                <a:cs typeface="Arial" pitchFamily="34" charset="0"/>
              </a:rPr>
              <a:t> </a:t>
            </a:r>
            <a:r>
              <a:rPr lang="en-US" sz="2400" kern="0" dirty="0" err="1">
                <a:solidFill>
                  <a:schemeClr val="tx2"/>
                </a:solidFill>
                <a:latin typeface="+mj-lt"/>
                <a:ea typeface="+mj-ea"/>
                <a:cs typeface="Arial" pitchFamily="34" charset="0"/>
              </a:rPr>
              <a:t>dần</a:t>
            </a:r>
            <a:r>
              <a:rPr lang="en-US" sz="2400" kern="0" dirty="0">
                <a:solidFill>
                  <a:schemeClr val="tx2"/>
                </a:solidFill>
                <a:latin typeface="+mj-lt"/>
                <a:ea typeface="+mj-ea"/>
                <a:cs typeface="Arial" pitchFamily="34" charset="0"/>
              </a:rPr>
              <a:t> </a:t>
            </a:r>
            <a:r>
              <a:rPr lang="en-US" sz="2400" kern="0" dirty="0" err="1">
                <a:solidFill>
                  <a:schemeClr val="tx2"/>
                </a:solidFill>
                <a:latin typeface="+mj-lt"/>
                <a:ea typeface="+mj-ea"/>
                <a:cs typeface="Arial" pitchFamily="34" charset="0"/>
              </a:rPr>
              <a:t>dần</a:t>
            </a:r>
            <a:endParaRPr lang="en-US" sz="2400" kern="0" dirty="0">
              <a:solidFill>
                <a:schemeClr val="tx2"/>
              </a:solidFill>
              <a:latin typeface="+mj-lt"/>
              <a:ea typeface="+mj-ea"/>
              <a:cs typeface="Arial" pitchFamily="34" charset="0"/>
            </a:endParaRPr>
          </a:p>
          <a:p>
            <a:pPr algn="ctr" eaLnBrk="1" hangingPunct="1">
              <a:defRPr/>
            </a:pPr>
            <a:r>
              <a:rPr lang="en-US" sz="2400" kern="0" dirty="0" err="1">
                <a:solidFill>
                  <a:schemeClr val="tx2"/>
                </a:solidFill>
                <a:latin typeface="+mj-lt"/>
                <a:ea typeface="+mj-ea"/>
                <a:cs typeface="Arial" pitchFamily="34" charset="0"/>
              </a:rPr>
              <a:t>Ngày</a:t>
            </a:r>
            <a:r>
              <a:rPr lang="en-US" sz="2400" kern="0" dirty="0">
                <a:solidFill>
                  <a:schemeClr val="tx2"/>
                </a:solidFill>
                <a:latin typeface="+mj-lt"/>
                <a:ea typeface="+mj-ea"/>
                <a:cs typeface="Arial" pitchFamily="34" charset="0"/>
              </a:rPr>
              <a:t> </a:t>
            </a:r>
            <a:r>
              <a:rPr lang="en-US" sz="2400" kern="0" dirty="0" err="1">
                <a:solidFill>
                  <a:schemeClr val="tx2"/>
                </a:solidFill>
                <a:latin typeface="+mj-lt"/>
                <a:ea typeface="+mj-ea"/>
                <a:cs typeface="Arial" pitchFamily="34" charset="0"/>
              </a:rPr>
              <a:t>ăn</a:t>
            </a:r>
            <a:r>
              <a:rPr lang="en-US" sz="2400" kern="0" dirty="0">
                <a:solidFill>
                  <a:schemeClr val="tx2"/>
                </a:solidFill>
                <a:latin typeface="+mj-lt"/>
                <a:ea typeface="+mj-ea"/>
                <a:cs typeface="Arial" pitchFamily="34" charset="0"/>
              </a:rPr>
              <a:t> </a:t>
            </a:r>
            <a:r>
              <a:rPr lang="en-US" sz="2400" kern="0" dirty="0" err="1">
                <a:solidFill>
                  <a:schemeClr val="tx2"/>
                </a:solidFill>
                <a:latin typeface="+mj-lt"/>
                <a:ea typeface="+mj-ea"/>
                <a:cs typeface="Arial" pitchFamily="34" charset="0"/>
              </a:rPr>
              <a:t>ngon</a:t>
            </a:r>
            <a:r>
              <a:rPr lang="en-US" sz="2400" kern="0" dirty="0">
                <a:solidFill>
                  <a:schemeClr val="tx2"/>
                </a:solidFill>
                <a:latin typeface="+mj-lt"/>
                <a:ea typeface="+mj-ea"/>
                <a:cs typeface="Arial" pitchFamily="34" charset="0"/>
              </a:rPr>
              <a:t> </a:t>
            </a:r>
            <a:r>
              <a:rPr lang="en-US" sz="2400" kern="0" dirty="0" err="1">
                <a:solidFill>
                  <a:schemeClr val="tx2"/>
                </a:solidFill>
                <a:latin typeface="+mj-lt"/>
                <a:ea typeface="+mj-ea"/>
                <a:cs typeface="Arial" pitchFamily="34" charset="0"/>
              </a:rPr>
              <a:t>miệng</a:t>
            </a:r>
            <a:r>
              <a:rPr lang="en-US" sz="2400" kern="0" dirty="0">
                <a:solidFill>
                  <a:schemeClr val="tx2"/>
                </a:solidFill>
                <a:latin typeface="+mj-lt"/>
                <a:ea typeface="+mj-ea"/>
                <a:cs typeface="Arial" pitchFamily="34" charset="0"/>
              </a:rPr>
              <a:t>, </a:t>
            </a:r>
            <a:r>
              <a:rPr lang="en-US" sz="2400" kern="0" dirty="0" err="1">
                <a:solidFill>
                  <a:schemeClr val="tx2"/>
                </a:solidFill>
                <a:latin typeface="+mj-lt"/>
                <a:ea typeface="+mj-ea"/>
                <a:cs typeface="Arial" pitchFamily="34" charset="0"/>
              </a:rPr>
              <a:t>đêm</a:t>
            </a:r>
            <a:r>
              <a:rPr lang="en-US" sz="2400" kern="0" dirty="0">
                <a:solidFill>
                  <a:schemeClr val="tx2"/>
                </a:solidFill>
                <a:latin typeface="+mj-lt"/>
                <a:ea typeface="+mj-ea"/>
                <a:cs typeface="Arial" pitchFamily="34" charset="0"/>
              </a:rPr>
              <a:t> </a:t>
            </a:r>
            <a:r>
              <a:rPr lang="en-US" sz="2400" kern="0" dirty="0" err="1">
                <a:solidFill>
                  <a:schemeClr val="tx2"/>
                </a:solidFill>
                <a:latin typeface="+mj-lt"/>
                <a:ea typeface="+mj-ea"/>
                <a:cs typeface="Arial" pitchFamily="34" charset="0"/>
              </a:rPr>
              <a:t>nằm</a:t>
            </a:r>
            <a:r>
              <a:rPr lang="en-US" sz="2400" kern="0" dirty="0">
                <a:solidFill>
                  <a:schemeClr val="tx2"/>
                </a:solidFill>
                <a:latin typeface="+mj-lt"/>
                <a:ea typeface="+mj-ea"/>
                <a:cs typeface="Arial" pitchFamily="34" charset="0"/>
              </a:rPr>
              <a:t> </a:t>
            </a:r>
            <a:r>
              <a:rPr lang="en-US" sz="2400" kern="0" dirty="0" err="1">
                <a:solidFill>
                  <a:schemeClr val="tx2"/>
                </a:solidFill>
                <a:latin typeface="+mj-lt"/>
                <a:ea typeface="+mj-ea"/>
                <a:cs typeface="Arial" pitchFamily="34" charset="0"/>
              </a:rPr>
              <a:t>ngủ</a:t>
            </a:r>
            <a:r>
              <a:rPr lang="en-US" sz="2400" kern="0" dirty="0">
                <a:solidFill>
                  <a:schemeClr val="tx2"/>
                </a:solidFill>
                <a:latin typeface="+mj-lt"/>
                <a:ea typeface="+mj-ea"/>
                <a:cs typeface="Arial" pitchFamily="34" charset="0"/>
              </a:rPr>
              <a:t> say.</a:t>
            </a:r>
          </a:p>
        </p:txBody>
      </p:sp>
      <p:sp>
        <p:nvSpPr>
          <p:cNvPr id="10" name="Rectangle 2"/>
          <p:cNvSpPr txBox="1">
            <a:spLocks noChangeArrowheads="1"/>
          </p:cNvSpPr>
          <p:nvPr/>
        </p:nvSpPr>
        <p:spPr bwMode="auto">
          <a:xfrm>
            <a:off x="6449616" y="5679282"/>
            <a:ext cx="5662613" cy="1079897"/>
          </a:xfrm>
          <a:prstGeom prst="rect">
            <a:avLst/>
          </a:prstGeom>
          <a:noFill/>
          <a:ln w="9525">
            <a:noFill/>
            <a:miter lim="800000"/>
            <a:headEnd/>
            <a:tailEnd/>
          </a:ln>
          <a:effectLst/>
        </p:spPr>
        <p:txBody>
          <a:bodyPr anchor="ctr"/>
          <a:lstStyle/>
          <a:p>
            <a:pPr algn="ctr" eaLnBrk="1" hangingPunct="1">
              <a:defRPr/>
            </a:pPr>
            <a:r>
              <a:rPr lang="en-US" sz="2400" kern="0" dirty="0" err="1">
                <a:solidFill>
                  <a:schemeClr val="tx2"/>
                </a:solidFill>
                <a:latin typeface="+mj-lt"/>
                <a:ea typeface="+mj-ea"/>
                <a:cs typeface="Arial" pitchFamily="34" charset="0"/>
              </a:rPr>
              <a:t>Rồi</a:t>
            </a:r>
            <a:r>
              <a:rPr lang="en-US" sz="2400" kern="0" dirty="0">
                <a:solidFill>
                  <a:schemeClr val="tx2"/>
                </a:solidFill>
                <a:latin typeface="+mj-lt"/>
                <a:ea typeface="+mj-ea"/>
                <a:cs typeface="Arial" pitchFamily="34" charset="0"/>
              </a:rPr>
              <a:t> </a:t>
            </a:r>
            <a:r>
              <a:rPr lang="en-US" sz="2400" kern="0" dirty="0" err="1">
                <a:solidFill>
                  <a:schemeClr val="tx2"/>
                </a:solidFill>
                <a:latin typeface="+mj-lt"/>
                <a:ea typeface="+mj-ea"/>
                <a:cs typeface="Arial" pitchFamily="34" charset="0"/>
              </a:rPr>
              <a:t>ra</a:t>
            </a:r>
            <a:r>
              <a:rPr lang="en-US" sz="2400" kern="0" dirty="0">
                <a:solidFill>
                  <a:schemeClr val="tx2"/>
                </a:solidFill>
                <a:latin typeface="+mj-lt"/>
                <a:ea typeface="+mj-ea"/>
                <a:cs typeface="Arial" pitchFamily="34" charset="0"/>
              </a:rPr>
              <a:t> </a:t>
            </a:r>
            <a:r>
              <a:rPr lang="en-US" sz="2400" kern="0" dirty="0" err="1">
                <a:solidFill>
                  <a:schemeClr val="tx2"/>
                </a:solidFill>
                <a:latin typeface="+mj-lt"/>
                <a:ea typeface="+mj-ea"/>
                <a:cs typeface="Arial" pitchFamily="34" charset="0"/>
              </a:rPr>
              <a:t>đọc</a:t>
            </a:r>
            <a:r>
              <a:rPr lang="en-US" sz="2400" kern="0" dirty="0">
                <a:solidFill>
                  <a:schemeClr val="tx2"/>
                </a:solidFill>
                <a:latin typeface="+mj-lt"/>
                <a:ea typeface="+mj-ea"/>
                <a:cs typeface="Arial" pitchFamily="34" charset="0"/>
              </a:rPr>
              <a:t> </a:t>
            </a:r>
            <a:r>
              <a:rPr lang="en-US" sz="2400" kern="0" dirty="0" err="1">
                <a:solidFill>
                  <a:schemeClr val="tx2"/>
                </a:solidFill>
                <a:latin typeface="+mj-lt"/>
                <a:ea typeface="+mj-ea"/>
                <a:cs typeface="Arial" pitchFamily="34" charset="0"/>
              </a:rPr>
              <a:t>sách</a:t>
            </a:r>
            <a:r>
              <a:rPr lang="en-US" sz="2400" kern="0" dirty="0">
                <a:solidFill>
                  <a:schemeClr val="tx2"/>
                </a:solidFill>
                <a:latin typeface="+mj-lt"/>
                <a:ea typeface="+mj-ea"/>
                <a:cs typeface="Arial" pitchFamily="34" charset="0"/>
              </a:rPr>
              <a:t>, </a:t>
            </a:r>
            <a:r>
              <a:rPr lang="en-US" sz="2400" kern="0" dirty="0" err="1">
                <a:solidFill>
                  <a:schemeClr val="tx2"/>
                </a:solidFill>
                <a:latin typeface="+mj-lt"/>
                <a:ea typeface="+mj-ea"/>
                <a:cs typeface="Arial" pitchFamily="34" charset="0"/>
              </a:rPr>
              <a:t>cấy</a:t>
            </a:r>
            <a:r>
              <a:rPr lang="en-US" sz="2400" kern="0" dirty="0">
                <a:solidFill>
                  <a:schemeClr val="tx2"/>
                </a:solidFill>
                <a:latin typeface="+mj-lt"/>
                <a:ea typeface="+mj-ea"/>
                <a:cs typeface="Arial" pitchFamily="34" charset="0"/>
              </a:rPr>
              <a:t> </a:t>
            </a:r>
            <a:r>
              <a:rPr lang="en-US" sz="2400" kern="0" dirty="0" err="1">
                <a:solidFill>
                  <a:schemeClr val="tx2"/>
                </a:solidFill>
                <a:latin typeface="+mj-lt"/>
                <a:ea typeface="+mj-ea"/>
                <a:cs typeface="Arial" pitchFamily="34" charset="0"/>
              </a:rPr>
              <a:t>cày</a:t>
            </a:r>
            <a:endParaRPr lang="en-US" sz="2400" kern="0" dirty="0">
              <a:solidFill>
                <a:schemeClr val="tx2"/>
              </a:solidFill>
              <a:latin typeface="+mj-lt"/>
              <a:ea typeface="+mj-ea"/>
              <a:cs typeface="Arial" pitchFamily="34" charset="0"/>
            </a:endParaRPr>
          </a:p>
          <a:p>
            <a:pPr algn="ctr" eaLnBrk="1" hangingPunct="1">
              <a:defRPr/>
            </a:pPr>
            <a:r>
              <a:rPr lang="en-US" sz="2400" kern="0" dirty="0" err="1">
                <a:solidFill>
                  <a:schemeClr val="tx2"/>
                </a:solidFill>
                <a:latin typeface="+mj-lt"/>
                <a:ea typeface="+mj-ea"/>
                <a:cs typeface="Arial" pitchFamily="34" charset="0"/>
              </a:rPr>
              <a:t>Mẹ</a:t>
            </a:r>
            <a:r>
              <a:rPr lang="en-US" sz="2400" kern="0" dirty="0">
                <a:solidFill>
                  <a:schemeClr val="tx2"/>
                </a:solidFill>
                <a:latin typeface="+mj-lt"/>
                <a:ea typeface="+mj-ea"/>
                <a:cs typeface="Arial" pitchFamily="34" charset="0"/>
              </a:rPr>
              <a:t> </a:t>
            </a:r>
            <a:r>
              <a:rPr lang="en-US" sz="2400" kern="0" dirty="0" err="1">
                <a:solidFill>
                  <a:schemeClr val="tx2"/>
                </a:solidFill>
                <a:latin typeface="+mj-lt"/>
                <a:ea typeface="+mj-ea"/>
                <a:cs typeface="Arial" pitchFamily="34" charset="0"/>
              </a:rPr>
              <a:t>là</a:t>
            </a:r>
            <a:r>
              <a:rPr lang="en-US" sz="2400" kern="0" dirty="0">
                <a:solidFill>
                  <a:schemeClr val="tx2"/>
                </a:solidFill>
                <a:latin typeface="+mj-lt"/>
                <a:ea typeface="+mj-ea"/>
                <a:cs typeface="Arial" pitchFamily="34" charset="0"/>
              </a:rPr>
              <a:t> </a:t>
            </a:r>
            <a:r>
              <a:rPr lang="en-US" sz="2400" kern="0" dirty="0" err="1">
                <a:solidFill>
                  <a:schemeClr val="tx2"/>
                </a:solidFill>
                <a:latin typeface="+mj-lt"/>
                <a:ea typeface="+mj-ea"/>
                <a:cs typeface="Arial" pitchFamily="34" charset="0"/>
              </a:rPr>
              <a:t>đất</a:t>
            </a:r>
            <a:r>
              <a:rPr lang="en-US" sz="2400" kern="0" dirty="0">
                <a:solidFill>
                  <a:schemeClr val="tx2"/>
                </a:solidFill>
                <a:latin typeface="+mj-lt"/>
                <a:ea typeface="+mj-ea"/>
                <a:cs typeface="Arial" pitchFamily="34" charset="0"/>
              </a:rPr>
              <a:t> </a:t>
            </a:r>
            <a:r>
              <a:rPr lang="en-US" sz="2400" kern="0" dirty="0" err="1">
                <a:solidFill>
                  <a:schemeClr val="tx2"/>
                </a:solidFill>
                <a:latin typeface="+mj-lt"/>
                <a:ea typeface="+mj-ea"/>
                <a:cs typeface="Arial" pitchFamily="34" charset="0"/>
              </a:rPr>
              <a:t>nước</a:t>
            </a:r>
            <a:r>
              <a:rPr lang="en-US" sz="2400" kern="0" dirty="0">
                <a:solidFill>
                  <a:schemeClr val="tx2"/>
                </a:solidFill>
                <a:latin typeface="+mj-lt"/>
                <a:ea typeface="+mj-ea"/>
                <a:cs typeface="Arial" pitchFamily="34" charset="0"/>
              </a:rPr>
              <a:t>, </a:t>
            </a:r>
            <a:r>
              <a:rPr lang="en-US" sz="2400" kern="0" dirty="0" err="1">
                <a:solidFill>
                  <a:schemeClr val="tx2"/>
                </a:solidFill>
                <a:latin typeface="+mj-lt"/>
                <a:ea typeface="+mj-ea"/>
                <a:cs typeface="Arial" pitchFamily="34" charset="0"/>
              </a:rPr>
              <a:t>tháng</a:t>
            </a:r>
            <a:r>
              <a:rPr lang="en-US" sz="2400" kern="0" dirty="0">
                <a:solidFill>
                  <a:schemeClr val="tx2"/>
                </a:solidFill>
                <a:latin typeface="+mj-lt"/>
                <a:ea typeface="+mj-ea"/>
                <a:cs typeface="Arial" pitchFamily="34" charset="0"/>
              </a:rPr>
              <a:t> </a:t>
            </a:r>
            <a:r>
              <a:rPr lang="en-US" sz="2400" kern="0" dirty="0" err="1">
                <a:solidFill>
                  <a:schemeClr val="tx2"/>
                </a:solidFill>
                <a:latin typeface="+mj-lt"/>
                <a:ea typeface="+mj-ea"/>
                <a:cs typeface="Arial" pitchFamily="34" charset="0"/>
              </a:rPr>
              <a:t>ngày</a:t>
            </a:r>
            <a:r>
              <a:rPr lang="en-US" sz="2400" kern="0" dirty="0">
                <a:solidFill>
                  <a:schemeClr val="tx2"/>
                </a:solidFill>
                <a:latin typeface="+mj-lt"/>
                <a:ea typeface="+mj-ea"/>
                <a:cs typeface="Arial" pitchFamily="34" charset="0"/>
              </a:rPr>
              <a:t> </a:t>
            </a:r>
            <a:r>
              <a:rPr lang="en-US" sz="2400" kern="0" dirty="0" err="1">
                <a:solidFill>
                  <a:schemeClr val="tx2"/>
                </a:solidFill>
                <a:latin typeface="+mj-lt"/>
                <a:ea typeface="+mj-ea"/>
                <a:cs typeface="Arial" pitchFamily="34" charset="0"/>
              </a:rPr>
              <a:t>của</a:t>
            </a:r>
            <a:r>
              <a:rPr lang="en-US" sz="2400" kern="0" dirty="0">
                <a:solidFill>
                  <a:schemeClr val="tx2"/>
                </a:solidFill>
                <a:latin typeface="+mj-lt"/>
                <a:ea typeface="+mj-ea"/>
                <a:cs typeface="Arial" pitchFamily="34" charset="0"/>
              </a:rPr>
              <a:t> con…</a:t>
            </a:r>
          </a:p>
          <a:p>
            <a:pPr algn="ctr" eaLnBrk="1" hangingPunct="1">
              <a:defRPr/>
            </a:pPr>
            <a:r>
              <a:rPr lang="en-US" sz="2400" kern="0" dirty="0">
                <a:solidFill>
                  <a:schemeClr val="tx2"/>
                </a:solidFill>
                <a:latin typeface="+mj-lt"/>
                <a:ea typeface="+mj-ea"/>
                <a:cs typeface="Arial" pitchFamily="34" charset="0"/>
              </a:rPr>
              <a:t>                             </a:t>
            </a:r>
            <a:r>
              <a:rPr lang="en-US" sz="2400" kern="0" dirty="0" err="1">
                <a:solidFill>
                  <a:schemeClr val="tx2"/>
                </a:solidFill>
                <a:latin typeface="+mj-lt"/>
                <a:ea typeface="+mj-ea"/>
                <a:cs typeface="Arial" pitchFamily="34" charset="0"/>
              </a:rPr>
              <a:t>Trần</a:t>
            </a:r>
            <a:r>
              <a:rPr lang="en-US" sz="2400" kern="0" dirty="0">
                <a:solidFill>
                  <a:schemeClr val="tx2"/>
                </a:solidFill>
                <a:latin typeface="+mj-lt"/>
                <a:ea typeface="+mj-ea"/>
                <a:cs typeface="Arial" pitchFamily="34" charset="0"/>
              </a:rPr>
              <a:t> </a:t>
            </a:r>
            <a:r>
              <a:rPr lang="en-US" sz="2400" kern="0" dirty="0" err="1">
                <a:solidFill>
                  <a:schemeClr val="tx2"/>
                </a:solidFill>
                <a:latin typeface="+mj-lt"/>
                <a:ea typeface="+mj-ea"/>
                <a:cs typeface="Arial" pitchFamily="34" charset="0"/>
              </a:rPr>
              <a:t>Đăng</a:t>
            </a:r>
            <a:r>
              <a:rPr lang="en-US" sz="2400" kern="0" dirty="0">
                <a:solidFill>
                  <a:schemeClr val="tx2"/>
                </a:solidFill>
                <a:latin typeface="+mj-lt"/>
                <a:ea typeface="+mj-ea"/>
                <a:cs typeface="Arial" pitchFamily="34" charset="0"/>
              </a:rPr>
              <a:t> </a:t>
            </a:r>
            <a:r>
              <a:rPr lang="en-US" sz="2400" kern="0" dirty="0" err="1">
                <a:solidFill>
                  <a:schemeClr val="tx2"/>
                </a:solidFill>
                <a:latin typeface="+mj-lt"/>
                <a:ea typeface="+mj-ea"/>
                <a:cs typeface="Arial" pitchFamily="34" charset="0"/>
              </a:rPr>
              <a:t>Khoa</a:t>
            </a:r>
            <a:endParaRPr lang="en-US" sz="2400" kern="0" dirty="0">
              <a:solidFill>
                <a:schemeClr val="tx2"/>
              </a:solidFill>
              <a:latin typeface="+mj-lt"/>
              <a:ea typeface="+mj-ea"/>
              <a:cs typeface="Arial" pitchFamily="34" charset="0"/>
            </a:endParaRPr>
          </a:p>
        </p:txBody>
      </p:sp>
      <p:sp>
        <p:nvSpPr>
          <p:cNvPr id="37897" name="WordArt 8"/>
          <p:cNvSpPr>
            <a:spLocks noChangeArrowheads="1" noChangeShapeType="1" noTextEdit="1"/>
          </p:cNvSpPr>
          <p:nvPr/>
        </p:nvSpPr>
        <p:spPr bwMode="auto">
          <a:xfrm>
            <a:off x="4470798" y="0"/>
            <a:ext cx="3826669" cy="50006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2700" b="1" kern="10">
                <a:solidFill>
                  <a:srgbClr val="009900"/>
                </a:solidFill>
              </a:rPr>
              <a:t>MẸ ỐM</a:t>
            </a:r>
          </a:p>
        </p:txBody>
      </p:sp>
      <p:pic>
        <p:nvPicPr>
          <p:cNvPr id="37898" name="Picture 2" descr="http://blogs.davenportlibrary.com/kids/wp-content/readbug.jpg"/>
          <p:cNvPicPr>
            <a:picLocks noChangeAspect="1" noChangeArrowheads="1"/>
          </p:cNvPicPr>
          <p:nvPr/>
        </p:nvPicPr>
        <p:blipFill>
          <a:blip r:embed="rId2">
            <a:extLst>
              <a:ext uri="{28A0092B-C50C-407E-A947-70E740481C1C}">
                <a14:useLocalDpi xmlns:a14="http://schemas.microsoft.com/office/drawing/2010/main" val="0"/>
              </a:ext>
            </a:extLst>
          </a:blip>
          <a:srcRect l="2760" r="1990" b="3874"/>
          <a:stretch>
            <a:fillRect/>
          </a:stretch>
        </p:blipFill>
        <p:spPr bwMode="auto">
          <a:xfrm>
            <a:off x="0" y="5443538"/>
            <a:ext cx="3115866" cy="1412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956735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10" descr="h"/>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638550" y="457200"/>
            <a:ext cx="985838"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5" name="Picture 13" descr="i"/>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453062" y="228600"/>
            <a:ext cx="425054"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6" name="Picture 16" descr="o"/>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667250" y="457200"/>
            <a:ext cx="785813"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7" name="Picture 17" descr="t"/>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6010275" y="457200"/>
            <a:ext cx="58936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8" name="Picture 20" descr="h"/>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496050" y="457200"/>
            <a:ext cx="728663"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9" name="Picture 21" descr="i"/>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210425" y="228600"/>
            <a:ext cx="428625"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0" name="Picture 25" descr="v"/>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10800000">
            <a:off x="4810125" y="215504"/>
            <a:ext cx="596504" cy="522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1" name="Picture 24" descr="o"/>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7353300" y="228601"/>
            <a:ext cx="171450" cy="279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2" name="Picture 48" descr="trophy1"/>
          <p:cNvPicPr>
            <a:picLocks noGrp="1"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5406629" y="4229100"/>
            <a:ext cx="1418034"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3" name="Picture 22" descr="o"/>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5010150" y="1752601"/>
            <a:ext cx="171450" cy="279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4" name="Picture 42" descr="Bellcoll"/>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19050" y="0"/>
            <a:ext cx="1800225"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5" name="Picture 43" descr="Bellcoll"/>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10225087" y="0"/>
            <a:ext cx="1928813"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6" name="Picture 46" descr="flower2DivWHT[1]"/>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rot="10800000">
            <a:off x="152400" y="6096000"/>
            <a:ext cx="119443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27" name="WordArt 5"/>
          <p:cNvSpPr>
            <a:spLocks noChangeArrowheads="1" noChangeShapeType="1" noTextEdit="1"/>
          </p:cNvSpPr>
          <p:nvPr/>
        </p:nvSpPr>
        <p:spPr bwMode="auto">
          <a:xfrm>
            <a:off x="2781300" y="2386012"/>
            <a:ext cx="7443788" cy="1385888"/>
          </a:xfrm>
          <a:prstGeom prst="rect">
            <a:avLst/>
          </a:prstGeom>
        </p:spPr>
        <p:txBody>
          <a:bodyPr wrap="none" fromWordArt="1">
            <a:prstTxWarp prst="textPlain">
              <a:avLst>
                <a:gd name="adj" fmla="val 50000"/>
              </a:avLst>
            </a:prstTxWarp>
          </a:bodyPr>
          <a:lstStyle/>
          <a:p>
            <a:pPr algn="ctr"/>
            <a:r>
              <a:rPr lang="vi-VN" sz="2700" b="1" kern="10">
                <a:ln w="22225">
                  <a:solidFill>
                    <a:srgbClr val="C00000"/>
                  </a:solidFill>
                  <a:round/>
                  <a:headEnd/>
                  <a:tailEnd/>
                </a:ln>
                <a:gradFill rotWithShape="1">
                  <a:gsLst>
                    <a:gs pos="0">
                      <a:srgbClr val="4D0808"/>
                    </a:gs>
                    <a:gs pos="30000">
                      <a:srgbClr val="FF0300"/>
                    </a:gs>
                    <a:gs pos="55000">
                      <a:srgbClr val="FF7A00"/>
                    </a:gs>
                    <a:gs pos="100000">
                      <a:srgbClr val="FFF200"/>
                    </a:gs>
                  </a:gsLst>
                  <a:path path="rect">
                    <a:fillToRect l="50000" t="50000" r="50000" b="50000"/>
                  </a:path>
                </a:gradFill>
                <a:effectLst>
                  <a:outerShdw dist="35921" dir="2700000" algn="ctr" rotWithShape="0">
                    <a:srgbClr val="990000"/>
                  </a:outerShdw>
                </a:effectLst>
                <a:latin typeface="Arial" panose="020B0604020202020204" pitchFamily="34" charset="0"/>
              </a:rPr>
              <a:t>ĐỌC DIỄN CẢM</a:t>
            </a:r>
          </a:p>
          <a:p>
            <a:pPr algn="ctr"/>
            <a:r>
              <a:rPr lang="vi-VN" sz="2700" b="1" kern="10">
                <a:ln w="22225">
                  <a:solidFill>
                    <a:srgbClr val="C00000"/>
                  </a:solidFill>
                  <a:round/>
                  <a:headEnd/>
                  <a:tailEnd/>
                </a:ln>
                <a:gradFill rotWithShape="1">
                  <a:gsLst>
                    <a:gs pos="0">
                      <a:srgbClr val="4D0808"/>
                    </a:gs>
                    <a:gs pos="30000">
                      <a:srgbClr val="FF0300"/>
                    </a:gs>
                    <a:gs pos="55000">
                      <a:srgbClr val="FF7A00"/>
                    </a:gs>
                    <a:gs pos="100000">
                      <a:srgbClr val="FFF200"/>
                    </a:gs>
                  </a:gsLst>
                  <a:path path="rect">
                    <a:fillToRect l="50000" t="50000" r="50000" b="50000"/>
                  </a:path>
                </a:gradFill>
                <a:effectLst>
                  <a:outerShdw dist="35921" dir="2700000" algn="ctr" rotWithShape="0">
                    <a:srgbClr val="990000"/>
                  </a:outerShdw>
                </a:effectLst>
                <a:latin typeface="Arial" panose="020B0604020202020204" pitchFamily="34" charset="0"/>
              </a:rPr>
              <a:t>THUỘC LÒNG BÀI THƠ</a:t>
            </a:r>
            <a:endParaRPr lang="en-US" sz="2700" b="1" kern="10">
              <a:ln w="22225">
                <a:solidFill>
                  <a:srgbClr val="C00000"/>
                </a:solidFill>
                <a:round/>
                <a:headEnd/>
                <a:tailEnd/>
              </a:ln>
              <a:gradFill rotWithShape="1">
                <a:gsLst>
                  <a:gs pos="0">
                    <a:srgbClr val="4D0808"/>
                  </a:gs>
                  <a:gs pos="30000">
                    <a:srgbClr val="FF0300"/>
                  </a:gs>
                  <a:gs pos="55000">
                    <a:srgbClr val="FF7A00"/>
                  </a:gs>
                  <a:gs pos="100000">
                    <a:srgbClr val="FFF200"/>
                  </a:gs>
                </a:gsLst>
                <a:path path="rect">
                  <a:fillToRect l="50000" t="50000" r="50000" b="50000"/>
                </a:path>
              </a:gradFill>
              <a:effectLst>
                <a:outerShdw dist="35921" dir="2700000" algn="ctr" rotWithShape="0">
                  <a:srgbClr val="990000"/>
                </a:outerShdw>
              </a:effectLst>
              <a:latin typeface="Arial" panose="020B0604020202020204" pitchFamily="34" charset="0"/>
            </a:endParaRPr>
          </a:p>
        </p:txBody>
      </p:sp>
    </p:spTree>
    <p:extLst>
      <p:ext uri="{BB962C8B-B14F-4D97-AF65-F5344CB8AC3E}">
        <p14:creationId xmlns:p14="http://schemas.microsoft.com/office/powerpoint/2010/main" val="13859006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21" name="Picture 17" descr="Cov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6372" y="5873354"/>
            <a:ext cx="2419350" cy="721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0" name="Picture 16" descr="Co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5505451"/>
            <a:ext cx="2978944" cy="736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9" name="Picture 15" descr="Cov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04473" y="4843463"/>
            <a:ext cx="3007519" cy="1307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8" name="Picture 14" descr="Cov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0824652">
            <a:off x="3529012" y="3574257"/>
            <a:ext cx="3768329" cy="3218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7" name="Picture 13" descr="Cov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376701">
            <a:off x="7654529" y="3296841"/>
            <a:ext cx="4552950" cy="1912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6" name="Picture 12" descr="Cov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722412">
            <a:off x="7628335" y="3063479"/>
            <a:ext cx="3178969" cy="169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5" name="Picture 11" descr="Cove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606911">
            <a:off x="7652147" y="2506266"/>
            <a:ext cx="3209925" cy="2168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4" name="Picture 10" descr="Cove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51635" y="2827735"/>
            <a:ext cx="4460081" cy="1999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3" name="Picture 9" descr="Cove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648083">
            <a:off x="6712744" y="-123825"/>
            <a:ext cx="3377804" cy="2630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2" name="Picture 8" descr="Cove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rot="156881">
            <a:off x="6597253" y="1908573"/>
            <a:ext cx="4013597" cy="826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1" name="Picture 7" descr="Cove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rot="392572">
            <a:off x="6591300" y="1568054"/>
            <a:ext cx="3464719" cy="875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Picture 6" descr="Cove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552010" y="326232"/>
            <a:ext cx="5639990" cy="1879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5" descr="Cove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rot="1281247">
            <a:off x="3359944" y="960835"/>
            <a:ext cx="3403997" cy="2988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Picture 4" descr="Cove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36922" y="1729979"/>
            <a:ext cx="4916091" cy="3417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776606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21508"/>
                                        </p:tgtEl>
                                        <p:attrNameLst>
                                          <p:attrName>style.visibility</p:attrName>
                                        </p:attrNameLst>
                                      </p:cBhvr>
                                      <p:to>
                                        <p:strVal val="visible"/>
                                      </p:to>
                                    </p:set>
                                    <p:animEffect transition="in" filter="box(out)">
                                      <p:cBhvr>
                                        <p:cTn id="7" dur="500"/>
                                        <p:tgtEl>
                                          <p:spTgt spid="2150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1509"/>
                                        </p:tgtEl>
                                        <p:attrNameLst>
                                          <p:attrName>style.visibility</p:attrName>
                                        </p:attrNameLst>
                                      </p:cBhvr>
                                      <p:to>
                                        <p:strVal val="visible"/>
                                      </p:to>
                                    </p:set>
                                    <p:animEffect transition="in" filter="wipe(left)">
                                      <p:cBhvr>
                                        <p:cTn id="12" dur="500"/>
                                        <p:tgtEl>
                                          <p:spTgt spid="2150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21510"/>
                                        </p:tgtEl>
                                        <p:attrNameLst>
                                          <p:attrName>style.visibility</p:attrName>
                                        </p:attrNameLst>
                                      </p:cBhvr>
                                      <p:to>
                                        <p:strVal val="visible"/>
                                      </p:to>
                                    </p:set>
                                    <p:animEffect transition="in" filter="wipe(left)">
                                      <p:cBhvr>
                                        <p:cTn id="17" dur="500"/>
                                        <p:tgtEl>
                                          <p:spTgt spid="2151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21511"/>
                                        </p:tgtEl>
                                        <p:attrNameLst>
                                          <p:attrName>style.visibility</p:attrName>
                                        </p:attrNameLst>
                                      </p:cBhvr>
                                      <p:to>
                                        <p:strVal val="visible"/>
                                      </p:to>
                                    </p:set>
                                    <p:animEffect transition="in" filter="wipe(left)">
                                      <p:cBhvr>
                                        <p:cTn id="22" dur="500"/>
                                        <p:tgtEl>
                                          <p:spTgt spid="2151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21512"/>
                                        </p:tgtEl>
                                        <p:attrNameLst>
                                          <p:attrName>style.visibility</p:attrName>
                                        </p:attrNameLst>
                                      </p:cBhvr>
                                      <p:to>
                                        <p:strVal val="visible"/>
                                      </p:to>
                                    </p:set>
                                    <p:animEffect transition="in" filter="wipe(left)">
                                      <p:cBhvr>
                                        <p:cTn id="27" dur="500"/>
                                        <p:tgtEl>
                                          <p:spTgt spid="2151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21513"/>
                                        </p:tgtEl>
                                        <p:attrNameLst>
                                          <p:attrName>style.visibility</p:attrName>
                                        </p:attrNameLst>
                                      </p:cBhvr>
                                      <p:to>
                                        <p:strVal val="visible"/>
                                      </p:to>
                                    </p:set>
                                    <p:animEffect transition="in" filter="wipe(left)">
                                      <p:cBhvr>
                                        <p:cTn id="32" dur="500"/>
                                        <p:tgtEl>
                                          <p:spTgt spid="2151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21514"/>
                                        </p:tgtEl>
                                        <p:attrNameLst>
                                          <p:attrName>style.visibility</p:attrName>
                                        </p:attrNameLst>
                                      </p:cBhvr>
                                      <p:to>
                                        <p:strVal val="visible"/>
                                      </p:to>
                                    </p:set>
                                    <p:animEffect transition="in" filter="wipe(left)">
                                      <p:cBhvr>
                                        <p:cTn id="37" dur="500"/>
                                        <p:tgtEl>
                                          <p:spTgt spid="21514"/>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nodeType="clickEffect">
                                  <p:stCondLst>
                                    <p:cond delay="0"/>
                                  </p:stCondLst>
                                  <p:childTnLst>
                                    <p:set>
                                      <p:cBhvr>
                                        <p:cTn id="41" dur="1" fill="hold">
                                          <p:stCondLst>
                                            <p:cond delay="0"/>
                                          </p:stCondLst>
                                        </p:cTn>
                                        <p:tgtEl>
                                          <p:spTgt spid="21515"/>
                                        </p:tgtEl>
                                        <p:attrNameLst>
                                          <p:attrName>style.visibility</p:attrName>
                                        </p:attrNameLst>
                                      </p:cBhvr>
                                      <p:to>
                                        <p:strVal val="visible"/>
                                      </p:to>
                                    </p:set>
                                    <p:animEffect transition="in" filter="wipe(left)">
                                      <p:cBhvr>
                                        <p:cTn id="42" dur="500"/>
                                        <p:tgtEl>
                                          <p:spTgt spid="21515"/>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nodeType="clickEffect">
                                  <p:stCondLst>
                                    <p:cond delay="0"/>
                                  </p:stCondLst>
                                  <p:childTnLst>
                                    <p:set>
                                      <p:cBhvr>
                                        <p:cTn id="46" dur="1" fill="hold">
                                          <p:stCondLst>
                                            <p:cond delay="0"/>
                                          </p:stCondLst>
                                        </p:cTn>
                                        <p:tgtEl>
                                          <p:spTgt spid="21516"/>
                                        </p:tgtEl>
                                        <p:attrNameLst>
                                          <p:attrName>style.visibility</p:attrName>
                                        </p:attrNameLst>
                                      </p:cBhvr>
                                      <p:to>
                                        <p:strVal val="visible"/>
                                      </p:to>
                                    </p:set>
                                    <p:animEffect transition="in" filter="wipe(left)">
                                      <p:cBhvr>
                                        <p:cTn id="47" dur="500"/>
                                        <p:tgtEl>
                                          <p:spTgt spid="21516"/>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nodeType="clickEffect">
                                  <p:stCondLst>
                                    <p:cond delay="0"/>
                                  </p:stCondLst>
                                  <p:childTnLst>
                                    <p:set>
                                      <p:cBhvr>
                                        <p:cTn id="51" dur="1" fill="hold">
                                          <p:stCondLst>
                                            <p:cond delay="0"/>
                                          </p:stCondLst>
                                        </p:cTn>
                                        <p:tgtEl>
                                          <p:spTgt spid="21517"/>
                                        </p:tgtEl>
                                        <p:attrNameLst>
                                          <p:attrName>style.visibility</p:attrName>
                                        </p:attrNameLst>
                                      </p:cBhvr>
                                      <p:to>
                                        <p:strVal val="visible"/>
                                      </p:to>
                                    </p:set>
                                    <p:animEffect transition="in" filter="wipe(left)">
                                      <p:cBhvr>
                                        <p:cTn id="52" dur="500"/>
                                        <p:tgtEl>
                                          <p:spTgt spid="21517"/>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8" fill="hold" nodeType="clickEffect">
                                  <p:stCondLst>
                                    <p:cond delay="0"/>
                                  </p:stCondLst>
                                  <p:childTnLst>
                                    <p:set>
                                      <p:cBhvr>
                                        <p:cTn id="56" dur="1" fill="hold">
                                          <p:stCondLst>
                                            <p:cond delay="0"/>
                                          </p:stCondLst>
                                        </p:cTn>
                                        <p:tgtEl>
                                          <p:spTgt spid="21518"/>
                                        </p:tgtEl>
                                        <p:attrNameLst>
                                          <p:attrName>style.visibility</p:attrName>
                                        </p:attrNameLst>
                                      </p:cBhvr>
                                      <p:to>
                                        <p:strVal val="visible"/>
                                      </p:to>
                                    </p:set>
                                    <p:animEffect transition="in" filter="wipe(left)">
                                      <p:cBhvr>
                                        <p:cTn id="57" dur="500"/>
                                        <p:tgtEl>
                                          <p:spTgt spid="21518"/>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8" fill="hold" nodeType="clickEffect">
                                  <p:stCondLst>
                                    <p:cond delay="0"/>
                                  </p:stCondLst>
                                  <p:childTnLst>
                                    <p:set>
                                      <p:cBhvr>
                                        <p:cTn id="61" dur="1" fill="hold">
                                          <p:stCondLst>
                                            <p:cond delay="0"/>
                                          </p:stCondLst>
                                        </p:cTn>
                                        <p:tgtEl>
                                          <p:spTgt spid="21519"/>
                                        </p:tgtEl>
                                        <p:attrNameLst>
                                          <p:attrName>style.visibility</p:attrName>
                                        </p:attrNameLst>
                                      </p:cBhvr>
                                      <p:to>
                                        <p:strVal val="visible"/>
                                      </p:to>
                                    </p:set>
                                    <p:animEffect transition="in" filter="wipe(left)">
                                      <p:cBhvr>
                                        <p:cTn id="62" dur="500"/>
                                        <p:tgtEl>
                                          <p:spTgt spid="21519"/>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8" fill="hold" nodeType="clickEffect">
                                  <p:stCondLst>
                                    <p:cond delay="0"/>
                                  </p:stCondLst>
                                  <p:childTnLst>
                                    <p:set>
                                      <p:cBhvr>
                                        <p:cTn id="66" dur="1" fill="hold">
                                          <p:stCondLst>
                                            <p:cond delay="0"/>
                                          </p:stCondLst>
                                        </p:cTn>
                                        <p:tgtEl>
                                          <p:spTgt spid="21520"/>
                                        </p:tgtEl>
                                        <p:attrNameLst>
                                          <p:attrName>style.visibility</p:attrName>
                                        </p:attrNameLst>
                                      </p:cBhvr>
                                      <p:to>
                                        <p:strVal val="visible"/>
                                      </p:to>
                                    </p:set>
                                    <p:animEffect transition="in" filter="wipe(left)">
                                      <p:cBhvr>
                                        <p:cTn id="67" dur="500"/>
                                        <p:tgtEl>
                                          <p:spTgt spid="21520"/>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22" presetClass="entr" presetSubtype="8" fill="hold" nodeType="clickEffect">
                                  <p:stCondLst>
                                    <p:cond delay="0"/>
                                  </p:stCondLst>
                                  <p:childTnLst>
                                    <p:set>
                                      <p:cBhvr>
                                        <p:cTn id="71" dur="1" fill="hold">
                                          <p:stCondLst>
                                            <p:cond delay="0"/>
                                          </p:stCondLst>
                                        </p:cTn>
                                        <p:tgtEl>
                                          <p:spTgt spid="21521"/>
                                        </p:tgtEl>
                                        <p:attrNameLst>
                                          <p:attrName>style.visibility</p:attrName>
                                        </p:attrNameLst>
                                      </p:cBhvr>
                                      <p:to>
                                        <p:strVal val="visible"/>
                                      </p:to>
                                    </p:set>
                                    <p:animEffect transition="in" filter="wipe(left)">
                                      <p:cBhvr>
                                        <p:cTn id="72" dur="500"/>
                                        <p:tgtEl>
                                          <p:spTgt spid="215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5" descr="mẹ yêu của con.jpg"/>
          <p:cNvPicPr>
            <a:picLocks noChangeAspect="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0963" name="Group 8"/>
          <p:cNvGrpSpPr>
            <a:grpSpLocks/>
          </p:cNvGrpSpPr>
          <p:nvPr/>
        </p:nvGrpSpPr>
        <p:grpSpPr bwMode="auto">
          <a:xfrm>
            <a:off x="4667250" y="371478"/>
            <a:ext cx="3886200" cy="1487168"/>
            <a:chOff x="1089884" y="1443925"/>
            <a:chExt cx="5429250" cy="1954153"/>
          </a:xfrm>
        </p:grpSpPr>
        <p:sp>
          <p:nvSpPr>
            <p:cNvPr id="116739" name="Oval 3"/>
            <p:cNvSpPr>
              <a:spLocks noChangeArrowheads="1"/>
            </p:cNvSpPr>
            <p:nvPr/>
          </p:nvSpPr>
          <p:spPr bwMode="auto">
            <a:xfrm>
              <a:off x="2033016" y="1443925"/>
              <a:ext cx="3542985" cy="1727200"/>
            </a:xfrm>
            <a:prstGeom prst="ellipse">
              <a:avLst/>
            </a:prstGeom>
            <a:gradFill rotWithShape="1">
              <a:gsLst>
                <a:gs pos="0">
                  <a:srgbClr val="FFEBFA"/>
                </a:gs>
                <a:gs pos="30000">
                  <a:srgbClr val="C4D6EB"/>
                </a:gs>
                <a:gs pos="60001">
                  <a:srgbClr val="85C2FF"/>
                </a:gs>
                <a:gs pos="100000">
                  <a:srgbClr val="5E9EFF"/>
                </a:gs>
              </a:gsLst>
              <a:path path="shape">
                <a:fillToRect l="50000" t="50000" r="50000" b="50000"/>
              </a:path>
            </a:gradFill>
            <a:ln w="9525" algn="ctr">
              <a:noFill/>
              <a:round/>
              <a:headEnd/>
              <a:tailEnd/>
            </a:ln>
            <a:effectLst>
              <a:outerShdw dist="107763" dir="8100000" algn="ctr" rotWithShape="0">
                <a:srgbClr val="FF3737">
                  <a:alpha val="50000"/>
                </a:srgbClr>
              </a:outerShdw>
            </a:effectLst>
          </p:spPr>
          <p:txBody>
            <a:bodyPr wrap="none" anchor="ctr"/>
            <a:lstStyle/>
            <a:p>
              <a:pPr algn="ctr" eaLnBrk="1" hangingPunct="1">
                <a:defRPr/>
              </a:pPr>
              <a:r>
                <a:rPr lang="en-US" sz="3000" b="1" dirty="0">
                  <a:solidFill>
                    <a:srgbClr val="FF0000"/>
                  </a:solidFill>
                  <a:latin typeface="+mj-lt"/>
                  <a:cs typeface="Arial" pitchFamily="34" charset="0"/>
                </a:rPr>
                <a:t>DẶN DÒ</a:t>
              </a:r>
            </a:p>
          </p:txBody>
        </p:sp>
        <p:sp>
          <p:nvSpPr>
            <p:cNvPr id="40967" name="Line 6"/>
            <p:cNvSpPr>
              <a:spLocks noChangeShapeType="1"/>
            </p:cNvSpPr>
            <p:nvPr/>
          </p:nvSpPr>
          <p:spPr bwMode="auto">
            <a:xfrm>
              <a:off x="1089884" y="3398078"/>
              <a:ext cx="5429250" cy="0"/>
            </a:xfrm>
            <a:prstGeom prst="line">
              <a:avLst/>
            </a:prstGeom>
            <a:noFill/>
            <a:ln w="57150" cmpd="thinThick">
              <a:solidFill>
                <a:srgbClr val="FFDBFF"/>
              </a:solidFill>
              <a:round/>
              <a:headEnd/>
              <a:tailEnd/>
            </a:ln>
            <a:effectLst>
              <a:prstShdw prst="shdw17" dist="17961" dir="2700000">
                <a:srgbClr val="998399"/>
              </a:prstShdw>
            </a:effectLst>
            <a:extLst>
              <a:ext uri="{909E8E84-426E-40DD-AFC4-6F175D3DCCD1}">
                <a14:hiddenFill xmlns:a14="http://schemas.microsoft.com/office/drawing/2010/main">
                  <a:noFill/>
                </a14:hiddenFill>
              </a:ext>
            </a:extLst>
          </p:spPr>
          <p:txBody>
            <a:bodyPr wrap="none" anchor="ctr"/>
            <a:lstStyle/>
            <a:p>
              <a:endParaRPr lang="en-US" sz="1350"/>
            </a:p>
          </p:txBody>
        </p:sp>
      </p:grpSp>
      <p:pic>
        <p:nvPicPr>
          <p:cNvPr id="40964" name="Picture 2" descr="hinh"/>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866900" y="1943100"/>
            <a:ext cx="8629650" cy="468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3" name="Rectangle 5"/>
          <p:cNvSpPr>
            <a:spLocks noGrp="1" noChangeArrowheads="1"/>
          </p:cNvSpPr>
          <p:nvPr>
            <p:ph idx="1"/>
          </p:nvPr>
        </p:nvSpPr>
        <p:spPr>
          <a:xfrm>
            <a:off x="3695700" y="3088639"/>
            <a:ext cx="5657850" cy="2571750"/>
          </a:xfrm>
        </p:spPr>
        <p:txBody>
          <a:bodyPr/>
          <a:lstStyle/>
          <a:p>
            <a:pPr eaLnBrk="1" hangingPunct="1">
              <a:buFont typeface="Wingdings" panose="05000000000000000000" pitchFamily="2" charset="2"/>
              <a:buNone/>
              <a:defRPr/>
            </a:pPr>
            <a:r>
              <a:rPr lang="en-US" altLang="en-US" sz="3300" dirty="0" err="1">
                <a:latin typeface="+mj-lt"/>
                <a:cs typeface="Arial" panose="020B0604020202020204" pitchFamily="34" charset="0"/>
              </a:rPr>
              <a:t>Học</a:t>
            </a:r>
            <a:r>
              <a:rPr lang="en-US" altLang="en-US" sz="3300" dirty="0">
                <a:latin typeface="+mj-lt"/>
                <a:cs typeface="Arial" panose="020B0604020202020204" pitchFamily="34" charset="0"/>
              </a:rPr>
              <a:t> </a:t>
            </a:r>
            <a:r>
              <a:rPr lang="en-US" altLang="en-US" sz="3300" dirty="0" err="1">
                <a:latin typeface="+mj-lt"/>
                <a:cs typeface="Arial" panose="020B0604020202020204" pitchFamily="34" charset="0"/>
              </a:rPr>
              <a:t>thuộc</a:t>
            </a:r>
            <a:r>
              <a:rPr lang="en-US" altLang="en-US" sz="3300" dirty="0">
                <a:latin typeface="+mj-lt"/>
                <a:cs typeface="Arial" panose="020B0604020202020204" pitchFamily="34" charset="0"/>
              </a:rPr>
              <a:t> </a:t>
            </a:r>
            <a:r>
              <a:rPr lang="en-US" altLang="en-US" sz="3300" dirty="0" err="1">
                <a:latin typeface="+mj-lt"/>
                <a:cs typeface="Arial" panose="020B0604020202020204" pitchFamily="34" charset="0"/>
              </a:rPr>
              <a:t>lòng</a:t>
            </a:r>
            <a:r>
              <a:rPr lang="en-US" altLang="en-US" sz="3300" dirty="0">
                <a:latin typeface="+mj-lt"/>
                <a:cs typeface="Arial" panose="020B0604020202020204" pitchFamily="34" charset="0"/>
              </a:rPr>
              <a:t> </a:t>
            </a:r>
            <a:r>
              <a:rPr lang="en-US" altLang="en-US" sz="3300" dirty="0" err="1">
                <a:latin typeface="+mj-lt"/>
                <a:cs typeface="Arial" panose="020B0604020202020204" pitchFamily="34" charset="0"/>
              </a:rPr>
              <a:t>bài</a:t>
            </a:r>
            <a:r>
              <a:rPr lang="en-US" altLang="en-US" sz="3300" dirty="0">
                <a:latin typeface="+mj-lt"/>
                <a:cs typeface="Arial" panose="020B0604020202020204" pitchFamily="34" charset="0"/>
              </a:rPr>
              <a:t> </a:t>
            </a:r>
            <a:r>
              <a:rPr lang="en-US" altLang="en-US" sz="3300" dirty="0" err="1">
                <a:latin typeface="+mj-lt"/>
                <a:cs typeface="Arial" panose="020B0604020202020204" pitchFamily="34" charset="0"/>
              </a:rPr>
              <a:t>thơ</a:t>
            </a:r>
            <a:r>
              <a:rPr lang="en-US" altLang="en-US" sz="3300" dirty="0">
                <a:latin typeface="+mj-lt"/>
                <a:cs typeface="Arial" panose="020B0604020202020204" pitchFamily="34" charset="0"/>
              </a:rPr>
              <a:t>: </a:t>
            </a:r>
            <a:r>
              <a:rPr lang="en-US" altLang="en-US" sz="3300" dirty="0" err="1">
                <a:latin typeface="+mj-lt"/>
                <a:cs typeface="Arial" panose="020B0604020202020204" pitchFamily="34" charset="0"/>
              </a:rPr>
              <a:t>Mẹ</a:t>
            </a:r>
            <a:r>
              <a:rPr lang="en-US" altLang="en-US" sz="3300" dirty="0">
                <a:latin typeface="+mj-lt"/>
                <a:cs typeface="Arial" panose="020B0604020202020204" pitchFamily="34" charset="0"/>
              </a:rPr>
              <a:t> </a:t>
            </a:r>
            <a:r>
              <a:rPr lang="en-US" altLang="en-US" sz="3300" dirty="0" err="1">
                <a:latin typeface="+mj-lt"/>
                <a:cs typeface="Arial" panose="020B0604020202020204" pitchFamily="34" charset="0"/>
              </a:rPr>
              <a:t>ốm</a:t>
            </a:r>
            <a:endParaRPr lang="en-US" altLang="en-US" sz="3300" dirty="0">
              <a:latin typeface="+mj-lt"/>
              <a:cs typeface="Arial" panose="020B0604020202020204" pitchFamily="34" charset="0"/>
            </a:endParaRPr>
          </a:p>
          <a:p>
            <a:pPr eaLnBrk="1" hangingPunct="1">
              <a:buFont typeface="Wingdings" panose="05000000000000000000" pitchFamily="2" charset="2"/>
              <a:buNone/>
              <a:defRPr/>
            </a:pPr>
            <a:r>
              <a:rPr lang="en-US" altLang="en-US" sz="3300" dirty="0">
                <a:latin typeface="+mj-lt"/>
                <a:cs typeface="Arial" panose="020B0604020202020204" pitchFamily="34" charset="0"/>
              </a:rPr>
              <a:t> </a:t>
            </a:r>
          </a:p>
          <a:p>
            <a:pPr eaLnBrk="1" hangingPunct="1">
              <a:buFont typeface="Wingdings" panose="05000000000000000000" pitchFamily="2" charset="2"/>
              <a:buNone/>
              <a:defRPr/>
            </a:pPr>
            <a:r>
              <a:rPr lang="en-US" altLang="en-US" sz="3300" dirty="0" err="1">
                <a:latin typeface="+mj-lt"/>
                <a:cs typeface="Arial" panose="020B0604020202020204" pitchFamily="34" charset="0"/>
              </a:rPr>
              <a:t>Chuẩn</a:t>
            </a:r>
            <a:r>
              <a:rPr lang="en-US" altLang="en-US" sz="3300" dirty="0">
                <a:latin typeface="+mj-lt"/>
                <a:cs typeface="Arial" panose="020B0604020202020204" pitchFamily="34" charset="0"/>
              </a:rPr>
              <a:t> </a:t>
            </a:r>
            <a:r>
              <a:rPr lang="en-US" altLang="en-US" sz="3300" dirty="0" err="1">
                <a:latin typeface="+mj-lt"/>
                <a:cs typeface="Arial" panose="020B0604020202020204" pitchFamily="34" charset="0"/>
              </a:rPr>
              <a:t>bị</a:t>
            </a:r>
            <a:r>
              <a:rPr lang="en-US" altLang="en-US" sz="3300" dirty="0">
                <a:latin typeface="+mj-lt"/>
                <a:cs typeface="Arial" panose="020B0604020202020204" pitchFamily="34" charset="0"/>
              </a:rPr>
              <a:t>: </a:t>
            </a:r>
            <a:r>
              <a:rPr lang="en-US" altLang="en-US" sz="3300" dirty="0" err="1">
                <a:latin typeface="+mj-lt"/>
                <a:cs typeface="Arial" panose="020B0604020202020204" pitchFamily="34" charset="0"/>
              </a:rPr>
              <a:t>Dế</a:t>
            </a:r>
            <a:r>
              <a:rPr lang="en-US" altLang="en-US" sz="3300" dirty="0">
                <a:latin typeface="+mj-lt"/>
                <a:cs typeface="Arial" panose="020B0604020202020204" pitchFamily="34" charset="0"/>
              </a:rPr>
              <a:t> </a:t>
            </a:r>
            <a:r>
              <a:rPr lang="en-US" altLang="en-US" sz="3300" dirty="0" err="1">
                <a:latin typeface="+mj-lt"/>
                <a:cs typeface="Arial" panose="020B0604020202020204" pitchFamily="34" charset="0"/>
              </a:rPr>
              <a:t>Mèn</a:t>
            </a:r>
            <a:r>
              <a:rPr lang="en-US" altLang="en-US" sz="3300" dirty="0">
                <a:latin typeface="+mj-lt"/>
                <a:cs typeface="Arial" panose="020B0604020202020204" pitchFamily="34" charset="0"/>
              </a:rPr>
              <a:t> </a:t>
            </a:r>
            <a:r>
              <a:rPr lang="en-US" altLang="en-US" sz="3300" dirty="0" err="1">
                <a:latin typeface="+mj-lt"/>
                <a:cs typeface="Arial" panose="020B0604020202020204" pitchFamily="34" charset="0"/>
              </a:rPr>
              <a:t>bênh</a:t>
            </a:r>
            <a:r>
              <a:rPr lang="en-US" altLang="en-US" sz="3300" dirty="0">
                <a:latin typeface="+mj-lt"/>
                <a:cs typeface="Arial" panose="020B0604020202020204" pitchFamily="34" charset="0"/>
              </a:rPr>
              <a:t> </a:t>
            </a:r>
            <a:r>
              <a:rPr lang="en-US" altLang="en-US" sz="3300" dirty="0" err="1">
                <a:latin typeface="+mj-lt"/>
                <a:cs typeface="Arial" panose="020B0604020202020204" pitchFamily="34" charset="0"/>
              </a:rPr>
              <a:t>vực</a:t>
            </a:r>
            <a:r>
              <a:rPr lang="en-US" altLang="en-US" sz="3300" dirty="0">
                <a:latin typeface="+mj-lt"/>
                <a:cs typeface="Arial" panose="020B0604020202020204" pitchFamily="34" charset="0"/>
              </a:rPr>
              <a:t> </a:t>
            </a:r>
            <a:r>
              <a:rPr lang="en-US" altLang="en-US" sz="3300" dirty="0" err="1">
                <a:latin typeface="+mj-lt"/>
                <a:cs typeface="Arial" panose="020B0604020202020204" pitchFamily="34" charset="0"/>
              </a:rPr>
              <a:t>kẻ</a:t>
            </a:r>
            <a:r>
              <a:rPr lang="en-US" altLang="en-US" sz="3300" dirty="0">
                <a:latin typeface="+mj-lt"/>
                <a:cs typeface="Arial" panose="020B0604020202020204" pitchFamily="34" charset="0"/>
              </a:rPr>
              <a:t> </a:t>
            </a:r>
            <a:r>
              <a:rPr lang="en-US" altLang="en-US" sz="3300" dirty="0" err="1">
                <a:latin typeface="+mj-lt"/>
                <a:cs typeface="Arial" panose="020B0604020202020204" pitchFamily="34" charset="0"/>
              </a:rPr>
              <a:t>yếu</a:t>
            </a:r>
            <a:r>
              <a:rPr lang="en-US" altLang="en-US" sz="3300" dirty="0">
                <a:latin typeface="+mj-lt"/>
                <a:cs typeface="Arial" panose="020B0604020202020204" pitchFamily="34" charset="0"/>
              </a:rPr>
              <a:t> ( TT)</a:t>
            </a:r>
          </a:p>
        </p:txBody>
      </p:sp>
    </p:spTree>
    <p:extLst>
      <p:ext uri="{BB962C8B-B14F-4D97-AF65-F5344CB8AC3E}">
        <p14:creationId xmlns:p14="http://schemas.microsoft.com/office/powerpoint/2010/main" val="36817758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7" descr="mẹ và c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09750" y="0"/>
            <a:ext cx="87439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2952750" y="400050"/>
            <a:ext cx="7078428" cy="784830"/>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1" hangingPunct="1">
              <a:defRPr/>
            </a:pPr>
            <a:r>
              <a:rPr lang="en-US" sz="4500" b="1" dirty="0" err="1">
                <a:ln w="11430">
                  <a:noFill/>
                </a:ln>
                <a:solidFill>
                  <a:srgbClr val="0000FF"/>
                </a:solidFill>
                <a:effectLst>
                  <a:outerShdw blurRad="50800" dist="39000" dir="5460000" algn="tl">
                    <a:srgbClr val="000000">
                      <a:alpha val="38000"/>
                    </a:srgbClr>
                  </a:outerShdw>
                </a:effectLst>
                <a:latin typeface="+mj-lt"/>
                <a:cs typeface="Arial" pitchFamily="34" charset="0"/>
              </a:rPr>
              <a:t>Chúc</a:t>
            </a:r>
            <a:r>
              <a:rPr lang="en-US" sz="4500" b="1" dirty="0">
                <a:ln w="11430">
                  <a:noFill/>
                </a:ln>
                <a:solidFill>
                  <a:srgbClr val="0000FF"/>
                </a:solidFill>
                <a:effectLst>
                  <a:outerShdw blurRad="50800" dist="39000" dir="5460000" algn="tl">
                    <a:srgbClr val="000000">
                      <a:alpha val="38000"/>
                    </a:srgbClr>
                  </a:outerShdw>
                </a:effectLst>
                <a:latin typeface="+mj-lt"/>
                <a:cs typeface="Arial" pitchFamily="34" charset="0"/>
              </a:rPr>
              <a:t> </a:t>
            </a:r>
            <a:r>
              <a:rPr lang="en-US" sz="4500" b="1" dirty="0" err="1">
                <a:ln w="11430">
                  <a:noFill/>
                </a:ln>
                <a:solidFill>
                  <a:srgbClr val="0000FF"/>
                </a:solidFill>
                <a:effectLst>
                  <a:outerShdw blurRad="50800" dist="39000" dir="5460000" algn="tl">
                    <a:srgbClr val="000000">
                      <a:alpha val="38000"/>
                    </a:srgbClr>
                  </a:outerShdw>
                </a:effectLst>
                <a:latin typeface="+mj-lt"/>
                <a:cs typeface="Arial" pitchFamily="34" charset="0"/>
              </a:rPr>
              <a:t>các</a:t>
            </a:r>
            <a:r>
              <a:rPr lang="en-US" sz="4500" b="1" dirty="0">
                <a:ln w="11430">
                  <a:noFill/>
                </a:ln>
                <a:solidFill>
                  <a:srgbClr val="0000FF"/>
                </a:solidFill>
                <a:effectLst>
                  <a:outerShdw blurRad="50800" dist="39000" dir="5460000" algn="tl">
                    <a:srgbClr val="000000">
                      <a:alpha val="38000"/>
                    </a:srgbClr>
                  </a:outerShdw>
                </a:effectLst>
                <a:latin typeface="+mj-lt"/>
                <a:cs typeface="Arial" pitchFamily="34" charset="0"/>
              </a:rPr>
              <a:t> con </a:t>
            </a:r>
            <a:r>
              <a:rPr lang="en-US" sz="4500" b="1" dirty="0" err="1">
                <a:ln w="11430">
                  <a:noFill/>
                </a:ln>
                <a:solidFill>
                  <a:srgbClr val="0000FF"/>
                </a:solidFill>
                <a:effectLst>
                  <a:outerShdw blurRad="50800" dist="39000" dir="5460000" algn="tl">
                    <a:srgbClr val="000000">
                      <a:alpha val="38000"/>
                    </a:srgbClr>
                  </a:outerShdw>
                </a:effectLst>
                <a:latin typeface="+mj-lt"/>
                <a:cs typeface="Arial" pitchFamily="34" charset="0"/>
              </a:rPr>
              <a:t>học</a:t>
            </a:r>
            <a:r>
              <a:rPr lang="en-US" sz="4500" b="1" dirty="0">
                <a:ln w="11430">
                  <a:noFill/>
                </a:ln>
                <a:solidFill>
                  <a:srgbClr val="0000FF"/>
                </a:solidFill>
                <a:effectLst>
                  <a:outerShdw blurRad="50800" dist="39000" dir="5460000" algn="tl">
                    <a:srgbClr val="000000">
                      <a:alpha val="38000"/>
                    </a:srgbClr>
                  </a:outerShdw>
                </a:effectLst>
                <a:latin typeface="+mj-lt"/>
                <a:cs typeface="Arial" pitchFamily="34" charset="0"/>
              </a:rPr>
              <a:t> </a:t>
            </a:r>
            <a:r>
              <a:rPr lang="en-US" sz="4500" b="1" dirty="0" err="1">
                <a:ln w="11430">
                  <a:noFill/>
                </a:ln>
                <a:solidFill>
                  <a:srgbClr val="0000FF"/>
                </a:solidFill>
                <a:effectLst>
                  <a:outerShdw blurRad="50800" dist="39000" dir="5460000" algn="tl">
                    <a:srgbClr val="000000">
                      <a:alpha val="38000"/>
                    </a:srgbClr>
                  </a:outerShdw>
                </a:effectLst>
                <a:latin typeface="+mj-lt"/>
                <a:cs typeface="Arial" pitchFamily="34" charset="0"/>
              </a:rPr>
              <a:t>tốt</a:t>
            </a:r>
            <a:r>
              <a:rPr lang="en-US" sz="4500" b="1" dirty="0">
                <a:ln w="11430">
                  <a:noFill/>
                </a:ln>
                <a:solidFill>
                  <a:srgbClr val="0000FF"/>
                </a:solidFill>
                <a:effectLst>
                  <a:outerShdw blurRad="50800" dist="39000" dir="5460000" algn="tl">
                    <a:srgbClr val="000000">
                      <a:alpha val="38000"/>
                    </a:srgbClr>
                  </a:outerShdw>
                </a:effectLst>
                <a:latin typeface="+mj-lt"/>
                <a:cs typeface="Arial" pitchFamily="34" charset="0"/>
              </a:rPr>
              <a:t>!</a:t>
            </a:r>
          </a:p>
        </p:txBody>
      </p:sp>
    </p:spTree>
    <p:extLst>
      <p:ext uri="{BB962C8B-B14F-4D97-AF65-F5344CB8AC3E}">
        <p14:creationId xmlns:p14="http://schemas.microsoft.com/office/powerpoint/2010/main" val="2025365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88109" y="290633"/>
            <a:ext cx="3429000" cy="257175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3176" y="417897"/>
            <a:ext cx="2857500" cy="3166435"/>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39250" y="857251"/>
            <a:ext cx="2686050" cy="4593431"/>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1074" y="3843337"/>
            <a:ext cx="3257550" cy="2643188"/>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70555" y="3314700"/>
            <a:ext cx="4206765" cy="2743200"/>
          </a:xfrm>
          <a:prstGeom prst="rect">
            <a:avLst/>
          </a:prstGeom>
        </p:spPr>
      </p:pic>
    </p:spTree>
    <p:extLst>
      <p:ext uri="{BB962C8B-B14F-4D97-AF65-F5344CB8AC3E}">
        <p14:creationId xmlns:p14="http://schemas.microsoft.com/office/powerpoint/2010/main" val="18339713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3" descr="Mẹ c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5151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WordArt 5"/>
          <p:cNvSpPr>
            <a:spLocks noChangeArrowheads="1" noChangeShapeType="1" noTextEdit="1"/>
          </p:cNvSpPr>
          <p:nvPr/>
        </p:nvSpPr>
        <p:spPr bwMode="auto">
          <a:xfrm>
            <a:off x="7981950" y="1657350"/>
            <a:ext cx="3143250" cy="666750"/>
          </a:xfrm>
          <a:prstGeom prst="rect">
            <a:avLst/>
          </a:prstGeom>
        </p:spPr>
        <p:txBody>
          <a:bodyPr wrap="none" fromWordArt="1">
            <a:prstTxWarp prst="textPlain">
              <a:avLst>
                <a:gd name="adj" fmla="val 50000"/>
              </a:avLst>
            </a:prstTxWarp>
          </a:bodyPr>
          <a:lstStyle/>
          <a:p>
            <a:pPr algn="ctr"/>
            <a:r>
              <a:rPr lang="en-US" sz="2700" b="1" kern="10">
                <a:ln w="22225">
                  <a:solidFill>
                    <a:srgbClr val="FFFF00"/>
                  </a:solidFill>
                  <a:round/>
                  <a:headEnd/>
                  <a:tailEnd/>
                </a:ln>
                <a:gradFill rotWithShape="1">
                  <a:gsLst>
                    <a:gs pos="0">
                      <a:srgbClr val="4D0808"/>
                    </a:gs>
                    <a:gs pos="30000">
                      <a:srgbClr val="FF0300"/>
                    </a:gs>
                    <a:gs pos="55000">
                      <a:srgbClr val="FF7A00"/>
                    </a:gs>
                    <a:gs pos="100000">
                      <a:srgbClr val="FFF200"/>
                    </a:gs>
                  </a:gsLst>
                  <a:path path="rect">
                    <a:fillToRect l="50000" t="50000" r="50000" b="50000"/>
                  </a:path>
                </a:gradFill>
                <a:effectLst>
                  <a:outerShdw dist="35921" dir="2700000" algn="ctr" rotWithShape="0">
                    <a:srgbClr val="990000"/>
                  </a:outerShdw>
                </a:effectLst>
              </a:rPr>
              <a:t>TẬP ĐỌC</a:t>
            </a:r>
          </a:p>
        </p:txBody>
      </p:sp>
      <p:grpSp>
        <p:nvGrpSpPr>
          <p:cNvPr id="11268" name="Group 7"/>
          <p:cNvGrpSpPr>
            <a:grpSpLocks/>
          </p:cNvGrpSpPr>
          <p:nvPr/>
        </p:nvGrpSpPr>
        <p:grpSpPr bwMode="auto">
          <a:xfrm>
            <a:off x="6724650" y="2857500"/>
            <a:ext cx="5314950" cy="1371600"/>
            <a:chOff x="457200" y="1828800"/>
            <a:chExt cx="8229600" cy="2286000"/>
          </a:xfrm>
        </p:grpSpPr>
        <p:sp>
          <p:nvSpPr>
            <p:cNvPr id="11269" name="AutoShape 7"/>
            <p:cNvSpPr>
              <a:spLocks noChangeArrowheads="1"/>
            </p:cNvSpPr>
            <p:nvPr/>
          </p:nvSpPr>
          <p:spPr bwMode="auto">
            <a:xfrm>
              <a:off x="457200" y="1828800"/>
              <a:ext cx="8229600" cy="2286000"/>
            </a:xfrm>
            <a:prstGeom prst="roundRect">
              <a:avLst>
                <a:gd name="adj" fmla="val 16667"/>
              </a:avLst>
            </a:prstGeom>
            <a:solidFill>
              <a:srgbClr val="FFCCFF"/>
            </a:solidFill>
            <a:ln w="57150" cmpd="thickThin">
              <a:solidFill>
                <a:srgbClr val="C00000"/>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vi-VN" altLang="en-US" sz="1350">
                <a:latin typeface="VNI-Times" pitchFamily="2" charset="0"/>
              </a:endParaRPr>
            </a:p>
          </p:txBody>
        </p:sp>
        <p:grpSp>
          <p:nvGrpSpPr>
            <p:cNvPr id="11270" name="Group 11"/>
            <p:cNvGrpSpPr>
              <a:grpSpLocks/>
            </p:cNvGrpSpPr>
            <p:nvPr/>
          </p:nvGrpSpPr>
          <p:grpSpPr bwMode="auto">
            <a:xfrm>
              <a:off x="2182813" y="2133600"/>
              <a:ext cx="6161088" cy="1866900"/>
              <a:chOff x="1327" y="2112"/>
              <a:chExt cx="3881" cy="1176"/>
            </a:xfrm>
          </p:grpSpPr>
          <p:sp>
            <p:nvSpPr>
              <p:cNvPr id="11271" name="WordArt 8"/>
              <p:cNvSpPr>
                <a:spLocks noChangeArrowheads="1" noChangeShapeType="1" noTextEdit="1"/>
              </p:cNvSpPr>
              <p:nvPr/>
            </p:nvSpPr>
            <p:spPr bwMode="auto">
              <a:xfrm>
                <a:off x="1327" y="2112"/>
                <a:ext cx="3259" cy="864"/>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2700" b="1" kern="10">
                    <a:solidFill>
                      <a:srgbClr val="009900"/>
                    </a:solidFill>
                  </a:rPr>
                  <a:t>MẸ ỐM</a:t>
                </a:r>
              </a:p>
            </p:txBody>
          </p:sp>
          <p:sp>
            <p:nvSpPr>
              <p:cNvPr id="12" name="WordArt 10"/>
              <p:cNvSpPr>
                <a:spLocks noChangeArrowheads="1" noChangeShapeType="1" noTextEdit="1"/>
              </p:cNvSpPr>
              <p:nvPr/>
            </p:nvSpPr>
            <p:spPr bwMode="auto">
              <a:xfrm>
                <a:off x="3696" y="3120"/>
                <a:ext cx="1512" cy="168"/>
              </a:xfrm>
              <a:prstGeom prst="rect">
                <a:avLst/>
              </a:prstGeom>
              <a:ln>
                <a:noFill/>
              </a:ln>
            </p:spPr>
            <p:txBody>
              <a:bodyPr wrap="none" fromWordArt="1">
                <a:prstTxWarp prst="textPlain">
                  <a:avLst>
                    <a:gd name="adj" fmla="val 50000"/>
                  </a:avLst>
                </a:prstTxWarp>
              </a:bodyPr>
              <a:lstStyle/>
              <a:p>
                <a:pPr algn="ctr" eaLnBrk="1" hangingPunct="1">
                  <a:defRPr/>
                </a:pPr>
                <a:r>
                  <a:rPr lang="en-US" sz="1350" kern="10" dirty="0">
                    <a:ln w="19050">
                      <a:solidFill>
                        <a:srgbClr val="99CCFF"/>
                      </a:solidFill>
                      <a:round/>
                      <a:headEnd/>
                      <a:tailEnd/>
                    </a:ln>
                    <a:solidFill>
                      <a:srgbClr val="0066CC"/>
                    </a:solidFill>
                    <a:effectLst>
                      <a:innerShdw blurRad="114300">
                        <a:prstClr val="black"/>
                      </a:innerShdw>
                    </a:effectLst>
                  </a:rPr>
                  <a:t>TRẦN ĐĂNG KHOA</a:t>
                </a:r>
              </a:p>
            </p:txBody>
          </p:sp>
        </p:grpSp>
      </p:grpSp>
    </p:spTree>
    <p:extLst>
      <p:ext uri="{BB962C8B-B14F-4D97-AF65-F5344CB8AC3E}">
        <p14:creationId xmlns:p14="http://schemas.microsoft.com/office/powerpoint/2010/main" val="18386344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2290" name="Picture 12" descr="Forest Flowers"/>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0" y="-9525"/>
            <a:ext cx="12192000" cy="686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WordArt 5"/>
          <p:cNvSpPr>
            <a:spLocks noChangeArrowheads="1" noChangeShapeType="1" noTextEdit="1"/>
          </p:cNvSpPr>
          <p:nvPr/>
        </p:nvSpPr>
        <p:spPr bwMode="auto">
          <a:xfrm>
            <a:off x="4781550" y="228600"/>
            <a:ext cx="2857500" cy="781050"/>
          </a:xfrm>
          <a:prstGeom prst="rect">
            <a:avLst/>
          </a:prstGeom>
        </p:spPr>
        <p:txBody>
          <a:bodyPr wrap="none" fromWordArt="1">
            <a:prstTxWarp prst="textPlain">
              <a:avLst>
                <a:gd name="adj" fmla="val 50000"/>
              </a:avLst>
            </a:prstTxWarp>
          </a:bodyPr>
          <a:lstStyle/>
          <a:p>
            <a:pPr algn="ctr"/>
            <a:r>
              <a:rPr lang="en-US" sz="2700" b="1" kern="10">
                <a:ln w="22225">
                  <a:solidFill>
                    <a:srgbClr val="FFFF00"/>
                  </a:solidFill>
                  <a:round/>
                  <a:headEnd/>
                  <a:tailEnd/>
                </a:ln>
                <a:gradFill rotWithShape="1">
                  <a:gsLst>
                    <a:gs pos="0">
                      <a:srgbClr val="4D0808"/>
                    </a:gs>
                    <a:gs pos="30000">
                      <a:srgbClr val="FF0300"/>
                    </a:gs>
                    <a:gs pos="55000">
                      <a:srgbClr val="FF7A00"/>
                    </a:gs>
                    <a:gs pos="100000">
                      <a:srgbClr val="FFF200"/>
                    </a:gs>
                  </a:gsLst>
                  <a:path path="rect">
                    <a:fillToRect l="50000" t="50000" r="50000" b="50000"/>
                  </a:path>
                </a:gradFill>
                <a:effectLst>
                  <a:outerShdw dist="35921" dir="2700000" algn="ctr" rotWithShape="0">
                    <a:srgbClr val="990000"/>
                  </a:outerShdw>
                </a:effectLst>
              </a:rPr>
              <a:t>TẬP ĐỌC</a:t>
            </a:r>
          </a:p>
        </p:txBody>
      </p:sp>
      <p:grpSp>
        <p:nvGrpSpPr>
          <p:cNvPr id="12292" name="Group 12"/>
          <p:cNvGrpSpPr>
            <a:grpSpLocks/>
          </p:cNvGrpSpPr>
          <p:nvPr/>
        </p:nvGrpSpPr>
        <p:grpSpPr bwMode="auto">
          <a:xfrm>
            <a:off x="2495550" y="1828800"/>
            <a:ext cx="7086600" cy="2286000"/>
            <a:chOff x="457200" y="1828800"/>
            <a:chExt cx="8229600" cy="2286000"/>
          </a:xfrm>
        </p:grpSpPr>
        <p:sp>
          <p:nvSpPr>
            <p:cNvPr id="12293" name="AutoShape 7"/>
            <p:cNvSpPr>
              <a:spLocks noChangeArrowheads="1"/>
            </p:cNvSpPr>
            <p:nvPr/>
          </p:nvSpPr>
          <p:spPr bwMode="auto">
            <a:xfrm>
              <a:off x="457200" y="1828800"/>
              <a:ext cx="8229600" cy="2286000"/>
            </a:xfrm>
            <a:prstGeom prst="roundRect">
              <a:avLst>
                <a:gd name="adj" fmla="val 16667"/>
              </a:avLst>
            </a:prstGeom>
            <a:solidFill>
              <a:srgbClr val="FFCCFF"/>
            </a:solidFill>
            <a:ln w="57150" cmpd="thickThin">
              <a:solidFill>
                <a:srgbClr val="C00000"/>
              </a:solidFill>
              <a:round/>
              <a:headEnd/>
              <a:tailEnd/>
            </a:ln>
          </p:spPr>
          <p:txBody>
            <a:bodyPr wrap="none" anchor="ct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9pPr>
            </a:lstStyle>
            <a:p>
              <a:pPr algn="ctr">
                <a:spcBef>
                  <a:spcPct val="0"/>
                </a:spcBef>
                <a:buClrTx/>
                <a:buSzTx/>
                <a:buFontTx/>
                <a:buNone/>
              </a:pPr>
              <a:endParaRPr lang="vi-VN" altLang="en-US" sz="1350">
                <a:latin typeface="VNI-Times" pitchFamily="2" charset="0"/>
              </a:endParaRPr>
            </a:p>
          </p:txBody>
        </p:sp>
        <p:grpSp>
          <p:nvGrpSpPr>
            <p:cNvPr id="12294" name="Group 11"/>
            <p:cNvGrpSpPr>
              <a:grpSpLocks/>
            </p:cNvGrpSpPr>
            <p:nvPr/>
          </p:nvGrpSpPr>
          <p:grpSpPr bwMode="auto">
            <a:xfrm>
              <a:off x="990600" y="1981200"/>
              <a:ext cx="7315200" cy="2019300"/>
              <a:chOff x="576" y="2016"/>
              <a:chExt cx="4608" cy="1272"/>
            </a:xfrm>
          </p:grpSpPr>
          <p:sp>
            <p:nvSpPr>
              <p:cNvPr id="12295" name="WordArt 8"/>
              <p:cNvSpPr>
                <a:spLocks noChangeArrowheads="1" noChangeShapeType="1" noTextEdit="1"/>
              </p:cNvSpPr>
              <p:nvPr/>
            </p:nvSpPr>
            <p:spPr bwMode="auto">
              <a:xfrm>
                <a:off x="576" y="2016"/>
                <a:ext cx="4416" cy="96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2700" b="1" kern="10">
                    <a:solidFill>
                      <a:srgbClr val="009900"/>
                    </a:solidFill>
                  </a:rPr>
                  <a:t>MẸ ỐM</a:t>
                </a:r>
              </a:p>
            </p:txBody>
          </p:sp>
          <p:sp>
            <p:nvSpPr>
              <p:cNvPr id="524298" name="WordArt 10"/>
              <p:cNvSpPr>
                <a:spLocks noChangeArrowheads="1" noChangeShapeType="1" noTextEdit="1"/>
              </p:cNvSpPr>
              <p:nvPr/>
            </p:nvSpPr>
            <p:spPr bwMode="auto">
              <a:xfrm>
                <a:off x="3024" y="3144"/>
                <a:ext cx="2160" cy="144"/>
              </a:xfrm>
              <a:prstGeom prst="rect">
                <a:avLst/>
              </a:prstGeom>
              <a:ln>
                <a:noFill/>
              </a:ln>
            </p:spPr>
            <p:txBody>
              <a:bodyPr wrap="none" fromWordArt="1">
                <a:prstTxWarp prst="textPlain">
                  <a:avLst>
                    <a:gd name="adj" fmla="val 50000"/>
                  </a:avLst>
                </a:prstTxWarp>
              </a:bodyPr>
              <a:lstStyle/>
              <a:p>
                <a:pPr algn="ctr" eaLnBrk="1" hangingPunct="1">
                  <a:defRPr/>
                </a:pPr>
                <a:r>
                  <a:rPr lang="en-US" sz="1350" kern="10" dirty="0">
                    <a:ln w="19050">
                      <a:solidFill>
                        <a:srgbClr val="99CCFF"/>
                      </a:solidFill>
                      <a:round/>
                      <a:headEnd/>
                      <a:tailEnd/>
                    </a:ln>
                    <a:solidFill>
                      <a:srgbClr val="0066CC"/>
                    </a:solidFill>
                    <a:effectLst>
                      <a:innerShdw blurRad="114300">
                        <a:prstClr val="black"/>
                      </a:innerShdw>
                    </a:effectLst>
                  </a:rPr>
                  <a:t>TRẦN ĐĂNG KHOA</a:t>
                </a:r>
              </a:p>
            </p:txBody>
          </p:sp>
        </p:grpSp>
      </p:grpSp>
    </p:spTree>
    <p:extLst>
      <p:ext uri="{BB962C8B-B14F-4D97-AF65-F5344CB8AC3E}">
        <p14:creationId xmlns:p14="http://schemas.microsoft.com/office/powerpoint/2010/main" val="41439478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3" descr="mẹ yêu của con.jpg"/>
          <p:cNvPicPr>
            <a:picLocks noChangeAspect="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0" y="-14288"/>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Rectangle 2"/>
          <p:cNvSpPr>
            <a:spLocks noGrp="1" noChangeArrowheads="1"/>
          </p:cNvSpPr>
          <p:nvPr>
            <p:ph type="title"/>
          </p:nvPr>
        </p:nvSpPr>
        <p:spPr>
          <a:xfrm>
            <a:off x="-273674" y="-77986"/>
            <a:ext cx="3543300" cy="814388"/>
          </a:xfrm>
        </p:spPr>
        <p:txBody>
          <a:bodyPr/>
          <a:lstStyle/>
          <a:p>
            <a:pPr eaLnBrk="1" hangingPunct="1"/>
            <a:r>
              <a:rPr lang="en-US" altLang="en-US" sz="4500" b="1">
                <a:solidFill>
                  <a:srgbClr val="FF0000"/>
                </a:solidFill>
                <a:cs typeface="Arial" panose="020B0604020202020204" pitchFamily="34" charset="0"/>
              </a:rPr>
              <a:t>Luyện</a:t>
            </a:r>
            <a:r>
              <a:rPr lang="en-US" altLang="en-US" sz="4500" b="1" dirty="0">
                <a:solidFill>
                  <a:srgbClr val="FF0000"/>
                </a:solidFill>
                <a:cs typeface="Arial" panose="020B0604020202020204" pitchFamily="34" charset="0"/>
              </a:rPr>
              <a:t> </a:t>
            </a:r>
            <a:r>
              <a:rPr lang="en-US" altLang="en-US" sz="4500" b="1" dirty="0" err="1">
                <a:solidFill>
                  <a:srgbClr val="FF0000"/>
                </a:solidFill>
                <a:cs typeface="Arial" panose="020B0604020202020204" pitchFamily="34" charset="0"/>
              </a:rPr>
              <a:t>đọc</a:t>
            </a:r>
            <a:endParaRPr lang="en-US" altLang="en-US" sz="4500" b="1" dirty="0">
              <a:solidFill>
                <a:srgbClr val="FF0000"/>
              </a:solidFill>
              <a:cs typeface="Arial" panose="020B0604020202020204" pitchFamily="34" charset="0"/>
            </a:endParaRPr>
          </a:p>
        </p:txBody>
      </p:sp>
      <p:sp>
        <p:nvSpPr>
          <p:cNvPr id="12292" name="Text Box 25"/>
          <p:cNvSpPr txBox="1">
            <a:spLocks noChangeArrowheads="1"/>
          </p:cNvSpPr>
          <p:nvPr/>
        </p:nvSpPr>
        <p:spPr bwMode="auto">
          <a:xfrm>
            <a:off x="3269626" y="849390"/>
            <a:ext cx="5271752"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VNI-Times" pitchFamily="2" charset="0"/>
              </a:defRPr>
            </a:lvl1pPr>
            <a:lvl2pPr marL="742950" indent="-285750" eaLnBrk="0" hangingPunct="0">
              <a:defRPr sz="2000">
                <a:solidFill>
                  <a:schemeClr val="tx1"/>
                </a:solidFill>
                <a:latin typeface="VNI-Times" pitchFamily="2" charset="0"/>
              </a:defRPr>
            </a:lvl2pPr>
            <a:lvl3pPr marL="1143000" indent="-228600" eaLnBrk="0" hangingPunct="0">
              <a:defRPr sz="2000">
                <a:solidFill>
                  <a:schemeClr val="tx1"/>
                </a:solidFill>
                <a:latin typeface="VNI-Times" pitchFamily="2" charset="0"/>
              </a:defRPr>
            </a:lvl3pPr>
            <a:lvl4pPr marL="1600200" indent="-228600" eaLnBrk="0" hangingPunct="0">
              <a:defRPr sz="2000">
                <a:solidFill>
                  <a:schemeClr val="tx1"/>
                </a:solidFill>
                <a:latin typeface="VNI-Times" pitchFamily="2" charset="0"/>
              </a:defRPr>
            </a:lvl4pPr>
            <a:lvl5pPr marL="2057400" indent="-228600" eaLnBrk="0" hangingPunct="0">
              <a:defRPr sz="2000">
                <a:solidFill>
                  <a:schemeClr val="tx1"/>
                </a:solidFill>
                <a:latin typeface="VNI-Times" pitchFamily="2" charset="0"/>
              </a:defRPr>
            </a:lvl5pPr>
            <a:lvl6pPr marL="2514600" indent="-228600" eaLnBrk="0" fontAlgn="base" hangingPunct="0">
              <a:spcBef>
                <a:spcPct val="0"/>
              </a:spcBef>
              <a:spcAft>
                <a:spcPct val="0"/>
              </a:spcAft>
              <a:defRPr sz="2000">
                <a:solidFill>
                  <a:schemeClr val="tx1"/>
                </a:solidFill>
                <a:latin typeface="VNI-Times" pitchFamily="2" charset="0"/>
              </a:defRPr>
            </a:lvl6pPr>
            <a:lvl7pPr marL="2971800" indent="-228600" eaLnBrk="0" fontAlgn="base" hangingPunct="0">
              <a:spcBef>
                <a:spcPct val="0"/>
              </a:spcBef>
              <a:spcAft>
                <a:spcPct val="0"/>
              </a:spcAft>
              <a:defRPr sz="2000">
                <a:solidFill>
                  <a:schemeClr val="tx1"/>
                </a:solidFill>
                <a:latin typeface="VNI-Times" pitchFamily="2" charset="0"/>
              </a:defRPr>
            </a:lvl7pPr>
            <a:lvl8pPr marL="3429000" indent="-228600" eaLnBrk="0" fontAlgn="base" hangingPunct="0">
              <a:spcBef>
                <a:spcPct val="0"/>
              </a:spcBef>
              <a:spcAft>
                <a:spcPct val="0"/>
              </a:spcAft>
              <a:defRPr sz="2000">
                <a:solidFill>
                  <a:schemeClr val="tx1"/>
                </a:solidFill>
                <a:latin typeface="VNI-Times" pitchFamily="2" charset="0"/>
              </a:defRPr>
            </a:lvl8pPr>
            <a:lvl9pPr marL="3886200" indent="-228600" eaLnBrk="0" fontAlgn="base" hangingPunct="0">
              <a:spcBef>
                <a:spcPct val="0"/>
              </a:spcBef>
              <a:spcAft>
                <a:spcPct val="0"/>
              </a:spcAft>
              <a:defRPr sz="2000">
                <a:solidFill>
                  <a:schemeClr val="tx1"/>
                </a:solidFill>
                <a:latin typeface="VNI-Times" pitchFamily="2" charset="0"/>
              </a:defRPr>
            </a:lvl9pPr>
          </a:lstStyle>
          <a:p>
            <a:pPr algn="ctr" eaLnBrk="1" hangingPunct="1">
              <a:spcBef>
                <a:spcPct val="50000"/>
              </a:spcBef>
              <a:defRPr/>
            </a:pPr>
            <a:r>
              <a:rPr lang="en-US" altLang="en-US" sz="3000" b="1" dirty="0" err="1">
                <a:latin typeface="+mj-lt"/>
                <a:cs typeface="Arial" panose="020B0604020202020204" pitchFamily="34" charset="0"/>
              </a:rPr>
              <a:t>Bài</a:t>
            </a:r>
            <a:r>
              <a:rPr lang="en-US" altLang="en-US" sz="3000" b="1" dirty="0">
                <a:latin typeface="+mj-lt"/>
                <a:cs typeface="Arial" panose="020B0604020202020204" pitchFamily="34" charset="0"/>
              </a:rPr>
              <a:t> </a:t>
            </a:r>
            <a:r>
              <a:rPr lang="en-US" altLang="en-US" sz="3000" b="1" dirty="0" err="1">
                <a:latin typeface="+mj-lt"/>
                <a:cs typeface="Arial" panose="020B0604020202020204" pitchFamily="34" charset="0"/>
              </a:rPr>
              <a:t>thơ</a:t>
            </a:r>
            <a:r>
              <a:rPr lang="en-US" altLang="en-US" sz="3000" b="1" dirty="0">
                <a:latin typeface="+mj-lt"/>
                <a:cs typeface="Arial" panose="020B0604020202020204" pitchFamily="34" charset="0"/>
              </a:rPr>
              <a:t> chia </a:t>
            </a:r>
            <a:r>
              <a:rPr lang="en-US" altLang="en-US" sz="3000" b="1" dirty="0" err="1">
                <a:latin typeface="+mj-lt"/>
                <a:cs typeface="Arial" panose="020B0604020202020204" pitchFamily="34" charset="0"/>
              </a:rPr>
              <a:t>làm</a:t>
            </a:r>
            <a:r>
              <a:rPr lang="en-US" altLang="en-US" sz="3000" b="1" dirty="0">
                <a:latin typeface="+mj-lt"/>
                <a:cs typeface="Arial" panose="020B0604020202020204" pitchFamily="34" charset="0"/>
              </a:rPr>
              <a:t> 7 </a:t>
            </a:r>
            <a:r>
              <a:rPr lang="en-US" altLang="en-US" sz="3000" b="1" dirty="0" err="1">
                <a:latin typeface="+mj-lt"/>
                <a:cs typeface="Arial" panose="020B0604020202020204" pitchFamily="34" charset="0"/>
              </a:rPr>
              <a:t>khổ</a:t>
            </a:r>
            <a:r>
              <a:rPr lang="en-US" altLang="en-US" sz="3000" b="1" dirty="0">
                <a:latin typeface="+mj-lt"/>
                <a:cs typeface="Arial" panose="020B0604020202020204" pitchFamily="34" charset="0"/>
              </a:rPr>
              <a:t>:</a:t>
            </a:r>
            <a:endParaRPr lang="vi-VN" altLang="en-US" sz="3000" b="1" dirty="0">
              <a:latin typeface="+mj-lt"/>
              <a:cs typeface="Arial" panose="020B0604020202020204" pitchFamily="34" charset="0"/>
            </a:endParaRPr>
          </a:p>
        </p:txBody>
      </p:sp>
      <p:sp>
        <p:nvSpPr>
          <p:cNvPr id="12293" name="Text Box 25"/>
          <p:cNvSpPr txBox="1">
            <a:spLocks noChangeArrowheads="1"/>
          </p:cNvSpPr>
          <p:nvPr/>
        </p:nvSpPr>
        <p:spPr bwMode="auto">
          <a:xfrm>
            <a:off x="2871442" y="1742070"/>
            <a:ext cx="587486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VNI-Times" pitchFamily="2" charset="0"/>
              </a:defRPr>
            </a:lvl1pPr>
            <a:lvl2pPr marL="742950" indent="-285750" eaLnBrk="0" hangingPunct="0">
              <a:defRPr sz="2000">
                <a:solidFill>
                  <a:schemeClr val="tx1"/>
                </a:solidFill>
                <a:latin typeface="VNI-Times" pitchFamily="2" charset="0"/>
              </a:defRPr>
            </a:lvl2pPr>
            <a:lvl3pPr marL="1143000" indent="-228600" eaLnBrk="0" hangingPunct="0">
              <a:defRPr sz="2000">
                <a:solidFill>
                  <a:schemeClr val="tx1"/>
                </a:solidFill>
                <a:latin typeface="VNI-Times" pitchFamily="2" charset="0"/>
              </a:defRPr>
            </a:lvl3pPr>
            <a:lvl4pPr marL="1600200" indent="-228600" eaLnBrk="0" hangingPunct="0">
              <a:defRPr sz="2000">
                <a:solidFill>
                  <a:schemeClr val="tx1"/>
                </a:solidFill>
                <a:latin typeface="VNI-Times" pitchFamily="2" charset="0"/>
              </a:defRPr>
            </a:lvl4pPr>
            <a:lvl5pPr marL="2057400" indent="-228600" eaLnBrk="0" hangingPunct="0">
              <a:defRPr sz="2000">
                <a:solidFill>
                  <a:schemeClr val="tx1"/>
                </a:solidFill>
                <a:latin typeface="VNI-Times" pitchFamily="2" charset="0"/>
              </a:defRPr>
            </a:lvl5pPr>
            <a:lvl6pPr marL="2514600" indent="-228600" eaLnBrk="0" fontAlgn="base" hangingPunct="0">
              <a:spcBef>
                <a:spcPct val="0"/>
              </a:spcBef>
              <a:spcAft>
                <a:spcPct val="0"/>
              </a:spcAft>
              <a:defRPr sz="2000">
                <a:solidFill>
                  <a:schemeClr val="tx1"/>
                </a:solidFill>
                <a:latin typeface="VNI-Times" pitchFamily="2" charset="0"/>
              </a:defRPr>
            </a:lvl6pPr>
            <a:lvl7pPr marL="2971800" indent="-228600" eaLnBrk="0" fontAlgn="base" hangingPunct="0">
              <a:spcBef>
                <a:spcPct val="0"/>
              </a:spcBef>
              <a:spcAft>
                <a:spcPct val="0"/>
              </a:spcAft>
              <a:defRPr sz="2000">
                <a:solidFill>
                  <a:schemeClr val="tx1"/>
                </a:solidFill>
                <a:latin typeface="VNI-Times" pitchFamily="2" charset="0"/>
              </a:defRPr>
            </a:lvl7pPr>
            <a:lvl8pPr marL="3429000" indent="-228600" eaLnBrk="0" fontAlgn="base" hangingPunct="0">
              <a:spcBef>
                <a:spcPct val="0"/>
              </a:spcBef>
              <a:spcAft>
                <a:spcPct val="0"/>
              </a:spcAft>
              <a:defRPr sz="2000">
                <a:solidFill>
                  <a:schemeClr val="tx1"/>
                </a:solidFill>
                <a:latin typeface="VNI-Times" pitchFamily="2" charset="0"/>
              </a:defRPr>
            </a:lvl8pPr>
            <a:lvl9pPr marL="3886200" indent="-228600" eaLnBrk="0" fontAlgn="base" hangingPunct="0">
              <a:spcBef>
                <a:spcPct val="0"/>
              </a:spcBef>
              <a:spcAft>
                <a:spcPct val="0"/>
              </a:spcAft>
              <a:defRPr sz="2000">
                <a:solidFill>
                  <a:schemeClr val="tx1"/>
                </a:solidFill>
                <a:latin typeface="VNI-Times" pitchFamily="2" charset="0"/>
              </a:defRPr>
            </a:lvl9pPr>
          </a:lstStyle>
          <a:p>
            <a:pPr algn="ctr" eaLnBrk="1" hangingPunct="1">
              <a:spcBef>
                <a:spcPct val="50000"/>
              </a:spcBef>
              <a:defRPr/>
            </a:pPr>
            <a:r>
              <a:rPr lang="en-US" altLang="en-US" sz="3000" b="1" dirty="0" err="1">
                <a:latin typeface="+mj-lt"/>
                <a:cs typeface="Arial" panose="020B0604020202020204" pitchFamily="34" charset="0"/>
              </a:rPr>
              <a:t>Khổ</a:t>
            </a:r>
            <a:r>
              <a:rPr lang="en-US" altLang="en-US" sz="3000" b="1" dirty="0">
                <a:latin typeface="+mj-lt"/>
                <a:cs typeface="Arial" panose="020B0604020202020204" pitchFamily="34" charset="0"/>
              </a:rPr>
              <a:t> 1: </a:t>
            </a:r>
            <a:r>
              <a:rPr lang="en-US" altLang="en-US" sz="3000" b="1" dirty="0" err="1">
                <a:latin typeface="+mj-lt"/>
                <a:cs typeface="Arial" panose="020B0604020202020204" pitchFamily="34" charset="0"/>
              </a:rPr>
              <a:t>Một</a:t>
            </a:r>
            <a:r>
              <a:rPr lang="en-US" altLang="en-US" sz="3000" b="1" dirty="0">
                <a:latin typeface="+mj-lt"/>
                <a:cs typeface="Arial" panose="020B0604020202020204" pitchFamily="34" charset="0"/>
              </a:rPr>
              <a:t> </a:t>
            </a:r>
            <a:r>
              <a:rPr lang="en-US" altLang="en-US" sz="3000" b="1" dirty="0" err="1">
                <a:latin typeface="+mj-lt"/>
                <a:cs typeface="Arial" panose="020B0604020202020204" pitchFamily="34" charset="0"/>
              </a:rPr>
              <a:t>hôm</a:t>
            </a:r>
            <a:r>
              <a:rPr lang="en-US" altLang="en-US" sz="3000" b="1" dirty="0">
                <a:latin typeface="+mj-lt"/>
                <a:cs typeface="Arial" panose="020B0604020202020204" pitchFamily="34" charset="0"/>
              </a:rPr>
              <a:t>…</a:t>
            </a:r>
            <a:r>
              <a:rPr lang="en-US" altLang="en-US" sz="3000" b="1" dirty="0" err="1">
                <a:latin typeface="+mj-lt"/>
                <a:cs typeface="Arial" panose="020B0604020202020204" pitchFamily="34" charset="0"/>
              </a:rPr>
              <a:t>bấy</a:t>
            </a:r>
            <a:r>
              <a:rPr lang="en-US" altLang="en-US" sz="3000" b="1" dirty="0">
                <a:latin typeface="+mj-lt"/>
                <a:cs typeface="Arial" panose="020B0604020202020204" pitchFamily="34" charset="0"/>
              </a:rPr>
              <a:t> nay.</a:t>
            </a:r>
            <a:endParaRPr lang="vi-VN" altLang="en-US" sz="3000" b="1" dirty="0">
              <a:latin typeface="+mj-lt"/>
              <a:cs typeface="Arial" panose="020B0604020202020204" pitchFamily="34" charset="0"/>
            </a:endParaRPr>
          </a:p>
        </p:txBody>
      </p:sp>
      <p:sp>
        <p:nvSpPr>
          <p:cNvPr id="12294" name="Text Box 25"/>
          <p:cNvSpPr txBox="1">
            <a:spLocks noChangeArrowheads="1"/>
          </p:cNvSpPr>
          <p:nvPr/>
        </p:nvSpPr>
        <p:spPr bwMode="auto">
          <a:xfrm>
            <a:off x="2871443" y="2326667"/>
            <a:ext cx="651703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VNI-Times" pitchFamily="2" charset="0"/>
              </a:defRPr>
            </a:lvl1pPr>
            <a:lvl2pPr marL="742950" indent="-285750" eaLnBrk="0" hangingPunct="0">
              <a:defRPr sz="2000">
                <a:solidFill>
                  <a:schemeClr val="tx1"/>
                </a:solidFill>
                <a:latin typeface="VNI-Times" pitchFamily="2" charset="0"/>
              </a:defRPr>
            </a:lvl2pPr>
            <a:lvl3pPr marL="1143000" indent="-228600" eaLnBrk="0" hangingPunct="0">
              <a:defRPr sz="2000">
                <a:solidFill>
                  <a:schemeClr val="tx1"/>
                </a:solidFill>
                <a:latin typeface="VNI-Times" pitchFamily="2" charset="0"/>
              </a:defRPr>
            </a:lvl3pPr>
            <a:lvl4pPr marL="1600200" indent="-228600" eaLnBrk="0" hangingPunct="0">
              <a:defRPr sz="2000">
                <a:solidFill>
                  <a:schemeClr val="tx1"/>
                </a:solidFill>
                <a:latin typeface="VNI-Times" pitchFamily="2" charset="0"/>
              </a:defRPr>
            </a:lvl4pPr>
            <a:lvl5pPr marL="2057400" indent="-228600" eaLnBrk="0" hangingPunct="0">
              <a:defRPr sz="2000">
                <a:solidFill>
                  <a:schemeClr val="tx1"/>
                </a:solidFill>
                <a:latin typeface="VNI-Times" pitchFamily="2" charset="0"/>
              </a:defRPr>
            </a:lvl5pPr>
            <a:lvl6pPr marL="2514600" indent="-228600" eaLnBrk="0" fontAlgn="base" hangingPunct="0">
              <a:spcBef>
                <a:spcPct val="0"/>
              </a:spcBef>
              <a:spcAft>
                <a:spcPct val="0"/>
              </a:spcAft>
              <a:defRPr sz="2000">
                <a:solidFill>
                  <a:schemeClr val="tx1"/>
                </a:solidFill>
                <a:latin typeface="VNI-Times" pitchFamily="2" charset="0"/>
              </a:defRPr>
            </a:lvl6pPr>
            <a:lvl7pPr marL="2971800" indent="-228600" eaLnBrk="0" fontAlgn="base" hangingPunct="0">
              <a:spcBef>
                <a:spcPct val="0"/>
              </a:spcBef>
              <a:spcAft>
                <a:spcPct val="0"/>
              </a:spcAft>
              <a:defRPr sz="2000">
                <a:solidFill>
                  <a:schemeClr val="tx1"/>
                </a:solidFill>
                <a:latin typeface="VNI-Times" pitchFamily="2" charset="0"/>
              </a:defRPr>
            </a:lvl7pPr>
            <a:lvl8pPr marL="3429000" indent="-228600" eaLnBrk="0" fontAlgn="base" hangingPunct="0">
              <a:spcBef>
                <a:spcPct val="0"/>
              </a:spcBef>
              <a:spcAft>
                <a:spcPct val="0"/>
              </a:spcAft>
              <a:defRPr sz="2000">
                <a:solidFill>
                  <a:schemeClr val="tx1"/>
                </a:solidFill>
                <a:latin typeface="VNI-Times" pitchFamily="2" charset="0"/>
              </a:defRPr>
            </a:lvl8pPr>
            <a:lvl9pPr marL="3886200" indent="-228600" eaLnBrk="0" fontAlgn="base" hangingPunct="0">
              <a:spcBef>
                <a:spcPct val="0"/>
              </a:spcBef>
              <a:spcAft>
                <a:spcPct val="0"/>
              </a:spcAft>
              <a:defRPr sz="2000">
                <a:solidFill>
                  <a:schemeClr val="tx1"/>
                </a:solidFill>
                <a:latin typeface="VNI-Times" pitchFamily="2" charset="0"/>
              </a:defRPr>
            </a:lvl9pPr>
          </a:lstStyle>
          <a:p>
            <a:pPr algn="ctr" eaLnBrk="1" hangingPunct="1">
              <a:spcBef>
                <a:spcPct val="50000"/>
              </a:spcBef>
              <a:defRPr/>
            </a:pPr>
            <a:r>
              <a:rPr lang="en-US" altLang="en-US" sz="3000" b="1" dirty="0" err="1">
                <a:latin typeface="+mj-lt"/>
                <a:cs typeface="Arial" panose="020B0604020202020204" pitchFamily="34" charset="0"/>
              </a:rPr>
              <a:t>Khổ</a:t>
            </a:r>
            <a:r>
              <a:rPr lang="en-US" altLang="en-US" sz="3000" b="1" dirty="0">
                <a:latin typeface="+mj-lt"/>
                <a:cs typeface="Arial" panose="020B0604020202020204" pitchFamily="34" charset="0"/>
              </a:rPr>
              <a:t> 2: </a:t>
            </a:r>
            <a:r>
              <a:rPr lang="en-US" altLang="en-US" sz="3000" b="1" dirty="0" err="1">
                <a:latin typeface="+mj-lt"/>
                <a:cs typeface="Arial" panose="020B0604020202020204" pitchFamily="34" charset="0"/>
              </a:rPr>
              <a:t>Cánh</a:t>
            </a:r>
            <a:r>
              <a:rPr lang="en-US" altLang="en-US" sz="3000" b="1" dirty="0">
                <a:latin typeface="+mj-lt"/>
                <a:cs typeface="Arial" panose="020B0604020202020204" pitchFamily="34" charset="0"/>
              </a:rPr>
              <a:t> </a:t>
            </a:r>
            <a:r>
              <a:rPr lang="en-US" altLang="en-US" sz="3000" b="1" dirty="0" err="1">
                <a:latin typeface="+mj-lt"/>
                <a:cs typeface="Arial" panose="020B0604020202020204" pitchFamily="34" charset="0"/>
              </a:rPr>
              <a:t>màn</a:t>
            </a:r>
            <a:r>
              <a:rPr lang="en-US" altLang="en-US" sz="3000" b="1" dirty="0">
                <a:latin typeface="+mj-lt"/>
                <a:cs typeface="Arial" panose="020B0604020202020204" pitchFamily="34" charset="0"/>
              </a:rPr>
              <a:t>….. </a:t>
            </a:r>
            <a:r>
              <a:rPr lang="en-US" altLang="en-US" sz="3000" b="1" dirty="0" err="1">
                <a:latin typeface="+mj-lt"/>
                <a:cs typeface="Arial" panose="020B0604020202020204" pitchFamily="34" charset="0"/>
              </a:rPr>
              <a:t>chưa</a:t>
            </a:r>
            <a:r>
              <a:rPr lang="en-US" altLang="en-US" sz="3000" b="1" dirty="0">
                <a:latin typeface="+mj-lt"/>
                <a:cs typeface="Arial" panose="020B0604020202020204" pitchFamily="34" charset="0"/>
              </a:rPr>
              <a:t> tan.</a:t>
            </a:r>
            <a:endParaRPr lang="vi-VN" altLang="en-US" sz="3000" b="1" dirty="0">
              <a:latin typeface="+mj-lt"/>
              <a:cs typeface="Arial" panose="020B0604020202020204" pitchFamily="34" charset="0"/>
            </a:endParaRPr>
          </a:p>
        </p:txBody>
      </p:sp>
      <p:sp>
        <p:nvSpPr>
          <p:cNvPr id="12295" name="Text Box 25"/>
          <p:cNvSpPr txBox="1">
            <a:spLocks noChangeArrowheads="1"/>
          </p:cNvSpPr>
          <p:nvPr/>
        </p:nvSpPr>
        <p:spPr bwMode="auto">
          <a:xfrm>
            <a:off x="2706091" y="2981563"/>
            <a:ext cx="802481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VNI-Times" pitchFamily="2" charset="0"/>
              </a:defRPr>
            </a:lvl1pPr>
            <a:lvl2pPr marL="742950" indent="-285750" eaLnBrk="0" hangingPunct="0">
              <a:defRPr sz="2000">
                <a:solidFill>
                  <a:schemeClr val="tx1"/>
                </a:solidFill>
                <a:latin typeface="VNI-Times" pitchFamily="2" charset="0"/>
              </a:defRPr>
            </a:lvl2pPr>
            <a:lvl3pPr marL="1143000" indent="-228600" eaLnBrk="0" hangingPunct="0">
              <a:defRPr sz="2000">
                <a:solidFill>
                  <a:schemeClr val="tx1"/>
                </a:solidFill>
                <a:latin typeface="VNI-Times" pitchFamily="2" charset="0"/>
              </a:defRPr>
            </a:lvl3pPr>
            <a:lvl4pPr marL="1600200" indent="-228600" eaLnBrk="0" hangingPunct="0">
              <a:defRPr sz="2000">
                <a:solidFill>
                  <a:schemeClr val="tx1"/>
                </a:solidFill>
                <a:latin typeface="VNI-Times" pitchFamily="2" charset="0"/>
              </a:defRPr>
            </a:lvl4pPr>
            <a:lvl5pPr marL="2057400" indent="-228600" eaLnBrk="0" hangingPunct="0">
              <a:defRPr sz="2000">
                <a:solidFill>
                  <a:schemeClr val="tx1"/>
                </a:solidFill>
                <a:latin typeface="VNI-Times" pitchFamily="2" charset="0"/>
              </a:defRPr>
            </a:lvl5pPr>
            <a:lvl6pPr marL="2514600" indent="-228600" eaLnBrk="0" fontAlgn="base" hangingPunct="0">
              <a:spcBef>
                <a:spcPct val="0"/>
              </a:spcBef>
              <a:spcAft>
                <a:spcPct val="0"/>
              </a:spcAft>
              <a:defRPr sz="2000">
                <a:solidFill>
                  <a:schemeClr val="tx1"/>
                </a:solidFill>
                <a:latin typeface="VNI-Times" pitchFamily="2" charset="0"/>
              </a:defRPr>
            </a:lvl6pPr>
            <a:lvl7pPr marL="2971800" indent="-228600" eaLnBrk="0" fontAlgn="base" hangingPunct="0">
              <a:spcBef>
                <a:spcPct val="0"/>
              </a:spcBef>
              <a:spcAft>
                <a:spcPct val="0"/>
              </a:spcAft>
              <a:defRPr sz="2000">
                <a:solidFill>
                  <a:schemeClr val="tx1"/>
                </a:solidFill>
                <a:latin typeface="VNI-Times" pitchFamily="2" charset="0"/>
              </a:defRPr>
            </a:lvl7pPr>
            <a:lvl8pPr marL="3429000" indent="-228600" eaLnBrk="0" fontAlgn="base" hangingPunct="0">
              <a:spcBef>
                <a:spcPct val="0"/>
              </a:spcBef>
              <a:spcAft>
                <a:spcPct val="0"/>
              </a:spcAft>
              <a:defRPr sz="2000">
                <a:solidFill>
                  <a:schemeClr val="tx1"/>
                </a:solidFill>
                <a:latin typeface="VNI-Times" pitchFamily="2" charset="0"/>
              </a:defRPr>
            </a:lvl8pPr>
            <a:lvl9pPr marL="3886200" indent="-228600" eaLnBrk="0" fontAlgn="base" hangingPunct="0">
              <a:spcBef>
                <a:spcPct val="0"/>
              </a:spcBef>
              <a:spcAft>
                <a:spcPct val="0"/>
              </a:spcAft>
              <a:defRPr sz="2000">
                <a:solidFill>
                  <a:schemeClr val="tx1"/>
                </a:solidFill>
                <a:latin typeface="VNI-Times" pitchFamily="2" charset="0"/>
              </a:defRPr>
            </a:lvl9pPr>
          </a:lstStyle>
          <a:p>
            <a:pPr algn="ctr" eaLnBrk="1" hangingPunct="1">
              <a:spcBef>
                <a:spcPct val="50000"/>
              </a:spcBef>
              <a:defRPr/>
            </a:pPr>
            <a:r>
              <a:rPr lang="en-US" altLang="en-US" sz="3000" b="1" dirty="0" err="1">
                <a:latin typeface="+mj-lt"/>
                <a:cs typeface="Arial" panose="020B0604020202020204" pitchFamily="34" charset="0"/>
              </a:rPr>
              <a:t>Khổ</a:t>
            </a:r>
            <a:r>
              <a:rPr lang="en-US" altLang="en-US" sz="3000" b="1" dirty="0">
                <a:latin typeface="+mj-lt"/>
                <a:cs typeface="Arial" panose="020B0604020202020204" pitchFamily="34" charset="0"/>
              </a:rPr>
              <a:t> 3: </a:t>
            </a:r>
            <a:r>
              <a:rPr lang="en-US" altLang="en-US" sz="3000" b="1" dirty="0" err="1">
                <a:latin typeface="+mj-lt"/>
                <a:cs typeface="Arial" panose="020B0604020202020204" pitchFamily="34" charset="0"/>
              </a:rPr>
              <a:t>Khắp</a:t>
            </a:r>
            <a:r>
              <a:rPr lang="en-US" altLang="en-US" sz="3000" b="1" dirty="0">
                <a:latin typeface="+mj-lt"/>
                <a:cs typeface="Arial" panose="020B0604020202020204" pitchFamily="34" charset="0"/>
              </a:rPr>
              <a:t> </a:t>
            </a:r>
            <a:r>
              <a:rPr lang="en-US" altLang="en-US" sz="3000" b="1" dirty="0" err="1">
                <a:latin typeface="+mj-lt"/>
                <a:cs typeface="Arial" panose="020B0604020202020204" pitchFamily="34" charset="0"/>
              </a:rPr>
              <a:t>người</a:t>
            </a:r>
            <a:r>
              <a:rPr lang="en-US" altLang="en-US" sz="3000" b="1" dirty="0">
                <a:latin typeface="+mj-lt"/>
                <a:cs typeface="Arial" panose="020B0604020202020204" pitchFamily="34" charset="0"/>
              </a:rPr>
              <a:t>…</a:t>
            </a:r>
            <a:r>
              <a:rPr lang="en-US" altLang="en-US" sz="3000" b="1" dirty="0" err="1">
                <a:latin typeface="+mj-lt"/>
                <a:cs typeface="Arial" panose="020B0604020202020204" pitchFamily="34" charset="0"/>
              </a:rPr>
              <a:t>mang</a:t>
            </a:r>
            <a:r>
              <a:rPr lang="en-US" altLang="en-US" sz="3000" b="1" dirty="0">
                <a:latin typeface="+mj-lt"/>
                <a:cs typeface="Arial" panose="020B0604020202020204" pitchFamily="34" charset="0"/>
              </a:rPr>
              <a:t> </a:t>
            </a:r>
            <a:r>
              <a:rPr lang="en-US" altLang="en-US" sz="3000" b="1" dirty="0" err="1">
                <a:latin typeface="+mj-lt"/>
                <a:cs typeface="Arial" panose="020B0604020202020204" pitchFamily="34" charset="0"/>
              </a:rPr>
              <a:t>thuốc</a:t>
            </a:r>
            <a:r>
              <a:rPr lang="en-US" altLang="en-US" sz="3000" b="1" dirty="0">
                <a:latin typeface="+mj-lt"/>
                <a:cs typeface="Arial" panose="020B0604020202020204" pitchFamily="34" charset="0"/>
              </a:rPr>
              <a:t> </a:t>
            </a:r>
            <a:r>
              <a:rPr lang="en-US" altLang="en-US" sz="3000" b="1" dirty="0" err="1">
                <a:latin typeface="+mj-lt"/>
                <a:cs typeface="Arial" panose="020B0604020202020204" pitchFamily="34" charset="0"/>
              </a:rPr>
              <a:t>vào</a:t>
            </a:r>
            <a:r>
              <a:rPr lang="en-US" altLang="en-US" sz="3000" b="1" dirty="0">
                <a:latin typeface="+mj-lt"/>
                <a:cs typeface="Arial" panose="020B0604020202020204" pitchFamily="34" charset="0"/>
              </a:rPr>
              <a:t>.</a:t>
            </a:r>
            <a:endParaRPr lang="vi-VN" altLang="en-US" sz="3000" b="1" dirty="0">
              <a:latin typeface="+mj-lt"/>
              <a:cs typeface="Arial" panose="020B0604020202020204" pitchFamily="34" charset="0"/>
            </a:endParaRPr>
          </a:p>
        </p:txBody>
      </p:sp>
      <p:sp>
        <p:nvSpPr>
          <p:cNvPr id="12296" name="Text Box 25"/>
          <p:cNvSpPr txBox="1">
            <a:spLocks noChangeArrowheads="1"/>
          </p:cNvSpPr>
          <p:nvPr/>
        </p:nvSpPr>
        <p:spPr bwMode="auto">
          <a:xfrm>
            <a:off x="2904010" y="3592354"/>
            <a:ext cx="5465498"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VNI-Times" pitchFamily="2" charset="0"/>
              </a:defRPr>
            </a:lvl1pPr>
            <a:lvl2pPr marL="742950" indent="-285750" eaLnBrk="0" hangingPunct="0">
              <a:defRPr sz="2000">
                <a:solidFill>
                  <a:schemeClr val="tx1"/>
                </a:solidFill>
                <a:latin typeface="VNI-Times" pitchFamily="2" charset="0"/>
              </a:defRPr>
            </a:lvl2pPr>
            <a:lvl3pPr marL="1143000" indent="-228600" eaLnBrk="0" hangingPunct="0">
              <a:defRPr sz="2000">
                <a:solidFill>
                  <a:schemeClr val="tx1"/>
                </a:solidFill>
                <a:latin typeface="VNI-Times" pitchFamily="2" charset="0"/>
              </a:defRPr>
            </a:lvl3pPr>
            <a:lvl4pPr marL="1600200" indent="-228600" eaLnBrk="0" hangingPunct="0">
              <a:defRPr sz="2000">
                <a:solidFill>
                  <a:schemeClr val="tx1"/>
                </a:solidFill>
                <a:latin typeface="VNI-Times" pitchFamily="2" charset="0"/>
              </a:defRPr>
            </a:lvl4pPr>
            <a:lvl5pPr marL="2057400" indent="-228600" eaLnBrk="0" hangingPunct="0">
              <a:defRPr sz="2000">
                <a:solidFill>
                  <a:schemeClr val="tx1"/>
                </a:solidFill>
                <a:latin typeface="VNI-Times" pitchFamily="2" charset="0"/>
              </a:defRPr>
            </a:lvl5pPr>
            <a:lvl6pPr marL="2514600" indent="-228600" eaLnBrk="0" fontAlgn="base" hangingPunct="0">
              <a:spcBef>
                <a:spcPct val="0"/>
              </a:spcBef>
              <a:spcAft>
                <a:spcPct val="0"/>
              </a:spcAft>
              <a:defRPr sz="2000">
                <a:solidFill>
                  <a:schemeClr val="tx1"/>
                </a:solidFill>
                <a:latin typeface="VNI-Times" pitchFamily="2" charset="0"/>
              </a:defRPr>
            </a:lvl6pPr>
            <a:lvl7pPr marL="2971800" indent="-228600" eaLnBrk="0" fontAlgn="base" hangingPunct="0">
              <a:spcBef>
                <a:spcPct val="0"/>
              </a:spcBef>
              <a:spcAft>
                <a:spcPct val="0"/>
              </a:spcAft>
              <a:defRPr sz="2000">
                <a:solidFill>
                  <a:schemeClr val="tx1"/>
                </a:solidFill>
                <a:latin typeface="VNI-Times" pitchFamily="2" charset="0"/>
              </a:defRPr>
            </a:lvl7pPr>
            <a:lvl8pPr marL="3429000" indent="-228600" eaLnBrk="0" fontAlgn="base" hangingPunct="0">
              <a:spcBef>
                <a:spcPct val="0"/>
              </a:spcBef>
              <a:spcAft>
                <a:spcPct val="0"/>
              </a:spcAft>
              <a:defRPr sz="2000">
                <a:solidFill>
                  <a:schemeClr val="tx1"/>
                </a:solidFill>
                <a:latin typeface="VNI-Times" pitchFamily="2" charset="0"/>
              </a:defRPr>
            </a:lvl8pPr>
            <a:lvl9pPr marL="3886200" indent="-228600" eaLnBrk="0" fontAlgn="base" hangingPunct="0">
              <a:spcBef>
                <a:spcPct val="0"/>
              </a:spcBef>
              <a:spcAft>
                <a:spcPct val="0"/>
              </a:spcAft>
              <a:defRPr sz="2000">
                <a:solidFill>
                  <a:schemeClr val="tx1"/>
                </a:solidFill>
                <a:latin typeface="VNI-Times" pitchFamily="2" charset="0"/>
              </a:defRPr>
            </a:lvl9pPr>
          </a:lstStyle>
          <a:p>
            <a:pPr algn="ctr" eaLnBrk="1" hangingPunct="1">
              <a:spcBef>
                <a:spcPct val="50000"/>
              </a:spcBef>
              <a:defRPr/>
            </a:pPr>
            <a:r>
              <a:rPr lang="en-US" altLang="en-US" sz="3000" b="1" dirty="0" err="1">
                <a:latin typeface="+mj-lt"/>
                <a:cs typeface="Arial" panose="020B0604020202020204" pitchFamily="34" charset="0"/>
              </a:rPr>
              <a:t>Khổ</a:t>
            </a:r>
            <a:r>
              <a:rPr lang="en-US" altLang="en-US" sz="3000" b="1" dirty="0">
                <a:latin typeface="+mj-lt"/>
                <a:cs typeface="Arial" panose="020B0604020202020204" pitchFamily="34" charset="0"/>
              </a:rPr>
              <a:t> 4: </a:t>
            </a:r>
            <a:r>
              <a:rPr lang="en-US" altLang="en-US" sz="3000" b="1" dirty="0" err="1">
                <a:latin typeface="+mj-lt"/>
                <a:cs typeface="Arial" panose="020B0604020202020204" pitchFamily="34" charset="0"/>
              </a:rPr>
              <a:t>Sáng</a:t>
            </a:r>
            <a:r>
              <a:rPr lang="en-US" altLang="en-US" sz="3000" b="1" dirty="0">
                <a:latin typeface="+mj-lt"/>
                <a:cs typeface="Arial" panose="020B0604020202020204" pitchFamily="34" charset="0"/>
              </a:rPr>
              <a:t> nay…</a:t>
            </a:r>
            <a:r>
              <a:rPr lang="en-US" altLang="en-US" sz="3000" b="1" dirty="0" err="1">
                <a:latin typeface="+mj-lt"/>
                <a:cs typeface="Arial" panose="020B0604020202020204" pitchFamily="34" charset="0"/>
              </a:rPr>
              <a:t>tập</a:t>
            </a:r>
            <a:r>
              <a:rPr lang="en-US" altLang="en-US" sz="3000" b="1" dirty="0">
                <a:latin typeface="+mj-lt"/>
                <a:cs typeface="Arial" panose="020B0604020202020204" pitchFamily="34" charset="0"/>
              </a:rPr>
              <a:t> </a:t>
            </a:r>
            <a:r>
              <a:rPr lang="en-US" altLang="en-US" sz="3000" b="1" dirty="0" err="1">
                <a:latin typeface="+mj-lt"/>
                <a:cs typeface="Arial" panose="020B0604020202020204" pitchFamily="34" charset="0"/>
              </a:rPr>
              <a:t>đi</a:t>
            </a:r>
            <a:r>
              <a:rPr lang="en-US" altLang="en-US" sz="3000" b="1" dirty="0">
                <a:latin typeface="+mj-lt"/>
                <a:cs typeface="Arial" panose="020B0604020202020204" pitchFamily="34" charset="0"/>
              </a:rPr>
              <a:t>.</a:t>
            </a:r>
            <a:endParaRPr lang="vi-VN" altLang="en-US" sz="3000" b="1" dirty="0">
              <a:latin typeface="+mj-lt"/>
              <a:cs typeface="Arial" panose="020B0604020202020204" pitchFamily="34" charset="0"/>
            </a:endParaRPr>
          </a:p>
        </p:txBody>
      </p:sp>
      <p:sp>
        <p:nvSpPr>
          <p:cNvPr id="12297" name="Text Box 25"/>
          <p:cNvSpPr txBox="1">
            <a:spLocks noChangeArrowheads="1"/>
          </p:cNvSpPr>
          <p:nvPr/>
        </p:nvSpPr>
        <p:spPr bwMode="auto">
          <a:xfrm>
            <a:off x="2734483" y="4211165"/>
            <a:ext cx="6342039"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VNI-Times" pitchFamily="2" charset="0"/>
              </a:defRPr>
            </a:lvl1pPr>
            <a:lvl2pPr marL="742950" indent="-285750" eaLnBrk="0" hangingPunct="0">
              <a:defRPr sz="2000">
                <a:solidFill>
                  <a:schemeClr val="tx1"/>
                </a:solidFill>
                <a:latin typeface="VNI-Times" pitchFamily="2" charset="0"/>
              </a:defRPr>
            </a:lvl2pPr>
            <a:lvl3pPr marL="1143000" indent="-228600" eaLnBrk="0" hangingPunct="0">
              <a:defRPr sz="2000">
                <a:solidFill>
                  <a:schemeClr val="tx1"/>
                </a:solidFill>
                <a:latin typeface="VNI-Times" pitchFamily="2" charset="0"/>
              </a:defRPr>
            </a:lvl3pPr>
            <a:lvl4pPr marL="1600200" indent="-228600" eaLnBrk="0" hangingPunct="0">
              <a:defRPr sz="2000">
                <a:solidFill>
                  <a:schemeClr val="tx1"/>
                </a:solidFill>
                <a:latin typeface="VNI-Times" pitchFamily="2" charset="0"/>
              </a:defRPr>
            </a:lvl4pPr>
            <a:lvl5pPr marL="2057400" indent="-228600" eaLnBrk="0" hangingPunct="0">
              <a:defRPr sz="2000">
                <a:solidFill>
                  <a:schemeClr val="tx1"/>
                </a:solidFill>
                <a:latin typeface="VNI-Times" pitchFamily="2" charset="0"/>
              </a:defRPr>
            </a:lvl5pPr>
            <a:lvl6pPr marL="2514600" indent="-228600" eaLnBrk="0" fontAlgn="base" hangingPunct="0">
              <a:spcBef>
                <a:spcPct val="0"/>
              </a:spcBef>
              <a:spcAft>
                <a:spcPct val="0"/>
              </a:spcAft>
              <a:defRPr sz="2000">
                <a:solidFill>
                  <a:schemeClr val="tx1"/>
                </a:solidFill>
                <a:latin typeface="VNI-Times" pitchFamily="2" charset="0"/>
              </a:defRPr>
            </a:lvl6pPr>
            <a:lvl7pPr marL="2971800" indent="-228600" eaLnBrk="0" fontAlgn="base" hangingPunct="0">
              <a:spcBef>
                <a:spcPct val="0"/>
              </a:spcBef>
              <a:spcAft>
                <a:spcPct val="0"/>
              </a:spcAft>
              <a:defRPr sz="2000">
                <a:solidFill>
                  <a:schemeClr val="tx1"/>
                </a:solidFill>
                <a:latin typeface="VNI-Times" pitchFamily="2" charset="0"/>
              </a:defRPr>
            </a:lvl7pPr>
            <a:lvl8pPr marL="3429000" indent="-228600" eaLnBrk="0" fontAlgn="base" hangingPunct="0">
              <a:spcBef>
                <a:spcPct val="0"/>
              </a:spcBef>
              <a:spcAft>
                <a:spcPct val="0"/>
              </a:spcAft>
              <a:defRPr sz="2000">
                <a:solidFill>
                  <a:schemeClr val="tx1"/>
                </a:solidFill>
                <a:latin typeface="VNI-Times" pitchFamily="2" charset="0"/>
              </a:defRPr>
            </a:lvl8pPr>
            <a:lvl9pPr marL="3886200" indent="-228600" eaLnBrk="0" fontAlgn="base" hangingPunct="0">
              <a:spcBef>
                <a:spcPct val="0"/>
              </a:spcBef>
              <a:spcAft>
                <a:spcPct val="0"/>
              </a:spcAft>
              <a:defRPr sz="2000">
                <a:solidFill>
                  <a:schemeClr val="tx1"/>
                </a:solidFill>
                <a:latin typeface="VNI-Times" pitchFamily="2" charset="0"/>
              </a:defRPr>
            </a:lvl9pPr>
          </a:lstStyle>
          <a:p>
            <a:pPr algn="ctr" eaLnBrk="1" hangingPunct="1">
              <a:spcBef>
                <a:spcPct val="50000"/>
              </a:spcBef>
              <a:defRPr/>
            </a:pPr>
            <a:r>
              <a:rPr lang="en-US" altLang="en-US" sz="3000" b="1" dirty="0" err="1">
                <a:latin typeface="+mj-lt"/>
                <a:cs typeface="Arial" panose="020B0604020202020204" pitchFamily="34" charset="0"/>
              </a:rPr>
              <a:t>Khổ</a:t>
            </a:r>
            <a:r>
              <a:rPr lang="en-US" altLang="en-US" sz="3000" b="1" dirty="0">
                <a:latin typeface="+mj-lt"/>
                <a:cs typeface="Arial" panose="020B0604020202020204" pitchFamily="34" charset="0"/>
              </a:rPr>
              <a:t> 5: </a:t>
            </a:r>
            <a:r>
              <a:rPr lang="en-US" altLang="en-US" sz="3000" b="1" dirty="0" err="1">
                <a:latin typeface="+mj-lt"/>
                <a:cs typeface="Arial" panose="020B0604020202020204" pitchFamily="34" charset="0"/>
              </a:rPr>
              <a:t>Mẹ</a:t>
            </a:r>
            <a:r>
              <a:rPr lang="en-US" altLang="en-US" sz="3000" b="1" dirty="0">
                <a:latin typeface="+mj-lt"/>
                <a:cs typeface="Arial" panose="020B0604020202020204" pitchFamily="34" charset="0"/>
              </a:rPr>
              <a:t> vui….ba </a:t>
            </a:r>
            <a:r>
              <a:rPr lang="en-US" altLang="en-US" sz="3000" b="1" dirty="0" err="1">
                <a:latin typeface="+mj-lt"/>
                <a:cs typeface="Arial" panose="020B0604020202020204" pitchFamily="34" charset="0"/>
              </a:rPr>
              <a:t>vai</a:t>
            </a:r>
            <a:r>
              <a:rPr lang="en-US" altLang="en-US" sz="3000" b="1" dirty="0">
                <a:latin typeface="+mj-lt"/>
                <a:cs typeface="Arial" panose="020B0604020202020204" pitchFamily="34" charset="0"/>
              </a:rPr>
              <a:t> </a:t>
            </a:r>
            <a:r>
              <a:rPr lang="en-US" altLang="en-US" sz="3000" b="1" dirty="0" err="1">
                <a:latin typeface="+mj-lt"/>
                <a:cs typeface="Arial" panose="020B0604020202020204" pitchFamily="34" charset="0"/>
              </a:rPr>
              <a:t>chèo</a:t>
            </a:r>
            <a:r>
              <a:rPr lang="en-US" altLang="en-US" sz="3000" b="1" dirty="0">
                <a:latin typeface="+mj-lt"/>
                <a:cs typeface="Arial" panose="020B0604020202020204" pitchFamily="34" charset="0"/>
              </a:rPr>
              <a:t>.</a:t>
            </a:r>
            <a:endParaRPr lang="vi-VN" altLang="en-US" sz="3000" b="1" dirty="0">
              <a:latin typeface="+mj-lt"/>
              <a:cs typeface="Arial" panose="020B0604020202020204" pitchFamily="34" charset="0"/>
            </a:endParaRPr>
          </a:p>
        </p:txBody>
      </p:sp>
      <p:sp>
        <p:nvSpPr>
          <p:cNvPr id="12298" name="Text Box 25"/>
          <p:cNvSpPr txBox="1">
            <a:spLocks noChangeArrowheads="1"/>
          </p:cNvSpPr>
          <p:nvPr/>
        </p:nvSpPr>
        <p:spPr bwMode="auto">
          <a:xfrm>
            <a:off x="2697538" y="4835627"/>
            <a:ext cx="5809239"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VNI-Times" pitchFamily="2" charset="0"/>
              </a:defRPr>
            </a:lvl1pPr>
            <a:lvl2pPr marL="742950" indent="-285750" eaLnBrk="0" hangingPunct="0">
              <a:defRPr sz="2000">
                <a:solidFill>
                  <a:schemeClr val="tx1"/>
                </a:solidFill>
                <a:latin typeface="VNI-Times" pitchFamily="2" charset="0"/>
              </a:defRPr>
            </a:lvl2pPr>
            <a:lvl3pPr marL="1143000" indent="-228600" eaLnBrk="0" hangingPunct="0">
              <a:defRPr sz="2000">
                <a:solidFill>
                  <a:schemeClr val="tx1"/>
                </a:solidFill>
                <a:latin typeface="VNI-Times" pitchFamily="2" charset="0"/>
              </a:defRPr>
            </a:lvl3pPr>
            <a:lvl4pPr marL="1600200" indent="-228600" eaLnBrk="0" hangingPunct="0">
              <a:defRPr sz="2000">
                <a:solidFill>
                  <a:schemeClr val="tx1"/>
                </a:solidFill>
                <a:latin typeface="VNI-Times" pitchFamily="2" charset="0"/>
              </a:defRPr>
            </a:lvl4pPr>
            <a:lvl5pPr marL="2057400" indent="-228600" eaLnBrk="0" hangingPunct="0">
              <a:defRPr sz="2000">
                <a:solidFill>
                  <a:schemeClr val="tx1"/>
                </a:solidFill>
                <a:latin typeface="VNI-Times" pitchFamily="2" charset="0"/>
              </a:defRPr>
            </a:lvl5pPr>
            <a:lvl6pPr marL="2514600" indent="-228600" eaLnBrk="0" fontAlgn="base" hangingPunct="0">
              <a:spcBef>
                <a:spcPct val="0"/>
              </a:spcBef>
              <a:spcAft>
                <a:spcPct val="0"/>
              </a:spcAft>
              <a:defRPr sz="2000">
                <a:solidFill>
                  <a:schemeClr val="tx1"/>
                </a:solidFill>
                <a:latin typeface="VNI-Times" pitchFamily="2" charset="0"/>
              </a:defRPr>
            </a:lvl6pPr>
            <a:lvl7pPr marL="2971800" indent="-228600" eaLnBrk="0" fontAlgn="base" hangingPunct="0">
              <a:spcBef>
                <a:spcPct val="0"/>
              </a:spcBef>
              <a:spcAft>
                <a:spcPct val="0"/>
              </a:spcAft>
              <a:defRPr sz="2000">
                <a:solidFill>
                  <a:schemeClr val="tx1"/>
                </a:solidFill>
                <a:latin typeface="VNI-Times" pitchFamily="2" charset="0"/>
              </a:defRPr>
            </a:lvl7pPr>
            <a:lvl8pPr marL="3429000" indent="-228600" eaLnBrk="0" fontAlgn="base" hangingPunct="0">
              <a:spcBef>
                <a:spcPct val="0"/>
              </a:spcBef>
              <a:spcAft>
                <a:spcPct val="0"/>
              </a:spcAft>
              <a:defRPr sz="2000">
                <a:solidFill>
                  <a:schemeClr val="tx1"/>
                </a:solidFill>
                <a:latin typeface="VNI-Times" pitchFamily="2" charset="0"/>
              </a:defRPr>
            </a:lvl8pPr>
            <a:lvl9pPr marL="3886200" indent="-228600" eaLnBrk="0" fontAlgn="base" hangingPunct="0">
              <a:spcBef>
                <a:spcPct val="0"/>
              </a:spcBef>
              <a:spcAft>
                <a:spcPct val="0"/>
              </a:spcAft>
              <a:defRPr sz="2000">
                <a:solidFill>
                  <a:schemeClr val="tx1"/>
                </a:solidFill>
                <a:latin typeface="VNI-Times" pitchFamily="2" charset="0"/>
              </a:defRPr>
            </a:lvl9pPr>
          </a:lstStyle>
          <a:p>
            <a:pPr algn="ctr" eaLnBrk="1" hangingPunct="1">
              <a:spcBef>
                <a:spcPct val="50000"/>
              </a:spcBef>
              <a:defRPr/>
            </a:pPr>
            <a:r>
              <a:rPr lang="en-US" altLang="en-US" sz="3000" b="1" dirty="0" err="1">
                <a:latin typeface="+mj-lt"/>
                <a:cs typeface="Arial" panose="020B0604020202020204" pitchFamily="34" charset="0"/>
              </a:rPr>
              <a:t>Khổ</a:t>
            </a:r>
            <a:r>
              <a:rPr lang="en-US" altLang="en-US" sz="3000" b="1" dirty="0">
                <a:latin typeface="+mj-lt"/>
                <a:cs typeface="Arial" panose="020B0604020202020204" pitchFamily="34" charset="0"/>
              </a:rPr>
              <a:t> 6: </a:t>
            </a:r>
            <a:r>
              <a:rPr lang="en-US" altLang="en-US" sz="3000" b="1" dirty="0" err="1">
                <a:latin typeface="+mj-lt"/>
                <a:cs typeface="Arial" panose="020B0604020202020204" pitchFamily="34" charset="0"/>
              </a:rPr>
              <a:t>Vì</a:t>
            </a:r>
            <a:r>
              <a:rPr lang="en-US" altLang="en-US" sz="3000" b="1" dirty="0">
                <a:latin typeface="+mj-lt"/>
                <a:cs typeface="Arial" panose="020B0604020202020204" pitchFamily="34" charset="0"/>
              </a:rPr>
              <a:t> con….</a:t>
            </a:r>
            <a:r>
              <a:rPr lang="en-US" altLang="en-US" sz="3000" b="1" dirty="0" err="1">
                <a:latin typeface="+mj-lt"/>
                <a:cs typeface="Arial" panose="020B0604020202020204" pitchFamily="34" charset="0"/>
              </a:rPr>
              <a:t>ngủ</a:t>
            </a:r>
            <a:r>
              <a:rPr lang="en-US" altLang="en-US" sz="3000" b="1" dirty="0">
                <a:latin typeface="+mj-lt"/>
                <a:cs typeface="Arial" panose="020B0604020202020204" pitchFamily="34" charset="0"/>
              </a:rPr>
              <a:t> say.</a:t>
            </a:r>
            <a:endParaRPr lang="vi-VN" altLang="en-US" sz="3000" b="1" dirty="0">
              <a:latin typeface="+mj-lt"/>
              <a:cs typeface="Arial" panose="020B0604020202020204" pitchFamily="34" charset="0"/>
            </a:endParaRPr>
          </a:p>
        </p:txBody>
      </p:sp>
      <p:sp>
        <p:nvSpPr>
          <p:cNvPr id="12299" name="Text Box 25"/>
          <p:cNvSpPr txBox="1">
            <a:spLocks noChangeArrowheads="1"/>
          </p:cNvSpPr>
          <p:nvPr/>
        </p:nvSpPr>
        <p:spPr bwMode="auto">
          <a:xfrm>
            <a:off x="3058370" y="5440768"/>
            <a:ext cx="4465521"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VNI-Times" pitchFamily="2" charset="0"/>
              </a:defRPr>
            </a:lvl1pPr>
            <a:lvl2pPr marL="742950" indent="-285750" eaLnBrk="0" hangingPunct="0">
              <a:defRPr sz="2000">
                <a:solidFill>
                  <a:schemeClr val="tx1"/>
                </a:solidFill>
                <a:latin typeface="VNI-Times" pitchFamily="2" charset="0"/>
              </a:defRPr>
            </a:lvl2pPr>
            <a:lvl3pPr marL="1143000" indent="-228600" eaLnBrk="0" hangingPunct="0">
              <a:defRPr sz="2000">
                <a:solidFill>
                  <a:schemeClr val="tx1"/>
                </a:solidFill>
                <a:latin typeface="VNI-Times" pitchFamily="2" charset="0"/>
              </a:defRPr>
            </a:lvl3pPr>
            <a:lvl4pPr marL="1600200" indent="-228600" eaLnBrk="0" hangingPunct="0">
              <a:defRPr sz="2000">
                <a:solidFill>
                  <a:schemeClr val="tx1"/>
                </a:solidFill>
                <a:latin typeface="VNI-Times" pitchFamily="2" charset="0"/>
              </a:defRPr>
            </a:lvl4pPr>
            <a:lvl5pPr marL="2057400" indent="-228600" eaLnBrk="0" hangingPunct="0">
              <a:defRPr sz="2000">
                <a:solidFill>
                  <a:schemeClr val="tx1"/>
                </a:solidFill>
                <a:latin typeface="VNI-Times" pitchFamily="2" charset="0"/>
              </a:defRPr>
            </a:lvl5pPr>
            <a:lvl6pPr marL="2514600" indent="-228600" eaLnBrk="0" fontAlgn="base" hangingPunct="0">
              <a:spcBef>
                <a:spcPct val="0"/>
              </a:spcBef>
              <a:spcAft>
                <a:spcPct val="0"/>
              </a:spcAft>
              <a:defRPr sz="2000">
                <a:solidFill>
                  <a:schemeClr val="tx1"/>
                </a:solidFill>
                <a:latin typeface="VNI-Times" pitchFamily="2" charset="0"/>
              </a:defRPr>
            </a:lvl6pPr>
            <a:lvl7pPr marL="2971800" indent="-228600" eaLnBrk="0" fontAlgn="base" hangingPunct="0">
              <a:spcBef>
                <a:spcPct val="0"/>
              </a:spcBef>
              <a:spcAft>
                <a:spcPct val="0"/>
              </a:spcAft>
              <a:defRPr sz="2000">
                <a:solidFill>
                  <a:schemeClr val="tx1"/>
                </a:solidFill>
                <a:latin typeface="VNI-Times" pitchFamily="2" charset="0"/>
              </a:defRPr>
            </a:lvl7pPr>
            <a:lvl8pPr marL="3429000" indent="-228600" eaLnBrk="0" fontAlgn="base" hangingPunct="0">
              <a:spcBef>
                <a:spcPct val="0"/>
              </a:spcBef>
              <a:spcAft>
                <a:spcPct val="0"/>
              </a:spcAft>
              <a:defRPr sz="2000">
                <a:solidFill>
                  <a:schemeClr val="tx1"/>
                </a:solidFill>
                <a:latin typeface="VNI-Times" pitchFamily="2" charset="0"/>
              </a:defRPr>
            </a:lvl8pPr>
            <a:lvl9pPr marL="3886200" indent="-228600" eaLnBrk="0" fontAlgn="base" hangingPunct="0">
              <a:spcBef>
                <a:spcPct val="0"/>
              </a:spcBef>
              <a:spcAft>
                <a:spcPct val="0"/>
              </a:spcAft>
              <a:defRPr sz="2000">
                <a:solidFill>
                  <a:schemeClr val="tx1"/>
                </a:solidFill>
                <a:latin typeface="VNI-Times" pitchFamily="2" charset="0"/>
              </a:defRPr>
            </a:lvl9pPr>
          </a:lstStyle>
          <a:p>
            <a:pPr algn="ctr" eaLnBrk="1" hangingPunct="1">
              <a:spcBef>
                <a:spcPct val="50000"/>
              </a:spcBef>
              <a:defRPr/>
            </a:pPr>
            <a:r>
              <a:rPr lang="en-US" altLang="en-US" sz="3000" b="1" dirty="0" err="1">
                <a:latin typeface="+mj-lt"/>
                <a:cs typeface="Arial" panose="020B0604020202020204" pitchFamily="34" charset="0"/>
              </a:rPr>
              <a:t>Khổ</a:t>
            </a:r>
            <a:r>
              <a:rPr lang="en-US" altLang="en-US" sz="3000" b="1" dirty="0">
                <a:latin typeface="+mj-lt"/>
                <a:cs typeface="Arial" panose="020B0604020202020204" pitchFamily="34" charset="0"/>
              </a:rPr>
              <a:t> 7: </a:t>
            </a:r>
            <a:r>
              <a:rPr lang="en-US" altLang="en-US" sz="3000" b="1" dirty="0" err="1">
                <a:latin typeface="+mj-lt"/>
                <a:cs typeface="Arial" panose="020B0604020202020204" pitchFamily="34" charset="0"/>
              </a:rPr>
              <a:t>Phần</a:t>
            </a:r>
            <a:r>
              <a:rPr lang="en-US" altLang="en-US" sz="3000" b="1" dirty="0">
                <a:latin typeface="+mj-lt"/>
                <a:cs typeface="Arial" panose="020B0604020202020204" pitchFamily="34" charset="0"/>
              </a:rPr>
              <a:t> </a:t>
            </a:r>
            <a:r>
              <a:rPr lang="en-US" altLang="en-US" sz="3000" b="1" dirty="0" err="1">
                <a:latin typeface="+mj-lt"/>
                <a:cs typeface="Arial" panose="020B0604020202020204" pitchFamily="34" charset="0"/>
              </a:rPr>
              <a:t>còn</a:t>
            </a:r>
            <a:r>
              <a:rPr lang="en-US" altLang="en-US" sz="3000" b="1" dirty="0">
                <a:latin typeface="+mj-lt"/>
                <a:cs typeface="Arial" panose="020B0604020202020204" pitchFamily="34" charset="0"/>
              </a:rPr>
              <a:t> </a:t>
            </a:r>
            <a:r>
              <a:rPr lang="en-US" altLang="en-US" sz="3000" b="1" dirty="0" err="1">
                <a:latin typeface="+mj-lt"/>
                <a:cs typeface="Arial" panose="020B0604020202020204" pitchFamily="34" charset="0"/>
              </a:rPr>
              <a:t>lại</a:t>
            </a:r>
            <a:r>
              <a:rPr lang="en-US" altLang="en-US" sz="3000" b="1" dirty="0">
                <a:latin typeface="+mj-lt"/>
                <a:cs typeface="Arial" panose="020B0604020202020204" pitchFamily="34" charset="0"/>
              </a:rPr>
              <a:t>.</a:t>
            </a:r>
            <a:endParaRPr lang="vi-VN" altLang="en-US" sz="3000" b="1" dirty="0">
              <a:latin typeface="+mj-lt"/>
              <a:cs typeface="Arial" panose="020B0604020202020204" pitchFamily="34" charset="0"/>
            </a:endParaRPr>
          </a:p>
        </p:txBody>
      </p:sp>
    </p:spTree>
    <p:extLst>
      <p:ext uri="{BB962C8B-B14F-4D97-AF65-F5344CB8AC3E}">
        <p14:creationId xmlns:p14="http://schemas.microsoft.com/office/powerpoint/2010/main" val="688767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293"/>
                                        </p:tgtEl>
                                        <p:attrNameLst>
                                          <p:attrName>style.visibility</p:attrName>
                                        </p:attrNameLst>
                                      </p:cBhvr>
                                      <p:to>
                                        <p:strVal val="visible"/>
                                      </p:to>
                                    </p:set>
                                    <p:animEffect transition="in" filter="barn(inVertical)">
                                      <p:cBhvr>
                                        <p:cTn id="7" dur="500"/>
                                        <p:tgtEl>
                                          <p:spTgt spid="1229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2294"/>
                                        </p:tgtEl>
                                        <p:attrNameLst>
                                          <p:attrName>style.visibility</p:attrName>
                                        </p:attrNameLst>
                                      </p:cBhvr>
                                      <p:to>
                                        <p:strVal val="visible"/>
                                      </p:to>
                                    </p:set>
                                    <p:animEffect transition="in" filter="barn(inVertical)">
                                      <p:cBhvr>
                                        <p:cTn id="10" dur="500"/>
                                        <p:tgtEl>
                                          <p:spTgt spid="12294"/>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2295"/>
                                        </p:tgtEl>
                                        <p:attrNameLst>
                                          <p:attrName>style.visibility</p:attrName>
                                        </p:attrNameLst>
                                      </p:cBhvr>
                                      <p:to>
                                        <p:strVal val="visible"/>
                                      </p:to>
                                    </p:set>
                                    <p:animEffect transition="in" filter="barn(inVertical)">
                                      <p:cBhvr>
                                        <p:cTn id="13" dur="500"/>
                                        <p:tgtEl>
                                          <p:spTgt spid="12295"/>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2296"/>
                                        </p:tgtEl>
                                        <p:attrNameLst>
                                          <p:attrName>style.visibility</p:attrName>
                                        </p:attrNameLst>
                                      </p:cBhvr>
                                      <p:to>
                                        <p:strVal val="visible"/>
                                      </p:to>
                                    </p:set>
                                    <p:animEffect transition="in" filter="barn(inVertical)">
                                      <p:cBhvr>
                                        <p:cTn id="16" dur="500"/>
                                        <p:tgtEl>
                                          <p:spTgt spid="12296"/>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12297"/>
                                        </p:tgtEl>
                                        <p:attrNameLst>
                                          <p:attrName>style.visibility</p:attrName>
                                        </p:attrNameLst>
                                      </p:cBhvr>
                                      <p:to>
                                        <p:strVal val="visible"/>
                                      </p:to>
                                    </p:set>
                                    <p:animEffect transition="in" filter="barn(inVertical)">
                                      <p:cBhvr>
                                        <p:cTn id="19" dur="500"/>
                                        <p:tgtEl>
                                          <p:spTgt spid="12297"/>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12298"/>
                                        </p:tgtEl>
                                        <p:attrNameLst>
                                          <p:attrName>style.visibility</p:attrName>
                                        </p:attrNameLst>
                                      </p:cBhvr>
                                      <p:to>
                                        <p:strVal val="visible"/>
                                      </p:to>
                                    </p:set>
                                    <p:animEffect transition="in" filter="barn(inVertical)">
                                      <p:cBhvr>
                                        <p:cTn id="22" dur="500"/>
                                        <p:tgtEl>
                                          <p:spTgt spid="12298"/>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2299"/>
                                        </p:tgtEl>
                                        <p:attrNameLst>
                                          <p:attrName>style.visibility</p:attrName>
                                        </p:attrNameLst>
                                      </p:cBhvr>
                                      <p:to>
                                        <p:strVal val="visible"/>
                                      </p:to>
                                    </p:set>
                                    <p:animEffect transition="in" filter="barn(inVertical)">
                                      <p:cBhvr>
                                        <p:cTn id="25" dur="500"/>
                                        <p:tgtEl>
                                          <p:spTgt spid="122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p:bldP spid="12294" grpId="0"/>
      <p:bldP spid="12295" grpId="0"/>
      <p:bldP spid="12296" grpId="0"/>
      <p:bldP spid="12297" grpId="0"/>
      <p:bldP spid="12298" grpId="0"/>
      <p:bldP spid="1229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mẹ con cánh cụt.jpg"/>
          <p:cNvPicPr>
            <a:picLocks noChangeAspect="1"/>
          </p:cNvPicPr>
          <p:nvPr/>
        </p:nvPicPr>
        <p:blipFill>
          <a:blip r:embed="rId2">
            <a:duotone>
              <a:schemeClr val="bg2">
                <a:shade val="45000"/>
                <a:satMod val="135000"/>
              </a:schemeClr>
              <a:prstClr val="white"/>
            </a:duotone>
          </a:blip>
          <a:srcRect t="13333"/>
          <a:stretch>
            <a:fillRect/>
          </a:stretch>
        </p:blipFill>
        <p:spPr>
          <a:xfrm>
            <a:off x="0" y="0"/>
            <a:ext cx="12192000" cy="6858000"/>
          </a:xfrm>
          <a:prstGeom prst="rect">
            <a:avLst/>
          </a:prstGeom>
        </p:spPr>
      </p:pic>
      <p:pic>
        <p:nvPicPr>
          <p:cNvPr id="7" name="Picture 6" descr="Cơi trầu.jpg"/>
          <p:cNvPicPr>
            <a:picLocks noChangeAspect="1"/>
          </p:cNvPicPr>
          <p:nvPr/>
        </p:nvPicPr>
        <p:blipFill>
          <a:blip r:embed="rId3"/>
          <a:stretch>
            <a:fillRect/>
          </a:stretch>
        </p:blipFill>
        <p:spPr>
          <a:xfrm>
            <a:off x="666751" y="821811"/>
            <a:ext cx="7200899" cy="5772150"/>
          </a:xfrm>
          <a:prstGeom prst="ellipse">
            <a:avLst/>
          </a:prstGeom>
          <a:ln>
            <a:noFill/>
          </a:ln>
          <a:effectLst>
            <a:softEdge rad="112500"/>
          </a:effectLst>
        </p:spPr>
      </p:pic>
      <p:sp>
        <p:nvSpPr>
          <p:cNvPr id="13317" name="Text Box 25"/>
          <p:cNvSpPr txBox="1">
            <a:spLocks noChangeArrowheads="1"/>
          </p:cNvSpPr>
          <p:nvPr/>
        </p:nvSpPr>
        <p:spPr bwMode="auto">
          <a:xfrm>
            <a:off x="7067550" y="5429250"/>
            <a:ext cx="2171700" cy="715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VNI-Times" pitchFamily="2" charset="0"/>
              </a:defRPr>
            </a:lvl1pPr>
            <a:lvl2pPr marL="742950" indent="-285750" eaLnBrk="0" hangingPunct="0">
              <a:defRPr sz="2000">
                <a:solidFill>
                  <a:schemeClr val="tx1"/>
                </a:solidFill>
                <a:latin typeface="VNI-Times" pitchFamily="2" charset="0"/>
              </a:defRPr>
            </a:lvl2pPr>
            <a:lvl3pPr marL="1143000" indent="-228600" eaLnBrk="0" hangingPunct="0">
              <a:defRPr sz="2000">
                <a:solidFill>
                  <a:schemeClr val="tx1"/>
                </a:solidFill>
                <a:latin typeface="VNI-Times" pitchFamily="2" charset="0"/>
              </a:defRPr>
            </a:lvl3pPr>
            <a:lvl4pPr marL="1600200" indent="-228600" eaLnBrk="0" hangingPunct="0">
              <a:defRPr sz="2000">
                <a:solidFill>
                  <a:schemeClr val="tx1"/>
                </a:solidFill>
                <a:latin typeface="VNI-Times" pitchFamily="2" charset="0"/>
              </a:defRPr>
            </a:lvl4pPr>
            <a:lvl5pPr marL="2057400" indent="-228600" eaLnBrk="0" hangingPunct="0">
              <a:defRPr sz="2000">
                <a:solidFill>
                  <a:schemeClr val="tx1"/>
                </a:solidFill>
                <a:latin typeface="VNI-Times" pitchFamily="2" charset="0"/>
              </a:defRPr>
            </a:lvl5pPr>
            <a:lvl6pPr marL="2514600" indent="-228600" eaLnBrk="0" fontAlgn="base" hangingPunct="0">
              <a:spcBef>
                <a:spcPct val="0"/>
              </a:spcBef>
              <a:spcAft>
                <a:spcPct val="0"/>
              </a:spcAft>
              <a:defRPr sz="2000">
                <a:solidFill>
                  <a:schemeClr val="tx1"/>
                </a:solidFill>
                <a:latin typeface="VNI-Times" pitchFamily="2" charset="0"/>
              </a:defRPr>
            </a:lvl6pPr>
            <a:lvl7pPr marL="2971800" indent="-228600" eaLnBrk="0" fontAlgn="base" hangingPunct="0">
              <a:spcBef>
                <a:spcPct val="0"/>
              </a:spcBef>
              <a:spcAft>
                <a:spcPct val="0"/>
              </a:spcAft>
              <a:defRPr sz="2000">
                <a:solidFill>
                  <a:schemeClr val="tx1"/>
                </a:solidFill>
                <a:latin typeface="VNI-Times" pitchFamily="2" charset="0"/>
              </a:defRPr>
            </a:lvl7pPr>
            <a:lvl8pPr marL="3429000" indent="-228600" eaLnBrk="0" fontAlgn="base" hangingPunct="0">
              <a:spcBef>
                <a:spcPct val="0"/>
              </a:spcBef>
              <a:spcAft>
                <a:spcPct val="0"/>
              </a:spcAft>
              <a:defRPr sz="2000">
                <a:solidFill>
                  <a:schemeClr val="tx1"/>
                </a:solidFill>
                <a:latin typeface="VNI-Times" pitchFamily="2" charset="0"/>
              </a:defRPr>
            </a:lvl8pPr>
            <a:lvl9pPr marL="3886200" indent="-228600" eaLnBrk="0" fontAlgn="base" hangingPunct="0">
              <a:spcBef>
                <a:spcPct val="0"/>
              </a:spcBef>
              <a:spcAft>
                <a:spcPct val="0"/>
              </a:spcAft>
              <a:defRPr sz="2000">
                <a:solidFill>
                  <a:schemeClr val="tx1"/>
                </a:solidFill>
                <a:latin typeface="VNI-Times" pitchFamily="2" charset="0"/>
              </a:defRPr>
            </a:lvl9pPr>
          </a:lstStyle>
          <a:p>
            <a:pPr algn="ctr" eaLnBrk="1" hangingPunct="1">
              <a:spcBef>
                <a:spcPct val="50000"/>
              </a:spcBef>
              <a:defRPr/>
            </a:pPr>
            <a:r>
              <a:rPr lang="en-US" altLang="en-US" sz="4050" b="1" dirty="0" err="1">
                <a:latin typeface="+mj-lt"/>
                <a:cs typeface="Arial" panose="020B0604020202020204" pitchFamily="34" charset="0"/>
              </a:rPr>
              <a:t>Cơi</a:t>
            </a:r>
            <a:r>
              <a:rPr lang="en-US" altLang="en-US" sz="4050" b="1" dirty="0">
                <a:latin typeface="+mj-lt"/>
                <a:cs typeface="Arial" panose="020B0604020202020204" pitchFamily="34" charset="0"/>
              </a:rPr>
              <a:t> </a:t>
            </a:r>
            <a:r>
              <a:rPr lang="en-US" altLang="en-US" sz="4050" b="1" dirty="0" err="1">
                <a:latin typeface="+mj-lt"/>
                <a:cs typeface="Arial" panose="020B0604020202020204" pitchFamily="34" charset="0"/>
              </a:rPr>
              <a:t>trầu</a:t>
            </a:r>
            <a:endParaRPr lang="vi-VN" altLang="en-US" sz="4050" b="1" dirty="0">
              <a:latin typeface="+mj-lt"/>
              <a:cs typeface="Arial" panose="020B0604020202020204" pitchFamily="34" charset="0"/>
            </a:endParaRPr>
          </a:p>
        </p:txBody>
      </p:sp>
    </p:spTree>
    <p:extLst>
      <p:ext uri="{BB962C8B-B14F-4D97-AF65-F5344CB8AC3E}">
        <p14:creationId xmlns:p14="http://schemas.microsoft.com/office/powerpoint/2010/main" val="746362342"/>
      </p:ext>
    </p:extLst>
  </p:cSld>
  <p:clrMapOvr>
    <a:masterClrMapping/>
  </p:clrMapOvr>
  <p:transition>
    <p:random/>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6"/>
          <p:cNvSpPr>
            <a:spLocks noChangeArrowheads="1"/>
          </p:cNvSpPr>
          <p:nvPr/>
        </p:nvSpPr>
        <p:spPr bwMode="auto">
          <a:xfrm>
            <a:off x="6453188" y="201708"/>
            <a:ext cx="5551885" cy="6324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000">
                <a:solidFill>
                  <a:schemeClr val="tx1"/>
                </a:solidFill>
                <a:latin typeface="VNI-Times" pitchFamily="2" charset="0"/>
              </a:defRPr>
            </a:lvl1pPr>
            <a:lvl2pPr marL="742950" indent="-285750" eaLnBrk="0" hangingPunct="0">
              <a:defRPr sz="2000">
                <a:solidFill>
                  <a:schemeClr val="tx1"/>
                </a:solidFill>
                <a:latin typeface="VNI-Times" pitchFamily="2" charset="0"/>
              </a:defRPr>
            </a:lvl2pPr>
            <a:lvl3pPr marL="1143000" indent="-228600" eaLnBrk="0" hangingPunct="0">
              <a:defRPr sz="2000">
                <a:solidFill>
                  <a:schemeClr val="tx1"/>
                </a:solidFill>
                <a:latin typeface="VNI-Times" pitchFamily="2" charset="0"/>
              </a:defRPr>
            </a:lvl3pPr>
            <a:lvl4pPr marL="1600200" indent="-228600" eaLnBrk="0" hangingPunct="0">
              <a:defRPr sz="2000">
                <a:solidFill>
                  <a:schemeClr val="tx1"/>
                </a:solidFill>
                <a:latin typeface="VNI-Times" pitchFamily="2" charset="0"/>
              </a:defRPr>
            </a:lvl4pPr>
            <a:lvl5pPr marL="2057400" indent="-228600" eaLnBrk="0" hangingPunct="0">
              <a:defRPr sz="2000">
                <a:solidFill>
                  <a:schemeClr val="tx1"/>
                </a:solidFill>
                <a:latin typeface="VNI-Times" pitchFamily="2" charset="0"/>
              </a:defRPr>
            </a:lvl5pPr>
            <a:lvl6pPr marL="2514600" indent="-228600" eaLnBrk="0" fontAlgn="base" hangingPunct="0">
              <a:spcBef>
                <a:spcPct val="0"/>
              </a:spcBef>
              <a:spcAft>
                <a:spcPct val="0"/>
              </a:spcAft>
              <a:defRPr sz="2000">
                <a:solidFill>
                  <a:schemeClr val="tx1"/>
                </a:solidFill>
                <a:latin typeface="VNI-Times" pitchFamily="2" charset="0"/>
              </a:defRPr>
            </a:lvl6pPr>
            <a:lvl7pPr marL="2971800" indent="-228600" eaLnBrk="0" fontAlgn="base" hangingPunct="0">
              <a:spcBef>
                <a:spcPct val="0"/>
              </a:spcBef>
              <a:spcAft>
                <a:spcPct val="0"/>
              </a:spcAft>
              <a:defRPr sz="2000">
                <a:solidFill>
                  <a:schemeClr val="tx1"/>
                </a:solidFill>
                <a:latin typeface="VNI-Times" pitchFamily="2" charset="0"/>
              </a:defRPr>
            </a:lvl7pPr>
            <a:lvl8pPr marL="3429000" indent="-228600" eaLnBrk="0" fontAlgn="base" hangingPunct="0">
              <a:spcBef>
                <a:spcPct val="0"/>
              </a:spcBef>
              <a:spcAft>
                <a:spcPct val="0"/>
              </a:spcAft>
              <a:defRPr sz="2000">
                <a:solidFill>
                  <a:schemeClr val="tx1"/>
                </a:solidFill>
                <a:latin typeface="VNI-Times" pitchFamily="2" charset="0"/>
              </a:defRPr>
            </a:lvl8pPr>
            <a:lvl9pPr marL="3886200" indent="-228600" eaLnBrk="0" fontAlgn="base" hangingPunct="0">
              <a:spcBef>
                <a:spcPct val="0"/>
              </a:spcBef>
              <a:spcAft>
                <a:spcPct val="0"/>
              </a:spcAft>
              <a:defRPr sz="2000">
                <a:solidFill>
                  <a:schemeClr val="tx1"/>
                </a:solidFill>
                <a:latin typeface="VNI-Times" pitchFamily="2" charset="0"/>
              </a:defRPr>
            </a:lvl9pPr>
          </a:lstStyle>
          <a:p>
            <a:pPr algn="just" eaLnBrk="1" hangingPunct="1">
              <a:defRPr/>
            </a:pPr>
            <a:r>
              <a:rPr lang="vi-VN" altLang="en-US" sz="2700" b="1" dirty="0">
                <a:latin typeface="+mj-lt"/>
                <a:cs typeface="Arial" panose="020B0604020202020204" pitchFamily="34" charset="0"/>
              </a:rPr>
              <a:t>Truyện Kiều</a:t>
            </a:r>
            <a:r>
              <a:rPr lang="vi-VN" altLang="en-US" sz="2700" dirty="0">
                <a:latin typeface="+mj-lt"/>
                <a:cs typeface="Arial" panose="020B0604020202020204" pitchFamily="34" charset="0"/>
              </a:rPr>
              <a:t> là tên gọi phổ biến của tác phẩm </a:t>
            </a:r>
            <a:r>
              <a:rPr lang="vi-VN" altLang="en-US" sz="2700" b="1" dirty="0">
                <a:latin typeface="+mj-lt"/>
                <a:cs typeface="Arial" panose="020B0604020202020204" pitchFamily="34" charset="0"/>
              </a:rPr>
              <a:t>Đoạn Trường Tân Thanh</a:t>
            </a:r>
            <a:r>
              <a:rPr lang="en-US" altLang="en-US" sz="2700" b="1" dirty="0">
                <a:latin typeface="+mj-lt"/>
                <a:cs typeface="Arial" panose="020B0604020202020204" pitchFamily="34" charset="0"/>
              </a:rPr>
              <a:t> </a:t>
            </a:r>
            <a:r>
              <a:rPr lang="vi-VN" altLang="en-US" sz="2700" dirty="0">
                <a:latin typeface="+mj-lt"/>
                <a:cs typeface="Arial" panose="020B0604020202020204" pitchFamily="34" charset="0"/>
              </a:rPr>
              <a:t>của đại thi hào Nguyễn Du. Truyện Kiều là tiểu thuyết viết bằng thơ lục bát. Truyện phản ánh xã hội đương thời thông qua cuộc đời của nhân vật chính Vương Thuý Kiều. Xuyên suốt tác phẩm là chữ “tâm” theo như Nguyễn Du đã tâm niệm</a:t>
            </a:r>
            <a:r>
              <a:rPr lang="en-US" altLang="en-US" sz="2700" dirty="0">
                <a:latin typeface="+mj-lt"/>
                <a:cs typeface="Arial" panose="020B0604020202020204" pitchFamily="34" charset="0"/>
              </a:rPr>
              <a:t>:</a:t>
            </a:r>
            <a:r>
              <a:rPr lang="vi-VN" altLang="en-US" sz="2700" dirty="0">
                <a:latin typeface="+mj-lt"/>
                <a:cs typeface="Arial" panose="020B0604020202020204" pitchFamily="34" charset="0"/>
              </a:rPr>
              <a:t>“Linh Sơn chỉ ở lòng người thôi”</a:t>
            </a:r>
            <a:r>
              <a:rPr lang="en-US" altLang="en-US" sz="2700" dirty="0">
                <a:latin typeface="+mj-lt"/>
                <a:cs typeface="Arial" panose="020B0604020202020204" pitchFamily="34" charset="0"/>
              </a:rPr>
              <a:t>.</a:t>
            </a:r>
            <a:r>
              <a:rPr lang="vi-VN" altLang="en-US" sz="2700" dirty="0">
                <a:latin typeface="+mj-lt"/>
                <a:cs typeface="Arial" panose="020B0604020202020204" pitchFamily="34" charset="0"/>
              </a:rPr>
              <a:t> Ngày nay, Truyện Kiều của Nguyễn Du là một trong những tác phẩm văn học Việt Nam được giới thiệu rộng rãi nhất đến với các du khách cũng như các nhà nghiên cứu nước ngoài.</a:t>
            </a:r>
            <a:endParaRPr lang="en-US" altLang="en-US" sz="2700" dirty="0">
              <a:latin typeface="+mj-lt"/>
              <a:cs typeface="Arial" panose="020B0604020202020204" pitchFamily="34" charset="0"/>
            </a:endParaRPr>
          </a:p>
        </p:txBody>
      </p:sp>
      <p:pic>
        <p:nvPicPr>
          <p:cNvPr id="8" name="Picture 7" descr="Truyện Kiều.jpg"/>
          <p:cNvPicPr>
            <a:picLocks noChangeAspect="1"/>
          </p:cNvPicPr>
          <p:nvPr/>
        </p:nvPicPr>
        <p:blipFill>
          <a:blip r:embed="rId2"/>
          <a:stretch>
            <a:fillRect/>
          </a:stretch>
        </p:blipFill>
        <p:spPr>
          <a:xfrm>
            <a:off x="381001" y="285750"/>
            <a:ext cx="5886449" cy="622935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1363322414"/>
      </p:ext>
    </p:extLst>
  </p:cSld>
  <p:clrMapOvr>
    <a:masterClrMapping/>
  </p:clrMapOvr>
  <p:transition>
    <p:random/>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Text Box 25"/>
          <p:cNvSpPr txBox="1">
            <a:spLocks noChangeArrowheads="1"/>
          </p:cNvSpPr>
          <p:nvPr/>
        </p:nvSpPr>
        <p:spPr bwMode="auto">
          <a:xfrm>
            <a:off x="8286750" y="4800600"/>
            <a:ext cx="1771650" cy="854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VNI-Times" pitchFamily="2" charset="0"/>
              </a:defRPr>
            </a:lvl1pPr>
            <a:lvl2pPr marL="742950" indent="-285750" eaLnBrk="0" hangingPunct="0">
              <a:defRPr sz="2000">
                <a:solidFill>
                  <a:schemeClr val="tx1"/>
                </a:solidFill>
                <a:latin typeface="VNI-Times" pitchFamily="2" charset="0"/>
              </a:defRPr>
            </a:lvl2pPr>
            <a:lvl3pPr marL="1143000" indent="-228600" eaLnBrk="0" hangingPunct="0">
              <a:defRPr sz="2000">
                <a:solidFill>
                  <a:schemeClr val="tx1"/>
                </a:solidFill>
                <a:latin typeface="VNI-Times" pitchFamily="2" charset="0"/>
              </a:defRPr>
            </a:lvl3pPr>
            <a:lvl4pPr marL="1600200" indent="-228600" eaLnBrk="0" hangingPunct="0">
              <a:defRPr sz="2000">
                <a:solidFill>
                  <a:schemeClr val="tx1"/>
                </a:solidFill>
                <a:latin typeface="VNI-Times" pitchFamily="2" charset="0"/>
              </a:defRPr>
            </a:lvl4pPr>
            <a:lvl5pPr marL="2057400" indent="-228600" eaLnBrk="0" hangingPunct="0">
              <a:defRPr sz="2000">
                <a:solidFill>
                  <a:schemeClr val="tx1"/>
                </a:solidFill>
                <a:latin typeface="VNI-Times" pitchFamily="2" charset="0"/>
              </a:defRPr>
            </a:lvl5pPr>
            <a:lvl6pPr marL="2514600" indent="-228600" eaLnBrk="0" fontAlgn="base" hangingPunct="0">
              <a:spcBef>
                <a:spcPct val="0"/>
              </a:spcBef>
              <a:spcAft>
                <a:spcPct val="0"/>
              </a:spcAft>
              <a:defRPr sz="2000">
                <a:solidFill>
                  <a:schemeClr val="tx1"/>
                </a:solidFill>
                <a:latin typeface="VNI-Times" pitchFamily="2" charset="0"/>
              </a:defRPr>
            </a:lvl6pPr>
            <a:lvl7pPr marL="2971800" indent="-228600" eaLnBrk="0" fontAlgn="base" hangingPunct="0">
              <a:spcBef>
                <a:spcPct val="0"/>
              </a:spcBef>
              <a:spcAft>
                <a:spcPct val="0"/>
              </a:spcAft>
              <a:defRPr sz="2000">
                <a:solidFill>
                  <a:schemeClr val="tx1"/>
                </a:solidFill>
                <a:latin typeface="VNI-Times" pitchFamily="2" charset="0"/>
              </a:defRPr>
            </a:lvl7pPr>
            <a:lvl8pPr marL="3429000" indent="-228600" eaLnBrk="0" fontAlgn="base" hangingPunct="0">
              <a:spcBef>
                <a:spcPct val="0"/>
              </a:spcBef>
              <a:spcAft>
                <a:spcPct val="0"/>
              </a:spcAft>
              <a:defRPr sz="2000">
                <a:solidFill>
                  <a:schemeClr val="tx1"/>
                </a:solidFill>
                <a:latin typeface="VNI-Times" pitchFamily="2" charset="0"/>
              </a:defRPr>
            </a:lvl8pPr>
            <a:lvl9pPr marL="3886200" indent="-228600" eaLnBrk="0" fontAlgn="base" hangingPunct="0">
              <a:spcBef>
                <a:spcPct val="0"/>
              </a:spcBef>
              <a:spcAft>
                <a:spcPct val="0"/>
              </a:spcAft>
              <a:defRPr sz="2000">
                <a:solidFill>
                  <a:schemeClr val="tx1"/>
                </a:solidFill>
                <a:latin typeface="VNI-Times" pitchFamily="2" charset="0"/>
              </a:defRPr>
            </a:lvl9pPr>
          </a:lstStyle>
          <a:p>
            <a:pPr algn="ctr" eaLnBrk="1" hangingPunct="1">
              <a:spcBef>
                <a:spcPct val="50000"/>
              </a:spcBef>
              <a:defRPr/>
            </a:pPr>
            <a:r>
              <a:rPr lang="en-US" altLang="en-US" sz="4950" b="1" dirty="0">
                <a:latin typeface="+mj-lt"/>
                <a:cs typeface="Arial" panose="020B0604020202020204" pitchFamily="34" charset="0"/>
              </a:rPr>
              <a:t>Y </a:t>
            </a:r>
            <a:r>
              <a:rPr lang="en-US" altLang="en-US" sz="4950" b="1" dirty="0" err="1">
                <a:latin typeface="+mj-lt"/>
                <a:cs typeface="Arial" panose="020B0604020202020204" pitchFamily="34" charset="0"/>
              </a:rPr>
              <a:t>sĩ</a:t>
            </a:r>
            <a:endParaRPr lang="vi-VN" altLang="en-US" sz="4950" b="1" dirty="0">
              <a:latin typeface="+mj-lt"/>
              <a:cs typeface="Arial" panose="020B0604020202020204" pitchFamily="34" charset="0"/>
            </a:endParaRPr>
          </a:p>
        </p:txBody>
      </p:sp>
      <p:pic>
        <p:nvPicPr>
          <p:cNvPr id="5" name="Picture 4" descr="Y sĩ đang khám bệnh.jpg"/>
          <p:cNvPicPr>
            <a:picLocks noChangeAspect="1"/>
          </p:cNvPicPr>
          <p:nvPr/>
        </p:nvPicPr>
        <p:blipFill>
          <a:blip r:embed="rId2"/>
          <a:stretch>
            <a:fillRect/>
          </a:stretch>
        </p:blipFill>
        <p:spPr>
          <a:xfrm>
            <a:off x="952500" y="342900"/>
            <a:ext cx="7334250" cy="600075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953241295"/>
      </p:ext>
    </p:extLst>
  </p:cSld>
  <p:clrMapOvr>
    <a:masterClrMapping/>
  </p:clrMapOvr>
  <p:transition>
    <p:random/>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TotalTime>
  <Words>1330</Words>
  <Application>Microsoft Office PowerPoint</Application>
  <PresentationFormat>Widescreen</PresentationFormat>
  <Paragraphs>170</Paragraphs>
  <Slides>27</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Arial</vt:lpstr>
      <vt:lpstr>Calibri</vt:lpstr>
      <vt:lpstr>Calibri Light</vt:lpstr>
      <vt:lpstr>Times New Roman</vt:lpstr>
      <vt:lpstr>VNI-Times</vt:lpstr>
      <vt:lpstr>Wingdings</vt:lpstr>
      <vt:lpstr>Office Theme</vt:lpstr>
      <vt:lpstr>PowerPoint Presentation</vt:lpstr>
      <vt:lpstr>PowerPoint Presentation</vt:lpstr>
      <vt:lpstr>PowerPoint Presentation</vt:lpstr>
      <vt:lpstr>PowerPoint Presentation</vt:lpstr>
      <vt:lpstr>PowerPoint Presentation</vt:lpstr>
      <vt:lpstr>Luyện đọc</vt:lpstr>
      <vt:lpstr>PowerPoint Presentation</vt:lpstr>
      <vt:lpstr>PowerPoint Presentation</vt:lpstr>
      <vt:lpstr>PowerPoint Presentation</vt:lpstr>
      <vt:lpstr>LUYỆN ĐỌC</vt:lpstr>
      <vt:lpstr>PowerPoint Presentation</vt:lpstr>
      <vt:lpstr>THI ĐỌC THEO NHÓM</vt:lpstr>
      <vt:lpstr>PowerPoint Presentation</vt:lpstr>
      <vt:lpstr>PowerPoint Presentation</vt:lpstr>
      <vt:lpstr>TÌM HIỂU NỘI DUNG BÀI THƠ</vt:lpstr>
      <vt:lpstr>PowerPoint Presentation</vt:lpstr>
      <vt:lpstr>PowerPoint Presentation</vt:lpstr>
      <vt:lpstr>TÌM HIỂU NỘI DUNG BÀI THƠ</vt:lpstr>
      <vt:lpstr>PowerPoint Presentation</vt:lpstr>
      <vt:lpstr>TÌM HIỂU NỘI DUNG BÀI THƠ</vt:lpstr>
      <vt:lpstr>Bài thơ có ý nghĩa như thế nào?</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Linh Trịnh</cp:lastModifiedBy>
  <cp:revision>4</cp:revision>
  <dcterms:created xsi:type="dcterms:W3CDTF">2020-09-08T15:50:21Z</dcterms:created>
  <dcterms:modified xsi:type="dcterms:W3CDTF">2020-09-22T11:55:39Z</dcterms:modified>
</cp:coreProperties>
</file>