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57" r:id="rId16"/>
    <p:sldId id="282" r:id="rId17"/>
    <p:sldId id="283" r:id="rId18"/>
    <p:sldId id="284" r:id="rId19"/>
    <p:sldId id="285" r:id="rId20"/>
    <p:sldId id="286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C4A1B-8763-42C3-B87D-042F7C9DC9A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41C51-CE7B-4FD8-9CD0-205C32D51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8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1EA18B2-3A60-46D3-B6F5-B2574D732E65}" type="slidenum">
              <a:rPr lang="vi-VN" altLang="en-US" sz="1200">
                <a:latin typeface="Arial" panose="020B0604020202020204" pitchFamily="34" charset="0"/>
              </a:rPr>
              <a:pPr algn="r" eaLnBrk="1" hangingPunct="1"/>
              <a:t>3</a:t>
            </a:fld>
            <a:endParaRPr lang="vi-VN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7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B59-3B25-4B2F-8741-C5B2CF52A9A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3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B59-3B25-4B2F-8741-C5B2CF52A9A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2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B59-3B25-4B2F-8741-C5B2CF52A9A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8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B59-3B25-4B2F-8741-C5B2CF52A9A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0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B59-3B25-4B2F-8741-C5B2CF52A9A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B59-3B25-4B2F-8741-C5B2CF52A9A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8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B59-3B25-4B2F-8741-C5B2CF52A9A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7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B59-3B25-4B2F-8741-C5B2CF52A9A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3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B59-3B25-4B2F-8741-C5B2CF52A9A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5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B59-3B25-4B2F-8741-C5B2CF52A9A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B59-3B25-4B2F-8741-C5B2CF52A9A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8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39B59-3B25-4B2F-8741-C5B2CF52A9A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7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4" name="Picture 94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01955">
            <a:off x="1511300" y="2374900"/>
            <a:ext cx="9731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1638300" y="1651998"/>
            <a:ext cx="8915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LỚP 4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MÔN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2290763" y="669741"/>
            <a:ext cx="8262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 THỤY</a:t>
            </a:r>
          </a:p>
        </p:txBody>
      </p:sp>
    </p:spTree>
    <p:extLst>
      <p:ext uri="{BB962C8B-B14F-4D97-AF65-F5344CB8AC3E}">
        <p14:creationId xmlns:p14="http://schemas.microsoft.com/office/powerpoint/2010/main" val="1830969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93 0.00231 C 0.0405 0.00092 0.04206 -0.00093 0.04375 -0.00209 C 0.04531 -0.00301 0.04701 -0.00301 0.04844 -0.00417 C 0.05156 -0.00695 0.05443 -0.01667 0.05677 -0.02107 C 0.05834 -0.03148 0.05951 -0.03982 0.06042 -0.0507 C 0.05977 -0.05972 0.05808 -0.09931 0.05326 -0.10972 C 0.05248 -0.11134 0.05091 -0.11111 0.04974 -0.11181 C 0.04336 -0.12269 0.03112 -0.13241 0.02227 -0.13519 C 0.01602 -0.1463 0.02188 -0.1382 0.01276 -0.14352 C 0.00821 -0.1463 0.00404 -0.15255 -0.00026 -0.15625 C -0.00104 -0.15834 -0.00169 -0.16065 -0.00273 -0.1625 C -0.00377 -0.16435 -0.00573 -0.16459 -0.00625 -0.1669 C -0.00742 -0.17222 -0.00677 -0.17824 -0.00742 -0.1838 C -0.00794 -0.1882 -0.00911 -0.19236 -0.00989 -0.19653 C -0.01107 -0.2331 -0.01159 -0.26713 -0.00508 -0.30232 C -0.00364 -0.30972 0.0013 -0.31343 0.00443 -0.31898 C 0.0155 -0.33866 0.03594 -0.35695 0.05091 -0.36551 C 0.05703 -0.37408 0.06576 -0.37963 0.07344 -0.38241 C 0.08216 -0.39028 0.0905 -0.39259 0.09974 -0.39722 C 0.11823 -0.40672 0.13646 -0.41644 0.1556 -0.4206 C 0.16485 -0.42593 0.17188 -0.42732 0.18177 -0.42894 C 0.19141 -0.43334 0.20156 -0.43403 0.21159 -0.43542 C 0.25768 -0.43403 0.30248 -0.43125 0.34844 -0.43334 C 0.36927 -0.43727 0.38959 -0.44514 0.41042 -0.45023 C 0.46836 -0.44908 0.50938 -0.44769 0.56159 -0.44167 C 0.57058 -0.43773 0.57969 -0.43681 0.58893 -0.43542 C 0.59623 -0.43218 0.603 -0.42894 0.61042 -0.42685 C 0.61159 -0.42593 0.61276 -0.4257 0.61393 -0.42477 C 0.61524 -0.42361 0.61628 -0.42153 0.61758 -0.4206 C 0.62018 -0.41852 0.62318 -0.41806 0.62591 -0.41644 C 0.62995 -0.41088 0.63294 -0.40648 0.63776 -0.40371 C 0.64232 -0.39514 0.6487 -0.39468 0.65209 -0.38241 C 0.65534 -0.37084 0.66055 -0.3588 0.66276 -0.34653 C 0.66446 -0.3375 0.66459 -0.32801 0.66641 -0.31898 C 0.66992 -0.27454 0.66693 -0.22292 0.64844 -0.19005 C 0.64688 -0.18148 0.64492 -0.17801 0.64011 -0.17523 C 0.63776 -0.1625 0.62344 -0.15764 0.61641 -0.15209 C 0.60638 -0.14398 0.59623 -0.14283 0.58542 -0.13935 C 0.57227 -0.13519 0.56068 -0.12685 0.54727 -0.12454 C 0.5362 -0.11667 0.53477 -0.11806 0.51992 -0.11597 C 0.51081 -0.11482 0.49258 -0.11181 0.49258 -0.11158 C 0.44844 -0.11297 0.40547 -0.11505 0.36146 -0.11806 C 0.33828 -0.12361 0.31485 -0.12315 0.29141 -0.12662 C 0.27813 -0.13334 0.26472 -0.13542 0.25091 -0.13727 C 0.24089 -0.14306 0.23021 -0.14422 0.21992 -0.14769 C 0.20938 -0.15116 0.19922 -0.15579 0.1888 -0.15834 C 0.17839 -0.16759 0.1638 -0.16898 0.15209 -0.17315 C 0.14492 -0.1757 0.13906 -0.18172 0.13177 -0.1838 C 0.12318 -0.18889 0.12709 -0.18704 0.11992 -0.19005 C 0.1086 -0.20047 0.09623 -0.20695 0.08542 -0.21968 C 0.08464 -0.22246 0.08412 -0.2257 0.08308 -0.22824 C 0.08242 -0.22986 0.08112 -0.23056 0.0806 -0.23241 C 0.07904 -0.23773 0.07865 -0.24398 0.07709 -0.24931 C 0.07591 -0.25764 0.07565 -0.2625 0.07227 -0.26852 C 0.07266 -0.27709 0.07188 -0.29259 0.07474 -0.30232 C 0.078 -0.31366 0.08737 -0.32732 0.09492 -0.32755 C 0.12748 -0.32894 0.16003 -0.32894 0.19245 -0.32963 C 0.23672 -0.33658 0.28034 -0.34584 0.32474 -0.34861 C 0.34844 -0.35371 0.36185 -0.35185 0.39011 -0.3507 C 0.40013 -0.34491 0.38906 -0.3507 0.41159 -0.34653 C 0.42201 -0.34468 0.43203 -0.33959 0.44258 -0.33797 C 0.45222 -0.3338 0.4612 -0.33148 0.4711 -0.32963 C 0.47227 -0.32894 0.47357 -0.32871 0.47474 -0.32755 C 0.47565 -0.32639 0.47604 -0.32384 0.47709 -0.32315 C 0.47969 -0.32153 0.48268 -0.32176 0.48542 -0.32107 C 0.49011 -0.3169 0.49492 -0.31389 0.49974 -0.31042 C 0.50209 -0.3088 0.50677 -0.30625 0.50677 -0.30602 C 0.5086 -0.29769 0.5125 -0.29329 0.51511 -0.28542 C 0.51758 -0.27801 0.51901 -0.26991 0.5211 -0.26204 C 0.52188 -0.23334 0.52656 -0.18658 0.51992 -0.15834 C 0.51276 -0.12801 0.50052 -0.1044 0.48542 -0.08658 C 0.48203 -0.08264 0.478 -0.08056 0.47474 -0.07616 C 0.46589 -0.06435 0.47409 -0.06945 0.46511 -0.06551 C 0.45599 -0.05533 0.44492 -0.05116 0.43425 -0.04861 C 0.42084 -0.0382 0.42891 -0.04283 0.40925 -0.03797 C 0.40638 -0.03727 0.40091 -0.03588 0.40091 -0.03565 C 0.38698 -0.02639 0.37279 -0.02755 0.35794 -0.02523 C 0.34974 -0.02176 0.34128 -0.02269 0.33294 -0.01898 C 0.32787 -0.01273 0.32123 -0.01088 0.31511 -0.00834 C 0.30638 0.00741 0.31133 0.00347 0.30091 0.00648 C 0.29974 0.00856 0.2987 0.01111 0.29727 0.01273 C 0.29518 0.01528 0.29193 0.01389 0.29011 0.01713 C 0.28959 0.01805 0.2918 0.01713 0.29258 0.01713 " pathEditMode="relative" rAng="0" ptsTypes="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20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-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8464">
            <a:off x="788988" y="1146175"/>
            <a:ext cx="896937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1000" y="152400"/>
            <a:ext cx="5370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511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6488">
            <a:off x="787400" y="1035050"/>
            <a:ext cx="95916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81000" y="15240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1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De Men benh vuc ke yeu 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" b="4225"/>
          <a:stretch>
            <a:fillRect/>
          </a:stretch>
        </p:blipFill>
        <p:spPr bwMode="auto">
          <a:xfrm>
            <a:off x="463550" y="1143000"/>
            <a:ext cx="113157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ontent Placeholder 2"/>
          <p:cNvSpPr txBox="1">
            <a:spLocks/>
          </p:cNvSpPr>
          <p:nvPr/>
        </p:nvSpPr>
        <p:spPr bwMode="auto">
          <a:xfrm>
            <a:off x="3200400" y="293688"/>
            <a:ext cx="5786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Dế</a:t>
            </a:r>
            <a:r>
              <a:rPr lang="en-US" altLang="en-US" sz="36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Mèn</a:t>
            </a:r>
            <a:r>
              <a:rPr lang="en-US" altLang="en-US" sz="36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bênh</a:t>
            </a:r>
            <a:r>
              <a:rPr lang="en-US" altLang="en-US" sz="36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vực</a:t>
            </a:r>
            <a:r>
              <a:rPr lang="en-US" altLang="en-US" sz="36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kẻ</a:t>
            </a:r>
            <a:r>
              <a:rPr lang="en-US" altLang="en-US" sz="36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yếu</a:t>
            </a:r>
            <a:endParaRPr lang="en-US" altLang="en-US" sz="36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Tô</a:t>
            </a:r>
            <a:r>
              <a:rPr lang="en-US" altLang="en-US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Hoài</a:t>
            </a:r>
            <a:endParaRPr lang="en-US" altLang="en-US" sz="16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6628" name="Group 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1" y="1"/>
            <a:chExt cx="9143998" cy="6857999"/>
          </a:xfrm>
        </p:grpSpPr>
        <p:grpSp>
          <p:nvGrpSpPr>
            <p:cNvPr id="26629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26639" name="Picture 9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0" name="Picture 9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630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26637" name="Picture 9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8" name="Picture 9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631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26635" name="Picture 9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6" name="Picture 9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632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26633" name="Picture 9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4" name="Picture 9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74552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8"/>
          <p:cNvSpPr txBox="1">
            <a:spLocks noChangeArrowheads="1"/>
          </p:cNvSpPr>
          <p:nvPr/>
        </p:nvSpPr>
        <p:spPr bwMode="auto">
          <a:xfrm>
            <a:off x="4079875" y="32131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27651" name="Text Box 20"/>
          <p:cNvSpPr txBox="1">
            <a:spLocks noChangeArrowheads="1"/>
          </p:cNvSpPr>
          <p:nvPr/>
        </p:nvSpPr>
        <p:spPr bwMode="auto">
          <a:xfrm>
            <a:off x="4008438" y="314166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27666" name="Content Placeholder 2"/>
          <p:cNvSpPr txBox="1">
            <a:spLocks/>
          </p:cNvSpPr>
          <p:nvPr/>
        </p:nvSpPr>
        <p:spPr bwMode="auto">
          <a:xfrm>
            <a:off x="129857" y="969517"/>
            <a:ext cx="11927160" cy="242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96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3968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396875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3968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396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gục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29857" y="3774440"/>
            <a:ext cx="1192716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96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3968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396875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3968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396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808513" y="139255"/>
            <a:ext cx="5786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911635" y="1789611"/>
            <a:ext cx="1502228" cy="13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97" y="2672700"/>
            <a:ext cx="4876800" cy="3855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041" y="613970"/>
            <a:ext cx="4689564" cy="59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8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8"/>
          <p:cNvSpPr txBox="1">
            <a:spLocks noChangeArrowheads="1"/>
          </p:cNvSpPr>
          <p:nvPr/>
        </p:nvSpPr>
        <p:spPr bwMode="auto">
          <a:xfrm>
            <a:off x="4079875" y="32131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29699" name="Text Box 20"/>
          <p:cNvSpPr txBox="1">
            <a:spLocks noChangeArrowheads="1"/>
          </p:cNvSpPr>
          <p:nvPr/>
        </p:nvSpPr>
        <p:spPr bwMode="auto">
          <a:xfrm>
            <a:off x="4008438" y="314166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3402805" y="938533"/>
            <a:ext cx="47863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4295775" y="205108"/>
            <a:ext cx="3000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471770" y="2256496"/>
            <a:ext cx="76438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400" dirty="0">
              <a:solidFill>
                <a:srgbClr val="2D15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2400332" y="3113746"/>
            <a:ext cx="8267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2: Chị Nhà Trò….. ăn thịt em.</a:t>
            </a:r>
            <a:endParaRPr lang="vi-VN" altLang="en-US" sz="4400">
              <a:solidFill>
                <a:srgbClr val="2D15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2400332" y="3970996"/>
            <a:ext cx="50942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3: Phần còn lại.</a:t>
            </a:r>
            <a:endParaRPr lang="vi-VN" altLang="en-US" sz="4400">
              <a:solidFill>
                <a:srgbClr val="2D15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706" name="Group 1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1" y="1"/>
            <a:chExt cx="9143998" cy="6857999"/>
          </a:xfrm>
        </p:grpSpPr>
        <p:grpSp>
          <p:nvGrpSpPr>
            <p:cNvPr id="29707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29717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8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08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29715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6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09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29713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4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10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29711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2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1625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5" grpId="0"/>
      <p:bldP spid="12" grpId="0"/>
      <p:bldP spid="16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29857" y="752362"/>
            <a:ext cx="11927160" cy="242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96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3968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396875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3968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396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gục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0" y="3421410"/>
            <a:ext cx="1192716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96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3968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396875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3968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396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821576" y="27040"/>
            <a:ext cx="5786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129857" y="707907"/>
            <a:ext cx="5081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vi-VN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129857" y="1812799"/>
            <a:ext cx="5081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vi-VN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56598" y="5218246"/>
            <a:ext cx="5081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vi-VN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15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351925" y="1170374"/>
            <a:ext cx="11422063" cy="184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96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3968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396875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3968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396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351925" y="1181034"/>
            <a:ext cx="5081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vi-VN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847702" y="350772"/>
            <a:ext cx="5786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230698" y="1704254"/>
            <a:ext cx="1313793" cy="109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91" y="2249065"/>
            <a:ext cx="5182879" cy="427879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78677" y="3370844"/>
            <a:ext cx="5786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Cloud 9"/>
          <p:cNvSpPr/>
          <p:nvPr/>
        </p:nvSpPr>
        <p:spPr>
          <a:xfrm>
            <a:off x="3728470" y="3017520"/>
            <a:ext cx="4167051" cy="2421789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55382" y="3624962"/>
            <a:ext cx="3913226" cy="136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182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0" y="418012"/>
            <a:ext cx="11927160" cy="410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96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3968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396875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3968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396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208235" y="418012"/>
            <a:ext cx="5081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vi-VN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 descr="Áo thâm quần thẫ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900" y="418012"/>
            <a:ext cx="4520518" cy="569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508545" y="1293223"/>
            <a:ext cx="11583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90050" y="4828359"/>
            <a:ext cx="5786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Cloud 8"/>
          <p:cNvSpPr/>
          <p:nvPr/>
        </p:nvSpPr>
        <p:spPr>
          <a:xfrm>
            <a:off x="4067023" y="4349931"/>
            <a:ext cx="4167051" cy="2421789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20848" y="4878839"/>
            <a:ext cx="3913226" cy="136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940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395468" y="1122347"/>
            <a:ext cx="10982280" cy="377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96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3968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396875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3968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396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thui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thủi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278777" y="1267097"/>
            <a:ext cx="89646" cy="390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199120" y="1267097"/>
            <a:ext cx="134983" cy="3908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770120" y="1797023"/>
            <a:ext cx="127555" cy="3964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829288" y="1797023"/>
            <a:ext cx="136774" cy="3964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484620" y="1797023"/>
            <a:ext cx="163989" cy="3964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1300143" y="1657923"/>
            <a:ext cx="195942" cy="535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63492" y="2332600"/>
            <a:ext cx="163988" cy="3964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250578" y="2332600"/>
            <a:ext cx="155281" cy="3964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9326246" y="2332600"/>
            <a:ext cx="222963" cy="3964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270452" y="2886891"/>
            <a:ext cx="156759" cy="3913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349213" y="2886891"/>
            <a:ext cx="136779" cy="377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1260567" y="2729076"/>
            <a:ext cx="195942" cy="535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1338946" y="2729075"/>
            <a:ext cx="195942" cy="535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958149" y="3546034"/>
            <a:ext cx="97971" cy="2677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017319" y="3476644"/>
            <a:ext cx="131841" cy="3371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958149" y="3845157"/>
            <a:ext cx="195942" cy="535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839200" y="3850365"/>
            <a:ext cx="195942" cy="535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850571" y="4385942"/>
            <a:ext cx="195942" cy="535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929141" y="4385942"/>
            <a:ext cx="195942" cy="535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0006149" y="2193500"/>
            <a:ext cx="117565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977229" y="2750320"/>
            <a:ext cx="1567544" cy="76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9139454" y="3351621"/>
            <a:ext cx="2042352" cy="76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1526176" y="3278246"/>
            <a:ext cx="1601800" cy="76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7846230" y="2757969"/>
            <a:ext cx="1350021" cy="2182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5170908" y="3343972"/>
            <a:ext cx="2042352" cy="76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7149160" y="4428718"/>
            <a:ext cx="1550703" cy="281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5575181" y="4415125"/>
            <a:ext cx="1154366" cy="76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184356" y="3879549"/>
            <a:ext cx="1695032" cy="76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9106028" y="4456841"/>
            <a:ext cx="2042352" cy="76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489375" y="5071562"/>
            <a:ext cx="1169608" cy="2295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2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09897" y="469204"/>
            <a:ext cx="10593977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96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3968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396875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3968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396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692331" y="933630"/>
            <a:ext cx="7576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vi-VN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50862" y="4070714"/>
            <a:ext cx="5786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loud 4"/>
          <p:cNvSpPr/>
          <p:nvPr/>
        </p:nvSpPr>
        <p:spPr>
          <a:xfrm>
            <a:off x="3779640" y="3337195"/>
            <a:ext cx="4167051" cy="2421789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33465" y="3866103"/>
            <a:ext cx="3913226" cy="136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dung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147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524000" y="1447800"/>
            <a:ext cx="914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2294" name="Picture 6" descr="BD1E8B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09872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603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770709" y="821901"/>
            <a:ext cx="10593977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96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3968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396875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3968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396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653142" y="1299390"/>
            <a:ext cx="7576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vi-VN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016137" y="1427141"/>
            <a:ext cx="89646" cy="390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435326" y="1384126"/>
            <a:ext cx="89646" cy="390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345680" y="1384127"/>
            <a:ext cx="89646" cy="390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9101224" y="1900162"/>
            <a:ext cx="89646" cy="390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015932" y="1884339"/>
            <a:ext cx="89646" cy="390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60458" y="1900163"/>
            <a:ext cx="89646" cy="390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770812" y="1884340"/>
            <a:ext cx="89646" cy="390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639772" y="2448853"/>
            <a:ext cx="89646" cy="390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561909" y="2448854"/>
            <a:ext cx="89646" cy="390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902822" y="1817968"/>
            <a:ext cx="101019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93360" y="2814036"/>
            <a:ext cx="2629990" cy="104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202090" y="2335075"/>
            <a:ext cx="101019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054122" y="2335075"/>
            <a:ext cx="271169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291120" y="2335075"/>
            <a:ext cx="147969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1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8"/>
          <p:cNvSpPr txBox="1">
            <a:spLocks noChangeArrowheads="1"/>
          </p:cNvSpPr>
          <p:nvPr/>
        </p:nvSpPr>
        <p:spPr bwMode="auto">
          <a:xfrm>
            <a:off x="2640013" y="3213100"/>
            <a:ext cx="6911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0253" name="Text Box 20"/>
          <p:cNvSpPr txBox="1">
            <a:spLocks noChangeArrowheads="1"/>
          </p:cNvSpPr>
          <p:nvPr/>
        </p:nvSpPr>
        <p:spPr bwMode="auto">
          <a:xfrm>
            <a:off x="2124147" y="2214055"/>
            <a:ext cx="87153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u="sng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en-US" sz="4400" u="sng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u="sng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en-US" altLang="en-US" sz="4400" u="sng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180974" y="1812716"/>
            <a:ext cx="1060172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chùn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chùn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7894" name="Group 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1" y="1"/>
            <a:chExt cx="9143998" cy="6857999"/>
          </a:xfrm>
        </p:grpSpPr>
        <p:grpSp>
          <p:nvGrpSpPr>
            <p:cNvPr id="37895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37905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6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6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37903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4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7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37901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2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8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37899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0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5033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/>
      <p:bldP spid="10253" grpId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8"/>
          <p:cNvSpPr txBox="1">
            <a:spLocks noChangeArrowheads="1"/>
          </p:cNvSpPr>
          <p:nvPr/>
        </p:nvSpPr>
        <p:spPr bwMode="auto">
          <a:xfrm>
            <a:off x="2640013" y="3213100"/>
            <a:ext cx="6911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918419" y="2332350"/>
            <a:ext cx="9144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u="sng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en-US" sz="4400" u="sng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u="sng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en-US" altLang="en-US" sz="4400" u="sng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2: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18595" y="1610128"/>
            <a:ext cx="1175480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Trước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đây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mẹ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vay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lương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ăn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bọn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nhện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đấy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chưa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thì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chết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ốm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yếu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đủ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ăn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nợ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Bọn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nhện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mấy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bận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Lần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chúng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chăng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tơ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chặn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đe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dọa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bắt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chị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ăn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918" name="Group 1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1" y="1"/>
            <a:chExt cx="9143998" cy="6857999"/>
          </a:xfrm>
        </p:grpSpPr>
        <p:grpSp>
          <p:nvGrpSpPr>
            <p:cNvPr id="38919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38929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30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20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38927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28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21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38925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26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22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38923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24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638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8"/>
          <p:cNvSpPr txBox="1">
            <a:spLocks noChangeArrowheads="1"/>
          </p:cNvSpPr>
          <p:nvPr/>
        </p:nvSpPr>
        <p:spPr bwMode="auto">
          <a:xfrm>
            <a:off x="4079875" y="32131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41987" name="Text Box 20"/>
          <p:cNvSpPr txBox="1">
            <a:spLocks noChangeArrowheads="1"/>
          </p:cNvSpPr>
          <p:nvPr/>
        </p:nvSpPr>
        <p:spPr bwMode="auto">
          <a:xfrm>
            <a:off x="4008438" y="314166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704181" y="2144979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u="sng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en-US" sz="4400" u="sng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u="sng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en-US" altLang="en-US" sz="4400" u="sng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055688" y="2117237"/>
            <a:ext cx="104409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4000" u="sng">
              <a:solidFill>
                <a:srgbClr val="2D15DB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4000">
              <a:solidFill>
                <a:srgbClr val="2D15DB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200150" y="2347088"/>
            <a:ext cx="102965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Cử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Dế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Mèn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xòe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càng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phản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ứng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mạnh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mẽ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),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dắt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vệ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che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chở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991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1" y="1"/>
            <a:chExt cx="9143998" cy="6857999"/>
          </a:xfrm>
        </p:grpSpPr>
        <p:grpSp>
          <p:nvGrpSpPr>
            <p:cNvPr id="41993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42003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04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994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42001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02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995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41999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00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996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41997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98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7879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8"/>
          <p:cNvSpPr txBox="1">
            <a:spLocks noChangeArrowheads="1"/>
          </p:cNvSpPr>
          <p:nvPr/>
        </p:nvSpPr>
        <p:spPr bwMode="auto">
          <a:xfrm>
            <a:off x="4079875" y="32131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45059" name="Text Box 20"/>
          <p:cNvSpPr txBox="1">
            <a:spLocks noChangeArrowheads="1"/>
          </p:cNvSpPr>
          <p:nvPr/>
        </p:nvSpPr>
        <p:spPr bwMode="auto">
          <a:xfrm>
            <a:off x="4008438" y="314166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982663" y="2214563"/>
            <a:ext cx="104425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u="sng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 hỏi 4</a:t>
            </a:r>
            <a:r>
              <a:rPr lang="en-US" altLang="en-US" sz="440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altLang="en-US" sz="440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một hình ảnh nhân hóa mà em thích. Cho biết vì sao em thích ?</a:t>
            </a:r>
          </a:p>
        </p:txBody>
      </p:sp>
      <p:grpSp>
        <p:nvGrpSpPr>
          <p:cNvPr id="45061" name="Group 1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1" y="1"/>
            <a:chExt cx="9143998" cy="6857999"/>
          </a:xfrm>
        </p:grpSpPr>
        <p:grpSp>
          <p:nvGrpSpPr>
            <p:cNvPr id="45063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45073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74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5064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45071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72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5065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45069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70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5066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45067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68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4947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34133" y="1285862"/>
            <a:ext cx="10758477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34132" y="1286284"/>
            <a:ext cx="10758477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4872038" y="18446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85" name="Group 2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1" y="1"/>
            <a:chExt cx="9143998" cy="6857999"/>
          </a:xfrm>
        </p:grpSpPr>
        <p:grpSp>
          <p:nvGrpSpPr>
            <p:cNvPr id="46088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46098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99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089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46096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97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090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46094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95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091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46092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93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6087" name="Content Placeholder 2"/>
          <p:cNvSpPr txBox="1">
            <a:spLocks/>
          </p:cNvSpPr>
          <p:nvPr/>
        </p:nvSpPr>
        <p:spPr bwMode="auto">
          <a:xfrm>
            <a:off x="3338428" y="286479"/>
            <a:ext cx="48577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i="1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i="1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600" b="1" i="1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b="1" i="1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2516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5457825"/>
            <a:ext cx="49657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00588"/>
            <a:ext cx="367665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3760788"/>
            <a:ext cx="5053012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3549650"/>
            <a:ext cx="21240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3" y="3190875"/>
            <a:ext cx="22685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2593975"/>
            <a:ext cx="2433638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1963738"/>
            <a:ext cx="2640012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3103563"/>
            <a:ext cx="55308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1587500"/>
            <a:ext cx="239553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1377950"/>
            <a:ext cx="2755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33388"/>
            <a:ext cx="32353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1243013"/>
            <a:ext cx="4157663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420938"/>
            <a:ext cx="35433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1"/>
          <p:cNvSpPr txBox="1">
            <a:spLocks noChangeArrowheads="1"/>
          </p:cNvSpPr>
          <p:nvPr/>
        </p:nvSpPr>
        <p:spPr bwMode="auto">
          <a:xfrm>
            <a:off x="2895600" y="41910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b="1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48131" name="Text Box 10"/>
          <p:cNvSpPr txBox="1">
            <a:spLocks noChangeArrowheads="1"/>
          </p:cNvSpPr>
          <p:nvPr/>
        </p:nvSpPr>
        <p:spPr bwMode="auto">
          <a:xfrm>
            <a:off x="4079875" y="32131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48132" name="Text Box 11"/>
          <p:cNvSpPr txBox="1">
            <a:spLocks noChangeArrowheads="1"/>
          </p:cNvSpPr>
          <p:nvPr/>
        </p:nvSpPr>
        <p:spPr bwMode="auto">
          <a:xfrm>
            <a:off x="4008438" y="314166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21509" name="Rectangle 20"/>
          <p:cNvSpPr>
            <a:spLocks noChangeArrowheads="1"/>
          </p:cNvSpPr>
          <p:nvPr/>
        </p:nvSpPr>
        <p:spPr bwMode="auto">
          <a:xfrm>
            <a:off x="1524000" y="500843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Qua </a:t>
            </a:r>
            <a:r>
              <a:rPr lang="en-US" altLang="en-US" sz="48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8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48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8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48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8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8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8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8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8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8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altLang="en-US" sz="4800" dirty="0">
              <a:solidFill>
                <a:srgbClr val="2D15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134" name="Group 2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1" y="1"/>
            <a:chExt cx="9143998" cy="6857999"/>
          </a:xfrm>
        </p:grpSpPr>
        <p:grpSp>
          <p:nvGrpSpPr>
            <p:cNvPr id="48137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48147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8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138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48145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6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139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48143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4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140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48141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2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932780" y="1035829"/>
            <a:ext cx="108013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4400" dirty="0">
                <a:solidFill>
                  <a:srgbClr val="2D1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800" dirty="0">
              <a:solidFill>
                <a:srgbClr val="2D15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09" grpId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250px-Mole_cricket02-de tr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6350"/>
            <a:ext cx="36036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1154987699_23ab5491a9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0"/>
            <a:ext cx="21367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 descr="agile-frog-32000-nh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141663"/>
            <a:ext cx="320040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 descr="bongua-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36550"/>
            <a:ext cx="36576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 descr="dragonfly_bla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141663"/>
            <a:ext cx="342900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0" descr="ech cau vo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41663"/>
            <a:ext cx="37338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104900" y="2576513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3940175" y="2576513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Dế Trũi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7810500" y="2565400"/>
            <a:ext cx="2590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Bọ ngựa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104900" y="6092825"/>
            <a:ext cx="2590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5029200" y="6092825"/>
            <a:ext cx="2590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Nhái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8382000" y="6084888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</a:t>
            </a:r>
          </a:p>
        </p:txBody>
      </p:sp>
    </p:spTree>
    <p:extLst>
      <p:ext uri="{BB962C8B-B14F-4D97-AF65-F5344CB8AC3E}">
        <p14:creationId xmlns:p14="http://schemas.microsoft.com/office/powerpoint/2010/main" val="26497373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/>
      <p:bldP spid="54284" grpId="0"/>
      <p:bldP spid="54285" grpId="0"/>
      <p:bldP spid="54286" grpId="0"/>
      <p:bldP spid="54287" grpId="0"/>
      <p:bldP spid="542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xien t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94063"/>
            <a:ext cx="3200400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chau chau v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0"/>
            <a:ext cx="34496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p1070369he0-chauch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9556">
            <a:off x="330200" y="242888"/>
            <a:ext cx="30257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 descr="De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3322638"/>
            <a:ext cx="35115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8" descr="70085152-100768s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284538"/>
            <a:ext cx="3276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1538288" y="24384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4572000" y="25146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Châu chấu voi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7772400" y="24384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</a:p>
        </p:txBody>
      </p:sp>
      <p:pic>
        <p:nvPicPr>
          <p:cNvPr id="55309" name="Picture 13" descr="kien-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596">
            <a:off x="8137525" y="277813"/>
            <a:ext cx="3200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757238" y="5876925"/>
            <a:ext cx="2590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Xén tóc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4579938" y="5876925"/>
            <a:ext cx="2590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8618538" y="5876925"/>
            <a:ext cx="2590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Dế con</a:t>
            </a:r>
          </a:p>
        </p:txBody>
      </p:sp>
    </p:spTree>
    <p:extLst>
      <p:ext uri="{BB962C8B-B14F-4D97-AF65-F5344CB8AC3E}">
        <p14:creationId xmlns:p14="http://schemas.microsoft.com/office/powerpoint/2010/main" val="42887800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  <p:bldP spid="55307" grpId="0"/>
      <p:bldP spid="55308" grpId="0"/>
      <p:bldP spid="55310" grpId="0"/>
      <p:bldP spid="55311" grpId="0"/>
      <p:bldP spid="553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1"/>
          <p:cNvGrpSpPr>
            <a:grpSpLocks/>
          </p:cNvGrpSpPr>
          <p:nvPr/>
        </p:nvGrpSpPr>
        <p:grpSpPr bwMode="auto">
          <a:xfrm rot="-294620">
            <a:off x="-14620" y="-303389"/>
            <a:ext cx="11359671" cy="6987039"/>
            <a:chOff x="484370" y="-481526"/>
            <a:chExt cx="6538794" cy="5095352"/>
          </a:xfrm>
        </p:grpSpPr>
        <p:pic>
          <p:nvPicPr>
            <p:cNvPr id="16388" name="Picture 90" descr="sách dế mè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" t="7887" r="5000" b="9892"/>
            <a:stretch>
              <a:fillRect/>
            </a:stretch>
          </p:blipFill>
          <p:spPr bwMode="auto">
            <a:xfrm>
              <a:off x="2339999" y="345202"/>
              <a:ext cx="4683165" cy="349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89" name="Group 57"/>
            <p:cNvGrpSpPr>
              <a:grpSpLocks/>
            </p:cNvGrpSpPr>
            <p:nvPr/>
          </p:nvGrpSpPr>
          <p:grpSpPr bwMode="auto">
            <a:xfrm>
              <a:off x="484370" y="-481526"/>
              <a:ext cx="6486665" cy="5095352"/>
              <a:chOff x="484370" y="-1059644"/>
              <a:chExt cx="6486665" cy="5095352"/>
            </a:xfrm>
          </p:grpSpPr>
          <p:sp>
            <p:nvSpPr>
              <p:cNvPr id="53" name="Rectangle 52"/>
              <p:cNvSpPr/>
              <p:nvPr/>
            </p:nvSpPr>
            <p:spPr>
              <a:xfrm rot="294620">
                <a:off x="484370" y="-1059644"/>
                <a:ext cx="2605754" cy="7406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6000" b="1" dirty="0" err="1">
                    <a:ln w="10541" cmpd="sng">
                      <a:solidFill>
                        <a:schemeClr val="bg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6000" b="1" dirty="0">
                    <a:ln w="10541" cmpd="sng">
                      <a:solidFill>
                        <a:schemeClr val="bg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ln w="10541" cmpd="sng">
                      <a:solidFill>
                        <a:schemeClr val="bg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đọc</a:t>
                </a:r>
                <a:endParaRPr lang="en-US" sz="6000" b="1" dirty="0">
                  <a:ln w="10541" cmpd="sng">
                    <a:solidFill>
                      <a:schemeClr val="bg2"/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495089" y="3474582"/>
                <a:ext cx="4475946" cy="5611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DẾ MÈN BÊNH VỰC KẺ YẾU</a:t>
                </a:r>
              </a:p>
            </p:txBody>
          </p:sp>
        </p:grpSp>
      </p:grpSp>
      <p:pic>
        <p:nvPicPr>
          <p:cNvPr id="16387" name="Picture 3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249">
            <a:off x="200297" y="1428955"/>
            <a:ext cx="3402013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4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270058" y="1758996"/>
            <a:ext cx="2657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sz="4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952625" y="2714625"/>
            <a:ext cx="92567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alt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endParaRPr lang="vi-VN" altLang="en-US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228" name="Group 3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1" y="1"/>
            <a:chExt cx="9143998" cy="6857999"/>
          </a:xfrm>
        </p:grpSpPr>
        <p:grpSp>
          <p:nvGrpSpPr>
            <p:cNvPr id="52230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52240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41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231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52238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39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232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52236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37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233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52234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35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2229" name="Content Placeholder 2"/>
          <p:cNvSpPr txBox="1">
            <a:spLocks/>
          </p:cNvSpPr>
          <p:nvPr/>
        </p:nvSpPr>
        <p:spPr bwMode="auto">
          <a:xfrm>
            <a:off x="2667000" y="214313"/>
            <a:ext cx="692943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alt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30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54869" y="202294"/>
            <a:ext cx="9372600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DẾ MÈN PHIÊU LƯU KÍ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029032" y="1192213"/>
            <a:ext cx="297180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Tô</a:t>
            </a:r>
            <a:r>
              <a:rPr lang="en-US" alt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Hoài</a:t>
            </a:r>
            <a:r>
              <a:rPr lang="en-US" alt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pic>
        <p:nvPicPr>
          <p:cNvPr id="37896" name="Picture 8" descr="dem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8726">
            <a:off x="895350" y="2087563"/>
            <a:ext cx="2605088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vtc_23433_Tranh_hoasi_NgoManhLan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9451">
            <a:off x="8175082" y="2164458"/>
            <a:ext cx="26797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4" descr="1154987699_23ab5491a9_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3828">
            <a:off x="4348944" y="2296604"/>
            <a:ext cx="2584450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677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36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16_16_56_6_6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20" y="354058"/>
            <a:ext cx="6983413" cy="614584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78426" y="2101216"/>
            <a:ext cx="440000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Sen.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1920.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11629" y="354058"/>
            <a:ext cx="37703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16919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oai_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4615">
            <a:off x="3413125" y="2287588"/>
            <a:ext cx="29591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tin_nvanto-hoa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582">
            <a:off x="346075" y="566738"/>
            <a:ext cx="29845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ToHo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4180">
            <a:off x="8904288" y="804863"/>
            <a:ext cx="2843212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tohoai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2781300"/>
            <a:ext cx="2655888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92675" y="584200"/>
            <a:ext cx="29718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altLang="en-US" sz="3600" b="1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77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hu%20bo%20nong%20o%20samaccan688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4756">
            <a:off x="244475" y="1066800"/>
            <a:ext cx="26162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u_t1107488288_Ph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112838"/>
            <a:ext cx="266382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03_04_02_11_04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595688"/>
            <a:ext cx="235267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but%20ky%20to%20hoai4854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107">
            <a:off x="4589463" y="3389313"/>
            <a:ext cx="2443162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hoi%20ky%20to%20hoai7631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205">
            <a:off x="9244013" y="754063"/>
            <a:ext cx="2525712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to%20hoai%20chuyen%20cu%20ha%20noi7419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6860">
            <a:off x="3403600" y="1020763"/>
            <a:ext cx="246697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3112">
            <a:off x="7210425" y="3771900"/>
            <a:ext cx="213360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06238" y="55595"/>
            <a:ext cx="9290050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vănTô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 descr="1003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38" y="3500438"/>
            <a:ext cx="245268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1627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2749">
            <a:off x="2528888" y="3595688"/>
            <a:ext cx="2316162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4207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e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728662" y="1863544"/>
            <a:ext cx="107346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hỉnh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0453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4331">
            <a:off x="2074907" y="976132"/>
            <a:ext cx="8377238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04800" y="152400"/>
            <a:ext cx="73369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28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1804</Words>
  <Application>Microsoft Office PowerPoint</Application>
  <PresentationFormat>Widescreen</PresentationFormat>
  <Paragraphs>111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Garamond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Linh Trịnh</cp:lastModifiedBy>
  <cp:revision>12</cp:revision>
  <dcterms:created xsi:type="dcterms:W3CDTF">2020-09-06T14:28:42Z</dcterms:created>
  <dcterms:modified xsi:type="dcterms:W3CDTF">2020-09-22T11:56:31Z</dcterms:modified>
</cp:coreProperties>
</file>