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553" r:id="rId4"/>
    <p:sldId id="263" r:id="rId5"/>
    <p:sldId id="554" r:id="rId6"/>
    <p:sldId id="299" r:id="rId7"/>
    <p:sldId id="307" r:id="rId8"/>
    <p:sldId id="556" r:id="rId9"/>
    <p:sldId id="308" r:id="rId10"/>
    <p:sldId id="301" r:id="rId11"/>
    <p:sldId id="295" r:id="rId12"/>
    <p:sldId id="296" r:id="rId13"/>
    <p:sldId id="555" r:id="rId14"/>
    <p:sldId id="258" r:id="rId15"/>
    <p:sldId id="557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7EE620"/>
    <a:srgbClr val="4ADF27"/>
    <a:srgbClr val="45D531"/>
    <a:srgbClr val="4BF90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/>
    <p:restoredTop sz="85451" autoAdjust="0"/>
  </p:normalViewPr>
  <p:slideViewPr>
    <p:cSldViewPr>
      <p:cViewPr>
        <p:scale>
          <a:sx n="60" d="100"/>
          <a:sy n="60" d="100"/>
        </p:scale>
        <p:origin x="126" y="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ECBF4-AD87-47DF-8081-9FB446113158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FB32-48B7-4F11-8997-6F0F89F9D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2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>
            <a:extLst>
              <a:ext uri="{FF2B5EF4-FFF2-40B4-BE49-F238E27FC236}">
                <a16:creationId xmlns:a16="http://schemas.microsoft.com/office/drawing/2014/main" id="{B10B11FE-9115-4D58-AA2B-E71D8AA605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1859" name="备注占位符 2">
            <a:extLst>
              <a:ext uri="{FF2B5EF4-FFF2-40B4-BE49-F238E27FC236}">
                <a16:creationId xmlns:a16="http://schemas.microsoft.com/office/drawing/2014/main" id="{E0BFCCBE-1DB1-4D94-92FD-2044B1D57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860" name="灯片编号占位符 3">
            <a:extLst>
              <a:ext uri="{FF2B5EF4-FFF2-40B4-BE49-F238E27FC236}">
                <a16:creationId xmlns:a16="http://schemas.microsoft.com/office/drawing/2014/main" id="{92805393-A305-430B-88B2-E1C0A07D4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5ED4F-9FAD-40F2-8E92-2E213348D8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11694C-3766-4063-9691-0942E272DBB3}"/>
              </a:ext>
            </a:extLst>
          </p:cNvPr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D64915-7EE2-44D4-A522-677899729593}"/>
              </a:ext>
            </a:extLst>
          </p:cNvPr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C4271-6820-469E-B580-E33ED0496666}"/>
              </a:ext>
            </a:extLst>
          </p:cNvPr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9EE39-6094-4A29-9CD8-8FF7490C6D65}"/>
              </a:ext>
            </a:extLst>
          </p:cNvPr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FB06B1A9-98ED-43F4-BE29-1DE83086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EFD3A497-BFAA-4F6E-864F-F14CF1B22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8135A815-0B12-43FE-BAA8-2C2AF2D9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04865363-3359-4AF8-8066-808BFC150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086825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0B99DEE-F606-4955-8262-18E68D5E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98027FF-7EF6-4180-A027-C12698F8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F30B9C2-498C-4C7E-AAEE-77871D70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6C684-B7D4-478C-A6A3-D605C6264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383264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F6109-8366-4265-AFEC-06DA1F343E78}"/>
              </a:ext>
            </a:extLst>
          </p:cNvPr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13D0A0-7790-4490-8D6E-019C7A3188E5}"/>
              </a:ext>
            </a:extLst>
          </p:cNvPr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833E236-7D20-4C06-84B2-BA13AB71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1CD505A-CEA7-456D-AD7B-A8ACCF64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1CDE95-3E0C-4BDE-8EBD-3A06931B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84CE2A80-58B4-4DD7-9AD3-AC540A274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27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C773350-4179-4586-8C82-727AFF28B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176FAEA-F794-493D-9943-7292954C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0712A22-CBAC-4D53-97D2-28AAEAEB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97191-F42A-4F50-BE9A-B79A7491D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90482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52FB9D76-D443-4C4F-BEA0-E3572656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A7F2B16-4DE7-4B8A-8F61-FC31D398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16BC91DF-4BE1-414B-A25C-53770B2D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26B31-380A-4C61-BC2A-96A1D7DFC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0018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0E27FC1-99DD-4219-BE78-10C05702812D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C238531-D1C1-46FC-9374-8B0513CC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5053F5C-CB4B-4A24-8A90-D2FBC132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B48B053-D0CF-4CC9-9E37-E893268B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AF21-5487-4BAB-BE35-1916660F6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25035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>
            <a:extLst>
              <a:ext uri="{FF2B5EF4-FFF2-40B4-BE49-F238E27FC236}">
                <a16:creationId xmlns:a16="http://schemas.microsoft.com/office/drawing/2014/main" id="{FE2EEB9F-D588-46A9-9578-6EAB60FB97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69002946-4591-479F-AD12-97C60FC431AC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6BA7C0B2-3C3A-42FB-A08E-84B5F8EC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8499A2C-1DEA-4C8E-B6C6-C9E25577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D852D01-E56D-4471-9368-E294F338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93EC2-2A21-4DD1-ACD3-4C9B3134F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914450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>
            <a:extLst>
              <a:ext uri="{FF2B5EF4-FFF2-40B4-BE49-F238E27FC236}">
                <a16:creationId xmlns:a16="http://schemas.microsoft.com/office/drawing/2014/main" id="{9127ABD2-94DA-42E1-9FDE-157069694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Straight Connector 11">
            <a:extLst>
              <a:ext uri="{FF2B5EF4-FFF2-40B4-BE49-F238E27FC236}">
                <a16:creationId xmlns:a16="http://schemas.microsoft.com/office/drawing/2014/main" id="{5A28DD86-6A7A-4F8F-9ECA-077F12C1B89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10D1091-9DE4-4CB2-ABB6-3D3D1A0EA140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C6AA71E-3CA9-41A3-9806-4DD5314C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D45EA00-0AE0-45C7-BC79-B3E0040D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66BF8CE-403F-4845-A606-8732A4EA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FCEFB-CD3C-447C-8FA9-7DBD233266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6734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>
            <a:extLst>
              <a:ext uri="{FF2B5EF4-FFF2-40B4-BE49-F238E27FC236}">
                <a16:creationId xmlns:a16="http://schemas.microsoft.com/office/drawing/2014/main" id="{E414CEF1-2AB7-4AD9-9C6F-A62FACCED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0373F3A-6B0F-40A9-915E-C4321D19B031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D389-D198-4B96-86F4-DC697D303371}"/>
              </a:ext>
            </a:extLst>
          </p:cNvPr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C302FE1-979B-4507-A2FC-2DCE3F42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46C380B-2D01-4125-AB78-530EAD30F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0B6CB0A-A924-4C27-B99B-EFBD41D6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C740-C649-48E9-B4B1-9C84A03B5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062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51C46B5-899B-4253-B98B-1454DE0E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156BBD5-621F-4143-A21C-162DA404D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95CF186-B2D8-49B6-8A3F-0B03BF2B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3D32F-B623-4A40-8644-D4E53A7257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461024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>
            <a:extLst>
              <a:ext uri="{FF2B5EF4-FFF2-40B4-BE49-F238E27FC236}">
                <a16:creationId xmlns:a16="http://schemas.microsoft.com/office/drawing/2014/main" id="{4819C514-6C6C-4098-9923-B61FFFB5B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5943A5B-786A-4850-8888-850FA1A51A47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Straight Connector 14">
            <a:extLst>
              <a:ext uri="{FF2B5EF4-FFF2-40B4-BE49-F238E27FC236}">
                <a16:creationId xmlns:a16="http://schemas.microsoft.com/office/drawing/2014/main" id="{C8A55874-9E67-4076-8948-F6C55C1F3E8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0A0839-DA84-459C-A1DE-5E36725C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9646EC-8B61-41FB-999C-30983268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0D7B1B-C6FC-489E-AAA8-BA656AAB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B6C26-E6C9-4A20-B776-5088734CC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687939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6E7237-CE31-4D53-8A90-AD1A12E51C5B}"/>
              </a:ext>
            </a:extLst>
          </p:cNvPr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0ADE1-673C-425B-B7C0-F14569133486}"/>
              </a:ext>
            </a:extLst>
          </p:cNvPr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F90ADB-F50F-4105-9A3A-532A454D8036}"/>
              </a:ext>
            </a:extLst>
          </p:cNvPr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E08E0A-27CE-49BE-97FE-AA1F27C83975}"/>
              </a:ext>
            </a:extLst>
          </p:cNvPr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55B51C91-8495-4986-A2F5-3C4B69B5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C3D4DE3-F079-4907-87EB-ED3BFAD1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EF319F93-980C-4D0D-B542-8EDA464D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fld id="{1013C2F6-F762-4CB0-9F7F-2925FE24D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108268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471F7E1-56C7-4205-BE76-56DA30C8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9612B10-7433-42AB-B461-28A30320E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04E8A2C-6961-4D65-A864-FF6110E8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D13DE-493B-4E99-B8C2-41915DECD1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966027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A7445C-64FE-47D9-8142-EAE57931D851}"/>
              </a:ext>
            </a:extLst>
          </p:cNvPr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52144-04CC-4470-A570-8E74ECE8E723}"/>
              </a:ext>
            </a:extLst>
          </p:cNvPr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3B05117-4554-444A-ABE7-49E6F700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625A84-C362-454C-98FE-629F9159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EAADF-F0F2-4E66-9EA5-7A5F51BF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fld id="{35428FB5-A518-42DC-8E3F-08910CED9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411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F610787-D617-4741-8069-7419C946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EB4598E-2EB3-4EE4-946B-6A2F6CD4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B1DECCA-9DD4-4FDC-8992-5271084E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8D8F8-0F63-40E9-BEC7-2FC479824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29665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71057F79-6ED9-4569-B5B9-C7CFC09D7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633B85E-C730-4ECB-A443-F0C84DC2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CDF6B319-4FED-4B1F-9764-AAEEE73C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CF517-2A1D-4629-AC72-D8CA5D126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588347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61453A5-9FAD-40B4-B10F-6D6C123CC5FD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230237A-EAB1-4243-B16B-84FDADCC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F94734C-0180-43FF-9972-E3D29AD3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0313703-B5B8-4CD9-85B8-BF141289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53841-796D-4371-8809-0A21F5CE9B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337094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>
            <a:extLst>
              <a:ext uri="{FF2B5EF4-FFF2-40B4-BE49-F238E27FC236}">
                <a16:creationId xmlns:a16="http://schemas.microsoft.com/office/drawing/2014/main" id="{CA41AA9F-D6CF-4964-AF63-7A2943FDB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1A53C83-73AE-4FA9-AFFF-9CDD4D692012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C1961537-1533-49F1-9CDD-BCF15EA9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C7066B4-8672-4B2F-973A-0F16F6C4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1553714-D585-492E-AE42-20979BC5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4D12E-6B83-426E-A2F9-4E8F5C7399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765565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>
            <a:extLst>
              <a:ext uri="{FF2B5EF4-FFF2-40B4-BE49-F238E27FC236}">
                <a16:creationId xmlns:a16="http://schemas.microsoft.com/office/drawing/2014/main" id="{B71DCC6E-68DB-42F7-84FB-1E4110571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Straight Connector 11">
            <a:extLst>
              <a:ext uri="{FF2B5EF4-FFF2-40B4-BE49-F238E27FC236}">
                <a16:creationId xmlns:a16="http://schemas.microsoft.com/office/drawing/2014/main" id="{F8FA63E9-502B-4D2B-8CB3-BFDE6006AC4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93D5094-F2BB-4EC1-9FF0-BF224EC59CBE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4F9EF4A-7B3D-4A3A-B2D2-69C4E415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7DEE07A3-839A-4C5A-B080-063B2DF8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0CE3B8F-8E1C-4109-AC5A-D350444F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3EDCB-857E-44B5-B09C-487F4E917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647335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>
            <a:extLst>
              <a:ext uri="{FF2B5EF4-FFF2-40B4-BE49-F238E27FC236}">
                <a16:creationId xmlns:a16="http://schemas.microsoft.com/office/drawing/2014/main" id="{3189A482-9D44-4ED0-AAB5-58A957DCF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81A07F0E-5A03-480E-93E1-DCDEC011789A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0025C-82C9-4D3A-A6E3-4ED9C9F350EF}"/>
              </a:ext>
            </a:extLst>
          </p:cNvPr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BA855BE-43D8-4938-9976-E3F47421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7F949BE-66AD-467A-99F9-5C297F75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1AC96AF0-2BA5-42FF-9007-DE4877AB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BFEC6-6C08-4158-B5AE-F216CBCF2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97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F0A208E-F993-4D2A-A6C0-2AF2813E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A036B68-C138-465C-8C05-F209F8ED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135F65C-3660-4506-88CA-230C4189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CB7CF-771A-492B-90D0-F4349A9DA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947799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>
            <a:extLst>
              <a:ext uri="{FF2B5EF4-FFF2-40B4-BE49-F238E27FC236}">
                <a16:creationId xmlns:a16="http://schemas.microsoft.com/office/drawing/2014/main" id="{C112FDC2-6BC5-4720-A3CE-8EA098C62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610031D-439F-4C14-B75A-BAFFFECAEB34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Straight Connector 14">
            <a:extLst>
              <a:ext uri="{FF2B5EF4-FFF2-40B4-BE49-F238E27FC236}">
                <a16:creationId xmlns:a16="http://schemas.microsoft.com/office/drawing/2014/main" id="{ACAC20B6-772E-48B1-BCE8-D3740C51DB3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42F758D-5DDD-4A35-9649-07E910A9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BC05F-9FB3-4949-9AED-803A6D97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8E72B1-EABA-4A60-8837-AAF98D49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A3651-316A-46F9-A68F-CAB6CBA9E9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32233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2512-B3CB-487A-A6C3-55EB9F9951E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2423-ACBE-4908-8FE7-0F0B54D3F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B4688795-105B-4F9F-B25C-906FC294CD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A3B62F7D-C851-485A-BFA6-8F7812B24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8906147-A324-4063-988D-35BCD5FDE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78365-E440-4BE5-97E8-A804D9716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94618E4-3CAC-4B20-86EE-2DDE3A411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3BF2B28F-ABD8-4FE3-AF43-95E2EC35ADE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Straight Connector 27">
            <a:extLst>
              <a:ext uri="{FF2B5EF4-FFF2-40B4-BE49-F238E27FC236}">
                <a16:creationId xmlns:a16="http://schemas.microsoft.com/office/drawing/2014/main" id="{53F4C6B3-427C-463D-A7D3-4D6B8B7D5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Straight Connector 28">
            <a:extLst>
              <a:ext uri="{FF2B5EF4-FFF2-40B4-BE49-F238E27FC236}">
                <a16:creationId xmlns:a16="http://schemas.microsoft.com/office/drawing/2014/main" id="{82B04C80-D536-442A-BB22-69CBBB4EC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1D2DE73-08EE-4E59-B9D1-FF30FF7064E2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8281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13230B80-EF9E-43BD-AA0F-C8B9DAAE88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46807032-E378-40E4-A61C-95F7E3A24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EF321B1-3518-4240-B579-1B0011F59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7AF79-35AB-4051-846D-0FF1F64CE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90DFA7F-199C-4CB8-8A80-750DA761B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11DB351-FF9E-4D2F-B788-2A54A9DC23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Straight Connector 27">
            <a:extLst>
              <a:ext uri="{FF2B5EF4-FFF2-40B4-BE49-F238E27FC236}">
                <a16:creationId xmlns:a16="http://schemas.microsoft.com/office/drawing/2014/main" id="{63CD5246-6500-4D1A-A01F-80DE8BA2D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32" name="Straight Connector 28">
            <a:extLst>
              <a:ext uri="{FF2B5EF4-FFF2-40B4-BE49-F238E27FC236}">
                <a16:creationId xmlns:a16="http://schemas.microsoft.com/office/drawing/2014/main" id="{03E6B7FA-BDDA-4A09-B513-2447BEA74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6C2162D-C80E-407D-81F8-6548FECC3D43}"/>
              </a:ext>
            </a:extLst>
          </p:cNvPr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956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3">
            <a:extLst>
              <a:ext uri="{FF2B5EF4-FFF2-40B4-BE49-F238E27FC236}">
                <a16:creationId xmlns:a16="http://schemas.microsoft.com/office/drawing/2014/main" id="{745DC356-DDB2-4A63-B9FF-F61A7FA2D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53" y="0"/>
            <a:ext cx="12191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58E0C75-4235-4B0B-96D4-F6A68D833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0" y="94746"/>
            <a:ext cx="10617774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B960ABC-9980-427A-9B82-4A8EEFFC7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553">
            <a:off x="6384926" y="4421188"/>
            <a:ext cx="35528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4D82B33-CE43-4788-8056-E235C82A39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54" y="-24063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E1CC2F-86C8-43E4-AA14-0064D7F6E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947">
            <a:off x="-552450" y="4927601"/>
            <a:ext cx="4381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4CD4FF-8C49-427A-961B-E6B3C00D1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7826">
            <a:off x="12269788" y="5664201"/>
            <a:ext cx="3492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AB0353A-A454-476C-8261-00B9D4C2D7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6" y="992189"/>
            <a:ext cx="1116013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680135-F15C-409A-B5B0-C866082F46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5" y="672056"/>
            <a:ext cx="149860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B2BBA297-A18B-4FA4-A825-AEF7C4583A18}"/>
              </a:ext>
            </a:extLst>
          </p:cNvPr>
          <p:cNvGrpSpPr>
            <a:grpSpLocks/>
          </p:cNvGrpSpPr>
          <p:nvPr/>
        </p:nvGrpSpPr>
        <p:grpSpPr bwMode="auto">
          <a:xfrm>
            <a:off x="7711715" y="1988432"/>
            <a:ext cx="1863725" cy="1195387"/>
            <a:chOff x="8349150" y="2090156"/>
            <a:chExt cx="2137739" cy="1006649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id="{CBC7A77C-56AA-4A69-AD2C-E1D20F2BEB83}"/>
                </a:ext>
              </a:extLst>
            </p:cNvPr>
            <p:cNvSpPr/>
            <p:nvPr/>
          </p:nvSpPr>
          <p:spPr>
            <a:xfrm rot="897728">
              <a:off x="8423808" y="2090156"/>
              <a:ext cx="1354751" cy="1006649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Gill Sans MT"/>
                <a:ea typeface="华文新魏" panose="02010800040101010101" pitchFamily="2" charset="-122"/>
              </a:endParaRPr>
            </a:p>
          </p:txBody>
        </p:sp>
        <p:sp>
          <p:nvSpPr>
            <p:cNvPr id="81947" name="文本框 18">
              <a:extLst>
                <a:ext uri="{FF2B5EF4-FFF2-40B4-BE49-F238E27FC236}">
                  <a16:creationId xmlns:a16="http://schemas.microsoft.com/office/drawing/2014/main" id="{23DB0875-852F-4A33-A949-3E7D8F000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54957">
              <a:off x="8349150" y="2316694"/>
              <a:ext cx="2137739" cy="69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4800" dirty="0">
                  <a:solidFill>
                    <a:srgbClr val="FF6900"/>
                  </a:solidFill>
                  <a:latin typeface="方正少儿简体"/>
                  <a:ea typeface="方正少儿简体"/>
                  <a:cs typeface="方正少儿简体"/>
                </a:rPr>
                <a:t>4A5</a:t>
              </a:r>
              <a:endParaRPr lang="zh-CN" altLang="en-US" sz="4800" dirty="0">
                <a:solidFill>
                  <a:srgbClr val="FF6900"/>
                </a:solidFill>
                <a:latin typeface="方正少儿简体"/>
                <a:ea typeface="方正少儿简体"/>
                <a:cs typeface="方正少儿简体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A3BEF1-8603-4A82-8AC4-42FEC51BA4AD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871664"/>
            <a:ext cx="1016000" cy="1176337"/>
            <a:chOff x="3067172" y="1678431"/>
            <a:chExt cx="1354086" cy="1175828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CF3D96AD-8DB5-49FE-8FBA-8FFD033C1017}"/>
                </a:ext>
              </a:extLst>
            </p:cNvPr>
            <p:cNvSpPr/>
            <p:nvPr/>
          </p:nvSpPr>
          <p:spPr>
            <a:xfrm rot="20821610">
              <a:off x="3067172" y="1678431"/>
              <a:ext cx="1354086" cy="1167894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Gill Sans MT"/>
                <a:ea typeface="华文新魏" panose="02010800040101010101" pitchFamily="2" charset="-122"/>
              </a:endParaRPr>
            </a:p>
          </p:txBody>
        </p:sp>
        <p:sp>
          <p:nvSpPr>
            <p:cNvPr id="81945" name="矩形 19">
              <a:extLst>
                <a:ext uri="{FF2B5EF4-FFF2-40B4-BE49-F238E27FC236}">
                  <a16:creationId xmlns:a16="http://schemas.microsoft.com/office/drawing/2014/main" id="{EDA952D7-4A0D-4B5A-9EFB-145BF6B614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1231">
              <a:off x="3245691" y="1746263"/>
              <a:ext cx="874598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600">
                  <a:solidFill>
                    <a:srgbClr val="099F00"/>
                  </a:solidFill>
                  <a:ea typeface="华文新魏" panose="02010800040101010101" pitchFamily="2" charset="-122"/>
                  <a:cs typeface="华文新魏" panose="02010800040101010101" pitchFamily="2" charset="-122"/>
                </a:rPr>
                <a:t>L</a:t>
              </a:r>
              <a:endParaRPr lang="zh-CN" altLang="en-US" sz="6600">
                <a:solidFill>
                  <a:srgbClr val="099F00"/>
                </a:solidFill>
                <a:ea typeface="华文新魏" panose="02010800040101010101" pitchFamily="2" charset="-122"/>
                <a:cs typeface="华文新魏" panose="02010800040101010101" pitchFamily="2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4C9F728-F9BC-4406-B633-BD06CCE92BA1}"/>
              </a:ext>
            </a:extLst>
          </p:cNvPr>
          <p:cNvGrpSpPr>
            <a:grpSpLocks/>
          </p:cNvGrpSpPr>
          <p:nvPr/>
        </p:nvGrpSpPr>
        <p:grpSpPr bwMode="auto">
          <a:xfrm>
            <a:off x="5156200" y="1905000"/>
            <a:ext cx="1016000" cy="1168400"/>
            <a:chOff x="4763782" y="2031260"/>
            <a:chExt cx="1354086" cy="1168595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46F76E83-AEEC-4633-96DC-DE7AA38B93F0}"/>
                </a:ext>
              </a:extLst>
            </p:cNvPr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Gill Sans MT"/>
                <a:ea typeface="华文新魏" panose="02010800040101010101" pitchFamily="2" charset="-122"/>
              </a:endParaRPr>
            </a:p>
          </p:txBody>
        </p:sp>
        <p:sp>
          <p:nvSpPr>
            <p:cNvPr id="81943" name="矩形 20">
              <a:extLst>
                <a:ext uri="{FF2B5EF4-FFF2-40B4-BE49-F238E27FC236}">
                  <a16:creationId xmlns:a16="http://schemas.microsoft.com/office/drawing/2014/main" id="{C8AF72A2-7A60-40A2-AC31-683175762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87423">
              <a:off x="4819933" y="2065001"/>
              <a:ext cx="121443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600">
                  <a:solidFill>
                    <a:srgbClr val="FFC000"/>
                  </a:solidFill>
                  <a:ea typeface="华文新魏" panose="02010800040101010101" pitchFamily="2" charset="-122"/>
                  <a:cs typeface="华文新魏" panose="02010800040101010101" pitchFamily="2" charset="-122"/>
                </a:rPr>
                <a:t>Ớ</a:t>
              </a:r>
              <a:endParaRPr lang="zh-CN" altLang="en-US" sz="6600">
                <a:solidFill>
                  <a:srgbClr val="FFC000"/>
                </a:solidFill>
                <a:ea typeface="华文新魏" panose="02010800040101010101" pitchFamily="2" charset="-122"/>
                <a:cs typeface="华文新魏" panose="02010800040101010101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F2F9AE1-8BF1-49AA-AD26-A25203B2B125}"/>
              </a:ext>
            </a:extLst>
          </p:cNvPr>
          <p:cNvGrpSpPr>
            <a:grpSpLocks/>
          </p:cNvGrpSpPr>
          <p:nvPr/>
        </p:nvGrpSpPr>
        <p:grpSpPr bwMode="auto">
          <a:xfrm>
            <a:off x="6527800" y="1966914"/>
            <a:ext cx="1016000" cy="1177925"/>
            <a:chOff x="6545751" y="1967332"/>
            <a:chExt cx="1354086" cy="1178086"/>
          </a:xfrm>
        </p:grpSpPr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id="{AF4CBD46-F2AC-423B-8D51-C7A26B74080D}"/>
                </a:ext>
              </a:extLst>
            </p:cNvPr>
            <p:cNvSpPr/>
            <p:nvPr/>
          </p:nvSpPr>
          <p:spPr>
            <a:xfrm rot="20821610">
              <a:off x="6545751" y="1967332"/>
              <a:ext cx="1354086" cy="1168560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Gill Sans MT"/>
                <a:ea typeface="华文新魏" panose="02010800040101010101" pitchFamily="2" charset="-122"/>
              </a:endParaRPr>
            </a:p>
          </p:txBody>
        </p:sp>
        <p:sp>
          <p:nvSpPr>
            <p:cNvPr id="81941" name="矩形 21">
              <a:extLst>
                <a:ext uri="{FF2B5EF4-FFF2-40B4-BE49-F238E27FC236}">
                  <a16:creationId xmlns:a16="http://schemas.microsoft.com/office/drawing/2014/main" id="{6C000DD8-ABF2-4B32-BB9D-BDAFCB2CE7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7435">
              <a:off x="6726714" y="2037422"/>
              <a:ext cx="99856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6600">
                  <a:solidFill>
                    <a:srgbClr val="FF4F66"/>
                  </a:solidFill>
                  <a:ea typeface="方正少儿简体"/>
                  <a:cs typeface="方正少儿简体"/>
                </a:rPr>
                <a:t>P</a:t>
              </a:r>
              <a:endParaRPr lang="zh-CN" altLang="en-US" sz="6600">
                <a:solidFill>
                  <a:srgbClr val="FF4F66"/>
                </a:solidFill>
                <a:ea typeface="华文新魏" panose="02010800040101010101" pitchFamily="2" charset="-122"/>
                <a:cs typeface="华文新魏" panose="02010800040101010101" pitchFamily="2" charset="-122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68763B46-6725-49FE-85B6-2FB06050D341}"/>
              </a:ext>
            </a:extLst>
          </p:cNvPr>
          <p:cNvSpPr/>
          <p:nvPr/>
        </p:nvSpPr>
        <p:spPr>
          <a:xfrm rot="18455707">
            <a:off x="3475038" y="1827213"/>
            <a:ext cx="654050" cy="13335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Gill Sans MT"/>
              <a:ea typeface="华文新魏" panose="0201080004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34F46A2-5BE2-4585-BF1B-C3BFE76CE300}"/>
              </a:ext>
            </a:extLst>
          </p:cNvPr>
          <p:cNvSpPr/>
          <p:nvPr/>
        </p:nvSpPr>
        <p:spPr>
          <a:xfrm rot="20118966">
            <a:off x="5000625" y="1816100"/>
            <a:ext cx="490538" cy="1778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Gill Sans MT"/>
              <a:ea typeface="华文新魏" panose="02010800040101010101" pitchFamily="2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341D864-8EE2-4D87-A49E-9E405551DAA2}"/>
              </a:ext>
            </a:extLst>
          </p:cNvPr>
          <p:cNvSpPr/>
          <p:nvPr/>
        </p:nvSpPr>
        <p:spPr>
          <a:xfrm rot="1822745">
            <a:off x="7042150" y="1751013"/>
            <a:ext cx="490538" cy="176212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Gill Sans MT"/>
              <a:ea typeface="华文新魏" panose="02010800040101010101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53D50AC-5A35-49BE-8C14-0EB5AE9AEBA8}"/>
              </a:ext>
            </a:extLst>
          </p:cNvPr>
          <p:cNvSpPr/>
          <p:nvPr/>
        </p:nvSpPr>
        <p:spPr>
          <a:xfrm rot="20691888">
            <a:off x="8337550" y="2014538"/>
            <a:ext cx="490538" cy="1778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Gill Sans MT"/>
              <a:ea typeface="华文新魏" panose="0201080004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F9CCF1F-3C65-4DA8-91DF-A57BBA8F9340}"/>
              </a:ext>
            </a:extLst>
          </p:cNvPr>
          <p:cNvSpPr/>
          <p:nvPr/>
        </p:nvSpPr>
        <p:spPr>
          <a:xfrm>
            <a:off x="3200400" y="4033839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Arial" panose="020B0604020202020204" pitchFamily="34" charset="0"/>
              </a:rPr>
              <a:t>CHÀO MỪNG THẦY CÔ DỰ GIỜ LỚP EM</a:t>
            </a:r>
            <a:endParaRPr lang="zh-CN" altLang="en-US" sz="2400" dirty="0">
              <a:solidFill>
                <a:prstClr val="white">
                  <a:lumMod val="95000"/>
                </a:prstClr>
              </a:solidFill>
              <a:latin typeface="方正少儿简体" panose="03000509000000000000" pitchFamily="65" charset="-122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81939" name="纯音乐 - 轻快儿童音乐">
            <a:hlinkClick r:id="" action="ppaction://media"/>
            <a:extLst>
              <a:ext uri="{FF2B5EF4-FFF2-40B4-BE49-F238E27FC236}">
                <a16:creationId xmlns:a16="http://schemas.microsoft.com/office/drawing/2014/main" id="{25802DFE-1A50-44B5-8CA7-07027590E8C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-13716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28600" y="21296"/>
            <a:ext cx="5638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1173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77046"/>
            <a:ext cx="11125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Cho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cha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931718" y="1524000"/>
            <a:ext cx="348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46519" y="1524000"/>
            <a:ext cx="661208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22318" y="2057400"/>
            <a:ext cx="34878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91200" y="2057400"/>
            <a:ext cx="464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Callout 2"/>
          <p:cNvSpPr/>
          <p:nvPr/>
        </p:nvSpPr>
        <p:spPr>
          <a:xfrm>
            <a:off x="9601200" y="5105400"/>
            <a:ext cx="1828800" cy="1447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82200" y="5413802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Vở</a:t>
            </a:r>
            <a:endParaRPr lang="en-US" sz="4800" i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346424-C5FE-4490-8C61-CFC81293BB4E}"/>
              </a:ext>
            </a:extLst>
          </p:cNvPr>
          <p:cNvSpPr txBox="1"/>
          <p:nvPr/>
        </p:nvSpPr>
        <p:spPr>
          <a:xfrm>
            <a:off x="913014" y="386892"/>
            <a:ext cx="1005978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D90CC-9799-4A1F-838B-D6FC4B454FA0}"/>
              </a:ext>
            </a:extLst>
          </p:cNvPr>
          <p:cNvSpPr txBox="1"/>
          <p:nvPr/>
        </p:nvSpPr>
        <p:spPr>
          <a:xfrm>
            <a:off x="1009996" y="2406040"/>
            <a:ext cx="4197928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F2C2E-C75E-4139-B011-38F1362ECB39}"/>
              </a:ext>
            </a:extLst>
          </p:cNvPr>
          <p:cNvSpPr txBox="1"/>
          <p:nvPr/>
        </p:nvSpPr>
        <p:spPr>
          <a:xfrm>
            <a:off x="5942907" y="1358469"/>
            <a:ext cx="259080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5611B-8366-4244-B60E-DAB0414507BD}"/>
              </a:ext>
            </a:extLst>
          </p:cNvPr>
          <p:cNvSpPr txBox="1"/>
          <p:nvPr/>
        </p:nvSpPr>
        <p:spPr>
          <a:xfrm>
            <a:off x="5942907" y="2667000"/>
            <a:ext cx="32766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063CE-CDE3-4D54-99D6-DFC645493707}"/>
              </a:ext>
            </a:extLst>
          </p:cNvPr>
          <p:cNvSpPr txBox="1"/>
          <p:nvPr/>
        </p:nvSpPr>
        <p:spPr>
          <a:xfrm>
            <a:off x="10134600" y="1408403"/>
            <a:ext cx="14478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A21EA5-383E-4207-A30E-B6DEA76E3772}"/>
              </a:ext>
            </a:extLst>
          </p:cNvPr>
          <p:cNvSpPr txBox="1"/>
          <p:nvPr/>
        </p:nvSpPr>
        <p:spPr>
          <a:xfrm>
            <a:off x="10134600" y="3200400"/>
            <a:ext cx="16764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PHỨC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8CEED8-E89F-4103-BED3-4F59369EAA6E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 flipV="1">
            <a:off x="5207924" y="1620079"/>
            <a:ext cx="734983" cy="1047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C405D1-DDB8-4104-BFA1-1103280911CF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>
            <a:off x="5207924" y="2667650"/>
            <a:ext cx="734983" cy="784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1EFD973-0E0C-451A-80BE-6F7B77AE36D2}"/>
              </a:ext>
            </a:extLst>
          </p:cNvPr>
          <p:cNvCxnSpPr>
            <a:cxnSpLocks/>
          </p:cNvCxnSpPr>
          <p:nvPr/>
        </p:nvCxnSpPr>
        <p:spPr>
          <a:xfrm>
            <a:off x="9220200" y="3429000"/>
            <a:ext cx="914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031652-EB82-45EA-8D3E-21DF14828EA3}"/>
              </a:ext>
            </a:extLst>
          </p:cNvPr>
          <p:cNvCxnSpPr>
            <a:cxnSpLocks/>
          </p:cNvCxnSpPr>
          <p:nvPr/>
        </p:nvCxnSpPr>
        <p:spPr>
          <a:xfrm>
            <a:off x="8580120" y="1676400"/>
            <a:ext cx="155448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05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04800"/>
            <a:ext cx="10972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  <a:tabLst>
                <a:tab pos="465138" algn="l"/>
              </a:tabLst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tabLst>
                <a:tab pos="465138" algn="l"/>
              </a:tabLst>
            </a:pP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3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6473" y="2743200"/>
            <a:ext cx="11658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2.</a:t>
            </a:r>
          </a:p>
          <a:p>
            <a:endParaRPr lang="en-US" sz="44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0134600" y="3733800"/>
            <a:ext cx="1828800" cy="1447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15600" y="4042202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chemeClr val="accent2">
                    <a:lumMod val="75000"/>
                  </a:schemeClr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Vở</a:t>
            </a:r>
            <a:endParaRPr lang="en-US" sz="4800" i="1" dirty="0">
              <a:solidFill>
                <a:schemeClr val="accent2">
                  <a:lumMod val="75000"/>
                </a:schemeClr>
              </a:solidFill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DBAE2-A7A4-4145-905C-C69BAA8577DF}"/>
              </a:ext>
            </a:extLst>
          </p:cNvPr>
          <p:cNvSpPr txBox="1"/>
          <p:nvPr/>
        </p:nvSpPr>
        <p:spPr>
          <a:xfrm>
            <a:off x="467227" y="1213616"/>
            <a:ext cx="1120140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61116-BEF1-45B7-846E-ED695CC89115}"/>
              </a:ext>
            </a:extLst>
          </p:cNvPr>
          <p:cNvSpPr txBox="1"/>
          <p:nvPr/>
        </p:nvSpPr>
        <p:spPr>
          <a:xfrm>
            <a:off x="495300" y="2083087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041AF-7EC4-4760-8170-80782201B90A}"/>
              </a:ext>
            </a:extLst>
          </p:cNvPr>
          <p:cNvSpPr txBox="1"/>
          <p:nvPr/>
        </p:nvSpPr>
        <p:spPr>
          <a:xfrm>
            <a:off x="495300" y="2959386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8C117-58DE-4232-8256-F759DA6B5876}"/>
              </a:ext>
            </a:extLst>
          </p:cNvPr>
          <p:cNvSpPr txBox="1"/>
          <p:nvPr/>
        </p:nvSpPr>
        <p:spPr>
          <a:xfrm>
            <a:off x="463216" y="301551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CỐ:</a:t>
            </a:r>
            <a:endParaRPr 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C62E29-10FC-4E52-A60E-D7C0BFE93A4E}"/>
              </a:ext>
            </a:extLst>
          </p:cNvPr>
          <p:cNvCxnSpPr>
            <a:cxnSpLocks/>
          </p:cNvCxnSpPr>
          <p:nvPr/>
        </p:nvCxnSpPr>
        <p:spPr>
          <a:xfrm flipH="1">
            <a:off x="2438400" y="2125681"/>
            <a:ext cx="152400" cy="555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00C8DF-FAB5-4572-AB34-9FC506922671}"/>
              </a:ext>
            </a:extLst>
          </p:cNvPr>
          <p:cNvCxnSpPr>
            <a:cxnSpLocks/>
          </p:cNvCxnSpPr>
          <p:nvPr/>
        </p:nvCxnSpPr>
        <p:spPr>
          <a:xfrm flipH="1">
            <a:off x="3657600" y="2111994"/>
            <a:ext cx="152400" cy="555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C1F3BD-FD00-4122-8060-D8857DA530B6}"/>
              </a:ext>
            </a:extLst>
          </p:cNvPr>
          <p:cNvCxnSpPr>
            <a:cxnSpLocks/>
          </p:cNvCxnSpPr>
          <p:nvPr/>
        </p:nvCxnSpPr>
        <p:spPr>
          <a:xfrm flipH="1">
            <a:off x="4267200" y="2125681"/>
            <a:ext cx="152400" cy="555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049ECB-BA9D-4D9E-9854-59D7CDF04598}"/>
              </a:ext>
            </a:extLst>
          </p:cNvPr>
          <p:cNvCxnSpPr>
            <a:cxnSpLocks/>
          </p:cNvCxnSpPr>
          <p:nvPr/>
        </p:nvCxnSpPr>
        <p:spPr>
          <a:xfrm flipH="1">
            <a:off x="1752600" y="2995152"/>
            <a:ext cx="152400" cy="555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E4A62C-4B66-4D53-948E-4ACB2F9DAF6C}"/>
              </a:ext>
            </a:extLst>
          </p:cNvPr>
          <p:cNvCxnSpPr>
            <a:cxnSpLocks/>
          </p:cNvCxnSpPr>
          <p:nvPr/>
        </p:nvCxnSpPr>
        <p:spPr>
          <a:xfrm flipH="1">
            <a:off x="2334126" y="2995152"/>
            <a:ext cx="152400" cy="555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FDE9D12-FE5F-4232-9D43-5B439C28E6C3}"/>
              </a:ext>
            </a:extLst>
          </p:cNvPr>
          <p:cNvCxnSpPr>
            <a:cxnSpLocks/>
          </p:cNvCxnSpPr>
          <p:nvPr/>
        </p:nvCxnSpPr>
        <p:spPr>
          <a:xfrm flipH="1">
            <a:off x="3352800" y="3023226"/>
            <a:ext cx="152400" cy="555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25F1F00-EA24-4DE8-B47E-2A721671A1DE}"/>
              </a:ext>
            </a:extLst>
          </p:cNvPr>
          <p:cNvCxnSpPr>
            <a:cxnSpLocks/>
          </p:cNvCxnSpPr>
          <p:nvPr/>
        </p:nvCxnSpPr>
        <p:spPr>
          <a:xfrm flipH="1">
            <a:off x="4371474" y="3025532"/>
            <a:ext cx="152400" cy="555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AC56C6-2335-4B72-BEED-6E3C7FD241D3}"/>
              </a:ext>
            </a:extLst>
          </p:cNvPr>
          <p:cNvCxnSpPr>
            <a:cxnSpLocks/>
          </p:cNvCxnSpPr>
          <p:nvPr/>
        </p:nvCxnSpPr>
        <p:spPr>
          <a:xfrm flipH="1">
            <a:off x="5105400" y="3005760"/>
            <a:ext cx="152400" cy="555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16AE2F9-4832-4A6B-B5E6-A67EDF2F22A3}"/>
              </a:ext>
            </a:extLst>
          </p:cNvPr>
          <p:cNvCxnSpPr>
            <a:cxnSpLocks/>
          </p:cNvCxnSpPr>
          <p:nvPr/>
        </p:nvCxnSpPr>
        <p:spPr>
          <a:xfrm flipH="1">
            <a:off x="1924050" y="2137482"/>
            <a:ext cx="152400" cy="555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4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1676400"/>
            <a:ext cx="1066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  <a:p>
            <a:pPr algn="ctr"/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85800" indent="-685800" algn="just">
              <a:buFontTx/>
              <a:buChar char="-"/>
            </a:pP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33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>
            <a:extLst>
              <a:ext uri="{FF2B5EF4-FFF2-40B4-BE49-F238E27FC236}">
                <a16:creationId xmlns:a16="http://schemas.microsoft.com/office/drawing/2014/main" id="{ECFBCB32-8AC3-4D64-B76C-8B29CA37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47" name="Group 1">
            <a:extLst>
              <a:ext uri="{FF2B5EF4-FFF2-40B4-BE49-F238E27FC236}">
                <a16:creationId xmlns:a16="http://schemas.microsoft.com/office/drawing/2014/main" id="{FE638CF3-5343-4D94-8358-59A0F858C471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1525587"/>
            <a:ext cx="4648200" cy="760413"/>
            <a:chOff x="2781386" y="1466109"/>
            <a:chExt cx="4267158" cy="1309693"/>
          </a:xfrm>
        </p:grpSpPr>
        <p:sp>
          <p:nvSpPr>
            <p:cNvPr id="5124" name="AutoShape 4">
              <a:extLst>
                <a:ext uri="{FF2B5EF4-FFF2-40B4-BE49-F238E27FC236}">
                  <a16:creationId xmlns:a16="http://schemas.microsoft.com/office/drawing/2014/main" id="{9FA77AA3-2730-40B6-B10E-14D229F22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386" y="1466109"/>
              <a:ext cx="4267158" cy="1309693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82960" name="WordArt 5">
              <a:extLst>
                <a:ext uri="{FF2B5EF4-FFF2-40B4-BE49-F238E27FC236}">
                  <a16:creationId xmlns:a16="http://schemas.microsoft.com/office/drawing/2014/main" id="{DC2002D2-D57A-48D0-85F7-9D12BDA42BB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378243" y="1739955"/>
              <a:ext cx="3162225" cy="762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kern="10"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Ôn bài cũ</a:t>
              </a:r>
            </a:p>
          </p:txBody>
        </p:sp>
      </p:grpSp>
      <p:sp>
        <p:nvSpPr>
          <p:cNvPr id="82949" name="TextBox 7">
            <a:extLst>
              <a:ext uri="{FF2B5EF4-FFF2-40B4-BE49-F238E27FC236}">
                <a16:creationId xmlns:a16="http://schemas.microsoft.com/office/drawing/2014/main" id="{5428C476-2DCE-460D-875A-7C36CC9E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82950" name="TextBox 8">
            <a:extLst>
              <a:ext uri="{FF2B5EF4-FFF2-40B4-BE49-F238E27FC236}">
                <a16:creationId xmlns:a16="http://schemas.microsoft.com/office/drawing/2014/main" id="{197FF05D-E873-46B6-9FE1-F6D9854EF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762001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A5A271A5-C625-400E-8073-220164A3BF2A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626085"/>
            <a:ext cx="11430000" cy="2838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altLang="en-US" sz="3200" b="1" i="1" u="none" strike="noStrike" kern="1200" cap="none" spc="0" normalizeH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Nhờ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liền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Hanh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500492-08C2-4A80-9077-4804049E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046">
            <a:off x="1403300" y="5019770"/>
            <a:ext cx="10017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ave 19">
            <a:extLst>
              <a:ext uri="{FF2B5EF4-FFF2-40B4-BE49-F238E27FC236}">
                <a16:creationId xmlns:a16="http://schemas.microsoft.com/office/drawing/2014/main" id="{EC51B8DF-6B59-4D00-AFA5-EDF502CBC3DA}"/>
              </a:ext>
            </a:extLst>
          </p:cNvPr>
          <p:cNvSpPr/>
          <p:nvPr/>
        </p:nvSpPr>
        <p:spPr>
          <a:xfrm>
            <a:off x="2791619" y="5018183"/>
            <a:ext cx="6837362" cy="990600"/>
          </a:xfrm>
          <a:prstGeom prst="wave">
            <a:avLst/>
          </a:prstGeom>
          <a:solidFill>
            <a:sysClr val="window" lastClr="FFFFFF"/>
          </a:solidFill>
          <a:ln w="25400" cap="flat" cmpd="sng" algn="ctr">
            <a:solidFill>
              <a:srgbClr val="C0504D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>
            <a:extLst>
              <a:ext uri="{FF2B5EF4-FFF2-40B4-BE49-F238E27FC236}">
                <a16:creationId xmlns:a16="http://schemas.microsoft.com/office/drawing/2014/main" id="{ECFBCB32-8AC3-4D64-B76C-8B29CA375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4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47" name="Group 1">
            <a:extLst>
              <a:ext uri="{FF2B5EF4-FFF2-40B4-BE49-F238E27FC236}">
                <a16:creationId xmlns:a16="http://schemas.microsoft.com/office/drawing/2014/main" id="{FE638CF3-5343-4D94-8358-59A0F858C471}"/>
              </a:ext>
            </a:extLst>
          </p:cNvPr>
          <p:cNvGrpSpPr>
            <a:grpSpLocks/>
          </p:cNvGrpSpPr>
          <p:nvPr/>
        </p:nvGrpSpPr>
        <p:grpSpPr bwMode="auto">
          <a:xfrm>
            <a:off x="2658687" y="2104072"/>
            <a:ext cx="7467600" cy="1200329"/>
            <a:chOff x="2781386" y="1466109"/>
            <a:chExt cx="4267158" cy="1309693"/>
          </a:xfrm>
        </p:grpSpPr>
        <p:sp>
          <p:nvSpPr>
            <p:cNvPr id="5124" name="AutoShape 4">
              <a:extLst>
                <a:ext uri="{FF2B5EF4-FFF2-40B4-BE49-F238E27FC236}">
                  <a16:creationId xmlns:a16="http://schemas.microsoft.com/office/drawing/2014/main" id="{9FA77AA3-2730-40B6-B10E-14D229F22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386" y="1466109"/>
              <a:ext cx="4267158" cy="1309693"/>
            </a:xfrm>
            <a:prstGeom prst="horizontalScroll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960" name="WordArt 5">
              <a:extLst>
                <a:ext uri="{FF2B5EF4-FFF2-40B4-BE49-F238E27FC236}">
                  <a16:creationId xmlns:a16="http://schemas.microsoft.com/office/drawing/2014/main" id="{DC2002D2-D57A-48D0-85F7-9D12BDA42BB7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3378243" y="1739955"/>
              <a:ext cx="3162225" cy="7620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900" b="1" i="0" u="none" strike="noStrike" kern="1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900" b="1" i="0" u="none" strike="noStrike" kern="1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đơn</a:t>
              </a:r>
              <a:r>
                <a:rPr kumimoji="0" lang="en-US" sz="900" b="1" i="0" u="none" strike="noStrike" kern="1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900" b="1" i="0" u="none" strike="noStrike" kern="1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900" b="1" i="0" u="none" strike="noStrike" kern="1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900" b="1" i="0" u="none" strike="noStrike" kern="1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</a:t>
              </a:r>
              <a:r>
                <a:rPr kumimoji="0" lang="en-US" sz="900" b="1" i="0" u="none" strike="noStrike" kern="1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900" b="1" i="0" u="none" strike="noStrike" kern="1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phức</a:t>
              </a:r>
              <a:endParaRPr kumimoji="0" lang="en-US" sz="900" b="1" i="0" u="none" strike="noStrike" kern="1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2949" name="TextBox 7">
            <a:extLst>
              <a:ext uri="{FF2B5EF4-FFF2-40B4-BE49-F238E27FC236}">
                <a16:creationId xmlns:a16="http://schemas.microsoft.com/office/drawing/2014/main" id="{5428C476-2DCE-460D-875A-7C36CC9E1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888" y="278675"/>
            <a:ext cx="830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2020</a:t>
            </a:r>
          </a:p>
        </p:txBody>
      </p:sp>
      <p:sp>
        <p:nvSpPr>
          <p:cNvPr id="82950" name="TextBox 8">
            <a:extLst>
              <a:ext uri="{FF2B5EF4-FFF2-40B4-BE49-F238E27FC236}">
                <a16:creationId xmlns:a16="http://schemas.microsoft.com/office/drawing/2014/main" id="{197FF05D-E873-46B6-9FE1-F6D9854EF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8687" y="1175985"/>
            <a:ext cx="72887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DCEA-CAF3-4440-9700-FAC085CEA963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1828799"/>
            <a:ext cx="2667000" cy="1475602"/>
            <a:chOff x="524164" y="2065722"/>
            <a:chExt cx="1847328" cy="1401422"/>
          </a:xfrm>
        </p:grpSpPr>
        <p:pic>
          <p:nvPicPr>
            <p:cNvPr id="14" name="Picture 6" descr="AD SACH">
              <a:extLst>
                <a:ext uri="{FF2B5EF4-FFF2-40B4-BE49-F238E27FC236}">
                  <a16:creationId xmlns:a16="http://schemas.microsoft.com/office/drawing/2014/main" id="{D4B17168-4F27-4ED6-A0CC-8C5D11068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64" y="2065722"/>
              <a:ext cx="1847328" cy="1401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WordArt 7">
              <a:extLst>
                <a:ext uri="{FF2B5EF4-FFF2-40B4-BE49-F238E27FC236}">
                  <a16:creationId xmlns:a16="http://schemas.microsoft.com/office/drawing/2014/main" id="{B3A060E2-B61C-447F-864B-1A2B4CB29FF3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941303" y="2688485"/>
              <a:ext cx="1085850" cy="38100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kern="10" dirty="0">
                  <a:solidFill>
                    <a:srgbClr val="002060"/>
                  </a:solidFill>
                  <a:effectLst>
                    <a:outerShdw dist="45791" dir="2021404" algn="ctr" rotWithShape="0">
                      <a:srgbClr val="B2B2B2">
                        <a:alpha val="7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SGK – T. 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8156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837" y="533400"/>
            <a:ext cx="10744200" cy="38798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046">
            <a:off x="1423937" y="5005557"/>
            <a:ext cx="10017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ave 28">
            <a:extLst>
              <a:ext uri="{FF2B5EF4-FFF2-40B4-BE49-F238E27FC236}">
                <a16:creationId xmlns:a16="http://schemas.microsoft.com/office/drawing/2014/main" id="{D542584E-3913-4657-A1A1-ADB1CC75422B}"/>
              </a:ext>
            </a:extLst>
          </p:cNvPr>
          <p:cNvSpPr/>
          <p:nvPr/>
        </p:nvSpPr>
        <p:spPr>
          <a:xfrm>
            <a:off x="2812256" y="5003970"/>
            <a:ext cx="6837362" cy="990600"/>
          </a:xfrm>
          <a:prstGeom prst="wave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" name="Oval 1"/>
          <p:cNvSpPr/>
          <p:nvPr/>
        </p:nvSpPr>
        <p:spPr>
          <a:xfrm>
            <a:off x="1336675" y="2667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2131145" y="2667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200400" y="2667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4495800" y="263941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5181600" y="263941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5849937" y="2667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7162800" y="2667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5" name="Oval 14"/>
          <p:cNvSpPr/>
          <p:nvPr/>
        </p:nvSpPr>
        <p:spPr>
          <a:xfrm>
            <a:off x="8686800" y="266700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16" name="Oval 15"/>
          <p:cNvSpPr/>
          <p:nvPr/>
        </p:nvSpPr>
        <p:spPr>
          <a:xfrm>
            <a:off x="9683777" y="2639410"/>
            <a:ext cx="381000" cy="38100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7" name="Oval 16"/>
          <p:cNvSpPr/>
          <p:nvPr/>
        </p:nvSpPr>
        <p:spPr>
          <a:xfrm>
            <a:off x="10668000" y="2639410"/>
            <a:ext cx="609600" cy="40859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2" name="Oval 21"/>
          <p:cNvSpPr/>
          <p:nvPr/>
        </p:nvSpPr>
        <p:spPr>
          <a:xfrm>
            <a:off x="1222375" y="3733800"/>
            <a:ext cx="609600" cy="40859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11</a:t>
            </a:r>
          </a:p>
        </p:txBody>
      </p:sp>
      <p:sp>
        <p:nvSpPr>
          <p:cNvPr id="23" name="Oval 22"/>
          <p:cNvSpPr/>
          <p:nvPr/>
        </p:nvSpPr>
        <p:spPr>
          <a:xfrm>
            <a:off x="1980606" y="3733800"/>
            <a:ext cx="609600" cy="40859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12</a:t>
            </a:r>
          </a:p>
        </p:txBody>
      </p:sp>
      <p:sp>
        <p:nvSpPr>
          <p:cNvPr id="24" name="Oval 23"/>
          <p:cNvSpPr/>
          <p:nvPr/>
        </p:nvSpPr>
        <p:spPr>
          <a:xfrm>
            <a:off x="3200400" y="3733800"/>
            <a:ext cx="609600" cy="40859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4876800" y="3733800"/>
            <a:ext cx="609600" cy="408590"/>
          </a:xfrm>
          <a:prstGeom prst="ellipse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14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2F48DA-4AE4-4F29-94C4-EBD39E2C13BE}"/>
              </a:ext>
            </a:extLst>
          </p:cNvPr>
          <p:cNvSpPr/>
          <p:nvPr/>
        </p:nvSpPr>
        <p:spPr>
          <a:xfrm>
            <a:off x="838200" y="304800"/>
            <a:ext cx="8537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NHẬN XÉT</a:t>
            </a:r>
          </a:p>
        </p:txBody>
      </p:sp>
    </p:spTree>
    <p:extLst>
      <p:ext uri="{BB962C8B-B14F-4D97-AF65-F5344CB8AC3E}">
        <p14:creationId xmlns:p14="http://schemas.microsoft.com/office/powerpoint/2010/main" val="190062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29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10744200" cy="2971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4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469" y="3054727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    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3597" y="4116556"/>
            <a:ext cx="1005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23597" y="5604753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M: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46234" y="1828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3958" y="18536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2388 0.338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0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08242 0.564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2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6">
            <a:extLst>
              <a:ext uri="{FF2B5EF4-FFF2-40B4-BE49-F238E27FC236}">
                <a16:creationId xmlns:a16="http://schemas.microsoft.com/office/drawing/2014/main" id="{BA5A9381-335C-4605-968D-790FBD0D4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525501"/>
              </p:ext>
            </p:extLst>
          </p:nvPr>
        </p:nvGraphicFramePr>
        <p:xfrm>
          <a:off x="762000" y="1752600"/>
          <a:ext cx="8458200" cy="2336800"/>
        </p:xfrm>
        <a:graphic>
          <a:graphicData uri="http://schemas.openxmlformats.org/drawingml/2006/table">
            <a:tbl>
              <a:tblPr/>
              <a:tblGrid>
                <a:gridCol w="3218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Töø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chæ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goàm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moät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tieáng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Meli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Töø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goàm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nhieàu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tieáng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Meli" pitchFamily="2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Meli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21">
            <a:extLst>
              <a:ext uri="{FF2B5EF4-FFF2-40B4-BE49-F238E27FC236}">
                <a16:creationId xmlns:a16="http://schemas.microsoft.com/office/drawing/2014/main" id="{D0D2B80F-C9FA-44CD-9417-DDB3CC37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865293"/>
            <a:ext cx="5029200" cy="954107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VNI-Meli" pitchFamily="2" charset="0"/>
              </a:rPr>
              <a:t>nhôø</a:t>
            </a:r>
            <a:r>
              <a:rPr lang="en-US" altLang="en-US" sz="2800" b="1" dirty="0">
                <a:latin typeface="VNI-Meli" pitchFamily="2" charset="0"/>
              </a:rPr>
              <a:t>, </a:t>
            </a:r>
            <a:r>
              <a:rPr lang="en-US" altLang="en-US" sz="2800" b="1" dirty="0" err="1">
                <a:latin typeface="VNI-Meli" pitchFamily="2" charset="0"/>
              </a:rPr>
              <a:t>baïn</a:t>
            </a:r>
            <a:r>
              <a:rPr lang="en-US" altLang="en-US" sz="2800" b="1" dirty="0">
                <a:latin typeface="VNI-Meli" pitchFamily="2" charset="0"/>
              </a:rPr>
              <a:t>, </a:t>
            </a:r>
            <a:r>
              <a:rPr lang="en-US" altLang="en-US" sz="2800" b="1" dirty="0" err="1">
                <a:latin typeface="VNI-Meli" pitchFamily="2" charset="0"/>
              </a:rPr>
              <a:t>laïi</a:t>
            </a:r>
            <a:r>
              <a:rPr lang="en-US" altLang="en-US" sz="2800" b="1" dirty="0">
                <a:latin typeface="VNI-Meli" pitchFamily="2" charset="0"/>
              </a:rPr>
              <a:t>, </a:t>
            </a:r>
            <a:r>
              <a:rPr lang="en-US" altLang="en-US" sz="2800" b="1" dirty="0" err="1">
                <a:latin typeface="VNI-Meli" pitchFamily="2" charset="0"/>
              </a:rPr>
              <a:t>coù</a:t>
            </a:r>
            <a:r>
              <a:rPr lang="en-US" altLang="en-US" sz="2800" b="1" dirty="0">
                <a:latin typeface="VNI-Meli" pitchFamily="2" charset="0"/>
              </a:rPr>
              <a:t>, </a:t>
            </a:r>
            <a:r>
              <a:rPr lang="en-US" altLang="en-US" sz="2800" b="1" dirty="0" err="1">
                <a:latin typeface="VNI-Meli" pitchFamily="2" charset="0"/>
              </a:rPr>
              <a:t>chí</a:t>
            </a:r>
            <a:r>
              <a:rPr lang="en-US" altLang="en-US" sz="2800" b="1" dirty="0">
                <a:latin typeface="VNI-Meli" pitchFamily="2" charset="0"/>
              </a:rPr>
              <a:t>, </a:t>
            </a:r>
            <a:r>
              <a:rPr lang="en-US" altLang="en-US" sz="2800" b="1" dirty="0" err="1">
                <a:latin typeface="VNI-Meli" pitchFamily="2" charset="0"/>
              </a:rPr>
              <a:t>nhieàu</a:t>
            </a:r>
            <a:r>
              <a:rPr lang="en-US" altLang="en-US" sz="2800" b="1" dirty="0">
                <a:latin typeface="VNI-Meli" pitchFamily="2" charset="0"/>
              </a:rPr>
              <a:t>, </a:t>
            </a:r>
            <a:r>
              <a:rPr lang="en-US" altLang="en-US" sz="2800" b="1" dirty="0" err="1">
                <a:latin typeface="VNI-Meli" pitchFamily="2" charset="0"/>
              </a:rPr>
              <a:t>naêm</a:t>
            </a:r>
            <a:r>
              <a:rPr lang="en-US" altLang="en-US" sz="2800" b="1" dirty="0">
                <a:latin typeface="VNI-Meli" pitchFamily="2" charset="0"/>
              </a:rPr>
              <a:t>,  </a:t>
            </a:r>
            <a:r>
              <a:rPr lang="en-US" altLang="en-US" sz="2800" b="1" dirty="0" err="1">
                <a:latin typeface="VNI-Meli" pitchFamily="2" charset="0"/>
              </a:rPr>
              <a:t>lieàn</a:t>
            </a:r>
            <a:r>
              <a:rPr lang="en-US" altLang="en-US" sz="2800" b="1" dirty="0">
                <a:latin typeface="VNI-Meli" pitchFamily="2" charset="0"/>
              </a:rPr>
              <a:t>, Hanh, </a:t>
            </a:r>
            <a:r>
              <a:rPr lang="en-US" altLang="en-US" sz="2800" b="1" dirty="0" err="1">
                <a:latin typeface="VNI-Meli" pitchFamily="2" charset="0"/>
              </a:rPr>
              <a:t>laø</a:t>
            </a:r>
            <a:r>
              <a:rPr lang="en-US" altLang="en-US" sz="2800" b="1" dirty="0">
                <a:latin typeface="VNI-Meli" pitchFamily="2" charset="0"/>
              </a:rPr>
              <a:t> </a:t>
            </a: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73E42705-36A1-44FE-97BA-52FE0AED4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25757"/>
            <a:ext cx="5029200" cy="94615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VNI-Meli" pitchFamily="2" charset="0"/>
              </a:rPr>
              <a:t>Giuùp</a:t>
            </a:r>
            <a:r>
              <a:rPr lang="en-US" altLang="en-US" sz="2800" b="1" dirty="0">
                <a:latin typeface="VNI-Meli" pitchFamily="2" charset="0"/>
              </a:rPr>
              <a:t> </a:t>
            </a:r>
            <a:r>
              <a:rPr lang="en-US" altLang="en-US" sz="2800" b="1" dirty="0" err="1">
                <a:latin typeface="VNI-Meli" pitchFamily="2" charset="0"/>
              </a:rPr>
              <a:t>ñôõ</a:t>
            </a:r>
            <a:r>
              <a:rPr lang="en-US" altLang="en-US" sz="2800" b="1" dirty="0">
                <a:latin typeface="VNI-Meli" pitchFamily="2" charset="0"/>
              </a:rPr>
              <a:t>, </a:t>
            </a:r>
            <a:r>
              <a:rPr lang="en-US" altLang="en-US" sz="2800" b="1" dirty="0" err="1">
                <a:latin typeface="VNI-Meli" pitchFamily="2" charset="0"/>
              </a:rPr>
              <a:t>hoïc</a:t>
            </a:r>
            <a:r>
              <a:rPr lang="en-US" altLang="en-US" sz="2800" b="1" dirty="0">
                <a:latin typeface="VNI-Meli" pitchFamily="2" charset="0"/>
              </a:rPr>
              <a:t> </a:t>
            </a:r>
            <a:r>
              <a:rPr lang="en-US" altLang="en-US" sz="2800" b="1" dirty="0" err="1">
                <a:latin typeface="VNI-Meli" pitchFamily="2" charset="0"/>
              </a:rPr>
              <a:t>haønh</a:t>
            </a:r>
            <a:r>
              <a:rPr lang="en-US" altLang="en-US" sz="2800" b="1" dirty="0">
                <a:latin typeface="VNI-Meli" pitchFamily="2" charset="0"/>
              </a:rPr>
              <a:t>, </a:t>
            </a:r>
            <a:r>
              <a:rPr lang="en-US" altLang="en-US" sz="2800" b="1" dirty="0" err="1">
                <a:latin typeface="VNI-Meli" pitchFamily="2" charset="0"/>
              </a:rPr>
              <a:t>hoïc</a:t>
            </a:r>
            <a:r>
              <a:rPr lang="en-US" altLang="en-US" sz="2800" b="1" dirty="0">
                <a:latin typeface="VNI-Meli" pitchFamily="2" charset="0"/>
              </a:rPr>
              <a:t> </a:t>
            </a:r>
            <a:r>
              <a:rPr lang="en-US" altLang="en-US" sz="2800" b="1" dirty="0" err="1">
                <a:latin typeface="VNI-Meli" pitchFamily="2" charset="0"/>
              </a:rPr>
              <a:t>sinh</a:t>
            </a:r>
            <a:r>
              <a:rPr lang="en-US" altLang="en-US" sz="2800" b="1" dirty="0">
                <a:latin typeface="VNI-Meli" pitchFamily="2" charset="0"/>
              </a:rPr>
              <a:t>, </a:t>
            </a:r>
            <a:r>
              <a:rPr lang="en-US" altLang="en-US" sz="2800" b="1" dirty="0" err="1">
                <a:latin typeface="VNI-Meli" pitchFamily="2" charset="0"/>
              </a:rPr>
              <a:t>tieân</a:t>
            </a:r>
            <a:r>
              <a:rPr lang="en-US" altLang="en-US" sz="2800" b="1" dirty="0">
                <a:latin typeface="VNI-Meli" pitchFamily="2" charset="0"/>
              </a:rPr>
              <a:t> </a:t>
            </a:r>
            <a:r>
              <a:rPr lang="en-US" altLang="en-US" sz="2800" b="1" dirty="0" err="1">
                <a:latin typeface="VNI-Meli" pitchFamily="2" charset="0"/>
              </a:rPr>
              <a:t>tieán</a:t>
            </a:r>
            <a:endParaRPr lang="en-US" altLang="en-US" sz="2800" b="1" dirty="0">
              <a:latin typeface="VNI-Meli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4DD0D6-6618-4FD2-97F6-D3EE3AD66AC2}"/>
              </a:ext>
            </a:extLst>
          </p:cNvPr>
          <p:cNvSpPr txBox="1"/>
          <p:nvPr/>
        </p:nvSpPr>
        <p:spPr>
          <a:xfrm>
            <a:off x="990600" y="6096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26EEF8F8-7F59-4022-9C2E-79ECD262B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2067580"/>
            <a:ext cx="2209800" cy="52322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VNI-Meli" pitchFamily="2" charset="0"/>
              </a:rPr>
              <a:t>TỪ ĐƠN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71DE2A98-7573-41B2-AA3E-39CD9E7AD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3237222"/>
            <a:ext cx="2209800" cy="52322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VNI-Meli" pitchFamily="2" charset="0"/>
              </a:rPr>
              <a:t>TỪ PHỨC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D90090-7C21-4DB9-81BE-3F4034DD826B}"/>
              </a:ext>
            </a:extLst>
          </p:cNvPr>
          <p:cNvCxnSpPr>
            <a:cxnSpLocks/>
          </p:cNvCxnSpPr>
          <p:nvPr/>
        </p:nvCxnSpPr>
        <p:spPr>
          <a:xfrm>
            <a:off x="9220200" y="2362200"/>
            <a:ext cx="457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845E24-9AC8-48C0-9781-876E6A3649FE}"/>
              </a:ext>
            </a:extLst>
          </p:cNvPr>
          <p:cNvCxnSpPr>
            <a:cxnSpLocks/>
          </p:cNvCxnSpPr>
          <p:nvPr/>
        </p:nvCxnSpPr>
        <p:spPr>
          <a:xfrm>
            <a:off x="9220200" y="3465095"/>
            <a:ext cx="457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5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90146"/>
            <a:ext cx="4552950" cy="626935"/>
          </a:xfrm>
        </p:spPr>
        <p:txBody>
          <a:bodyPr>
            <a:norm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62600" y="3733800"/>
            <a:ext cx="5562600" cy="756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88" y="4546891"/>
            <a:ext cx="530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45720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2860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TỪ THEO SỐ LƯỢNG TIẾNG TRONG TỪ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1295400"/>
            <a:ext cx="13335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1900" y="2286000"/>
            <a:ext cx="13335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ĐƠN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8900" y="2286000"/>
            <a:ext cx="13335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PHỨC</a:t>
            </a:r>
          </a:p>
        </p:txBody>
      </p:sp>
      <p:cxnSp>
        <p:nvCxnSpPr>
          <p:cNvPr id="13" name="Straight Arrow Connector 12"/>
          <p:cNvCxnSpPr>
            <a:stCxn id="8" idx="2"/>
            <a:endCxn id="10" idx="0"/>
          </p:cNvCxnSpPr>
          <p:nvPr/>
        </p:nvCxnSpPr>
        <p:spPr>
          <a:xfrm flipH="1">
            <a:off x="4438650" y="1818620"/>
            <a:ext cx="1333500" cy="467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11" idx="0"/>
          </p:cNvCxnSpPr>
          <p:nvPr/>
        </p:nvCxnSpPr>
        <p:spPr>
          <a:xfrm>
            <a:off x="5772150" y="1818620"/>
            <a:ext cx="1333500" cy="4673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0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282" y="1648284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49682" y="2257884"/>
            <a:ext cx="2684318" cy="28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11682" y="1673109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673108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595668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1682" y="0"/>
            <a:ext cx="664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819900" y="2257884"/>
            <a:ext cx="2933700" cy="281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91400" y="171803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50582" y="169840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219083"/>
            <a:ext cx="1295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6044625"/>
            <a:ext cx="1295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8641" y="5694572"/>
            <a:ext cx="22271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2743200"/>
            <a:ext cx="1295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568742"/>
            <a:ext cx="1295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4380882"/>
            <a:ext cx="1295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0617" y="3067190"/>
            <a:ext cx="222711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36476" y="4380881"/>
            <a:ext cx="12954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6725" y="4380881"/>
            <a:ext cx="426720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56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25" grpId="0"/>
      <p:bldP spid="26" grpId="0"/>
      <p:bldP spid="20" grpId="0"/>
      <p:bldP spid="21" grpId="0"/>
      <p:bldP spid="3" grpId="0" animBg="1"/>
      <p:bldP spid="22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57200" y="304800"/>
            <a:ext cx="518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GHI NHỚ</a:t>
            </a:r>
          </a:p>
        </p:txBody>
      </p:sp>
      <p:sp>
        <p:nvSpPr>
          <p:cNvPr id="4" name="Scroll: Horizontal 2">
            <a:extLst>
              <a:ext uri="{FF2B5EF4-FFF2-40B4-BE49-F238E27FC236}">
                <a16:creationId xmlns:a16="http://schemas.microsoft.com/office/drawing/2014/main" id="{0D9780ED-D8BD-404F-9FAA-B5A9143E03BC}"/>
              </a:ext>
            </a:extLst>
          </p:cNvPr>
          <p:cNvSpPr/>
          <p:nvPr/>
        </p:nvSpPr>
        <p:spPr>
          <a:xfrm>
            <a:off x="685800" y="990600"/>
            <a:ext cx="10896600" cy="48768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nên từ. Từ chỉ gồm một tiếng gọi là từ đơn. Từ gồm hai hay nhiều tiếng gọi là từ phức.</a:t>
            </a: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nào cũng có nghĩa và dùng để tạo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câu.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1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700</Words>
  <Application>Microsoft Office PowerPoint</Application>
  <PresentationFormat>Widescreen</PresentationFormat>
  <Paragraphs>133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Bell MT</vt:lpstr>
      <vt:lpstr>Bookman Old Style</vt:lpstr>
      <vt:lpstr>Calibri</vt:lpstr>
      <vt:lpstr>Gill Sans MT</vt:lpstr>
      <vt:lpstr>Times New Roman</vt:lpstr>
      <vt:lpstr>VNI-Meli</vt:lpstr>
      <vt:lpstr>Wingdings</vt:lpstr>
      <vt:lpstr>Wingdings 3</vt:lpstr>
      <vt:lpstr>方正少儿简体</vt:lpstr>
      <vt:lpstr>Office Theme</vt:lpstr>
      <vt:lpstr>Origin</vt:lpstr>
      <vt:lpstr>1_Origin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Thế nào là từ đơn?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Linh Trịnh</cp:lastModifiedBy>
  <cp:revision>164</cp:revision>
  <dcterms:created xsi:type="dcterms:W3CDTF">2011-08-02T11:40:33Z</dcterms:created>
  <dcterms:modified xsi:type="dcterms:W3CDTF">2020-09-21T10:47:32Z</dcterms:modified>
</cp:coreProperties>
</file>