
<file path=[Content_Types].xml><?xml version="1.0" encoding="utf-8"?>
<Types xmlns="http://schemas.openxmlformats.org/package/2006/content-types">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Lst>
  <p:sldSz cy="6858000" cx="12192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000000"/>
          </p15:clr>
        </p15:guide>
        <p15:guide id="2" pos="3840">
          <p15:clr>
            <a:srgbClr val="000000"/>
          </p15:clr>
        </p15:guide>
      </p15:sldGuideLst>
    </p:ext>
    <p:ext uri="http://customooxmlschemas.google.com/">
      <go:slidesCustomData xmlns:go="http://customooxmlschemas.google.com/" r:id="rId15" roundtripDataSignature="AMtx7mh1QT9G71lP/rQaDo8LhKj4UUiWNg=="/>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60" orient="horz"/>
        <p:guide pos="3840"/>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5" Type="http://customschemas.google.com/relationships/presentationmetadata" Target="metadata"/><Relationship Id="rId14" Type="http://schemas.openxmlformats.org/officeDocument/2006/relationships/slide" Target="slides/slide9.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000000"/>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7200"/>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9pPr>
          </a:lstStyle>
          <a:p/>
        </p:txBody>
      </p:sp>
      <p:sp>
        <p:nvSpPr>
          <p:cNvPr id="4" name="Google Shape;4;n"/>
          <p:cNvSpPr txBox="1"/>
          <p:nvPr>
            <p:ph idx="10" type="dt"/>
          </p:nvPr>
        </p:nvSpPr>
        <p:spPr>
          <a:xfrm>
            <a:off x="3884612" y="0"/>
            <a:ext cx="2971800" cy="457200"/>
          </a:xfrm>
          <a:prstGeom prst="rect">
            <a:avLst/>
          </a:prstGeom>
          <a:noFill/>
          <a:ln>
            <a:noFill/>
          </a:ln>
        </p:spPr>
        <p:txBody>
          <a:bodyPr anchorCtr="0" anchor="t" bIns="45700" lIns="91425" spcFirstLastPara="1" rIns="91425" wrap="square" tIns="45700">
            <a:noAutofit/>
          </a:bodyPr>
          <a:lstStyle>
            <a:lvl1pPr lvl="0" marR="0" rtl="0" algn="r">
              <a:lnSpc>
                <a:spcPct val="100000"/>
              </a:lnSpc>
              <a:spcBef>
                <a:spcPts val="0"/>
              </a:spcBef>
              <a:spcAft>
                <a:spcPts val="0"/>
              </a:spcAft>
              <a:buSzPts val="1400"/>
              <a:buNone/>
              <a:defRPr b="0" i="0" sz="12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9pPr>
          </a:lstStyle>
          <a:p/>
        </p:txBody>
      </p:sp>
      <p:sp>
        <p:nvSpPr>
          <p:cNvPr id="5" name="Google Shape;5;n"/>
          <p:cNvSpPr/>
          <p:nvPr>
            <p:ph idx="3"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miter lim="800000"/>
            <a:headEnd len="sm" w="sm" type="none"/>
            <a:tailEnd len="sm" w="sm" type="none"/>
          </a:ln>
        </p:spPr>
      </p:sp>
      <p:sp>
        <p:nvSpPr>
          <p:cNvPr id="6" name="Google Shape;6;n"/>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lvl1pPr indent="-228600" lvl="0" marL="457200" marR="0" rtl="0" algn="l">
              <a:spcBef>
                <a:spcPts val="0"/>
              </a:spcBef>
              <a:spcAft>
                <a:spcPts val="0"/>
              </a:spcAft>
              <a:buSzPts val="1400"/>
              <a:buNone/>
              <a:defRPr b="0" i="0" sz="1800" u="none" cap="none" strike="noStrike"/>
            </a:lvl1pPr>
            <a:lvl2pPr indent="-228600" lvl="1" marL="914400" marR="0" rtl="0" algn="l">
              <a:spcBef>
                <a:spcPts val="0"/>
              </a:spcBef>
              <a:spcAft>
                <a:spcPts val="0"/>
              </a:spcAft>
              <a:buSzPts val="1400"/>
              <a:buNone/>
              <a:defRPr b="0" i="0" sz="1800" u="none" cap="none" strike="noStrike"/>
            </a:lvl2pPr>
            <a:lvl3pPr indent="-228600" lvl="2" marL="1371600" marR="0" rtl="0" algn="l">
              <a:spcBef>
                <a:spcPts val="0"/>
              </a:spcBef>
              <a:spcAft>
                <a:spcPts val="0"/>
              </a:spcAft>
              <a:buSzPts val="1400"/>
              <a:buNone/>
              <a:defRPr b="0" i="0" sz="1800" u="none" cap="none" strike="noStrike"/>
            </a:lvl3pPr>
            <a:lvl4pPr indent="-228600" lvl="3" marL="1828800" marR="0" rtl="0" algn="l">
              <a:spcBef>
                <a:spcPts val="0"/>
              </a:spcBef>
              <a:spcAft>
                <a:spcPts val="0"/>
              </a:spcAft>
              <a:buSzPts val="1400"/>
              <a:buNone/>
              <a:defRPr b="0" i="0" sz="1800" u="none" cap="none" strike="noStrike"/>
            </a:lvl4pPr>
            <a:lvl5pPr indent="-228600" lvl="4" marL="2286000" marR="0" rtl="0" algn="l">
              <a:spcBef>
                <a:spcPts val="0"/>
              </a:spcBef>
              <a:spcAft>
                <a:spcPts val="0"/>
              </a:spcAft>
              <a:buSzPts val="1400"/>
              <a:buNone/>
              <a:defRPr b="0" i="0" sz="1800" u="none" cap="none" strike="noStrike"/>
            </a:lvl5pPr>
            <a:lvl6pPr indent="-228600" lvl="5" marL="2743200" marR="0" rtl="0" algn="l">
              <a:spcBef>
                <a:spcPts val="0"/>
              </a:spcBef>
              <a:spcAft>
                <a:spcPts val="0"/>
              </a:spcAft>
              <a:buSzPts val="1400"/>
              <a:buNone/>
              <a:defRPr b="0" i="0" sz="1800" u="none" cap="none" strike="noStrike"/>
            </a:lvl6pPr>
            <a:lvl7pPr indent="-228600" lvl="6" marL="3200400" marR="0" rtl="0" algn="l">
              <a:spcBef>
                <a:spcPts val="0"/>
              </a:spcBef>
              <a:spcAft>
                <a:spcPts val="0"/>
              </a:spcAft>
              <a:buSzPts val="1400"/>
              <a:buNone/>
              <a:defRPr b="0" i="0" sz="1800" u="none" cap="none" strike="noStrike"/>
            </a:lvl7pPr>
            <a:lvl8pPr indent="-228600" lvl="7" marL="3657600" marR="0" rtl="0" algn="l">
              <a:spcBef>
                <a:spcPts val="0"/>
              </a:spcBef>
              <a:spcAft>
                <a:spcPts val="0"/>
              </a:spcAft>
              <a:buSzPts val="1400"/>
              <a:buNone/>
              <a:defRPr b="0" i="0" sz="1800" u="none" cap="none" strike="noStrike"/>
            </a:lvl8pPr>
            <a:lvl9pPr indent="-228600" lvl="8" marL="4114800" marR="0" rtl="0" algn="l">
              <a:spcBef>
                <a:spcPts val="0"/>
              </a:spcBef>
              <a:spcAft>
                <a:spcPts val="0"/>
              </a:spcAft>
              <a:buSzPts val="1400"/>
              <a:buNone/>
              <a:defRPr b="0" i="0" sz="1800" u="none" cap="none" strike="noStrike"/>
            </a:lvl9pPr>
          </a:lstStyle>
          <a:p/>
        </p:txBody>
      </p:sp>
      <p:sp>
        <p:nvSpPr>
          <p:cNvPr id="7" name="Google Shape;7;n"/>
          <p:cNvSpPr txBox="1"/>
          <p:nvPr>
            <p:ph idx="11" type="ftr"/>
          </p:nvPr>
        </p:nvSpPr>
        <p:spPr>
          <a:xfrm>
            <a:off x="0" y="8685212"/>
            <a:ext cx="2971800" cy="457200"/>
          </a:xfrm>
          <a:prstGeom prst="rect">
            <a:avLst/>
          </a:prstGeom>
          <a:noFill/>
          <a:ln>
            <a:noFill/>
          </a:ln>
        </p:spPr>
        <p:txBody>
          <a:bodyPr anchorCtr="0" anchor="b" bIns="45700" lIns="91425" spcFirstLastPara="1" rIns="91425" wrap="square" tIns="45700">
            <a:noAutofit/>
          </a:bodyPr>
          <a:lstStyle>
            <a:lvl1pPr lvl="0"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9pPr>
          </a:lstStyle>
          <a:p/>
        </p:txBody>
      </p:sp>
      <p:sp>
        <p:nvSpPr>
          <p:cNvPr id="8" name="Google Shape;8;n"/>
          <p:cNvSpPr txBox="1"/>
          <p:nvPr>
            <p:ph idx="12" type="sldNum"/>
          </p:nvPr>
        </p:nvSpPr>
        <p:spPr>
          <a:xfrm>
            <a:off x="3884612" y="8685212"/>
            <a:ext cx="2971800" cy="457200"/>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en-US" sz="1200" u="none" cap="none" strike="noStrike">
                <a:solidFill>
                  <a:srgbClr val="000000"/>
                </a:solidFill>
                <a:latin typeface="Arial"/>
                <a:ea typeface="Arial"/>
                <a:cs typeface="Arial"/>
                <a:sym typeface="Arial"/>
              </a:rPr>
              <a:t>‹#›</a:t>
            </a:fld>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7" name="Shape 97"/>
        <p:cNvGrpSpPr/>
        <p:nvPr/>
      </p:nvGrpSpPr>
      <p:grpSpPr>
        <a:xfrm>
          <a:off x="0" y="0"/>
          <a:ext cx="0" cy="0"/>
          <a:chOff x="0" y="0"/>
          <a:chExt cx="0" cy="0"/>
        </a:xfrm>
      </p:grpSpPr>
      <p:sp>
        <p:nvSpPr>
          <p:cNvPr id="98" name="Google Shape;98;p1: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99" name="Google Shape;99;p1: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2" name="Shape 112"/>
        <p:cNvGrpSpPr/>
        <p:nvPr/>
      </p:nvGrpSpPr>
      <p:grpSpPr>
        <a:xfrm>
          <a:off x="0" y="0"/>
          <a:ext cx="0" cy="0"/>
          <a:chOff x="0" y="0"/>
          <a:chExt cx="0" cy="0"/>
        </a:xfrm>
      </p:grpSpPr>
      <p:sp>
        <p:nvSpPr>
          <p:cNvPr id="113" name="Google Shape;113;p2: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14" name="Google Shape;114;p2: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9" name="Shape 119"/>
        <p:cNvGrpSpPr/>
        <p:nvPr/>
      </p:nvGrpSpPr>
      <p:grpSpPr>
        <a:xfrm>
          <a:off x="0" y="0"/>
          <a:ext cx="0" cy="0"/>
          <a:chOff x="0" y="0"/>
          <a:chExt cx="0" cy="0"/>
        </a:xfrm>
      </p:grpSpPr>
      <p:sp>
        <p:nvSpPr>
          <p:cNvPr id="120" name="Google Shape;120;p3: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21" name="Google Shape;121;p3: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6" name="Shape 126"/>
        <p:cNvGrpSpPr/>
        <p:nvPr/>
      </p:nvGrpSpPr>
      <p:grpSpPr>
        <a:xfrm>
          <a:off x="0" y="0"/>
          <a:ext cx="0" cy="0"/>
          <a:chOff x="0" y="0"/>
          <a:chExt cx="0" cy="0"/>
        </a:xfrm>
      </p:grpSpPr>
      <p:sp>
        <p:nvSpPr>
          <p:cNvPr id="127" name="Google Shape;127;p4: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28" name="Google Shape;128;p4: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1" name="Shape 131"/>
        <p:cNvGrpSpPr/>
        <p:nvPr/>
      </p:nvGrpSpPr>
      <p:grpSpPr>
        <a:xfrm>
          <a:off x="0" y="0"/>
          <a:ext cx="0" cy="0"/>
          <a:chOff x="0" y="0"/>
          <a:chExt cx="0" cy="0"/>
        </a:xfrm>
      </p:grpSpPr>
      <p:sp>
        <p:nvSpPr>
          <p:cNvPr id="132" name="Google Shape;132;p5: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33" name="Google Shape;133;p5: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8" name="Shape 138"/>
        <p:cNvGrpSpPr/>
        <p:nvPr/>
      </p:nvGrpSpPr>
      <p:grpSpPr>
        <a:xfrm>
          <a:off x="0" y="0"/>
          <a:ext cx="0" cy="0"/>
          <a:chOff x="0" y="0"/>
          <a:chExt cx="0" cy="0"/>
        </a:xfrm>
      </p:grpSpPr>
      <p:sp>
        <p:nvSpPr>
          <p:cNvPr id="139" name="Google Shape;139;p6: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40" name="Google Shape;140;p6: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5" name="Shape 145"/>
        <p:cNvGrpSpPr/>
        <p:nvPr/>
      </p:nvGrpSpPr>
      <p:grpSpPr>
        <a:xfrm>
          <a:off x="0" y="0"/>
          <a:ext cx="0" cy="0"/>
          <a:chOff x="0" y="0"/>
          <a:chExt cx="0" cy="0"/>
        </a:xfrm>
      </p:grpSpPr>
      <p:sp>
        <p:nvSpPr>
          <p:cNvPr id="146" name="Google Shape;146;p7: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47" name="Google Shape;147;p7: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1" name="Shape 151"/>
        <p:cNvGrpSpPr/>
        <p:nvPr/>
      </p:nvGrpSpPr>
      <p:grpSpPr>
        <a:xfrm>
          <a:off x="0" y="0"/>
          <a:ext cx="0" cy="0"/>
          <a:chOff x="0" y="0"/>
          <a:chExt cx="0" cy="0"/>
        </a:xfrm>
      </p:grpSpPr>
      <p:sp>
        <p:nvSpPr>
          <p:cNvPr id="152" name="Google Shape;152;p8: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53" name="Google Shape;153;p8: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6" name="Shape 166"/>
        <p:cNvGrpSpPr/>
        <p:nvPr/>
      </p:nvGrpSpPr>
      <p:grpSpPr>
        <a:xfrm>
          <a:off x="0" y="0"/>
          <a:ext cx="0" cy="0"/>
          <a:chOff x="0" y="0"/>
          <a:chExt cx="0" cy="0"/>
        </a:xfrm>
      </p:grpSpPr>
      <p:sp>
        <p:nvSpPr>
          <p:cNvPr id="167" name="Google Shape;167;p9: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68" name="Google Shape;168;p9: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23" name="Shape 23"/>
        <p:cNvGrpSpPr/>
        <p:nvPr/>
      </p:nvGrpSpPr>
      <p:grpSpPr>
        <a:xfrm>
          <a:off x="0" y="0"/>
          <a:ext cx="0" cy="0"/>
          <a:chOff x="0" y="0"/>
          <a:chExt cx="0" cy="0"/>
        </a:xfrm>
      </p:grpSpPr>
      <p:sp>
        <p:nvSpPr>
          <p:cNvPr id="24" name="Google Shape;24;p11"/>
          <p:cNvSpPr txBox="1"/>
          <p:nvPr>
            <p:ph idx="10" type="dt"/>
          </p:nvPr>
        </p:nvSpPr>
        <p:spPr>
          <a:xfrm>
            <a:off x="609600" y="6245225"/>
            <a:ext cx="28448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5" name="Google Shape;25;p11"/>
          <p:cNvSpPr txBox="1"/>
          <p:nvPr>
            <p:ph idx="11" type="ftr"/>
          </p:nvPr>
        </p:nvSpPr>
        <p:spPr>
          <a:xfrm>
            <a:off x="4165600" y="6245225"/>
            <a:ext cx="38608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6" name="Google Shape;26;p11"/>
          <p:cNvSpPr txBox="1"/>
          <p:nvPr>
            <p:ph idx="12" type="sldNum"/>
          </p:nvPr>
        </p:nvSpPr>
        <p:spPr>
          <a:xfrm>
            <a:off x="8737600" y="6245225"/>
            <a:ext cx="2844800" cy="47625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78" name="Shape 78"/>
        <p:cNvGrpSpPr/>
        <p:nvPr/>
      </p:nvGrpSpPr>
      <p:grpSpPr>
        <a:xfrm>
          <a:off x="0" y="0"/>
          <a:ext cx="0" cy="0"/>
          <a:chOff x="0" y="0"/>
          <a:chExt cx="0" cy="0"/>
        </a:xfrm>
      </p:grpSpPr>
      <p:sp>
        <p:nvSpPr>
          <p:cNvPr id="79" name="Google Shape;79;p20"/>
          <p:cNvSpPr txBox="1"/>
          <p:nvPr>
            <p:ph type="title"/>
          </p:nvPr>
        </p:nvSpPr>
        <p:spPr>
          <a:xfrm>
            <a:off x="609600" y="274637"/>
            <a:ext cx="10972800" cy="11430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80" name="Google Shape;80;p20"/>
          <p:cNvSpPr txBox="1"/>
          <p:nvPr>
            <p:ph idx="1" type="body"/>
          </p:nvPr>
        </p:nvSpPr>
        <p:spPr>
          <a:xfrm>
            <a:off x="609600" y="1600201"/>
            <a:ext cx="5384800" cy="4525963"/>
          </a:xfrm>
          <a:prstGeom prst="rect">
            <a:avLst/>
          </a:prstGeom>
          <a:noFill/>
          <a:ln>
            <a:noFill/>
          </a:ln>
        </p:spPr>
        <p:txBody>
          <a:bodyPr anchorCtr="0" anchor="t" bIns="45700" lIns="91425" spcFirstLastPara="1" rIns="91425" wrap="square" tIns="45700">
            <a:noAutofit/>
          </a:bodyPr>
          <a:lstStyle>
            <a:lvl1pPr indent="-406400" lvl="0" marL="457200" algn="l">
              <a:spcBef>
                <a:spcPts val="560"/>
              </a:spcBef>
              <a:spcAft>
                <a:spcPts val="0"/>
              </a:spcAft>
              <a:buClr>
                <a:schemeClr val="dk1"/>
              </a:buClr>
              <a:buSzPts val="2800"/>
              <a:buFont typeface="Arial"/>
              <a:buChar char="•"/>
              <a:defRPr sz="2800"/>
            </a:lvl1pPr>
            <a:lvl2pPr indent="-381000" lvl="1" marL="914400" algn="l">
              <a:spcBef>
                <a:spcPts val="480"/>
              </a:spcBef>
              <a:spcAft>
                <a:spcPts val="0"/>
              </a:spcAft>
              <a:buClr>
                <a:schemeClr val="dk1"/>
              </a:buClr>
              <a:buSzPts val="2400"/>
              <a:buFont typeface="Arial"/>
              <a:buChar char="–"/>
              <a:defRPr sz="2400"/>
            </a:lvl2pPr>
            <a:lvl3pPr indent="-355600" lvl="2" marL="1371600" algn="l">
              <a:spcBef>
                <a:spcPts val="400"/>
              </a:spcBef>
              <a:spcAft>
                <a:spcPts val="0"/>
              </a:spcAft>
              <a:buClr>
                <a:schemeClr val="dk1"/>
              </a:buClr>
              <a:buSzPts val="2000"/>
              <a:buFont typeface="Arial"/>
              <a:buChar char="•"/>
              <a:defRPr sz="2000"/>
            </a:lvl3pPr>
            <a:lvl4pPr indent="-342900" lvl="3" marL="1828800" algn="l">
              <a:spcBef>
                <a:spcPts val="360"/>
              </a:spcBef>
              <a:spcAft>
                <a:spcPts val="0"/>
              </a:spcAft>
              <a:buClr>
                <a:schemeClr val="dk1"/>
              </a:buClr>
              <a:buSzPts val="1800"/>
              <a:buFont typeface="Arial"/>
              <a:buChar char="–"/>
              <a:defRPr sz="1800"/>
            </a:lvl4pPr>
            <a:lvl5pPr indent="-342900" lvl="4" marL="2286000" algn="l">
              <a:spcBef>
                <a:spcPts val="360"/>
              </a:spcBef>
              <a:spcAft>
                <a:spcPts val="0"/>
              </a:spcAft>
              <a:buClr>
                <a:schemeClr val="dk1"/>
              </a:buClr>
              <a:buSzPts val="1800"/>
              <a:buFont typeface="Arial"/>
              <a:buChar char="»"/>
              <a:defRPr sz="1800"/>
            </a:lvl5pPr>
            <a:lvl6pPr indent="-342900" lvl="5" marL="2743200" algn="l">
              <a:spcBef>
                <a:spcPts val="360"/>
              </a:spcBef>
              <a:spcAft>
                <a:spcPts val="0"/>
              </a:spcAft>
              <a:buClr>
                <a:schemeClr val="dk1"/>
              </a:buClr>
              <a:buSzPts val="1800"/>
              <a:buFont typeface="Arial"/>
              <a:buChar char="»"/>
              <a:defRPr sz="1800"/>
            </a:lvl6pPr>
            <a:lvl7pPr indent="-342900" lvl="6" marL="3200400" algn="l">
              <a:spcBef>
                <a:spcPts val="360"/>
              </a:spcBef>
              <a:spcAft>
                <a:spcPts val="0"/>
              </a:spcAft>
              <a:buClr>
                <a:schemeClr val="dk1"/>
              </a:buClr>
              <a:buSzPts val="1800"/>
              <a:buFont typeface="Arial"/>
              <a:buChar char="»"/>
              <a:defRPr sz="1800"/>
            </a:lvl7pPr>
            <a:lvl8pPr indent="-342900" lvl="7" marL="3657600" algn="l">
              <a:spcBef>
                <a:spcPts val="360"/>
              </a:spcBef>
              <a:spcAft>
                <a:spcPts val="0"/>
              </a:spcAft>
              <a:buClr>
                <a:schemeClr val="dk1"/>
              </a:buClr>
              <a:buSzPts val="1800"/>
              <a:buFont typeface="Arial"/>
              <a:buChar char="»"/>
              <a:defRPr sz="1800"/>
            </a:lvl8pPr>
            <a:lvl9pPr indent="-342900" lvl="8" marL="4114800" algn="l">
              <a:spcBef>
                <a:spcPts val="360"/>
              </a:spcBef>
              <a:spcAft>
                <a:spcPts val="0"/>
              </a:spcAft>
              <a:buClr>
                <a:schemeClr val="dk1"/>
              </a:buClr>
              <a:buSzPts val="1800"/>
              <a:buFont typeface="Arial"/>
              <a:buChar char="»"/>
              <a:defRPr sz="1800"/>
            </a:lvl9pPr>
          </a:lstStyle>
          <a:p/>
        </p:txBody>
      </p:sp>
      <p:sp>
        <p:nvSpPr>
          <p:cNvPr id="81" name="Google Shape;81;p20"/>
          <p:cNvSpPr txBox="1"/>
          <p:nvPr>
            <p:ph idx="2" type="body"/>
          </p:nvPr>
        </p:nvSpPr>
        <p:spPr>
          <a:xfrm>
            <a:off x="6197600" y="1600201"/>
            <a:ext cx="5384800" cy="4525963"/>
          </a:xfrm>
          <a:prstGeom prst="rect">
            <a:avLst/>
          </a:prstGeom>
          <a:noFill/>
          <a:ln>
            <a:noFill/>
          </a:ln>
        </p:spPr>
        <p:txBody>
          <a:bodyPr anchorCtr="0" anchor="t" bIns="45700" lIns="91425" spcFirstLastPara="1" rIns="91425" wrap="square" tIns="45700">
            <a:noAutofit/>
          </a:bodyPr>
          <a:lstStyle>
            <a:lvl1pPr indent="-406400" lvl="0" marL="457200" algn="l">
              <a:spcBef>
                <a:spcPts val="560"/>
              </a:spcBef>
              <a:spcAft>
                <a:spcPts val="0"/>
              </a:spcAft>
              <a:buClr>
                <a:schemeClr val="dk1"/>
              </a:buClr>
              <a:buSzPts val="2800"/>
              <a:buFont typeface="Arial"/>
              <a:buChar char="•"/>
              <a:defRPr sz="2800"/>
            </a:lvl1pPr>
            <a:lvl2pPr indent="-381000" lvl="1" marL="914400" algn="l">
              <a:spcBef>
                <a:spcPts val="480"/>
              </a:spcBef>
              <a:spcAft>
                <a:spcPts val="0"/>
              </a:spcAft>
              <a:buClr>
                <a:schemeClr val="dk1"/>
              </a:buClr>
              <a:buSzPts val="2400"/>
              <a:buFont typeface="Arial"/>
              <a:buChar char="–"/>
              <a:defRPr sz="2400"/>
            </a:lvl2pPr>
            <a:lvl3pPr indent="-355600" lvl="2" marL="1371600" algn="l">
              <a:spcBef>
                <a:spcPts val="400"/>
              </a:spcBef>
              <a:spcAft>
                <a:spcPts val="0"/>
              </a:spcAft>
              <a:buClr>
                <a:schemeClr val="dk1"/>
              </a:buClr>
              <a:buSzPts val="2000"/>
              <a:buFont typeface="Arial"/>
              <a:buChar char="•"/>
              <a:defRPr sz="2000"/>
            </a:lvl3pPr>
            <a:lvl4pPr indent="-342900" lvl="3" marL="1828800" algn="l">
              <a:spcBef>
                <a:spcPts val="360"/>
              </a:spcBef>
              <a:spcAft>
                <a:spcPts val="0"/>
              </a:spcAft>
              <a:buClr>
                <a:schemeClr val="dk1"/>
              </a:buClr>
              <a:buSzPts val="1800"/>
              <a:buFont typeface="Arial"/>
              <a:buChar char="–"/>
              <a:defRPr sz="1800"/>
            </a:lvl4pPr>
            <a:lvl5pPr indent="-342900" lvl="4" marL="2286000" algn="l">
              <a:spcBef>
                <a:spcPts val="360"/>
              </a:spcBef>
              <a:spcAft>
                <a:spcPts val="0"/>
              </a:spcAft>
              <a:buClr>
                <a:schemeClr val="dk1"/>
              </a:buClr>
              <a:buSzPts val="1800"/>
              <a:buFont typeface="Arial"/>
              <a:buChar char="»"/>
              <a:defRPr sz="1800"/>
            </a:lvl5pPr>
            <a:lvl6pPr indent="-342900" lvl="5" marL="2743200" algn="l">
              <a:spcBef>
                <a:spcPts val="360"/>
              </a:spcBef>
              <a:spcAft>
                <a:spcPts val="0"/>
              </a:spcAft>
              <a:buClr>
                <a:schemeClr val="dk1"/>
              </a:buClr>
              <a:buSzPts val="1800"/>
              <a:buFont typeface="Arial"/>
              <a:buChar char="»"/>
              <a:defRPr sz="1800"/>
            </a:lvl6pPr>
            <a:lvl7pPr indent="-342900" lvl="6" marL="3200400" algn="l">
              <a:spcBef>
                <a:spcPts val="360"/>
              </a:spcBef>
              <a:spcAft>
                <a:spcPts val="0"/>
              </a:spcAft>
              <a:buClr>
                <a:schemeClr val="dk1"/>
              </a:buClr>
              <a:buSzPts val="1800"/>
              <a:buFont typeface="Arial"/>
              <a:buChar char="»"/>
              <a:defRPr sz="1800"/>
            </a:lvl7pPr>
            <a:lvl8pPr indent="-342900" lvl="7" marL="3657600" algn="l">
              <a:spcBef>
                <a:spcPts val="360"/>
              </a:spcBef>
              <a:spcAft>
                <a:spcPts val="0"/>
              </a:spcAft>
              <a:buClr>
                <a:schemeClr val="dk1"/>
              </a:buClr>
              <a:buSzPts val="1800"/>
              <a:buFont typeface="Arial"/>
              <a:buChar char="»"/>
              <a:defRPr sz="1800"/>
            </a:lvl8pPr>
            <a:lvl9pPr indent="-342900" lvl="8" marL="4114800" algn="l">
              <a:spcBef>
                <a:spcPts val="360"/>
              </a:spcBef>
              <a:spcAft>
                <a:spcPts val="0"/>
              </a:spcAft>
              <a:buClr>
                <a:schemeClr val="dk1"/>
              </a:buClr>
              <a:buSzPts val="1800"/>
              <a:buFont typeface="Arial"/>
              <a:buChar char="»"/>
              <a:defRPr sz="1800"/>
            </a:lvl9pPr>
          </a:lstStyle>
          <a:p/>
        </p:txBody>
      </p:sp>
      <p:sp>
        <p:nvSpPr>
          <p:cNvPr id="82" name="Google Shape;82;p20"/>
          <p:cNvSpPr txBox="1"/>
          <p:nvPr>
            <p:ph idx="10" type="dt"/>
          </p:nvPr>
        </p:nvSpPr>
        <p:spPr>
          <a:xfrm>
            <a:off x="609600" y="6245225"/>
            <a:ext cx="28448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3" name="Google Shape;83;p20"/>
          <p:cNvSpPr txBox="1"/>
          <p:nvPr>
            <p:ph idx="11" type="ftr"/>
          </p:nvPr>
        </p:nvSpPr>
        <p:spPr>
          <a:xfrm>
            <a:off x="4165600" y="6245225"/>
            <a:ext cx="38608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4" name="Google Shape;84;p20"/>
          <p:cNvSpPr txBox="1"/>
          <p:nvPr>
            <p:ph idx="12" type="sldNum"/>
          </p:nvPr>
        </p:nvSpPr>
        <p:spPr>
          <a:xfrm>
            <a:off x="8737600" y="6245225"/>
            <a:ext cx="2844800" cy="47625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85" name="Shape 85"/>
        <p:cNvGrpSpPr/>
        <p:nvPr/>
      </p:nvGrpSpPr>
      <p:grpSpPr>
        <a:xfrm>
          <a:off x="0" y="0"/>
          <a:ext cx="0" cy="0"/>
          <a:chOff x="0" y="0"/>
          <a:chExt cx="0" cy="0"/>
        </a:xfrm>
      </p:grpSpPr>
      <p:sp>
        <p:nvSpPr>
          <p:cNvPr id="86" name="Google Shape;86;p21"/>
          <p:cNvSpPr txBox="1"/>
          <p:nvPr>
            <p:ph type="title"/>
          </p:nvPr>
        </p:nvSpPr>
        <p:spPr>
          <a:xfrm>
            <a:off x="963084" y="4406901"/>
            <a:ext cx="10363200" cy="1362075"/>
          </a:xfrm>
          <a:prstGeom prst="rect">
            <a:avLst/>
          </a:prstGeom>
          <a:noFill/>
          <a:ln>
            <a:noFill/>
          </a:ln>
        </p:spPr>
        <p:txBody>
          <a:bodyPr anchorCtr="0" anchor="t" bIns="45700" lIns="91425" spcFirstLastPara="1" rIns="91425" wrap="square" tIns="45700">
            <a:noAutofit/>
          </a:bodyPr>
          <a:lstStyle>
            <a:lvl1pPr lvl="0" algn="l">
              <a:spcBef>
                <a:spcPts val="0"/>
              </a:spcBef>
              <a:spcAft>
                <a:spcPts val="0"/>
              </a:spcAft>
              <a:buSzPts val="1400"/>
              <a:buNone/>
              <a:defRPr b="1" sz="4000" cap="none"/>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87" name="Google Shape;87;p21"/>
          <p:cNvSpPr txBox="1"/>
          <p:nvPr>
            <p:ph idx="1" type="body"/>
          </p:nvPr>
        </p:nvSpPr>
        <p:spPr>
          <a:xfrm>
            <a:off x="963084" y="2906713"/>
            <a:ext cx="10363200" cy="1500187"/>
          </a:xfrm>
          <a:prstGeom prst="rect">
            <a:avLst/>
          </a:prstGeom>
          <a:noFill/>
          <a:ln>
            <a:noFill/>
          </a:ln>
        </p:spPr>
        <p:txBody>
          <a:bodyPr anchorCtr="0" anchor="b" bIns="45700" lIns="91425" spcFirstLastPara="1" rIns="91425" wrap="square" tIns="45700">
            <a:noAutofit/>
          </a:bodyPr>
          <a:lstStyle>
            <a:lvl1pPr indent="-228600" lvl="0" marL="457200" algn="l">
              <a:spcBef>
                <a:spcPts val="400"/>
              </a:spcBef>
              <a:spcAft>
                <a:spcPts val="0"/>
              </a:spcAft>
              <a:buClr>
                <a:schemeClr val="dk1"/>
              </a:buClr>
              <a:buSzPts val="2000"/>
              <a:buFont typeface="Arial"/>
              <a:buNone/>
              <a:defRPr sz="2000"/>
            </a:lvl1pPr>
            <a:lvl2pPr indent="-228600" lvl="1" marL="914400" algn="l">
              <a:spcBef>
                <a:spcPts val="360"/>
              </a:spcBef>
              <a:spcAft>
                <a:spcPts val="0"/>
              </a:spcAft>
              <a:buClr>
                <a:schemeClr val="dk1"/>
              </a:buClr>
              <a:buSzPts val="1800"/>
              <a:buFont typeface="Arial"/>
              <a:buNone/>
              <a:defRPr sz="1800"/>
            </a:lvl2pPr>
            <a:lvl3pPr indent="-228600" lvl="2" marL="1371600" algn="l">
              <a:spcBef>
                <a:spcPts val="320"/>
              </a:spcBef>
              <a:spcAft>
                <a:spcPts val="0"/>
              </a:spcAft>
              <a:buClr>
                <a:schemeClr val="dk1"/>
              </a:buClr>
              <a:buSzPts val="1600"/>
              <a:buFont typeface="Arial"/>
              <a:buNone/>
              <a:defRPr sz="1600"/>
            </a:lvl3pPr>
            <a:lvl4pPr indent="-228600" lvl="3" marL="1828800" algn="l">
              <a:spcBef>
                <a:spcPts val="280"/>
              </a:spcBef>
              <a:spcAft>
                <a:spcPts val="0"/>
              </a:spcAft>
              <a:buClr>
                <a:schemeClr val="dk1"/>
              </a:buClr>
              <a:buSzPts val="1400"/>
              <a:buFont typeface="Arial"/>
              <a:buNone/>
              <a:defRPr sz="1400"/>
            </a:lvl4pPr>
            <a:lvl5pPr indent="-228600" lvl="4" marL="2286000" algn="l">
              <a:spcBef>
                <a:spcPts val="280"/>
              </a:spcBef>
              <a:spcAft>
                <a:spcPts val="0"/>
              </a:spcAft>
              <a:buClr>
                <a:schemeClr val="dk1"/>
              </a:buClr>
              <a:buSzPts val="1400"/>
              <a:buFont typeface="Arial"/>
              <a:buNone/>
              <a:defRPr sz="1400"/>
            </a:lvl5pPr>
            <a:lvl6pPr indent="-228600" lvl="5" marL="2743200" algn="l">
              <a:spcBef>
                <a:spcPts val="280"/>
              </a:spcBef>
              <a:spcAft>
                <a:spcPts val="0"/>
              </a:spcAft>
              <a:buClr>
                <a:schemeClr val="dk1"/>
              </a:buClr>
              <a:buSzPts val="1400"/>
              <a:buFont typeface="Arial"/>
              <a:buNone/>
              <a:defRPr sz="1400"/>
            </a:lvl6pPr>
            <a:lvl7pPr indent="-228600" lvl="6" marL="3200400" algn="l">
              <a:spcBef>
                <a:spcPts val="280"/>
              </a:spcBef>
              <a:spcAft>
                <a:spcPts val="0"/>
              </a:spcAft>
              <a:buClr>
                <a:schemeClr val="dk1"/>
              </a:buClr>
              <a:buSzPts val="1400"/>
              <a:buFont typeface="Arial"/>
              <a:buNone/>
              <a:defRPr sz="1400"/>
            </a:lvl7pPr>
            <a:lvl8pPr indent="-228600" lvl="7" marL="3657600" algn="l">
              <a:spcBef>
                <a:spcPts val="280"/>
              </a:spcBef>
              <a:spcAft>
                <a:spcPts val="0"/>
              </a:spcAft>
              <a:buClr>
                <a:schemeClr val="dk1"/>
              </a:buClr>
              <a:buSzPts val="1400"/>
              <a:buFont typeface="Arial"/>
              <a:buNone/>
              <a:defRPr sz="1400"/>
            </a:lvl8pPr>
            <a:lvl9pPr indent="-228600" lvl="8" marL="4114800" algn="l">
              <a:spcBef>
                <a:spcPts val="280"/>
              </a:spcBef>
              <a:spcAft>
                <a:spcPts val="0"/>
              </a:spcAft>
              <a:buClr>
                <a:schemeClr val="dk1"/>
              </a:buClr>
              <a:buSzPts val="1400"/>
              <a:buFont typeface="Arial"/>
              <a:buNone/>
              <a:defRPr sz="1400"/>
            </a:lvl9pPr>
          </a:lstStyle>
          <a:p/>
        </p:txBody>
      </p:sp>
      <p:sp>
        <p:nvSpPr>
          <p:cNvPr id="88" name="Google Shape;88;p21"/>
          <p:cNvSpPr txBox="1"/>
          <p:nvPr>
            <p:ph idx="10" type="dt"/>
          </p:nvPr>
        </p:nvSpPr>
        <p:spPr>
          <a:xfrm>
            <a:off x="609600" y="6245225"/>
            <a:ext cx="28448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9" name="Google Shape;89;p21"/>
          <p:cNvSpPr txBox="1"/>
          <p:nvPr>
            <p:ph idx="11" type="ftr"/>
          </p:nvPr>
        </p:nvSpPr>
        <p:spPr>
          <a:xfrm>
            <a:off x="4165600" y="6245225"/>
            <a:ext cx="38608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90" name="Google Shape;90;p21"/>
          <p:cNvSpPr txBox="1"/>
          <p:nvPr>
            <p:ph idx="12" type="sldNum"/>
          </p:nvPr>
        </p:nvSpPr>
        <p:spPr>
          <a:xfrm>
            <a:off x="8737600" y="6245225"/>
            <a:ext cx="2844800" cy="47625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1" name="Shape 91"/>
        <p:cNvGrpSpPr/>
        <p:nvPr/>
      </p:nvGrpSpPr>
      <p:grpSpPr>
        <a:xfrm>
          <a:off x="0" y="0"/>
          <a:ext cx="0" cy="0"/>
          <a:chOff x="0" y="0"/>
          <a:chExt cx="0" cy="0"/>
        </a:xfrm>
      </p:grpSpPr>
      <p:sp>
        <p:nvSpPr>
          <p:cNvPr id="92" name="Google Shape;92;p22"/>
          <p:cNvSpPr txBox="1"/>
          <p:nvPr>
            <p:ph type="ctrTitle"/>
          </p:nvPr>
        </p:nvSpPr>
        <p:spPr>
          <a:xfrm>
            <a:off x="914400" y="2130426"/>
            <a:ext cx="10363200" cy="14700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93" name="Google Shape;93;p22"/>
          <p:cNvSpPr txBox="1"/>
          <p:nvPr>
            <p:ph idx="1" type="subTitle"/>
          </p:nvPr>
        </p:nvSpPr>
        <p:spPr>
          <a:xfrm>
            <a:off x="1828800" y="3886200"/>
            <a:ext cx="8534400" cy="1752600"/>
          </a:xfrm>
          <a:prstGeom prst="rect">
            <a:avLst/>
          </a:prstGeom>
          <a:noFill/>
          <a:ln>
            <a:noFill/>
          </a:ln>
        </p:spPr>
        <p:txBody>
          <a:bodyPr anchorCtr="0" anchor="t" bIns="45700" lIns="91425" spcFirstLastPara="1" rIns="91425" wrap="square" tIns="45700">
            <a:noAutofit/>
          </a:bodyPr>
          <a:lstStyle>
            <a:lvl1pPr lvl="0" algn="ctr">
              <a:spcBef>
                <a:spcPts val="640"/>
              </a:spcBef>
              <a:spcAft>
                <a:spcPts val="0"/>
              </a:spcAft>
              <a:buClr>
                <a:schemeClr val="dk1"/>
              </a:buClr>
              <a:buSzPts val="3200"/>
              <a:buFont typeface="Arial"/>
              <a:buNone/>
              <a:defRPr/>
            </a:lvl1pPr>
            <a:lvl2pPr lvl="1" algn="ctr">
              <a:spcBef>
                <a:spcPts val="560"/>
              </a:spcBef>
              <a:spcAft>
                <a:spcPts val="0"/>
              </a:spcAft>
              <a:buClr>
                <a:schemeClr val="dk1"/>
              </a:buClr>
              <a:buSzPts val="2800"/>
              <a:buFont typeface="Arial"/>
              <a:buNone/>
              <a:defRPr/>
            </a:lvl2pPr>
            <a:lvl3pPr lvl="2" algn="ctr">
              <a:spcBef>
                <a:spcPts val="480"/>
              </a:spcBef>
              <a:spcAft>
                <a:spcPts val="0"/>
              </a:spcAft>
              <a:buClr>
                <a:schemeClr val="dk1"/>
              </a:buClr>
              <a:buSzPts val="2400"/>
              <a:buFont typeface="Arial"/>
              <a:buNone/>
              <a:defRPr/>
            </a:lvl3pPr>
            <a:lvl4pPr lvl="3" algn="ctr">
              <a:spcBef>
                <a:spcPts val="400"/>
              </a:spcBef>
              <a:spcAft>
                <a:spcPts val="0"/>
              </a:spcAft>
              <a:buClr>
                <a:schemeClr val="dk1"/>
              </a:buClr>
              <a:buSzPts val="2000"/>
              <a:buFont typeface="Arial"/>
              <a:buNone/>
              <a:defRPr/>
            </a:lvl4pPr>
            <a:lvl5pPr lvl="4" algn="ctr">
              <a:spcBef>
                <a:spcPts val="400"/>
              </a:spcBef>
              <a:spcAft>
                <a:spcPts val="0"/>
              </a:spcAft>
              <a:buClr>
                <a:schemeClr val="dk1"/>
              </a:buClr>
              <a:buSzPts val="2000"/>
              <a:buFont typeface="Arial"/>
              <a:buNone/>
              <a:defRPr/>
            </a:lvl5pPr>
            <a:lvl6pPr lvl="5" algn="ctr">
              <a:spcBef>
                <a:spcPts val="400"/>
              </a:spcBef>
              <a:spcAft>
                <a:spcPts val="0"/>
              </a:spcAft>
              <a:buClr>
                <a:schemeClr val="dk1"/>
              </a:buClr>
              <a:buSzPts val="2000"/>
              <a:buFont typeface="Arial"/>
              <a:buNone/>
              <a:defRPr/>
            </a:lvl6pPr>
            <a:lvl7pPr lvl="6" algn="ctr">
              <a:spcBef>
                <a:spcPts val="400"/>
              </a:spcBef>
              <a:spcAft>
                <a:spcPts val="0"/>
              </a:spcAft>
              <a:buClr>
                <a:schemeClr val="dk1"/>
              </a:buClr>
              <a:buSzPts val="2000"/>
              <a:buFont typeface="Arial"/>
              <a:buNone/>
              <a:defRPr/>
            </a:lvl7pPr>
            <a:lvl8pPr lvl="7" algn="ctr">
              <a:spcBef>
                <a:spcPts val="400"/>
              </a:spcBef>
              <a:spcAft>
                <a:spcPts val="0"/>
              </a:spcAft>
              <a:buClr>
                <a:schemeClr val="dk1"/>
              </a:buClr>
              <a:buSzPts val="2000"/>
              <a:buFont typeface="Arial"/>
              <a:buNone/>
              <a:defRPr/>
            </a:lvl8pPr>
            <a:lvl9pPr lvl="8" algn="ctr">
              <a:spcBef>
                <a:spcPts val="400"/>
              </a:spcBef>
              <a:spcAft>
                <a:spcPts val="0"/>
              </a:spcAft>
              <a:buClr>
                <a:schemeClr val="dk1"/>
              </a:buClr>
              <a:buSzPts val="2000"/>
              <a:buFont typeface="Arial"/>
              <a:buNone/>
              <a:defRPr/>
            </a:lvl9pPr>
          </a:lstStyle>
          <a:p/>
        </p:txBody>
      </p:sp>
      <p:sp>
        <p:nvSpPr>
          <p:cNvPr id="94" name="Google Shape;94;p22"/>
          <p:cNvSpPr txBox="1"/>
          <p:nvPr>
            <p:ph idx="10" type="dt"/>
          </p:nvPr>
        </p:nvSpPr>
        <p:spPr>
          <a:xfrm>
            <a:off x="609600" y="6245225"/>
            <a:ext cx="28448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95" name="Google Shape;95;p22"/>
          <p:cNvSpPr txBox="1"/>
          <p:nvPr>
            <p:ph idx="11" type="ftr"/>
          </p:nvPr>
        </p:nvSpPr>
        <p:spPr>
          <a:xfrm>
            <a:off x="4165600" y="6245225"/>
            <a:ext cx="38608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96" name="Google Shape;96;p22"/>
          <p:cNvSpPr txBox="1"/>
          <p:nvPr>
            <p:ph idx="12" type="sldNum"/>
          </p:nvPr>
        </p:nvSpPr>
        <p:spPr>
          <a:xfrm>
            <a:off x="8737600" y="6245225"/>
            <a:ext cx="2844800" cy="47625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27" name="Shape 27"/>
        <p:cNvGrpSpPr/>
        <p:nvPr/>
      </p:nvGrpSpPr>
      <p:grpSpPr>
        <a:xfrm>
          <a:off x="0" y="0"/>
          <a:ext cx="0" cy="0"/>
          <a:chOff x="0" y="0"/>
          <a:chExt cx="0" cy="0"/>
        </a:xfrm>
      </p:grpSpPr>
      <p:sp>
        <p:nvSpPr>
          <p:cNvPr id="28" name="Google Shape;28;p12"/>
          <p:cNvSpPr txBox="1"/>
          <p:nvPr>
            <p:ph type="title"/>
          </p:nvPr>
        </p:nvSpPr>
        <p:spPr>
          <a:xfrm>
            <a:off x="609600" y="274637"/>
            <a:ext cx="10972800" cy="11430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29" name="Google Shape;29;p12"/>
          <p:cNvSpPr txBox="1"/>
          <p:nvPr>
            <p:ph idx="1" type="body"/>
          </p:nvPr>
        </p:nvSpPr>
        <p:spPr>
          <a:xfrm>
            <a:off x="609600" y="1600200"/>
            <a:ext cx="10972800" cy="4525962"/>
          </a:xfrm>
          <a:prstGeom prst="rect">
            <a:avLst/>
          </a:prstGeom>
          <a:noFill/>
          <a:ln>
            <a:noFill/>
          </a:ln>
        </p:spPr>
        <p:txBody>
          <a:bodyPr anchorCtr="0" anchor="t" bIns="45700" lIns="91425" spcFirstLastPara="1" rIns="91425" wrap="square" tIns="45700">
            <a:no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30" name="Google Shape;30;p12"/>
          <p:cNvSpPr txBox="1"/>
          <p:nvPr>
            <p:ph idx="10" type="dt"/>
          </p:nvPr>
        </p:nvSpPr>
        <p:spPr>
          <a:xfrm>
            <a:off x="609600" y="6245225"/>
            <a:ext cx="28448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1" name="Google Shape;31;p12"/>
          <p:cNvSpPr txBox="1"/>
          <p:nvPr>
            <p:ph idx="11" type="ftr"/>
          </p:nvPr>
        </p:nvSpPr>
        <p:spPr>
          <a:xfrm>
            <a:off x="4165600" y="6245225"/>
            <a:ext cx="38608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2" name="Google Shape;32;p12"/>
          <p:cNvSpPr txBox="1"/>
          <p:nvPr>
            <p:ph idx="12" type="sldNum"/>
          </p:nvPr>
        </p:nvSpPr>
        <p:spPr>
          <a:xfrm>
            <a:off x="8737600" y="6245225"/>
            <a:ext cx="2844800" cy="47625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type="objOnly">
  <p:cSld name="OBJECT_ONLY">
    <p:spTree>
      <p:nvGrpSpPr>
        <p:cNvPr id="33" name="Shape 33"/>
        <p:cNvGrpSpPr/>
        <p:nvPr/>
      </p:nvGrpSpPr>
      <p:grpSpPr>
        <a:xfrm>
          <a:off x="0" y="0"/>
          <a:ext cx="0" cy="0"/>
          <a:chOff x="0" y="0"/>
          <a:chExt cx="0" cy="0"/>
        </a:xfrm>
      </p:grpSpPr>
      <p:sp>
        <p:nvSpPr>
          <p:cNvPr id="34" name="Google Shape;34;p13"/>
          <p:cNvSpPr txBox="1"/>
          <p:nvPr>
            <p:ph idx="1" type="body"/>
          </p:nvPr>
        </p:nvSpPr>
        <p:spPr>
          <a:xfrm>
            <a:off x="609600" y="274639"/>
            <a:ext cx="10972800" cy="5851525"/>
          </a:xfrm>
          <a:prstGeom prst="rect">
            <a:avLst/>
          </a:prstGeom>
          <a:noFill/>
          <a:ln>
            <a:noFill/>
          </a:ln>
        </p:spPr>
        <p:txBody>
          <a:bodyPr anchorCtr="0" anchor="t" bIns="45700" lIns="91425" spcFirstLastPara="1" rIns="91425" wrap="square" tIns="45700">
            <a:no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35" name="Google Shape;35;p13"/>
          <p:cNvSpPr txBox="1"/>
          <p:nvPr>
            <p:ph idx="10" type="dt"/>
          </p:nvPr>
        </p:nvSpPr>
        <p:spPr>
          <a:xfrm>
            <a:off x="609600" y="6245225"/>
            <a:ext cx="28448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6" name="Google Shape;36;p13"/>
          <p:cNvSpPr txBox="1"/>
          <p:nvPr>
            <p:ph idx="11" type="ftr"/>
          </p:nvPr>
        </p:nvSpPr>
        <p:spPr>
          <a:xfrm>
            <a:off x="4165600" y="6245225"/>
            <a:ext cx="38608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7" name="Google Shape;37;p13"/>
          <p:cNvSpPr txBox="1"/>
          <p:nvPr>
            <p:ph idx="12" type="sldNum"/>
          </p:nvPr>
        </p:nvSpPr>
        <p:spPr>
          <a:xfrm>
            <a:off x="8737600" y="6245225"/>
            <a:ext cx="2844800" cy="47625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38" name="Shape 38"/>
        <p:cNvGrpSpPr/>
        <p:nvPr/>
      </p:nvGrpSpPr>
      <p:grpSpPr>
        <a:xfrm>
          <a:off x="0" y="0"/>
          <a:ext cx="0" cy="0"/>
          <a:chOff x="0" y="0"/>
          <a:chExt cx="0" cy="0"/>
        </a:xfrm>
      </p:grpSpPr>
      <p:sp>
        <p:nvSpPr>
          <p:cNvPr id="39" name="Google Shape;39;p14"/>
          <p:cNvSpPr txBox="1"/>
          <p:nvPr>
            <p:ph type="title"/>
          </p:nvPr>
        </p:nvSpPr>
        <p:spPr>
          <a:xfrm rot="5400000">
            <a:off x="7285037" y="1828802"/>
            <a:ext cx="5851525" cy="27432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40" name="Google Shape;40;p14"/>
          <p:cNvSpPr txBox="1"/>
          <p:nvPr>
            <p:ph idx="1" type="body"/>
          </p:nvPr>
        </p:nvSpPr>
        <p:spPr>
          <a:xfrm rot="5400000">
            <a:off x="1697037" y="-812799"/>
            <a:ext cx="5851525" cy="8026400"/>
          </a:xfrm>
          <a:prstGeom prst="rect">
            <a:avLst/>
          </a:prstGeom>
          <a:noFill/>
          <a:ln>
            <a:noFill/>
          </a:ln>
        </p:spPr>
        <p:txBody>
          <a:bodyPr anchorCtr="0" anchor="t" bIns="45700" lIns="91425" spcFirstLastPara="1" rIns="91425" wrap="square" tIns="45700">
            <a:no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41" name="Google Shape;41;p14"/>
          <p:cNvSpPr txBox="1"/>
          <p:nvPr>
            <p:ph idx="10" type="dt"/>
          </p:nvPr>
        </p:nvSpPr>
        <p:spPr>
          <a:xfrm>
            <a:off x="609600" y="6245225"/>
            <a:ext cx="28448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2" name="Google Shape;42;p14"/>
          <p:cNvSpPr txBox="1"/>
          <p:nvPr>
            <p:ph idx="11" type="ftr"/>
          </p:nvPr>
        </p:nvSpPr>
        <p:spPr>
          <a:xfrm>
            <a:off x="4165600" y="6245225"/>
            <a:ext cx="38608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3" name="Google Shape;43;p14"/>
          <p:cNvSpPr txBox="1"/>
          <p:nvPr>
            <p:ph idx="12" type="sldNum"/>
          </p:nvPr>
        </p:nvSpPr>
        <p:spPr>
          <a:xfrm>
            <a:off x="8737600" y="6245225"/>
            <a:ext cx="2844800" cy="47625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44" name="Shape 44"/>
        <p:cNvGrpSpPr/>
        <p:nvPr/>
      </p:nvGrpSpPr>
      <p:grpSpPr>
        <a:xfrm>
          <a:off x="0" y="0"/>
          <a:ext cx="0" cy="0"/>
          <a:chOff x="0" y="0"/>
          <a:chExt cx="0" cy="0"/>
        </a:xfrm>
      </p:grpSpPr>
      <p:sp>
        <p:nvSpPr>
          <p:cNvPr id="45" name="Google Shape;45;p15"/>
          <p:cNvSpPr txBox="1"/>
          <p:nvPr>
            <p:ph type="title"/>
          </p:nvPr>
        </p:nvSpPr>
        <p:spPr>
          <a:xfrm>
            <a:off x="609600" y="274637"/>
            <a:ext cx="10972800" cy="11430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46" name="Google Shape;46;p15"/>
          <p:cNvSpPr txBox="1"/>
          <p:nvPr>
            <p:ph idx="1" type="body"/>
          </p:nvPr>
        </p:nvSpPr>
        <p:spPr>
          <a:xfrm rot="5400000">
            <a:off x="3833019" y="-1623219"/>
            <a:ext cx="4525962" cy="10972800"/>
          </a:xfrm>
          <a:prstGeom prst="rect">
            <a:avLst/>
          </a:prstGeom>
          <a:noFill/>
          <a:ln>
            <a:noFill/>
          </a:ln>
        </p:spPr>
        <p:txBody>
          <a:bodyPr anchorCtr="0" anchor="t" bIns="45700" lIns="91425" spcFirstLastPara="1" rIns="91425" wrap="square" tIns="45700">
            <a:no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47" name="Google Shape;47;p15"/>
          <p:cNvSpPr txBox="1"/>
          <p:nvPr>
            <p:ph idx="10" type="dt"/>
          </p:nvPr>
        </p:nvSpPr>
        <p:spPr>
          <a:xfrm>
            <a:off x="609600" y="6245225"/>
            <a:ext cx="28448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8" name="Google Shape;48;p15"/>
          <p:cNvSpPr txBox="1"/>
          <p:nvPr>
            <p:ph idx="11" type="ftr"/>
          </p:nvPr>
        </p:nvSpPr>
        <p:spPr>
          <a:xfrm>
            <a:off x="4165600" y="6245225"/>
            <a:ext cx="38608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9" name="Google Shape;49;p15"/>
          <p:cNvSpPr txBox="1"/>
          <p:nvPr>
            <p:ph idx="12" type="sldNum"/>
          </p:nvPr>
        </p:nvSpPr>
        <p:spPr>
          <a:xfrm>
            <a:off x="8737600" y="6245225"/>
            <a:ext cx="2844800" cy="47625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50" name="Shape 50"/>
        <p:cNvGrpSpPr/>
        <p:nvPr/>
      </p:nvGrpSpPr>
      <p:grpSpPr>
        <a:xfrm>
          <a:off x="0" y="0"/>
          <a:ext cx="0" cy="0"/>
          <a:chOff x="0" y="0"/>
          <a:chExt cx="0" cy="0"/>
        </a:xfrm>
      </p:grpSpPr>
      <p:sp>
        <p:nvSpPr>
          <p:cNvPr id="51" name="Google Shape;51;p16"/>
          <p:cNvSpPr txBox="1"/>
          <p:nvPr>
            <p:ph type="title"/>
          </p:nvPr>
        </p:nvSpPr>
        <p:spPr>
          <a:xfrm>
            <a:off x="2389717" y="4800600"/>
            <a:ext cx="7315200" cy="566738"/>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SzPts val="1400"/>
              <a:buNone/>
              <a:defRPr b="1" sz="2000"/>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52" name="Google Shape;52;p16"/>
          <p:cNvSpPr/>
          <p:nvPr>
            <p:ph idx="2" type="pic"/>
          </p:nvPr>
        </p:nvSpPr>
        <p:spPr>
          <a:xfrm>
            <a:off x="2389717" y="612775"/>
            <a:ext cx="7315200" cy="4114800"/>
          </a:xfrm>
          <a:prstGeom prst="rect">
            <a:avLst/>
          </a:prstGeom>
          <a:noFill/>
          <a:ln>
            <a:noFill/>
          </a:ln>
        </p:spPr>
      </p:sp>
      <p:sp>
        <p:nvSpPr>
          <p:cNvPr id="53" name="Google Shape;53;p16"/>
          <p:cNvSpPr txBox="1"/>
          <p:nvPr>
            <p:ph idx="1" type="body"/>
          </p:nvPr>
        </p:nvSpPr>
        <p:spPr>
          <a:xfrm>
            <a:off x="2389717" y="5367338"/>
            <a:ext cx="7315200" cy="804862"/>
          </a:xfrm>
          <a:prstGeom prst="rect">
            <a:avLst/>
          </a:prstGeom>
          <a:noFill/>
          <a:ln>
            <a:noFill/>
          </a:ln>
        </p:spPr>
        <p:txBody>
          <a:bodyPr anchorCtr="0" anchor="t" bIns="45700" lIns="91425" spcFirstLastPara="1" rIns="91425" wrap="square" tIns="45700">
            <a:noAutofit/>
          </a:bodyPr>
          <a:lstStyle>
            <a:lvl1pPr indent="-228600" lvl="0" marL="457200" algn="l">
              <a:spcBef>
                <a:spcPts val="280"/>
              </a:spcBef>
              <a:spcAft>
                <a:spcPts val="0"/>
              </a:spcAft>
              <a:buClr>
                <a:schemeClr val="dk1"/>
              </a:buClr>
              <a:buSzPts val="1400"/>
              <a:buFont typeface="Arial"/>
              <a:buNone/>
              <a:defRPr sz="1400"/>
            </a:lvl1pPr>
            <a:lvl2pPr indent="-228600" lvl="1" marL="914400" algn="l">
              <a:spcBef>
                <a:spcPts val="240"/>
              </a:spcBef>
              <a:spcAft>
                <a:spcPts val="0"/>
              </a:spcAft>
              <a:buClr>
                <a:schemeClr val="dk1"/>
              </a:buClr>
              <a:buSzPts val="1200"/>
              <a:buFont typeface="Arial"/>
              <a:buNone/>
              <a:defRPr sz="1200"/>
            </a:lvl2pPr>
            <a:lvl3pPr indent="-228600" lvl="2" marL="1371600" algn="l">
              <a:spcBef>
                <a:spcPts val="200"/>
              </a:spcBef>
              <a:spcAft>
                <a:spcPts val="0"/>
              </a:spcAft>
              <a:buClr>
                <a:schemeClr val="dk1"/>
              </a:buClr>
              <a:buSzPts val="1000"/>
              <a:buFont typeface="Arial"/>
              <a:buNone/>
              <a:defRPr sz="1000"/>
            </a:lvl3pPr>
            <a:lvl4pPr indent="-228600" lvl="3" marL="1828800" algn="l">
              <a:spcBef>
                <a:spcPts val="180"/>
              </a:spcBef>
              <a:spcAft>
                <a:spcPts val="0"/>
              </a:spcAft>
              <a:buClr>
                <a:schemeClr val="dk1"/>
              </a:buClr>
              <a:buSzPts val="900"/>
              <a:buFont typeface="Arial"/>
              <a:buNone/>
              <a:defRPr sz="900"/>
            </a:lvl4pPr>
            <a:lvl5pPr indent="-228600" lvl="4" marL="2286000" algn="l">
              <a:spcBef>
                <a:spcPts val="180"/>
              </a:spcBef>
              <a:spcAft>
                <a:spcPts val="0"/>
              </a:spcAft>
              <a:buClr>
                <a:schemeClr val="dk1"/>
              </a:buClr>
              <a:buSzPts val="900"/>
              <a:buFont typeface="Arial"/>
              <a:buNone/>
              <a:defRPr sz="900"/>
            </a:lvl5pPr>
            <a:lvl6pPr indent="-228600" lvl="5" marL="2743200" algn="l">
              <a:spcBef>
                <a:spcPts val="180"/>
              </a:spcBef>
              <a:spcAft>
                <a:spcPts val="0"/>
              </a:spcAft>
              <a:buClr>
                <a:schemeClr val="dk1"/>
              </a:buClr>
              <a:buSzPts val="900"/>
              <a:buFont typeface="Arial"/>
              <a:buNone/>
              <a:defRPr sz="900"/>
            </a:lvl6pPr>
            <a:lvl7pPr indent="-228600" lvl="6" marL="3200400" algn="l">
              <a:spcBef>
                <a:spcPts val="180"/>
              </a:spcBef>
              <a:spcAft>
                <a:spcPts val="0"/>
              </a:spcAft>
              <a:buClr>
                <a:schemeClr val="dk1"/>
              </a:buClr>
              <a:buSzPts val="900"/>
              <a:buFont typeface="Arial"/>
              <a:buNone/>
              <a:defRPr sz="900"/>
            </a:lvl7pPr>
            <a:lvl8pPr indent="-228600" lvl="7" marL="3657600" algn="l">
              <a:spcBef>
                <a:spcPts val="180"/>
              </a:spcBef>
              <a:spcAft>
                <a:spcPts val="0"/>
              </a:spcAft>
              <a:buClr>
                <a:schemeClr val="dk1"/>
              </a:buClr>
              <a:buSzPts val="900"/>
              <a:buFont typeface="Arial"/>
              <a:buNone/>
              <a:defRPr sz="900"/>
            </a:lvl8pPr>
            <a:lvl9pPr indent="-228600" lvl="8" marL="4114800" algn="l">
              <a:spcBef>
                <a:spcPts val="180"/>
              </a:spcBef>
              <a:spcAft>
                <a:spcPts val="0"/>
              </a:spcAft>
              <a:buClr>
                <a:schemeClr val="dk1"/>
              </a:buClr>
              <a:buSzPts val="900"/>
              <a:buFont typeface="Arial"/>
              <a:buNone/>
              <a:defRPr sz="900"/>
            </a:lvl9pPr>
          </a:lstStyle>
          <a:p/>
        </p:txBody>
      </p:sp>
      <p:sp>
        <p:nvSpPr>
          <p:cNvPr id="54" name="Google Shape;54;p16"/>
          <p:cNvSpPr txBox="1"/>
          <p:nvPr>
            <p:ph idx="10" type="dt"/>
          </p:nvPr>
        </p:nvSpPr>
        <p:spPr>
          <a:xfrm>
            <a:off x="609600" y="6245225"/>
            <a:ext cx="28448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5" name="Google Shape;55;p16"/>
          <p:cNvSpPr txBox="1"/>
          <p:nvPr>
            <p:ph idx="11" type="ftr"/>
          </p:nvPr>
        </p:nvSpPr>
        <p:spPr>
          <a:xfrm>
            <a:off x="4165600" y="6245225"/>
            <a:ext cx="38608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6" name="Google Shape;56;p16"/>
          <p:cNvSpPr txBox="1"/>
          <p:nvPr>
            <p:ph idx="12" type="sldNum"/>
          </p:nvPr>
        </p:nvSpPr>
        <p:spPr>
          <a:xfrm>
            <a:off x="8737600" y="6245225"/>
            <a:ext cx="2844800" cy="47625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57" name="Shape 57"/>
        <p:cNvGrpSpPr/>
        <p:nvPr/>
      </p:nvGrpSpPr>
      <p:grpSpPr>
        <a:xfrm>
          <a:off x="0" y="0"/>
          <a:ext cx="0" cy="0"/>
          <a:chOff x="0" y="0"/>
          <a:chExt cx="0" cy="0"/>
        </a:xfrm>
      </p:grpSpPr>
      <p:sp>
        <p:nvSpPr>
          <p:cNvPr id="58" name="Google Shape;58;p17"/>
          <p:cNvSpPr txBox="1"/>
          <p:nvPr>
            <p:ph type="title"/>
          </p:nvPr>
        </p:nvSpPr>
        <p:spPr>
          <a:xfrm>
            <a:off x="609601" y="273050"/>
            <a:ext cx="4011084" cy="1162050"/>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SzPts val="1400"/>
              <a:buNone/>
              <a:defRPr b="1" sz="2000"/>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59" name="Google Shape;59;p17"/>
          <p:cNvSpPr txBox="1"/>
          <p:nvPr>
            <p:ph idx="1" type="body"/>
          </p:nvPr>
        </p:nvSpPr>
        <p:spPr>
          <a:xfrm>
            <a:off x="4766733" y="273051"/>
            <a:ext cx="6815667" cy="5853113"/>
          </a:xfrm>
          <a:prstGeom prst="rect">
            <a:avLst/>
          </a:prstGeom>
          <a:noFill/>
          <a:ln>
            <a:noFill/>
          </a:ln>
        </p:spPr>
        <p:txBody>
          <a:bodyPr anchorCtr="0" anchor="t" bIns="45700" lIns="91425" spcFirstLastPara="1" rIns="91425" wrap="square" tIns="45700">
            <a:noAutofit/>
          </a:bodyPr>
          <a:lstStyle>
            <a:lvl1pPr indent="-431800" lvl="0" marL="457200" algn="l">
              <a:spcBef>
                <a:spcPts val="640"/>
              </a:spcBef>
              <a:spcAft>
                <a:spcPts val="0"/>
              </a:spcAft>
              <a:buClr>
                <a:schemeClr val="dk1"/>
              </a:buClr>
              <a:buSzPts val="3200"/>
              <a:buFont typeface="Arial"/>
              <a:buChar char="•"/>
              <a:defRPr sz="3200"/>
            </a:lvl1pPr>
            <a:lvl2pPr indent="-406400" lvl="1" marL="914400" algn="l">
              <a:spcBef>
                <a:spcPts val="560"/>
              </a:spcBef>
              <a:spcAft>
                <a:spcPts val="0"/>
              </a:spcAft>
              <a:buClr>
                <a:schemeClr val="dk1"/>
              </a:buClr>
              <a:buSzPts val="2800"/>
              <a:buFont typeface="Arial"/>
              <a:buChar char="–"/>
              <a:defRPr sz="2800"/>
            </a:lvl2pPr>
            <a:lvl3pPr indent="-381000" lvl="2" marL="1371600" algn="l">
              <a:spcBef>
                <a:spcPts val="480"/>
              </a:spcBef>
              <a:spcAft>
                <a:spcPts val="0"/>
              </a:spcAft>
              <a:buClr>
                <a:schemeClr val="dk1"/>
              </a:buClr>
              <a:buSzPts val="2400"/>
              <a:buFont typeface="Arial"/>
              <a:buChar char="•"/>
              <a:defRPr sz="2400"/>
            </a:lvl3pPr>
            <a:lvl4pPr indent="-355600" lvl="3" marL="1828800" algn="l">
              <a:spcBef>
                <a:spcPts val="400"/>
              </a:spcBef>
              <a:spcAft>
                <a:spcPts val="0"/>
              </a:spcAft>
              <a:buClr>
                <a:schemeClr val="dk1"/>
              </a:buClr>
              <a:buSzPts val="2000"/>
              <a:buFont typeface="Arial"/>
              <a:buChar char="–"/>
              <a:defRPr sz="2000"/>
            </a:lvl4pPr>
            <a:lvl5pPr indent="-355600" lvl="4" marL="2286000" algn="l">
              <a:spcBef>
                <a:spcPts val="400"/>
              </a:spcBef>
              <a:spcAft>
                <a:spcPts val="0"/>
              </a:spcAft>
              <a:buClr>
                <a:schemeClr val="dk1"/>
              </a:buClr>
              <a:buSzPts val="2000"/>
              <a:buFont typeface="Arial"/>
              <a:buChar char="»"/>
              <a:defRPr sz="2000"/>
            </a:lvl5pPr>
            <a:lvl6pPr indent="-355600" lvl="5" marL="2743200" algn="l">
              <a:spcBef>
                <a:spcPts val="400"/>
              </a:spcBef>
              <a:spcAft>
                <a:spcPts val="0"/>
              </a:spcAft>
              <a:buClr>
                <a:schemeClr val="dk1"/>
              </a:buClr>
              <a:buSzPts val="2000"/>
              <a:buFont typeface="Arial"/>
              <a:buChar char="»"/>
              <a:defRPr sz="2000"/>
            </a:lvl6pPr>
            <a:lvl7pPr indent="-355600" lvl="6" marL="3200400" algn="l">
              <a:spcBef>
                <a:spcPts val="400"/>
              </a:spcBef>
              <a:spcAft>
                <a:spcPts val="0"/>
              </a:spcAft>
              <a:buClr>
                <a:schemeClr val="dk1"/>
              </a:buClr>
              <a:buSzPts val="2000"/>
              <a:buFont typeface="Arial"/>
              <a:buChar char="»"/>
              <a:defRPr sz="2000"/>
            </a:lvl7pPr>
            <a:lvl8pPr indent="-355600" lvl="7" marL="3657600" algn="l">
              <a:spcBef>
                <a:spcPts val="400"/>
              </a:spcBef>
              <a:spcAft>
                <a:spcPts val="0"/>
              </a:spcAft>
              <a:buClr>
                <a:schemeClr val="dk1"/>
              </a:buClr>
              <a:buSzPts val="2000"/>
              <a:buFont typeface="Arial"/>
              <a:buChar char="»"/>
              <a:defRPr sz="2000"/>
            </a:lvl8pPr>
            <a:lvl9pPr indent="-355600" lvl="8" marL="4114800" algn="l">
              <a:spcBef>
                <a:spcPts val="400"/>
              </a:spcBef>
              <a:spcAft>
                <a:spcPts val="0"/>
              </a:spcAft>
              <a:buClr>
                <a:schemeClr val="dk1"/>
              </a:buClr>
              <a:buSzPts val="2000"/>
              <a:buFont typeface="Arial"/>
              <a:buChar char="»"/>
              <a:defRPr sz="2000"/>
            </a:lvl9pPr>
          </a:lstStyle>
          <a:p/>
        </p:txBody>
      </p:sp>
      <p:sp>
        <p:nvSpPr>
          <p:cNvPr id="60" name="Google Shape;60;p17"/>
          <p:cNvSpPr txBox="1"/>
          <p:nvPr>
            <p:ph idx="2" type="body"/>
          </p:nvPr>
        </p:nvSpPr>
        <p:spPr>
          <a:xfrm>
            <a:off x="609601" y="1435101"/>
            <a:ext cx="4011084" cy="4691063"/>
          </a:xfrm>
          <a:prstGeom prst="rect">
            <a:avLst/>
          </a:prstGeom>
          <a:noFill/>
          <a:ln>
            <a:noFill/>
          </a:ln>
        </p:spPr>
        <p:txBody>
          <a:bodyPr anchorCtr="0" anchor="t" bIns="45700" lIns="91425" spcFirstLastPara="1" rIns="91425" wrap="square" tIns="45700">
            <a:noAutofit/>
          </a:bodyPr>
          <a:lstStyle>
            <a:lvl1pPr indent="-228600" lvl="0" marL="457200" algn="l">
              <a:spcBef>
                <a:spcPts val="280"/>
              </a:spcBef>
              <a:spcAft>
                <a:spcPts val="0"/>
              </a:spcAft>
              <a:buClr>
                <a:schemeClr val="dk1"/>
              </a:buClr>
              <a:buSzPts val="1400"/>
              <a:buFont typeface="Arial"/>
              <a:buNone/>
              <a:defRPr sz="1400"/>
            </a:lvl1pPr>
            <a:lvl2pPr indent="-228600" lvl="1" marL="914400" algn="l">
              <a:spcBef>
                <a:spcPts val="240"/>
              </a:spcBef>
              <a:spcAft>
                <a:spcPts val="0"/>
              </a:spcAft>
              <a:buClr>
                <a:schemeClr val="dk1"/>
              </a:buClr>
              <a:buSzPts val="1200"/>
              <a:buFont typeface="Arial"/>
              <a:buNone/>
              <a:defRPr sz="1200"/>
            </a:lvl2pPr>
            <a:lvl3pPr indent="-228600" lvl="2" marL="1371600" algn="l">
              <a:spcBef>
                <a:spcPts val="200"/>
              </a:spcBef>
              <a:spcAft>
                <a:spcPts val="0"/>
              </a:spcAft>
              <a:buClr>
                <a:schemeClr val="dk1"/>
              </a:buClr>
              <a:buSzPts val="1000"/>
              <a:buFont typeface="Arial"/>
              <a:buNone/>
              <a:defRPr sz="1000"/>
            </a:lvl3pPr>
            <a:lvl4pPr indent="-228600" lvl="3" marL="1828800" algn="l">
              <a:spcBef>
                <a:spcPts val="180"/>
              </a:spcBef>
              <a:spcAft>
                <a:spcPts val="0"/>
              </a:spcAft>
              <a:buClr>
                <a:schemeClr val="dk1"/>
              </a:buClr>
              <a:buSzPts val="900"/>
              <a:buFont typeface="Arial"/>
              <a:buNone/>
              <a:defRPr sz="900"/>
            </a:lvl4pPr>
            <a:lvl5pPr indent="-228600" lvl="4" marL="2286000" algn="l">
              <a:spcBef>
                <a:spcPts val="180"/>
              </a:spcBef>
              <a:spcAft>
                <a:spcPts val="0"/>
              </a:spcAft>
              <a:buClr>
                <a:schemeClr val="dk1"/>
              </a:buClr>
              <a:buSzPts val="900"/>
              <a:buFont typeface="Arial"/>
              <a:buNone/>
              <a:defRPr sz="900"/>
            </a:lvl5pPr>
            <a:lvl6pPr indent="-228600" lvl="5" marL="2743200" algn="l">
              <a:spcBef>
                <a:spcPts val="180"/>
              </a:spcBef>
              <a:spcAft>
                <a:spcPts val="0"/>
              </a:spcAft>
              <a:buClr>
                <a:schemeClr val="dk1"/>
              </a:buClr>
              <a:buSzPts val="900"/>
              <a:buFont typeface="Arial"/>
              <a:buNone/>
              <a:defRPr sz="900"/>
            </a:lvl6pPr>
            <a:lvl7pPr indent="-228600" lvl="6" marL="3200400" algn="l">
              <a:spcBef>
                <a:spcPts val="180"/>
              </a:spcBef>
              <a:spcAft>
                <a:spcPts val="0"/>
              </a:spcAft>
              <a:buClr>
                <a:schemeClr val="dk1"/>
              </a:buClr>
              <a:buSzPts val="900"/>
              <a:buFont typeface="Arial"/>
              <a:buNone/>
              <a:defRPr sz="900"/>
            </a:lvl7pPr>
            <a:lvl8pPr indent="-228600" lvl="7" marL="3657600" algn="l">
              <a:spcBef>
                <a:spcPts val="180"/>
              </a:spcBef>
              <a:spcAft>
                <a:spcPts val="0"/>
              </a:spcAft>
              <a:buClr>
                <a:schemeClr val="dk1"/>
              </a:buClr>
              <a:buSzPts val="900"/>
              <a:buFont typeface="Arial"/>
              <a:buNone/>
              <a:defRPr sz="900"/>
            </a:lvl8pPr>
            <a:lvl9pPr indent="-228600" lvl="8" marL="4114800" algn="l">
              <a:spcBef>
                <a:spcPts val="180"/>
              </a:spcBef>
              <a:spcAft>
                <a:spcPts val="0"/>
              </a:spcAft>
              <a:buClr>
                <a:schemeClr val="dk1"/>
              </a:buClr>
              <a:buSzPts val="900"/>
              <a:buFont typeface="Arial"/>
              <a:buNone/>
              <a:defRPr sz="900"/>
            </a:lvl9pPr>
          </a:lstStyle>
          <a:p/>
        </p:txBody>
      </p:sp>
      <p:sp>
        <p:nvSpPr>
          <p:cNvPr id="61" name="Google Shape;61;p17"/>
          <p:cNvSpPr txBox="1"/>
          <p:nvPr>
            <p:ph idx="10" type="dt"/>
          </p:nvPr>
        </p:nvSpPr>
        <p:spPr>
          <a:xfrm>
            <a:off x="609600" y="6245225"/>
            <a:ext cx="28448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2" name="Google Shape;62;p17"/>
          <p:cNvSpPr txBox="1"/>
          <p:nvPr>
            <p:ph idx="11" type="ftr"/>
          </p:nvPr>
        </p:nvSpPr>
        <p:spPr>
          <a:xfrm>
            <a:off x="4165600" y="6245225"/>
            <a:ext cx="38608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3" name="Google Shape;63;p17"/>
          <p:cNvSpPr txBox="1"/>
          <p:nvPr>
            <p:ph idx="12" type="sldNum"/>
          </p:nvPr>
        </p:nvSpPr>
        <p:spPr>
          <a:xfrm>
            <a:off x="8737600" y="6245225"/>
            <a:ext cx="2844800" cy="47625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64" name="Shape 64"/>
        <p:cNvGrpSpPr/>
        <p:nvPr/>
      </p:nvGrpSpPr>
      <p:grpSpPr>
        <a:xfrm>
          <a:off x="0" y="0"/>
          <a:ext cx="0" cy="0"/>
          <a:chOff x="0" y="0"/>
          <a:chExt cx="0" cy="0"/>
        </a:xfrm>
      </p:grpSpPr>
      <p:sp>
        <p:nvSpPr>
          <p:cNvPr id="65" name="Google Shape;65;p18"/>
          <p:cNvSpPr txBox="1"/>
          <p:nvPr>
            <p:ph type="title"/>
          </p:nvPr>
        </p:nvSpPr>
        <p:spPr>
          <a:xfrm>
            <a:off x="609600" y="274637"/>
            <a:ext cx="10972800" cy="11430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66" name="Google Shape;66;p18"/>
          <p:cNvSpPr txBox="1"/>
          <p:nvPr>
            <p:ph idx="10" type="dt"/>
          </p:nvPr>
        </p:nvSpPr>
        <p:spPr>
          <a:xfrm>
            <a:off x="609600" y="6245225"/>
            <a:ext cx="28448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7" name="Google Shape;67;p18"/>
          <p:cNvSpPr txBox="1"/>
          <p:nvPr>
            <p:ph idx="11" type="ftr"/>
          </p:nvPr>
        </p:nvSpPr>
        <p:spPr>
          <a:xfrm>
            <a:off x="4165600" y="6245225"/>
            <a:ext cx="38608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8" name="Google Shape;68;p18"/>
          <p:cNvSpPr txBox="1"/>
          <p:nvPr>
            <p:ph idx="12" type="sldNum"/>
          </p:nvPr>
        </p:nvSpPr>
        <p:spPr>
          <a:xfrm>
            <a:off x="8737600" y="6245225"/>
            <a:ext cx="2844800" cy="47625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69" name="Shape 69"/>
        <p:cNvGrpSpPr/>
        <p:nvPr/>
      </p:nvGrpSpPr>
      <p:grpSpPr>
        <a:xfrm>
          <a:off x="0" y="0"/>
          <a:ext cx="0" cy="0"/>
          <a:chOff x="0" y="0"/>
          <a:chExt cx="0" cy="0"/>
        </a:xfrm>
      </p:grpSpPr>
      <p:sp>
        <p:nvSpPr>
          <p:cNvPr id="70" name="Google Shape;70;p19"/>
          <p:cNvSpPr txBox="1"/>
          <p:nvPr>
            <p:ph type="title"/>
          </p:nvPr>
        </p:nvSpPr>
        <p:spPr>
          <a:xfrm>
            <a:off x="609600" y="274637"/>
            <a:ext cx="10972800" cy="11430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71" name="Google Shape;71;p19"/>
          <p:cNvSpPr txBox="1"/>
          <p:nvPr>
            <p:ph idx="1" type="body"/>
          </p:nvPr>
        </p:nvSpPr>
        <p:spPr>
          <a:xfrm>
            <a:off x="609600" y="1535113"/>
            <a:ext cx="5386917" cy="639762"/>
          </a:xfrm>
          <a:prstGeom prst="rect">
            <a:avLst/>
          </a:prstGeom>
          <a:noFill/>
          <a:ln>
            <a:noFill/>
          </a:ln>
        </p:spPr>
        <p:txBody>
          <a:bodyPr anchorCtr="0" anchor="b" bIns="45700" lIns="91425" spcFirstLastPara="1" rIns="91425" wrap="square" tIns="45700">
            <a:noAutofit/>
          </a:bodyPr>
          <a:lstStyle>
            <a:lvl1pPr indent="-228600" lvl="0" marL="457200" algn="l">
              <a:spcBef>
                <a:spcPts val="480"/>
              </a:spcBef>
              <a:spcAft>
                <a:spcPts val="0"/>
              </a:spcAft>
              <a:buClr>
                <a:schemeClr val="dk1"/>
              </a:buClr>
              <a:buSzPts val="2400"/>
              <a:buFont typeface="Arial"/>
              <a:buNone/>
              <a:defRPr b="1" sz="2400"/>
            </a:lvl1pPr>
            <a:lvl2pPr indent="-228600" lvl="1" marL="914400" algn="l">
              <a:spcBef>
                <a:spcPts val="400"/>
              </a:spcBef>
              <a:spcAft>
                <a:spcPts val="0"/>
              </a:spcAft>
              <a:buClr>
                <a:schemeClr val="dk1"/>
              </a:buClr>
              <a:buSzPts val="2000"/>
              <a:buFont typeface="Arial"/>
              <a:buNone/>
              <a:defRPr b="1" sz="2000"/>
            </a:lvl2pPr>
            <a:lvl3pPr indent="-228600" lvl="2" marL="1371600" algn="l">
              <a:spcBef>
                <a:spcPts val="360"/>
              </a:spcBef>
              <a:spcAft>
                <a:spcPts val="0"/>
              </a:spcAft>
              <a:buClr>
                <a:schemeClr val="dk1"/>
              </a:buClr>
              <a:buSzPts val="1800"/>
              <a:buFont typeface="Arial"/>
              <a:buNone/>
              <a:defRPr b="1" sz="1800"/>
            </a:lvl3pPr>
            <a:lvl4pPr indent="-228600" lvl="3" marL="1828800" algn="l">
              <a:spcBef>
                <a:spcPts val="320"/>
              </a:spcBef>
              <a:spcAft>
                <a:spcPts val="0"/>
              </a:spcAft>
              <a:buClr>
                <a:schemeClr val="dk1"/>
              </a:buClr>
              <a:buSzPts val="1600"/>
              <a:buFont typeface="Arial"/>
              <a:buNone/>
              <a:defRPr b="1" sz="1600"/>
            </a:lvl4pPr>
            <a:lvl5pPr indent="-228600" lvl="4" marL="2286000" algn="l">
              <a:spcBef>
                <a:spcPts val="320"/>
              </a:spcBef>
              <a:spcAft>
                <a:spcPts val="0"/>
              </a:spcAft>
              <a:buClr>
                <a:schemeClr val="dk1"/>
              </a:buClr>
              <a:buSzPts val="1600"/>
              <a:buFont typeface="Arial"/>
              <a:buNone/>
              <a:defRPr b="1" sz="1600"/>
            </a:lvl5pPr>
            <a:lvl6pPr indent="-228600" lvl="5" marL="2743200" algn="l">
              <a:spcBef>
                <a:spcPts val="320"/>
              </a:spcBef>
              <a:spcAft>
                <a:spcPts val="0"/>
              </a:spcAft>
              <a:buClr>
                <a:schemeClr val="dk1"/>
              </a:buClr>
              <a:buSzPts val="1600"/>
              <a:buFont typeface="Arial"/>
              <a:buNone/>
              <a:defRPr b="1" sz="1600"/>
            </a:lvl6pPr>
            <a:lvl7pPr indent="-228600" lvl="6" marL="3200400" algn="l">
              <a:spcBef>
                <a:spcPts val="320"/>
              </a:spcBef>
              <a:spcAft>
                <a:spcPts val="0"/>
              </a:spcAft>
              <a:buClr>
                <a:schemeClr val="dk1"/>
              </a:buClr>
              <a:buSzPts val="1600"/>
              <a:buFont typeface="Arial"/>
              <a:buNone/>
              <a:defRPr b="1" sz="1600"/>
            </a:lvl7pPr>
            <a:lvl8pPr indent="-228600" lvl="7" marL="3657600" algn="l">
              <a:spcBef>
                <a:spcPts val="320"/>
              </a:spcBef>
              <a:spcAft>
                <a:spcPts val="0"/>
              </a:spcAft>
              <a:buClr>
                <a:schemeClr val="dk1"/>
              </a:buClr>
              <a:buSzPts val="1600"/>
              <a:buFont typeface="Arial"/>
              <a:buNone/>
              <a:defRPr b="1" sz="1600"/>
            </a:lvl8pPr>
            <a:lvl9pPr indent="-228600" lvl="8" marL="4114800" algn="l">
              <a:spcBef>
                <a:spcPts val="320"/>
              </a:spcBef>
              <a:spcAft>
                <a:spcPts val="0"/>
              </a:spcAft>
              <a:buClr>
                <a:schemeClr val="dk1"/>
              </a:buClr>
              <a:buSzPts val="1600"/>
              <a:buFont typeface="Arial"/>
              <a:buNone/>
              <a:defRPr b="1" sz="1600"/>
            </a:lvl9pPr>
          </a:lstStyle>
          <a:p/>
        </p:txBody>
      </p:sp>
      <p:sp>
        <p:nvSpPr>
          <p:cNvPr id="72" name="Google Shape;72;p19"/>
          <p:cNvSpPr txBox="1"/>
          <p:nvPr>
            <p:ph idx="2" type="body"/>
          </p:nvPr>
        </p:nvSpPr>
        <p:spPr>
          <a:xfrm>
            <a:off x="609600" y="2174875"/>
            <a:ext cx="5386917" cy="3951288"/>
          </a:xfrm>
          <a:prstGeom prst="rect">
            <a:avLst/>
          </a:prstGeom>
          <a:noFill/>
          <a:ln>
            <a:noFill/>
          </a:ln>
        </p:spPr>
        <p:txBody>
          <a:bodyPr anchorCtr="0" anchor="t" bIns="45700" lIns="91425" spcFirstLastPara="1" rIns="91425" wrap="square" tIns="45700">
            <a:noAutofit/>
          </a:bodyPr>
          <a:lstStyle>
            <a:lvl1pPr indent="-381000" lvl="0" marL="457200" algn="l">
              <a:spcBef>
                <a:spcPts val="480"/>
              </a:spcBef>
              <a:spcAft>
                <a:spcPts val="0"/>
              </a:spcAft>
              <a:buClr>
                <a:schemeClr val="dk1"/>
              </a:buClr>
              <a:buSzPts val="2400"/>
              <a:buFont typeface="Arial"/>
              <a:buChar char="•"/>
              <a:defRPr sz="2400"/>
            </a:lvl1pPr>
            <a:lvl2pPr indent="-355600" lvl="1" marL="914400" algn="l">
              <a:spcBef>
                <a:spcPts val="400"/>
              </a:spcBef>
              <a:spcAft>
                <a:spcPts val="0"/>
              </a:spcAft>
              <a:buClr>
                <a:schemeClr val="dk1"/>
              </a:buClr>
              <a:buSzPts val="2000"/>
              <a:buFont typeface="Arial"/>
              <a:buChar char="–"/>
              <a:defRPr sz="2000"/>
            </a:lvl2pPr>
            <a:lvl3pPr indent="-342900" lvl="2" marL="1371600" algn="l">
              <a:spcBef>
                <a:spcPts val="360"/>
              </a:spcBef>
              <a:spcAft>
                <a:spcPts val="0"/>
              </a:spcAft>
              <a:buClr>
                <a:schemeClr val="dk1"/>
              </a:buClr>
              <a:buSzPts val="1800"/>
              <a:buFont typeface="Arial"/>
              <a:buChar char="•"/>
              <a:defRPr sz="1800"/>
            </a:lvl3pPr>
            <a:lvl4pPr indent="-330200" lvl="3" marL="1828800" algn="l">
              <a:spcBef>
                <a:spcPts val="320"/>
              </a:spcBef>
              <a:spcAft>
                <a:spcPts val="0"/>
              </a:spcAft>
              <a:buClr>
                <a:schemeClr val="dk1"/>
              </a:buClr>
              <a:buSzPts val="1600"/>
              <a:buFont typeface="Arial"/>
              <a:buChar char="–"/>
              <a:defRPr sz="1600"/>
            </a:lvl4pPr>
            <a:lvl5pPr indent="-330200" lvl="4" marL="2286000" algn="l">
              <a:spcBef>
                <a:spcPts val="320"/>
              </a:spcBef>
              <a:spcAft>
                <a:spcPts val="0"/>
              </a:spcAft>
              <a:buClr>
                <a:schemeClr val="dk1"/>
              </a:buClr>
              <a:buSzPts val="1600"/>
              <a:buFont typeface="Arial"/>
              <a:buChar char="»"/>
              <a:defRPr sz="1600"/>
            </a:lvl5pPr>
            <a:lvl6pPr indent="-330200" lvl="5" marL="2743200" algn="l">
              <a:spcBef>
                <a:spcPts val="320"/>
              </a:spcBef>
              <a:spcAft>
                <a:spcPts val="0"/>
              </a:spcAft>
              <a:buClr>
                <a:schemeClr val="dk1"/>
              </a:buClr>
              <a:buSzPts val="1600"/>
              <a:buFont typeface="Arial"/>
              <a:buChar char="»"/>
              <a:defRPr sz="1600"/>
            </a:lvl6pPr>
            <a:lvl7pPr indent="-330200" lvl="6" marL="3200400" algn="l">
              <a:spcBef>
                <a:spcPts val="320"/>
              </a:spcBef>
              <a:spcAft>
                <a:spcPts val="0"/>
              </a:spcAft>
              <a:buClr>
                <a:schemeClr val="dk1"/>
              </a:buClr>
              <a:buSzPts val="1600"/>
              <a:buFont typeface="Arial"/>
              <a:buChar char="»"/>
              <a:defRPr sz="1600"/>
            </a:lvl7pPr>
            <a:lvl8pPr indent="-330200" lvl="7" marL="3657600" algn="l">
              <a:spcBef>
                <a:spcPts val="320"/>
              </a:spcBef>
              <a:spcAft>
                <a:spcPts val="0"/>
              </a:spcAft>
              <a:buClr>
                <a:schemeClr val="dk1"/>
              </a:buClr>
              <a:buSzPts val="1600"/>
              <a:buFont typeface="Arial"/>
              <a:buChar char="»"/>
              <a:defRPr sz="1600"/>
            </a:lvl8pPr>
            <a:lvl9pPr indent="-330200" lvl="8" marL="4114800" algn="l">
              <a:spcBef>
                <a:spcPts val="320"/>
              </a:spcBef>
              <a:spcAft>
                <a:spcPts val="0"/>
              </a:spcAft>
              <a:buClr>
                <a:schemeClr val="dk1"/>
              </a:buClr>
              <a:buSzPts val="1600"/>
              <a:buFont typeface="Arial"/>
              <a:buChar char="»"/>
              <a:defRPr sz="1600"/>
            </a:lvl9pPr>
          </a:lstStyle>
          <a:p/>
        </p:txBody>
      </p:sp>
      <p:sp>
        <p:nvSpPr>
          <p:cNvPr id="73" name="Google Shape;73;p19"/>
          <p:cNvSpPr txBox="1"/>
          <p:nvPr>
            <p:ph idx="3" type="body"/>
          </p:nvPr>
        </p:nvSpPr>
        <p:spPr>
          <a:xfrm>
            <a:off x="6193368" y="1535113"/>
            <a:ext cx="5389033" cy="639762"/>
          </a:xfrm>
          <a:prstGeom prst="rect">
            <a:avLst/>
          </a:prstGeom>
          <a:noFill/>
          <a:ln>
            <a:noFill/>
          </a:ln>
        </p:spPr>
        <p:txBody>
          <a:bodyPr anchorCtr="0" anchor="b" bIns="45700" lIns="91425" spcFirstLastPara="1" rIns="91425" wrap="square" tIns="45700">
            <a:noAutofit/>
          </a:bodyPr>
          <a:lstStyle>
            <a:lvl1pPr indent="-228600" lvl="0" marL="457200" algn="l">
              <a:spcBef>
                <a:spcPts val="480"/>
              </a:spcBef>
              <a:spcAft>
                <a:spcPts val="0"/>
              </a:spcAft>
              <a:buClr>
                <a:schemeClr val="dk1"/>
              </a:buClr>
              <a:buSzPts val="2400"/>
              <a:buFont typeface="Arial"/>
              <a:buNone/>
              <a:defRPr b="1" sz="2400"/>
            </a:lvl1pPr>
            <a:lvl2pPr indent="-228600" lvl="1" marL="914400" algn="l">
              <a:spcBef>
                <a:spcPts val="400"/>
              </a:spcBef>
              <a:spcAft>
                <a:spcPts val="0"/>
              </a:spcAft>
              <a:buClr>
                <a:schemeClr val="dk1"/>
              </a:buClr>
              <a:buSzPts val="2000"/>
              <a:buFont typeface="Arial"/>
              <a:buNone/>
              <a:defRPr b="1" sz="2000"/>
            </a:lvl2pPr>
            <a:lvl3pPr indent="-228600" lvl="2" marL="1371600" algn="l">
              <a:spcBef>
                <a:spcPts val="360"/>
              </a:spcBef>
              <a:spcAft>
                <a:spcPts val="0"/>
              </a:spcAft>
              <a:buClr>
                <a:schemeClr val="dk1"/>
              </a:buClr>
              <a:buSzPts val="1800"/>
              <a:buFont typeface="Arial"/>
              <a:buNone/>
              <a:defRPr b="1" sz="1800"/>
            </a:lvl3pPr>
            <a:lvl4pPr indent="-228600" lvl="3" marL="1828800" algn="l">
              <a:spcBef>
                <a:spcPts val="320"/>
              </a:spcBef>
              <a:spcAft>
                <a:spcPts val="0"/>
              </a:spcAft>
              <a:buClr>
                <a:schemeClr val="dk1"/>
              </a:buClr>
              <a:buSzPts val="1600"/>
              <a:buFont typeface="Arial"/>
              <a:buNone/>
              <a:defRPr b="1" sz="1600"/>
            </a:lvl4pPr>
            <a:lvl5pPr indent="-228600" lvl="4" marL="2286000" algn="l">
              <a:spcBef>
                <a:spcPts val="320"/>
              </a:spcBef>
              <a:spcAft>
                <a:spcPts val="0"/>
              </a:spcAft>
              <a:buClr>
                <a:schemeClr val="dk1"/>
              </a:buClr>
              <a:buSzPts val="1600"/>
              <a:buFont typeface="Arial"/>
              <a:buNone/>
              <a:defRPr b="1" sz="1600"/>
            </a:lvl5pPr>
            <a:lvl6pPr indent="-228600" lvl="5" marL="2743200" algn="l">
              <a:spcBef>
                <a:spcPts val="320"/>
              </a:spcBef>
              <a:spcAft>
                <a:spcPts val="0"/>
              </a:spcAft>
              <a:buClr>
                <a:schemeClr val="dk1"/>
              </a:buClr>
              <a:buSzPts val="1600"/>
              <a:buFont typeface="Arial"/>
              <a:buNone/>
              <a:defRPr b="1" sz="1600"/>
            </a:lvl6pPr>
            <a:lvl7pPr indent="-228600" lvl="6" marL="3200400" algn="l">
              <a:spcBef>
                <a:spcPts val="320"/>
              </a:spcBef>
              <a:spcAft>
                <a:spcPts val="0"/>
              </a:spcAft>
              <a:buClr>
                <a:schemeClr val="dk1"/>
              </a:buClr>
              <a:buSzPts val="1600"/>
              <a:buFont typeface="Arial"/>
              <a:buNone/>
              <a:defRPr b="1" sz="1600"/>
            </a:lvl7pPr>
            <a:lvl8pPr indent="-228600" lvl="7" marL="3657600" algn="l">
              <a:spcBef>
                <a:spcPts val="320"/>
              </a:spcBef>
              <a:spcAft>
                <a:spcPts val="0"/>
              </a:spcAft>
              <a:buClr>
                <a:schemeClr val="dk1"/>
              </a:buClr>
              <a:buSzPts val="1600"/>
              <a:buFont typeface="Arial"/>
              <a:buNone/>
              <a:defRPr b="1" sz="1600"/>
            </a:lvl8pPr>
            <a:lvl9pPr indent="-228600" lvl="8" marL="4114800" algn="l">
              <a:spcBef>
                <a:spcPts val="320"/>
              </a:spcBef>
              <a:spcAft>
                <a:spcPts val="0"/>
              </a:spcAft>
              <a:buClr>
                <a:schemeClr val="dk1"/>
              </a:buClr>
              <a:buSzPts val="1600"/>
              <a:buFont typeface="Arial"/>
              <a:buNone/>
              <a:defRPr b="1" sz="1600"/>
            </a:lvl9pPr>
          </a:lstStyle>
          <a:p/>
        </p:txBody>
      </p:sp>
      <p:sp>
        <p:nvSpPr>
          <p:cNvPr id="74" name="Google Shape;74;p19"/>
          <p:cNvSpPr txBox="1"/>
          <p:nvPr>
            <p:ph idx="4" type="body"/>
          </p:nvPr>
        </p:nvSpPr>
        <p:spPr>
          <a:xfrm>
            <a:off x="6193368" y="2174875"/>
            <a:ext cx="5389033" cy="3951288"/>
          </a:xfrm>
          <a:prstGeom prst="rect">
            <a:avLst/>
          </a:prstGeom>
          <a:noFill/>
          <a:ln>
            <a:noFill/>
          </a:ln>
        </p:spPr>
        <p:txBody>
          <a:bodyPr anchorCtr="0" anchor="t" bIns="45700" lIns="91425" spcFirstLastPara="1" rIns="91425" wrap="square" tIns="45700">
            <a:noAutofit/>
          </a:bodyPr>
          <a:lstStyle>
            <a:lvl1pPr indent="-381000" lvl="0" marL="457200" algn="l">
              <a:spcBef>
                <a:spcPts val="480"/>
              </a:spcBef>
              <a:spcAft>
                <a:spcPts val="0"/>
              </a:spcAft>
              <a:buClr>
                <a:schemeClr val="dk1"/>
              </a:buClr>
              <a:buSzPts val="2400"/>
              <a:buFont typeface="Arial"/>
              <a:buChar char="•"/>
              <a:defRPr sz="2400"/>
            </a:lvl1pPr>
            <a:lvl2pPr indent="-355600" lvl="1" marL="914400" algn="l">
              <a:spcBef>
                <a:spcPts val="400"/>
              </a:spcBef>
              <a:spcAft>
                <a:spcPts val="0"/>
              </a:spcAft>
              <a:buClr>
                <a:schemeClr val="dk1"/>
              </a:buClr>
              <a:buSzPts val="2000"/>
              <a:buFont typeface="Arial"/>
              <a:buChar char="–"/>
              <a:defRPr sz="2000"/>
            </a:lvl2pPr>
            <a:lvl3pPr indent="-342900" lvl="2" marL="1371600" algn="l">
              <a:spcBef>
                <a:spcPts val="360"/>
              </a:spcBef>
              <a:spcAft>
                <a:spcPts val="0"/>
              </a:spcAft>
              <a:buClr>
                <a:schemeClr val="dk1"/>
              </a:buClr>
              <a:buSzPts val="1800"/>
              <a:buFont typeface="Arial"/>
              <a:buChar char="•"/>
              <a:defRPr sz="1800"/>
            </a:lvl3pPr>
            <a:lvl4pPr indent="-330200" lvl="3" marL="1828800" algn="l">
              <a:spcBef>
                <a:spcPts val="320"/>
              </a:spcBef>
              <a:spcAft>
                <a:spcPts val="0"/>
              </a:spcAft>
              <a:buClr>
                <a:schemeClr val="dk1"/>
              </a:buClr>
              <a:buSzPts val="1600"/>
              <a:buFont typeface="Arial"/>
              <a:buChar char="–"/>
              <a:defRPr sz="1600"/>
            </a:lvl4pPr>
            <a:lvl5pPr indent="-330200" lvl="4" marL="2286000" algn="l">
              <a:spcBef>
                <a:spcPts val="320"/>
              </a:spcBef>
              <a:spcAft>
                <a:spcPts val="0"/>
              </a:spcAft>
              <a:buClr>
                <a:schemeClr val="dk1"/>
              </a:buClr>
              <a:buSzPts val="1600"/>
              <a:buFont typeface="Arial"/>
              <a:buChar char="»"/>
              <a:defRPr sz="1600"/>
            </a:lvl5pPr>
            <a:lvl6pPr indent="-330200" lvl="5" marL="2743200" algn="l">
              <a:spcBef>
                <a:spcPts val="320"/>
              </a:spcBef>
              <a:spcAft>
                <a:spcPts val="0"/>
              </a:spcAft>
              <a:buClr>
                <a:schemeClr val="dk1"/>
              </a:buClr>
              <a:buSzPts val="1600"/>
              <a:buFont typeface="Arial"/>
              <a:buChar char="»"/>
              <a:defRPr sz="1600"/>
            </a:lvl6pPr>
            <a:lvl7pPr indent="-330200" lvl="6" marL="3200400" algn="l">
              <a:spcBef>
                <a:spcPts val="320"/>
              </a:spcBef>
              <a:spcAft>
                <a:spcPts val="0"/>
              </a:spcAft>
              <a:buClr>
                <a:schemeClr val="dk1"/>
              </a:buClr>
              <a:buSzPts val="1600"/>
              <a:buFont typeface="Arial"/>
              <a:buChar char="»"/>
              <a:defRPr sz="1600"/>
            </a:lvl7pPr>
            <a:lvl8pPr indent="-330200" lvl="7" marL="3657600" algn="l">
              <a:spcBef>
                <a:spcPts val="320"/>
              </a:spcBef>
              <a:spcAft>
                <a:spcPts val="0"/>
              </a:spcAft>
              <a:buClr>
                <a:schemeClr val="dk1"/>
              </a:buClr>
              <a:buSzPts val="1600"/>
              <a:buFont typeface="Arial"/>
              <a:buChar char="»"/>
              <a:defRPr sz="1600"/>
            </a:lvl8pPr>
            <a:lvl9pPr indent="-330200" lvl="8" marL="4114800" algn="l">
              <a:spcBef>
                <a:spcPts val="320"/>
              </a:spcBef>
              <a:spcAft>
                <a:spcPts val="0"/>
              </a:spcAft>
              <a:buClr>
                <a:schemeClr val="dk1"/>
              </a:buClr>
              <a:buSzPts val="1600"/>
              <a:buFont typeface="Arial"/>
              <a:buChar char="»"/>
              <a:defRPr sz="1600"/>
            </a:lvl9pPr>
          </a:lstStyle>
          <a:p/>
        </p:txBody>
      </p:sp>
      <p:sp>
        <p:nvSpPr>
          <p:cNvPr id="75" name="Google Shape;75;p19"/>
          <p:cNvSpPr txBox="1"/>
          <p:nvPr>
            <p:ph idx="10" type="dt"/>
          </p:nvPr>
        </p:nvSpPr>
        <p:spPr>
          <a:xfrm>
            <a:off x="609600" y="6245225"/>
            <a:ext cx="28448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6" name="Google Shape;76;p19"/>
          <p:cNvSpPr txBox="1"/>
          <p:nvPr>
            <p:ph idx="11" type="ftr"/>
          </p:nvPr>
        </p:nvSpPr>
        <p:spPr>
          <a:xfrm>
            <a:off x="4165600" y="6245225"/>
            <a:ext cx="38608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7" name="Google Shape;77;p19"/>
          <p:cNvSpPr txBox="1"/>
          <p:nvPr>
            <p:ph idx="12" type="sldNum"/>
          </p:nvPr>
        </p:nvSpPr>
        <p:spPr>
          <a:xfrm>
            <a:off x="8737600" y="6245225"/>
            <a:ext cx="2844800" cy="47625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7.xml"/><Relationship Id="rId10" Type="http://schemas.openxmlformats.org/officeDocument/2006/relationships/slideLayout" Target="../slideLayouts/slideLayout6.xml"/><Relationship Id="rId13" Type="http://schemas.openxmlformats.org/officeDocument/2006/relationships/slideLayout" Target="../slideLayouts/slideLayout9.xml"/><Relationship Id="rId12" Type="http://schemas.openxmlformats.org/officeDocument/2006/relationships/slideLayout" Target="../slideLayouts/slideLayout8.xml"/><Relationship Id="rId1" Type="http://schemas.openxmlformats.org/officeDocument/2006/relationships/image" Target="../media/image4.png"/><Relationship Id="rId2" Type="http://schemas.openxmlformats.org/officeDocument/2006/relationships/image" Target="../media/image1.png"/><Relationship Id="rId3" Type="http://schemas.openxmlformats.org/officeDocument/2006/relationships/image" Target="../media/image3.png"/><Relationship Id="rId4" Type="http://schemas.openxmlformats.org/officeDocument/2006/relationships/image" Target="../media/image2.png"/><Relationship Id="rId9" Type="http://schemas.openxmlformats.org/officeDocument/2006/relationships/slideLayout" Target="../slideLayouts/slideLayout5.xml"/><Relationship Id="rId15" Type="http://schemas.openxmlformats.org/officeDocument/2006/relationships/slideLayout" Target="../slideLayouts/slideLayout11.xml"/><Relationship Id="rId14" Type="http://schemas.openxmlformats.org/officeDocument/2006/relationships/slideLayout" Target="../slideLayouts/slideLayout10.xml"/><Relationship Id="rId17" Type="http://schemas.openxmlformats.org/officeDocument/2006/relationships/theme" Target="../theme/theme2.xml"/><Relationship Id="rId16" Type="http://schemas.openxmlformats.org/officeDocument/2006/relationships/slideLayout" Target="../slideLayouts/slideLayout12.xml"/><Relationship Id="rId5" Type="http://schemas.openxmlformats.org/officeDocument/2006/relationships/slideLayout" Target="../slideLayouts/slideLayout1.xml"/><Relationship Id="rId6" Type="http://schemas.openxmlformats.org/officeDocument/2006/relationships/slideLayout" Target="../slideLayouts/slideLayout2.xml"/><Relationship Id="rId7" Type="http://schemas.openxmlformats.org/officeDocument/2006/relationships/slideLayout" Target="../slideLayouts/slideLayout3.xml"/><Relationship Id="rId8"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 name="Shape 9"/>
        <p:cNvGrpSpPr/>
        <p:nvPr/>
      </p:nvGrpSpPr>
      <p:grpSpPr>
        <a:xfrm>
          <a:off x="0" y="0"/>
          <a:ext cx="0" cy="0"/>
          <a:chOff x="0" y="0"/>
          <a:chExt cx="0" cy="0"/>
        </a:xfrm>
      </p:grpSpPr>
      <p:sp>
        <p:nvSpPr>
          <p:cNvPr id="10" name="Google Shape;10;p10"/>
          <p:cNvSpPr txBox="1"/>
          <p:nvPr>
            <p:ph type="title"/>
          </p:nvPr>
        </p:nvSpPr>
        <p:spPr>
          <a:xfrm>
            <a:off x="609600" y="274637"/>
            <a:ext cx="10972800" cy="1143000"/>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1pPr>
            <a:lvl2pPr lvl="1"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2pPr>
            <a:lvl3pPr lvl="2"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3pPr>
            <a:lvl4pPr lvl="3"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4pPr>
            <a:lvl5pPr lvl="4"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5pPr>
            <a:lvl6pPr lvl="5"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6pPr>
            <a:lvl7pPr lvl="6"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7pPr>
            <a:lvl8pPr lvl="7"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8pPr>
            <a:lvl9pPr lvl="8"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9pPr>
          </a:lstStyle>
          <a:p/>
        </p:txBody>
      </p:sp>
      <p:sp>
        <p:nvSpPr>
          <p:cNvPr id="11" name="Google Shape;11;p10"/>
          <p:cNvSpPr txBox="1"/>
          <p:nvPr>
            <p:ph idx="1" type="body"/>
          </p:nvPr>
        </p:nvSpPr>
        <p:spPr>
          <a:xfrm>
            <a:off x="609600" y="1600200"/>
            <a:ext cx="10972800" cy="4525962"/>
          </a:xfrm>
          <a:prstGeom prst="rect">
            <a:avLst/>
          </a:prstGeom>
          <a:noFill/>
          <a:ln>
            <a:noFill/>
          </a:ln>
        </p:spPr>
        <p:txBody>
          <a:bodyPr anchorCtr="0" anchor="t" bIns="45700" lIns="91425" spcFirstLastPara="1" rIns="91425" wrap="square" tIns="45700">
            <a:noAutofit/>
          </a:bodyPr>
          <a:lstStyle>
            <a:lvl1pPr indent="-431800" lvl="0" marL="457200" marR="0" rtl="0" algn="l">
              <a:spcBef>
                <a:spcPts val="640"/>
              </a:spcBef>
              <a:spcAft>
                <a:spcPts val="0"/>
              </a:spcAft>
              <a:buClr>
                <a:schemeClr val="dk1"/>
              </a:buClr>
              <a:buSzPts val="3200"/>
              <a:buFont typeface="Arial"/>
              <a:buChar char="•"/>
              <a:defRPr b="0" i="0" sz="3200" u="none" cap="none" strike="noStrike">
                <a:solidFill>
                  <a:schemeClr val="dk1"/>
                </a:solidFill>
                <a:latin typeface="Arial"/>
                <a:ea typeface="Arial"/>
                <a:cs typeface="Arial"/>
                <a:sym typeface="Arial"/>
              </a:defRPr>
            </a:lvl1pPr>
            <a:lvl2pPr indent="-406400" lvl="1" marL="914400" marR="0" rtl="0" algn="l">
              <a:spcBef>
                <a:spcPts val="56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2pPr>
            <a:lvl3pPr indent="-381000" lvl="2" marL="1371600" marR="0" rtl="0" algn="l">
              <a:spcBef>
                <a:spcPts val="48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3pPr>
            <a:lvl4pPr indent="-355600" lvl="3" marL="18288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4pPr>
            <a:lvl5pPr indent="-355600" lvl="4" marL="22860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9pPr>
          </a:lstStyle>
          <a:p/>
        </p:txBody>
      </p:sp>
      <p:sp>
        <p:nvSpPr>
          <p:cNvPr id="12" name="Google Shape;12;p10"/>
          <p:cNvSpPr txBox="1"/>
          <p:nvPr>
            <p:ph idx="10" type="dt"/>
          </p:nvPr>
        </p:nvSpPr>
        <p:spPr>
          <a:xfrm>
            <a:off x="609600" y="6245225"/>
            <a:ext cx="2844800" cy="476250"/>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13" name="Google Shape;13;p10"/>
          <p:cNvSpPr txBox="1"/>
          <p:nvPr>
            <p:ph idx="11" type="ftr"/>
          </p:nvPr>
        </p:nvSpPr>
        <p:spPr>
          <a:xfrm>
            <a:off x="4165600" y="6245225"/>
            <a:ext cx="3860800" cy="476250"/>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14" name="Google Shape;14;p10"/>
          <p:cNvSpPr txBox="1"/>
          <p:nvPr>
            <p:ph idx="12" type="sldNum"/>
          </p:nvPr>
        </p:nvSpPr>
        <p:spPr>
          <a:xfrm>
            <a:off x="8737600" y="6245225"/>
            <a:ext cx="2844800" cy="476250"/>
          </a:xfrm>
          <a:prstGeom prst="rect">
            <a:avLst/>
          </a:prstGeom>
          <a:noFill/>
          <a:ln>
            <a:noFill/>
          </a:ln>
        </p:spPr>
        <p:txBody>
          <a:bodyPr anchorCtr="0" anchor="t" bIns="45700" lIns="91425" spcFirstLastPara="1" rIns="91425" wrap="square" tIns="45700">
            <a:noAutofit/>
          </a:bodyPr>
          <a:lstStyle>
            <a:lvl1pPr indent="0" lvl="0" marL="0" marR="0" rtl="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1pPr>
            <a:lvl2pPr indent="0" lvl="1" marL="0" marR="0" rtl="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2pPr>
            <a:lvl3pPr indent="0" lvl="2" marL="0" marR="0" rtl="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3pPr>
            <a:lvl4pPr indent="0" lvl="3" marL="0" marR="0" rtl="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4pPr>
            <a:lvl5pPr indent="0" lvl="4" marL="0" marR="0" rtl="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5pPr>
            <a:lvl6pPr indent="0" lvl="5" marL="0" marR="0" rtl="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6pPr>
            <a:lvl7pPr indent="0" lvl="6" marL="0" marR="0" rtl="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7pPr>
            <a:lvl8pPr indent="0" lvl="7" marL="0" marR="0" rtl="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8pPr>
            <a:lvl9pPr indent="0" lvl="8" marL="0" marR="0" rtl="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solidFill>
                <a:srgbClr val="000000"/>
              </a:solidFill>
            </a:endParaRPr>
          </a:p>
        </p:txBody>
      </p:sp>
      <p:grpSp>
        <p:nvGrpSpPr>
          <p:cNvPr id="15" name="Google Shape;15;p10"/>
          <p:cNvGrpSpPr/>
          <p:nvPr/>
        </p:nvGrpSpPr>
        <p:grpSpPr>
          <a:xfrm>
            <a:off x="76200" y="0"/>
            <a:ext cx="12162535" cy="6962193"/>
            <a:chOff x="8" y="0"/>
            <a:chExt cx="5819" cy="4386"/>
          </a:xfrm>
        </p:grpSpPr>
        <p:pic>
          <p:nvPicPr>
            <p:cNvPr descr="GRANS024" id="16" name="Google Shape;16;p10"/>
            <p:cNvPicPr preferRelativeResize="0"/>
            <p:nvPr/>
          </p:nvPicPr>
          <p:blipFill rotWithShape="1">
            <a:blip r:embed="rId1">
              <a:alphaModFix/>
            </a:blip>
            <a:srcRect b="0" l="0" r="0" t="0"/>
            <a:stretch/>
          </p:blipFill>
          <p:spPr>
            <a:xfrm flipH="1" rot="540000">
              <a:off x="4848" y="3394"/>
              <a:ext cx="912" cy="926"/>
            </a:xfrm>
            <a:prstGeom prst="rect">
              <a:avLst/>
            </a:prstGeom>
            <a:noFill/>
            <a:ln>
              <a:noFill/>
            </a:ln>
          </p:spPr>
        </p:pic>
        <p:pic>
          <p:nvPicPr>
            <p:cNvPr descr="GRANS024" id="17" name="Google Shape;17;p10"/>
            <p:cNvPicPr preferRelativeResize="0"/>
            <p:nvPr/>
          </p:nvPicPr>
          <p:blipFill rotWithShape="1">
            <a:blip r:embed="rId2">
              <a:alphaModFix/>
            </a:blip>
            <a:srcRect b="0" l="0" r="0" t="0"/>
            <a:stretch/>
          </p:blipFill>
          <p:spPr>
            <a:xfrm rot="420000">
              <a:off x="96" y="3394"/>
              <a:ext cx="961" cy="926"/>
            </a:xfrm>
            <a:prstGeom prst="rect">
              <a:avLst/>
            </a:prstGeom>
            <a:noFill/>
            <a:ln>
              <a:noFill/>
            </a:ln>
          </p:spPr>
        </p:pic>
        <p:grpSp>
          <p:nvGrpSpPr>
            <p:cNvPr id="18" name="Google Shape;18;p10"/>
            <p:cNvGrpSpPr/>
            <p:nvPr/>
          </p:nvGrpSpPr>
          <p:grpSpPr>
            <a:xfrm>
              <a:off x="8" y="0"/>
              <a:ext cx="5760" cy="4320"/>
              <a:chOff x="672" y="0"/>
              <a:chExt cx="5760" cy="4320"/>
            </a:xfrm>
          </p:grpSpPr>
          <p:pic>
            <p:nvPicPr>
              <p:cNvPr descr="BD21325_" id="19" name="Google Shape;19;p10"/>
              <p:cNvPicPr preferRelativeResize="0"/>
              <p:nvPr/>
            </p:nvPicPr>
            <p:blipFill rotWithShape="1">
              <a:blip r:embed="rId3">
                <a:alphaModFix/>
              </a:blip>
              <a:srcRect b="0" l="0" r="0" t="0"/>
              <a:stretch/>
            </p:blipFill>
            <p:spPr>
              <a:xfrm>
                <a:off x="672" y="4176"/>
                <a:ext cx="5760" cy="144"/>
              </a:xfrm>
              <a:prstGeom prst="rect">
                <a:avLst/>
              </a:prstGeom>
              <a:noFill/>
              <a:ln>
                <a:noFill/>
              </a:ln>
            </p:spPr>
          </p:pic>
          <p:pic>
            <p:nvPicPr>
              <p:cNvPr descr="BD21325_" id="20" name="Google Shape;20;p10"/>
              <p:cNvPicPr preferRelativeResize="0"/>
              <p:nvPr/>
            </p:nvPicPr>
            <p:blipFill rotWithShape="1">
              <a:blip r:embed="rId3">
                <a:alphaModFix/>
              </a:blip>
              <a:srcRect b="0" l="0" r="0" t="0"/>
              <a:stretch/>
            </p:blipFill>
            <p:spPr>
              <a:xfrm>
                <a:off x="672" y="0"/>
                <a:ext cx="5760" cy="144"/>
              </a:xfrm>
              <a:prstGeom prst="rect">
                <a:avLst/>
              </a:prstGeom>
              <a:noFill/>
              <a:ln>
                <a:noFill/>
              </a:ln>
            </p:spPr>
          </p:pic>
          <p:pic>
            <p:nvPicPr>
              <p:cNvPr descr="BD21325_" id="21" name="Google Shape;21;p10"/>
              <p:cNvPicPr preferRelativeResize="0"/>
              <p:nvPr/>
            </p:nvPicPr>
            <p:blipFill rotWithShape="1">
              <a:blip r:embed="rId4">
                <a:alphaModFix/>
              </a:blip>
              <a:srcRect b="0" l="0" r="0" t="0"/>
              <a:stretch/>
            </p:blipFill>
            <p:spPr>
              <a:xfrm>
                <a:off x="6288" y="192"/>
                <a:ext cx="144" cy="3984"/>
              </a:xfrm>
              <a:prstGeom prst="rect">
                <a:avLst/>
              </a:prstGeom>
              <a:noFill/>
              <a:ln>
                <a:noFill/>
              </a:ln>
            </p:spPr>
          </p:pic>
          <p:pic>
            <p:nvPicPr>
              <p:cNvPr descr="BD21325_" id="22" name="Google Shape;22;p10"/>
              <p:cNvPicPr preferRelativeResize="0"/>
              <p:nvPr/>
            </p:nvPicPr>
            <p:blipFill rotWithShape="1">
              <a:blip r:embed="rId4">
                <a:alphaModFix/>
              </a:blip>
              <a:srcRect b="0" l="0" r="0" t="0"/>
              <a:stretch/>
            </p:blipFill>
            <p:spPr>
              <a:xfrm>
                <a:off x="672" y="0"/>
                <a:ext cx="153" cy="4224"/>
              </a:xfrm>
              <a:prstGeom prst="rect">
                <a:avLst/>
              </a:prstGeom>
              <a:noFill/>
              <a:ln>
                <a:noFill/>
              </a:ln>
            </p:spPr>
          </p:pic>
        </p:grpSp>
      </p:grpSp>
    </p:spTree>
  </p:cSld>
  <p:clrMap accent1="accent1" accent2="accent2" accent3="accent3" accent4="accent4" accent5="accent5" accent6="accent6" bg1="lt1" bg2="dk2" tx1="dk1" tx2="lt2" folHlink="folHlink" hlink="hlink"/>
  <p:sldLayoutIdLst>
    <p:sldLayoutId id="2147483649" r:id="rId5"/>
    <p:sldLayoutId id="2147483650" r:id="rId6"/>
    <p:sldLayoutId id="2147483651" r:id="rId7"/>
    <p:sldLayoutId id="2147483652" r:id="rId8"/>
    <p:sldLayoutId id="2147483653" r:id="rId9"/>
    <p:sldLayoutId id="2147483654" r:id="rId10"/>
    <p:sldLayoutId id="2147483655" r:id="rId11"/>
    <p:sldLayoutId id="2147483656" r:id="rId12"/>
    <p:sldLayoutId id="2147483657" r:id="rId13"/>
    <p:sldLayoutId id="2147483658" r:id="rId14"/>
    <p:sldLayoutId id="2147483659" r:id="rId15"/>
    <p:sldLayoutId id="2147483660" r:id="rId16"/>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4.png"/><Relationship Id="rId4" Type="http://schemas.openxmlformats.org/officeDocument/2006/relationships/image" Target="../media/image1.png"/><Relationship Id="rId5" Type="http://schemas.openxmlformats.org/officeDocument/2006/relationships/image" Target="../media/image3.png"/><Relationship Id="rId6" Type="http://schemas.openxmlformats.org/officeDocument/2006/relationships/image" Target="../media/image2.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image" Target="../media/image8.png"/><Relationship Id="rId4" Type="http://schemas.openxmlformats.org/officeDocument/2006/relationships/image" Target="../media/image7.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 Id="rId3" Type="http://schemas.openxmlformats.org/officeDocument/2006/relationships/image" Target="../media/image5.png"/><Relationship Id="rId4" Type="http://schemas.openxmlformats.org/officeDocument/2006/relationships/image" Target="../media/image6.png"/><Relationship Id="rId5" Type="http://schemas.openxmlformats.org/officeDocument/2006/relationships/image" Target="../media/image9.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0" name="Shape 100"/>
        <p:cNvGrpSpPr/>
        <p:nvPr/>
      </p:nvGrpSpPr>
      <p:grpSpPr>
        <a:xfrm>
          <a:off x="0" y="0"/>
          <a:ext cx="0" cy="0"/>
          <a:chOff x="0" y="0"/>
          <a:chExt cx="0" cy="0"/>
        </a:xfrm>
      </p:grpSpPr>
      <p:sp>
        <p:nvSpPr>
          <p:cNvPr id="101" name="Google Shape;101;p1"/>
          <p:cNvSpPr/>
          <p:nvPr/>
        </p:nvSpPr>
        <p:spPr>
          <a:xfrm>
            <a:off x="4343400" y="2286000"/>
            <a:ext cx="3429000" cy="495300"/>
          </a:xfrm>
          <a:prstGeom prst="rect">
            <a:avLst/>
          </a:prstGeom>
        </p:spPr>
        <p:txBody>
          <a:bodyPr>
            <a:prstTxWarp prst="textPlain"/>
          </a:bodyPr>
          <a:lstStyle/>
          <a:p>
            <a:pPr lvl="0" algn="l"/>
            <a:r>
              <a:rPr b="0" i="0">
                <a:ln cap="flat" cmpd="sng" w="9525">
                  <a:solidFill>
                    <a:srgbClr val="0000FF"/>
                  </a:solidFill>
                  <a:prstDash val="solid"/>
                  <a:miter lim="800000"/>
                  <a:headEnd len="sm" w="sm" type="none"/>
                  <a:tailEnd len="sm" w="sm" type="none"/>
                </a:ln>
                <a:solidFill>
                  <a:srgbClr val="000000"/>
                </a:solidFill>
                <a:latin typeface="Times New Roman"/>
              </a:rPr>
              <a:t>Đạo đức </a:t>
            </a:r>
          </a:p>
        </p:txBody>
      </p:sp>
      <p:sp>
        <p:nvSpPr>
          <p:cNvPr id="102" name="Google Shape;102;p1"/>
          <p:cNvSpPr/>
          <p:nvPr/>
        </p:nvSpPr>
        <p:spPr>
          <a:xfrm>
            <a:off x="2427287" y="3276600"/>
            <a:ext cx="7554912" cy="1409700"/>
          </a:xfrm>
          <a:prstGeom prst="rect">
            <a:avLst/>
          </a:prstGeom>
        </p:spPr>
        <p:txBody>
          <a:bodyPr>
            <a:prstTxWarp prst="textPlain"/>
          </a:bodyPr>
          <a:lstStyle/>
          <a:p>
            <a:pPr lvl="0" algn="l"/>
            <a:r>
              <a:rPr b="0" i="1">
                <a:ln cap="flat" cmpd="sng" w="9525">
                  <a:solidFill>
                    <a:srgbClr val="FF00FF"/>
                  </a:solidFill>
                  <a:prstDash val="solid"/>
                  <a:miter lim="800000"/>
                  <a:headEnd len="sm" w="sm" type="none"/>
                  <a:tailEnd len="sm" w="sm" type="none"/>
                </a:ln>
                <a:solidFill>
                  <a:srgbClr val="FF0000"/>
                </a:solidFill>
                <a:latin typeface="Times New Roman"/>
              </a:rPr>
              <a:t>Em là học sinh lớp 5 ( Tiết 2 ) </a:t>
            </a:r>
          </a:p>
        </p:txBody>
      </p:sp>
      <p:grpSp>
        <p:nvGrpSpPr>
          <p:cNvPr id="103" name="Google Shape;103;p1"/>
          <p:cNvGrpSpPr/>
          <p:nvPr/>
        </p:nvGrpSpPr>
        <p:grpSpPr>
          <a:xfrm>
            <a:off x="76200" y="0"/>
            <a:ext cx="12162535" cy="6962193"/>
            <a:chOff x="8" y="0"/>
            <a:chExt cx="5819" cy="4386"/>
          </a:xfrm>
        </p:grpSpPr>
        <p:pic>
          <p:nvPicPr>
            <p:cNvPr descr="GRANS024" id="104" name="Google Shape;104;p1"/>
            <p:cNvPicPr preferRelativeResize="0"/>
            <p:nvPr/>
          </p:nvPicPr>
          <p:blipFill rotWithShape="1">
            <a:blip r:embed="rId3">
              <a:alphaModFix/>
            </a:blip>
            <a:srcRect b="0" l="0" r="0" t="0"/>
            <a:stretch/>
          </p:blipFill>
          <p:spPr>
            <a:xfrm flipH="1" rot="540000">
              <a:off x="4848" y="3394"/>
              <a:ext cx="912" cy="926"/>
            </a:xfrm>
            <a:prstGeom prst="rect">
              <a:avLst/>
            </a:prstGeom>
            <a:noFill/>
            <a:ln>
              <a:noFill/>
            </a:ln>
          </p:spPr>
        </p:pic>
        <p:pic>
          <p:nvPicPr>
            <p:cNvPr descr="GRANS024" id="105" name="Google Shape;105;p1"/>
            <p:cNvPicPr preferRelativeResize="0"/>
            <p:nvPr/>
          </p:nvPicPr>
          <p:blipFill rotWithShape="1">
            <a:blip r:embed="rId4">
              <a:alphaModFix/>
            </a:blip>
            <a:srcRect b="0" l="0" r="0" t="0"/>
            <a:stretch/>
          </p:blipFill>
          <p:spPr>
            <a:xfrm rot="420000">
              <a:off x="96" y="3394"/>
              <a:ext cx="961" cy="926"/>
            </a:xfrm>
            <a:prstGeom prst="rect">
              <a:avLst/>
            </a:prstGeom>
            <a:noFill/>
            <a:ln>
              <a:noFill/>
            </a:ln>
          </p:spPr>
        </p:pic>
        <p:grpSp>
          <p:nvGrpSpPr>
            <p:cNvPr id="106" name="Google Shape;106;p1"/>
            <p:cNvGrpSpPr/>
            <p:nvPr/>
          </p:nvGrpSpPr>
          <p:grpSpPr>
            <a:xfrm>
              <a:off x="8" y="0"/>
              <a:ext cx="5760" cy="4320"/>
              <a:chOff x="672" y="0"/>
              <a:chExt cx="5760" cy="4320"/>
            </a:xfrm>
          </p:grpSpPr>
          <p:pic>
            <p:nvPicPr>
              <p:cNvPr descr="BD21325_" id="107" name="Google Shape;107;p1"/>
              <p:cNvPicPr preferRelativeResize="0"/>
              <p:nvPr/>
            </p:nvPicPr>
            <p:blipFill rotWithShape="1">
              <a:blip r:embed="rId5">
                <a:alphaModFix/>
              </a:blip>
              <a:srcRect b="0" l="0" r="0" t="0"/>
              <a:stretch/>
            </p:blipFill>
            <p:spPr>
              <a:xfrm>
                <a:off x="672" y="4176"/>
                <a:ext cx="5760" cy="144"/>
              </a:xfrm>
              <a:prstGeom prst="rect">
                <a:avLst/>
              </a:prstGeom>
              <a:noFill/>
              <a:ln>
                <a:noFill/>
              </a:ln>
            </p:spPr>
          </p:pic>
          <p:pic>
            <p:nvPicPr>
              <p:cNvPr descr="BD21325_" id="108" name="Google Shape;108;p1"/>
              <p:cNvPicPr preferRelativeResize="0"/>
              <p:nvPr/>
            </p:nvPicPr>
            <p:blipFill rotWithShape="1">
              <a:blip r:embed="rId5">
                <a:alphaModFix/>
              </a:blip>
              <a:srcRect b="0" l="0" r="0" t="0"/>
              <a:stretch/>
            </p:blipFill>
            <p:spPr>
              <a:xfrm>
                <a:off x="672" y="0"/>
                <a:ext cx="5760" cy="144"/>
              </a:xfrm>
              <a:prstGeom prst="rect">
                <a:avLst/>
              </a:prstGeom>
              <a:noFill/>
              <a:ln>
                <a:noFill/>
              </a:ln>
            </p:spPr>
          </p:pic>
          <p:pic>
            <p:nvPicPr>
              <p:cNvPr descr="BD21325_" id="109" name="Google Shape;109;p1"/>
              <p:cNvPicPr preferRelativeResize="0"/>
              <p:nvPr/>
            </p:nvPicPr>
            <p:blipFill rotWithShape="1">
              <a:blip r:embed="rId6">
                <a:alphaModFix/>
              </a:blip>
              <a:srcRect b="0" l="0" r="0" t="0"/>
              <a:stretch/>
            </p:blipFill>
            <p:spPr>
              <a:xfrm>
                <a:off x="6288" y="192"/>
                <a:ext cx="144" cy="3984"/>
              </a:xfrm>
              <a:prstGeom prst="rect">
                <a:avLst/>
              </a:prstGeom>
              <a:noFill/>
              <a:ln>
                <a:noFill/>
              </a:ln>
            </p:spPr>
          </p:pic>
          <p:pic>
            <p:nvPicPr>
              <p:cNvPr descr="BD21325_" id="110" name="Google Shape;110;p1"/>
              <p:cNvPicPr preferRelativeResize="0"/>
              <p:nvPr/>
            </p:nvPicPr>
            <p:blipFill rotWithShape="1">
              <a:blip r:embed="rId6">
                <a:alphaModFix/>
              </a:blip>
              <a:srcRect b="0" l="0" r="0" t="0"/>
              <a:stretch/>
            </p:blipFill>
            <p:spPr>
              <a:xfrm>
                <a:off x="672" y="0"/>
                <a:ext cx="153" cy="4224"/>
              </a:xfrm>
              <a:prstGeom prst="rect">
                <a:avLst/>
              </a:prstGeom>
              <a:noFill/>
              <a:ln>
                <a:noFill/>
              </a:ln>
            </p:spPr>
          </p:pic>
        </p:grpSp>
      </p:grpSp>
      <p:sp>
        <p:nvSpPr>
          <p:cNvPr id="111" name="Google Shape;111;p1"/>
          <p:cNvSpPr txBox="1"/>
          <p:nvPr/>
        </p:nvSpPr>
        <p:spPr>
          <a:xfrm>
            <a:off x="3962400" y="669925"/>
            <a:ext cx="4724400" cy="30780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FF0000"/>
              </a:buClr>
              <a:buSzPts val="2000"/>
              <a:buFont typeface="Arial"/>
              <a:buNone/>
            </a:pPr>
            <a:r>
              <a:t/>
            </a:r>
            <a:endParaRPr/>
          </a:p>
        </p:txBody>
      </p:sp>
    </p:spTree>
  </p:cSld>
  <p:clrMapOvr>
    <a:masterClrMapping/>
  </p:clrMapOvr>
  <p:transition spd="slow">
    <p:push/>
  </p:transition>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5" name="Shape 115"/>
        <p:cNvGrpSpPr/>
        <p:nvPr/>
      </p:nvGrpSpPr>
      <p:grpSpPr>
        <a:xfrm>
          <a:off x="0" y="0"/>
          <a:ext cx="0" cy="0"/>
          <a:chOff x="0" y="0"/>
          <a:chExt cx="0" cy="0"/>
        </a:xfrm>
      </p:grpSpPr>
      <p:sp>
        <p:nvSpPr>
          <p:cNvPr id="116" name="Google Shape;116;p2"/>
          <p:cNvSpPr txBox="1"/>
          <p:nvPr/>
        </p:nvSpPr>
        <p:spPr>
          <a:xfrm>
            <a:off x="2286000" y="1371600"/>
            <a:ext cx="7848600" cy="4830762"/>
          </a:xfrm>
          <a:prstGeom prst="rect">
            <a:avLst/>
          </a:prstGeom>
          <a:noFill/>
          <a:ln>
            <a:noFill/>
          </a:ln>
        </p:spPr>
        <p:txBody>
          <a:bodyPr anchorCtr="0" anchor="t" bIns="45700" lIns="91425" spcFirstLastPara="1" rIns="91425" wrap="square" tIns="45700">
            <a:noAutofit/>
          </a:bodyPr>
          <a:lstStyle/>
          <a:p>
            <a:pPr indent="-342900" lvl="0" marL="342900" marR="0" rtl="0" algn="ctr">
              <a:lnSpc>
                <a:spcPct val="100000"/>
              </a:lnSpc>
              <a:spcBef>
                <a:spcPts val="0"/>
              </a:spcBef>
              <a:spcAft>
                <a:spcPts val="0"/>
              </a:spcAft>
              <a:buClr>
                <a:schemeClr val="dk1"/>
              </a:buClr>
              <a:buSzPts val="3200"/>
              <a:buFont typeface="Times New Roman"/>
              <a:buNone/>
            </a:pPr>
            <a:r>
              <a:rPr b="0" i="0" lang="en-US" sz="3200" u="none" cap="none" strike="noStrike">
                <a:solidFill>
                  <a:schemeClr val="dk1"/>
                </a:solidFill>
                <a:latin typeface="Times New Roman"/>
                <a:ea typeface="Times New Roman"/>
                <a:cs typeface="Times New Roman"/>
                <a:sym typeface="Times New Roman"/>
              </a:rPr>
              <a:t>	</a:t>
            </a:r>
            <a:r>
              <a:rPr b="0" i="0" lang="en-US" sz="3200" u="none" cap="none" strike="noStrike">
                <a:solidFill>
                  <a:srgbClr val="FF0066"/>
                </a:solidFill>
                <a:latin typeface="Times New Roman"/>
                <a:ea typeface="Times New Roman"/>
                <a:cs typeface="Times New Roman"/>
                <a:sym typeface="Times New Roman"/>
              </a:rPr>
              <a:t>	</a:t>
            </a:r>
            <a:endParaRPr/>
          </a:p>
        </p:txBody>
      </p:sp>
      <p:sp>
        <p:nvSpPr>
          <p:cNvPr id="117" name="Google Shape;117;p2"/>
          <p:cNvSpPr txBox="1"/>
          <p:nvPr/>
        </p:nvSpPr>
        <p:spPr>
          <a:xfrm>
            <a:off x="1371600" y="457200"/>
            <a:ext cx="9144000" cy="58420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FF0000"/>
              </a:buClr>
              <a:buSzPts val="3200"/>
              <a:buFont typeface="Times New Roman"/>
              <a:buNone/>
            </a:pPr>
            <a:r>
              <a:rPr b="1" i="0" lang="en-US" sz="3200" u="none" cap="none" strike="noStrike">
                <a:solidFill>
                  <a:srgbClr val="FF0000"/>
                </a:solidFill>
                <a:latin typeface="Times New Roman"/>
                <a:ea typeface="Times New Roman"/>
                <a:cs typeface="Times New Roman"/>
                <a:sym typeface="Times New Roman"/>
              </a:rPr>
              <a:t>MỤC TIÊU</a:t>
            </a:r>
            <a:endParaRPr/>
          </a:p>
        </p:txBody>
      </p:sp>
      <p:sp>
        <p:nvSpPr>
          <p:cNvPr id="118" name="Google Shape;118;p2"/>
          <p:cNvSpPr txBox="1"/>
          <p:nvPr/>
        </p:nvSpPr>
        <p:spPr>
          <a:xfrm>
            <a:off x="1752600" y="1120775"/>
            <a:ext cx="8763000" cy="403225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D2"/>
              </a:buClr>
              <a:buSzPts val="3200"/>
              <a:buFont typeface="Arial"/>
              <a:buNone/>
            </a:pPr>
            <a:r>
              <a:rPr b="1" i="0" lang="en-US" sz="3200" u="none" cap="none" strike="noStrike">
                <a:solidFill>
                  <a:srgbClr val="0000D2"/>
                </a:solidFill>
                <a:latin typeface="Arial"/>
                <a:ea typeface="Arial"/>
                <a:cs typeface="Arial"/>
                <a:sym typeface="Arial"/>
              </a:rPr>
              <a:t>1. </a:t>
            </a:r>
            <a:r>
              <a:rPr b="0" i="0" lang="en-US" sz="3200" u="none" cap="none" strike="noStrike">
                <a:solidFill>
                  <a:srgbClr val="0000D2"/>
                </a:solidFill>
                <a:latin typeface="Arial"/>
                <a:ea typeface="Arial"/>
                <a:cs typeface="Arial"/>
                <a:sym typeface="Arial"/>
              </a:rPr>
              <a:t>Nhận thức đư­ợc vị thế của học sinh lớp 5 so với các lớp trư­ớc .</a:t>
            </a:r>
            <a:endParaRPr/>
          </a:p>
          <a:p>
            <a:pPr indent="0" lvl="0" marL="0" marR="0" rtl="0" algn="l">
              <a:lnSpc>
                <a:spcPct val="100000"/>
              </a:lnSpc>
              <a:spcBef>
                <a:spcPts val="0"/>
              </a:spcBef>
              <a:spcAft>
                <a:spcPts val="0"/>
              </a:spcAft>
              <a:buClr>
                <a:srgbClr val="0000D2"/>
              </a:buClr>
              <a:buSzPts val="3200"/>
              <a:buFont typeface="Arial"/>
              <a:buNone/>
            </a:pPr>
            <a:r>
              <a:rPr b="1" i="0" lang="en-US" sz="3200" u="none" cap="none" strike="noStrike">
                <a:solidFill>
                  <a:srgbClr val="0000D2"/>
                </a:solidFill>
                <a:latin typeface="Arial"/>
                <a:ea typeface="Arial"/>
                <a:cs typeface="Arial"/>
                <a:sym typeface="Arial"/>
              </a:rPr>
              <a:t>2. </a:t>
            </a:r>
            <a:r>
              <a:rPr b="0" i="0" lang="en-US" sz="3200" u="none" cap="none" strike="noStrike">
                <a:solidFill>
                  <a:srgbClr val="0000D2"/>
                </a:solidFill>
                <a:latin typeface="Arial"/>
                <a:ea typeface="Arial"/>
                <a:cs typeface="Arial"/>
                <a:sym typeface="Arial"/>
              </a:rPr>
              <a:t>Có khả năng tự nhận thức, kỹ năng đặt mục tiêu.</a:t>
            </a:r>
            <a:endParaRPr/>
          </a:p>
          <a:p>
            <a:pPr indent="0" lvl="0" marL="0" marR="0" rtl="0" algn="l">
              <a:lnSpc>
                <a:spcPct val="100000"/>
              </a:lnSpc>
              <a:spcBef>
                <a:spcPts val="0"/>
              </a:spcBef>
              <a:spcAft>
                <a:spcPts val="0"/>
              </a:spcAft>
              <a:buClr>
                <a:srgbClr val="0000D2"/>
              </a:buClr>
              <a:buSzPts val="3200"/>
              <a:buFont typeface="Arial"/>
              <a:buNone/>
            </a:pPr>
            <a:r>
              <a:rPr b="1" i="0" lang="en-US" sz="3200" u="none" cap="none" strike="noStrike">
                <a:solidFill>
                  <a:srgbClr val="0000D2"/>
                </a:solidFill>
                <a:latin typeface="Arial"/>
                <a:ea typeface="Arial"/>
                <a:cs typeface="Arial"/>
                <a:sym typeface="Arial"/>
              </a:rPr>
              <a:t> 3. </a:t>
            </a:r>
            <a:r>
              <a:rPr b="0" i="0" lang="en-US" sz="3200" u="none" cap="none" strike="noStrike">
                <a:solidFill>
                  <a:srgbClr val="0000D2"/>
                </a:solidFill>
                <a:latin typeface="Arial"/>
                <a:ea typeface="Arial"/>
                <a:cs typeface="Arial"/>
                <a:sym typeface="Arial"/>
              </a:rPr>
              <a:t>Có ý thức học tập, rèn luyện để xứng đáng là học sinh lớp 5.</a:t>
            </a:r>
            <a:endParaRPr/>
          </a:p>
          <a:p>
            <a:pPr indent="0" lvl="0" marL="0" marR="0" rtl="0" algn="l">
              <a:lnSpc>
                <a:spcPct val="100000"/>
              </a:lnSpc>
              <a:spcBef>
                <a:spcPts val="0"/>
              </a:spcBef>
              <a:spcAft>
                <a:spcPts val="0"/>
              </a:spcAft>
              <a:buClr>
                <a:srgbClr val="0000D2"/>
              </a:buClr>
              <a:buSzPts val="3200"/>
              <a:buFont typeface="Arial"/>
              <a:buNone/>
            </a:pPr>
            <a:r>
              <a:rPr b="0" i="0" lang="en-US" sz="3200" u="none" cap="none" strike="noStrike">
                <a:solidFill>
                  <a:srgbClr val="0000D2"/>
                </a:solidFill>
                <a:latin typeface="Arial"/>
                <a:ea typeface="Arial"/>
                <a:cs typeface="Arial"/>
                <a:sym typeface="Arial"/>
              </a:rPr>
              <a:t>- Vui và tự hào là học sinh lớp 5. </a:t>
            </a:r>
            <a:endParaRPr/>
          </a:p>
          <a:p>
            <a:pPr indent="0" lvl="0" marL="0" marR="0" rtl="0" algn="l">
              <a:lnSpc>
                <a:spcPct val="100000"/>
              </a:lnSpc>
              <a:spcBef>
                <a:spcPts val="0"/>
              </a:spcBef>
              <a:spcAft>
                <a:spcPts val="0"/>
              </a:spcAft>
              <a:buNone/>
            </a:pPr>
            <a:r>
              <a:t/>
            </a:r>
            <a:endParaRPr b="0" i="0" sz="3200" u="none">
              <a:solidFill>
                <a:srgbClr val="0000D2"/>
              </a:solidFill>
              <a:latin typeface="Arial"/>
              <a:ea typeface="Arial"/>
              <a:cs typeface="Arial"/>
              <a:sym typeface="Arial"/>
            </a:endParaRPr>
          </a:p>
        </p:txBody>
      </p:sp>
    </p:spTree>
  </p:cSld>
  <p:clrMapOvr>
    <a:masterClrMapping/>
  </p:clrMapOvr>
  <p:transition spd="slow">
    <p:push/>
  </p:transition>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18"/>
                                        </p:tgtEl>
                                        <p:attrNameLst>
                                          <p:attrName>style.visibility</p:attrName>
                                        </p:attrNameLst>
                                      </p:cBhvr>
                                      <p:to>
                                        <p:strVal val="visible"/>
                                      </p:to>
                                    </p:set>
                                    <p:animEffect filter="fade" transition="in">
                                      <p:cBhvr>
                                        <p:cTn dur="2000"/>
                                        <p:tgtEl>
                                          <p:spTgt spid="118"/>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2" name="Shape 122"/>
        <p:cNvGrpSpPr/>
        <p:nvPr/>
      </p:nvGrpSpPr>
      <p:grpSpPr>
        <a:xfrm>
          <a:off x="0" y="0"/>
          <a:ext cx="0" cy="0"/>
          <a:chOff x="0" y="0"/>
          <a:chExt cx="0" cy="0"/>
        </a:xfrm>
      </p:grpSpPr>
      <p:sp>
        <p:nvSpPr>
          <p:cNvPr id="123" name="Google Shape;123;p3"/>
          <p:cNvSpPr/>
          <p:nvPr/>
        </p:nvSpPr>
        <p:spPr>
          <a:xfrm>
            <a:off x="4648200" y="914400"/>
            <a:ext cx="4503737" cy="1317625"/>
          </a:xfrm>
          <a:prstGeom prst="rect">
            <a:avLst/>
          </a:prstGeom>
        </p:spPr>
        <p:txBody>
          <a:bodyPr>
            <a:prstTxWarp prst="textPlain"/>
          </a:bodyPr>
          <a:lstStyle/>
          <a:p>
            <a:pPr lvl="0" algn="l"/>
            <a:r>
              <a:rPr b="0" i="1">
                <a:ln cap="flat" cmpd="sng" w="9525">
                  <a:solidFill>
                    <a:srgbClr val="000000"/>
                  </a:solidFill>
                  <a:prstDash val="solid"/>
                  <a:miter lim="800000"/>
                  <a:headEnd len="sm" w="sm" type="none"/>
                  <a:tailEnd len="sm" w="sm" type="none"/>
                </a:ln>
                <a:gradFill>
                  <a:gsLst>
                    <a:gs pos="0">
                      <a:srgbClr val="000082"/>
                    </a:gs>
                    <a:gs pos="14999">
                      <a:srgbClr val="66008F"/>
                    </a:gs>
                    <a:gs pos="32499">
                      <a:srgbClr val="BA0066"/>
                    </a:gs>
                    <a:gs pos="44999">
                      <a:srgbClr val="FF0000"/>
                    </a:gs>
                    <a:gs pos="50000">
                      <a:srgbClr val="FF8200"/>
                    </a:gs>
                    <a:gs pos="55000">
                      <a:srgbClr val="FF0000"/>
                    </a:gs>
                    <a:gs pos="67500">
                      <a:srgbClr val="BA0066"/>
                    </a:gs>
                    <a:gs pos="85000">
                      <a:srgbClr val="66008F"/>
                    </a:gs>
                    <a:gs pos="100000">
                      <a:srgbClr val="000082"/>
                    </a:gs>
                  </a:gsLst>
                  <a:lin ang="5340000" scaled="0"/>
                </a:gradFill>
                <a:latin typeface="Arial"/>
              </a:rPr>
              <a:t>KHỞI ĐỘNG   </a:t>
            </a:r>
          </a:p>
        </p:txBody>
      </p:sp>
      <p:pic>
        <p:nvPicPr>
          <p:cNvPr id="124" name="Google Shape;124;p3"/>
          <p:cNvPicPr preferRelativeResize="0"/>
          <p:nvPr/>
        </p:nvPicPr>
        <p:blipFill rotWithShape="1">
          <a:blip r:embed="rId3">
            <a:alphaModFix/>
          </a:blip>
          <a:srcRect b="0" l="0" r="0" t="0"/>
          <a:stretch/>
        </p:blipFill>
        <p:spPr>
          <a:xfrm>
            <a:off x="6038850" y="7086600"/>
            <a:ext cx="228600" cy="304800"/>
          </a:xfrm>
          <a:prstGeom prst="rect">
            <a:avLst/>
          </a:prstGeom>
          <a:noFill/>
          <a:ln>
            <a:noFill/>
          </a:ln>
        </p:spPr>
      </p:pic>
      <p:pic>
        <p:nvPicPr>
          <p:cNvPr descr="GRANS024" id="125" name="Google Shape;125;p3"/>
          <p:cNvPicPr preferRelativeResize="0"/>
          <p:nvPr/>
        </p:nvPicPr>
        <p:blipFill rotWithShape="1">
          <a:blip r:embed="rId4">
            <a:alphaModFix/>
          </a:blip>
          <a:srcRect b="0" l="0" r="0" t="0"/>
          <a:stretch/>
        </p:blipFill>
        <p:spPr>
          <a:xfrm flipH="1" rot="540000">
            <a:off x="8461375" y="5175250"/>
            <a:ext cx="2206625" cy="1490662"/>
          </a:xfrm>
          <a:prstGeom prst="rect">
            <a:avLst/>
          </a:prstGeom>
          <a:noFill/>
          <a:ln>
            <a:noFill/>
          </a:ln>
        </p:spPr>
      </p:pic>
    </p:spTree>
  </p:cSld>
  <p:clrMapOvr>
    <a:masterClrMapping/>
  </p:clrMapOvr>
  <p:transition spd="slow">
    <p:fade thruBlk="1"/>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 presetSubtype="0">
                                  <p:stCondLst>
                                    <p:cond delay="0"/>
                                  </p:stCondLst>
                                  <p:childTnLst>
                                    <p:set>
                                      <p:cBhvr>
                                        <p:cTn dur="1" fill="hold">
                                          <p:stCondLst>
                                            <p:cond delay="0"/>
                                          </p:stCondLst>
                                        </p:cTn>
                                        <p:tgtEl>
                                          <p:spTgt spid="123"/>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9" name="Shape 129"/>
        <p:cNvGrpSpPr/>
        <p:nvPr/>
      </p:nvGrpSpPr>
      <p:grpSpPr>
        <a:xfrm>
          <a:off x="0" y="0"/>
          <a:ext cx="0" cy="0"/>
          <a:chOff x="0" y="0"/>
          <a:chExt cx="0" cy="0"/>
        </a:xfrm>
      </p:grpSpPr>
      <p:sp>
        <p:nvSpPr>
          <p:cNvPr id="130" name="Google Shape;130;p4"/>
          <p:cNvSpPr txBox="1"/>
          <p:nvPr/>
        </p:nvSpPr>
        <p:spPr>
          <a:xfrm>
            <a:off x="2057400" y="1752600"/>
            <a:ext cx="8229600" cy="1323975"/>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FF"/>
              </a:buClr>
              <a:buSzPts val="4000"/>
              <a:buFont typeface="Times New Roman"/>
              <a:buNone/>
            </a:pPr>
            <a:r>
              <a:rPr b="1" i="0" lang="en-US" sz="4000" u="none">
                <a:solidFill>
                  <a:srgbClr val="0000FF"/>
                </a:solidFill>
                <a:latin typeface="Times New Roman"/>
                <a:ea typeface="Times New Roman"/>
                <a:cs typeface="Times New Roman"/>
                <a:sym typeface="Times New Roman"/>
              </a:rPr>
              <a:t>- Học sinh lớp 5 là học sinh của lớp lớn nhất trường em cần phải làm gì?</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30"/>
                                        </p:tgtEl>
                                        <p:attrNameLst>
                                          <p:attrName>style.visibility</p:attrName>
                                        </p:attrNameLst>
                                      </p:cBhvr>
                                      <p:to>
                                        <p:strVal val="visible"/>
                                      </p:to>
                                    </p:set>
                                    <p:animEffect filter="fade" transition="in">
                                      <p:cBhvr>
                                        <p:cTn dur="500"/>
                                        <p:tgtEl>
                                          <p:spTgt spid="130"/>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4" name="Shape 134"/>
        <p:cNvGrpSpPr/>
        <p:nvPr/>
      </p:nvGrpSpPr>
      <p:grpSpPr>
        <a:xfrm>
          <a:off x="0" y="0"/>
          <a:ext cx="0" cy="0"/>
          <a:chOff x="0" y="0"/>
          <a:chExt cx="0" cy="0"/>
        </a:xfrm>
      </p:grpSpPr>
      <p:sp>
        <p:nvSpPr>
          <p:cNvPr id="135" name="Google Shape;135;p5"/>
          <p:cNvSpPr txBox="1"/>
          <p:nvPr/>
        </p:nvSpPr>
        <p:spPr>
          <a:xfrm>
            <a:off x="1524000" y="914400"/>
            <a:ext cx="9144000" cy="584200"/>
          </a:xfrm>
          <a:prstGeom prst="rect">
            <a:avLst/>
          </a:prstGeom>
          <a:noFill/>
          <a:ln>
            <a:noFill/>
          </a:ln>
        </p:spPr>
        <p:txBody>
          <a:bodyPr anchorCtr="0" anchor="t" bIns="45700" lIns="91425" spcFirstLastPara="1" rIns="91425" wrap="square" tIns="45700">
            <a:spAutoFit/>
          </a:bodyPr>
          <a:lstStyle/>
          <a:p>
            <a:pPr indent="-457200" lvl="0" marL="457200" marR="0" rtl="0" algn="just">
              <a:lnSpc>
                <a:spcPct val="100000"/>
              </a:lnSpc>
              <a:spcBef>
                <a:spcPts val="0"/>
              </a:spcBef>
              <a:spcAft>
                <a:spcPts val="0"/>
              </a:spcAft>
              <a:buClr>
                <a:srgbClr val="FF0000"/>
              </a:buClr>
              <a:buSzPts val="3200"/>
              <a:buFont typeface="Noto Sans Symbols"/>
              <a:buChar char="❖"/>
            </a:pPr>
            <a:r>
              <a:rPr b="1" i="0" lang="en-US" sz="3200" u="none">
                <a:solidFill>
                  <a:srgbClr val="FF0000"/>
                </a:solidFill>
                <a:latin typeface="Times New Roman"/>
                <a:ea typeface="Times New Roman"/>
                <a:cs typeface="Times New Roman"/>
                <a:sym typeface="Times New Roman"/>
              </a:rPr>
              <a:t> Hoạt động 1: </a:t>
            </a:r>
            <a:r>
              <a:rPr b="1" i="0" lang="en-US" sz="2800" u="none">
                <a:solidFill>
                  <a:srgbClr val="0000FF"/>
                </a:solidFill>
                <a:latin typeface="Times New Roman"/>
                <a:ea typeface="Times New Roman"/>
                <a:cs typeface="Times New Roman"/>
                <a:sym typeface="Times New Roman"/>
              </a:rPr>
              <a:t>Thảo luận về kế hoạch phấn đấu.</a:t>
            </a:r>
            <a:endParaRPr/>
          </a:p>
        </p:txBody>
      </p:sp>
      <p:sp>
        <p:nvSpPr>
          <p:cNvPr id="136" name="Google Shape;136;p5"/>
          <p:cNvSpPr txBox="1"/>
          <p:nvPr/>
        </p:nvSpPr>
        <p:spPr>
          <a:xfrm>
            <a:off x="1905000" y="3722687"/>
            <a:ext cx="8763000" cy="954087"/>
          </a:xfrm>
          <a:prstGeom prst="rect">
            <a:avLst/>
          </a:prstGeom>
          <a:noFill/>
          <a:ln>
            <a:noFill/>
          </a:ln>
        </p:spPr>
        <p:txBody>
          <a:bodyPr anchorCtr="0" anchor="t" bIns="45700" lIns="91425" spcFirstLastPara="1" rIns="91425" wrap="square" tIns="45700">
            <a:spAutoFit/>
          </a:bodyPr>
          <a:lstStyle/>
          <a:p>
            <a:pPr indent="0" lvl="0" marL="0" marR="0" rtl="0" algn="just">
              <a:lnSpc>
                <a:spcPct val="100000"/>
              </a:lnSpc>
              <a:spcBef>
                <a:spcPts val="0"/>
              </a:spcBef>
              <a:spcAft>
                <a:spcPts val="0"/>
              </a:spcAft>
              <a:buClr>
                <a:srgbClr val="0000FF"/>
              </a:buClr>
              <a:buSzPts val="2800"/>
              <a:buFont typeface="Times New Roman"/>
              <a:buNone/>
            </a:pPr>
            <a:r>
              <a:rPr b="1" i="0" lang="en-US" sz="2800" u="none">
                <a:solidFill>
                  <a:srgbClr val="0000FF"/>
                </a:solidFill>
                <a:latin typeface="Times New Roman"/>
                <a:ea typeface="Times New Roman"/>
                <a:cs typeface="Times New Roman"/>
                <a:sym typeface="Times New Roman"/>
              </a:rPr>
              <a:t> + Để xứng đáng là học sinh lớp 5, chúng ta cần phải quyết tâm phấn đấu, rèn luyện một cách có kế hoạch.</a:t>
            </a:r>
            <a:endParaRPr/>
          </a:p>
        </p:txBody>
      </p:sp>
      <p:sp>
        <p:nvSpPr>
          <p:cNvPr id="137" name="Google Shape;137;p5"/>
          <p:cNvSpPr/>
          <p:nvPr/>
        </p:nvSpPr>
        <p:spPr>
          <a:xfrm>
            <a:off x="1905000" y="2955925"/>
            <a:ext cx="3048000" cy="533400"/>
          </a:xfrm>
          <a:prstGeom prst="rect">
            <a:avLst/>
          </a:prstGeom>
        </p:spPr>
        <p:txBody>
          <a:bodyPr>
            <a:prstTxWarp prst="textPlain"/>
          </a:bodyPr>
          <a:lstStyle/>
          <a:p>
            <a:pPr lvl="0" algn="l"/>
            <a:r>
              <a:rPr b="0" i="1">
                <a:ln cap="flat" cmpd="sng" w="9525">
                  <a:solidFill>
                    <a:srgbClr val="FF0000"/>
                  </a:solidFill>
                  <a:prstDash val="solid"/>
                  <a:miter lim="800000"/>
                  <a:headEnd len="sm" w="sm" type="none"/>
                  <a:tailEnd len="sm" w="sm" type="none"/>
                </a:ln>
                <a:solidFill>
                  <a:srgbClr val="FF0000"/>
                </a:solidFill>
                <a:latin typeface="Times New Roman"/>
              </a:rPr>
              <a:t>KẾT LUẬN: </a:t>
            </a: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35"/>
                                        </p:tgtEl>
                                        <p:attrNameLst>
                                          <p:attrName>style.visibility</p:attrName>
                                        </p:attrNameLst>
                                      </p:cBhvr>
                                      <p:to>
                                        <p:strVal val="visible"/>
                                      </p:to>
                                    </p:set>
                                    <p:animEffect filter="fade" transition="in">
                                      <p:cBhvr>
                                        <p:cTn dur="2000"/>
                                        <p:tgtEl>
                                          <p:spTgt spid="135"/>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137"/>
                                        </p:tgtEl>
                                        <p:attrNameLst>
                                          <p:attrName>style.visibility</p:attrName>
                                        </p:attrNameLst>
                                      </p:cBhvr>
                                      <p:to>
                                        <p:strVal val="visible"/>
                                      </p:to>
                                    </p:set>
                                    <p:anim calcmode="lin" valueType="num">
                                      <p:cBhvr additive="base">
                                        <p:cTn dur="500"/>
                                        <p:tgtEl>
                                          <p:spTgt spid="137"/>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36"/>
                                        </p:tgtEl>
                                        <p:attrNameLst>
                                          <p:attrName>style.visibility</p:attrName>
                                        </p:attrNameLst>
                                      </p:cBhvr>
                                      <p:to>
                                        <p:strVal val="visible"/>
                                      </p:to>
                                    </p:set>
                                    <p:animEffect filter="fade" transition="in">
                                      <p:cBhvr>
                                        <p:cTn dur="2000"/>
                                        <p:tgtEl>
                                          <p:spTgt spid="136"/>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1" name="Shape 141"/>
        <p:cNvGrpSpPr/>
        <p:nvPr/>
      </p:nvGrpSpPr>
      <p:grpSpPr>
        <a:xfrm>
          <a:off x="0" y="0"/>
          <a:ext cx="0" cy="0"/>
          <a:chOff x="0" y="0"/>
          <a:chExt cx="0" cy="0"/>
        </a:xfrm>
      </p:grpSpPr>
      <p:sp>
        <p:nvSpPr>
          <p:cNvPr id="142" name="Google Shape;142;p6"/>
          <p:cNvSpPr txBox="1"/>
          <p:nvPr/>
        </p:nvSpPr>
        <p:spPr>
          <a:xfrm>
            <a:off x="1828800" y="609600"/>
            <a:ext cx="8305800" cy="1323975"/>
          </a:xfrm>
          <a:prstGeom prst="rect">
            <a:avLst/>
          </a:prstGeom>
          <a:noFill/>
          <a:ln>
            <a:noFill/>
          </a:ln>
        </p:spPr>
        <p:txBody>
          <a:bodyPr anchorCtr="0" anchor="t" bIns="45700" lIns="91425" spcFirstLastPara="1" rIns="91425" wrap="square" tIns="45700">
            <a:spAutoFit/>
          </a:bodyPr>
          <a:lstStyle/>
          <a:p>
            <a:pPr indent="-254000" lvl="0" marL="0" marR="0" rtl="0" algn="l">
              <a:lnSpc>
                <a:spcPct val="100000"/>
              </a:lnSpc>
              <a:spcBef>
                <a:spcPts val="0"/>
              </a:spcBef>
              <a:spcAft>
                <a:spcPts val="0"/>
              </a:spcAft>
              <a:buClr>
                <a:srgbClr val="FF3300"/>
              </a:buClr>
              <a:buSzPts val="4000"/>
              <a:buFont typeface="Noto Sans Symbols"/>
              <a:buChar char="❖"/>
            </a:pPr>
            <a:r>
              <a:rPr b="1" i="0" lang="en-US" sz="4000" u="none">
                <a:solidFill>
                  <a:srgbClr val="FF3300"/>
                </a:solidFill>
                <a:latin typeface="Times New Roman"/>
                <a:ea typeface="Times New Roman"/>
                <a:cs typeface="Times New Roman"/>
                <a:sym typeface="Times New Roman"/>
              </a:rPr>
              <a:t>Hoạt động 2: </a:t>
            </a:r>
            <a:r>
              <a:rPr b="1" i="0" lang="en-US" sz="4000" u="none">
                <a:solidFill>
                  <a:srgbClr val="0000FF"/>
                </a:solidFill>
                <a:latin typeface="Times New Roman"/>
                <a:ea typeface="Times New Roman"/>
                <a:cs typeface="Times New Roman"/>
                <a:sym typeface="Times New Roman"/>
              </a:rPr>
              <a:t>Kể chuyện về các tấm gương học sinh lớp 5 gương mẫu.</a:t>
            </a:r>
            <a:endParaRPr/>
          </a:p>
        </p:txBody>
      </p:sp>
      <p:sp>
        <p:nvSpPr>
          <p:cNvPr id="143" name="Google Shape;143;p6"/>
          <p:cNvSpPr txBox="1"/>
          <p:nvPr/>
        </p:nvSpPr>
        <p:spPr>
          <a:xfrm>
            <a:off x="1828800" y="3962400"/>
            <a:ext cx="8153400" cy="1938337"/>
          </a:xfrm>
          <a:prstGeom prst="rect">
            <a:avLst/>
          </a:prstGeom>
          <a:noFill/>
          <a:ln>
            <a:noFill/>
          </a:ln>
        </p:spPr>
        <p:txBody>
          <a:bodyPr anchorCtr="0" anchor="t" bIns="45700" lIns="91425" spcFirstLastPara="1" rIns="91425" wrap="square" tIns="45700">
            <a:spAutoFit/>
          </a:bodyPr>
          <a:lstStyle/>
          <a:p>
            <a:pPr indent="0" lvl="0" marL="0" marR="0" rtl="0" algn="just">
              <a:lnSpc>
                <a:spcPct val="100000"/>
              </a:lnSpc>
              <a:spcBef>
                <a:spcPts val="0"/>
              </a:spcBef>
              <a:spcAft>
                <a:spcPts val="0"/>
              </a:spcAft>
              <a:buClr>
                <a:srgbClr val="0000FF"/>
              </a:buClr>
              <a:buSzPts val="2800"/>
              <a:buFont typeface="Times New Roman"/>
              <a:buNone/>
            </a:pPr>
            <a:r>
              <a:rPr b="1" i="0" lang="en-US" sz="2800" u="none">
                <a:solidFill>
                  <a:srgbClr val="0000FF"/>
                </a:solidFill>
                <a:latin typeface="Times New Roman"/>
                <a:ea typeface="Times New Roman"/>
                <a:cs typeface="Times New Roman"/>
                <a:sym typeface="Times New Roman"/>
              </a:rPr>
              <a:t> </a:t>
            </a:r>
            <a:r>
              <a:rPr b="1" i="0" lang="en-US" sz="4000" u="none">
                <a:solidFill>
                  <a:srgbClr val="0000FF"/>
                </a:solidFill>
                <a:latin typeface="Times New Roman"/>
                <a:ea typeface="Times New Roman"/>
                <a:cs typeface="Times New Roman"/>
                <a:sym typeface="Times New Roman"/>
              </a:rPr>
              <a:t>- Chúng ta cần học tập theo tấm gương tốt của bạn bè để mau tiến bộ.</a:t>
            </a:r>
            <a:endParaRPr/>
          </a:p>
        </p:txBody>
      </p:sp>
      <p:sp>
        <p:nvSpPr>
          <p:cNvPr id="144" name="Google Shape;144;p6"/>
          <p:cNvSpPr/>
          <p:nvPr/>
        </p:nvSpPr>
        <p:spPr>
          <a:xfrm>
            <a:off x="1981200" y="3367087"/>
            <a:ext cx="2743200" cy="376237"/>
          </a:xfrm>
          <a:prstGeom prst="rect">
            <a:avLst/>
          </a:prstGeom>
        </p:spPr>
        <p:txBody>
          <a:bodyPr>
            <a:prstTxWarp prst="textPlain"/>
          </a:bodyPr>
          <a:lstStyle/>
          <a:p>
            <a:pPr lvl="0" algn="l"/>
            <a:r>
              <a:rPr b="0" i="1">
                <a:ln cap="flat" cmpd="sng" w="9525">
                  <a:solidFill>
                    <a:srgbClr val="FF0000"/>
                  </a:solidFill>
                  <a:prstDash val="solid"/>
                  <a:miter lim="800000"/>
                  <a:headEnd len="sm" w="sm" type="none"/>
                  <a:tailEnd len="sm" w="sm" type="none"/>
                </a:ln>
                <a:solidFill>
                  <a:srgbClr val="FF0000"/>
                </a:solidFill>
                <a:latin typeface="Times New Roman"/>
              </a:rPr>
              <a:t>KẾT LUẬN: </a:t>
            </a: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42"/>
                                        </p:tgtEl>
                                        <p:attrNameLst>
                                          <p:attrName>style.visibility</p:attrName>
                                        </p:attrNameLst>
                                      </p:cBhvr>
                                      <p:to>
                                        <p:strVal val="visible"/>
                                      </p:to>
                                    </p:set>
                                    <p:animEffect filter="fade" transition="in">
                                      <p:cBhvr>
                                        <p:cTn dur="2000"/>
                                        <p:tgtEl>
                                          <p:spTgt spid="142"/>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144"/>
                                        </p:tgtEl>
                                        <p:attrNameLst>
                                          <p:attrName>style.visibility</p:attrName>
                                        </p:attrNameLst>
                                      </p:cBhvr>
                                      <p:to>
                                        <p:strVal val="visible"/>
                                      </p:to>
                                    </p:set>
                                    <p:anim calcmode="lin" valueType="num">
                                      <p:cBhvr additive="base">
                                        <p:cTn dur="500"/>
                                        <p:tgtEl>
                                          <p:spTgt spid="144"/>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43"/>
                                        </p:tgtEl>
                                        <p:attrNameLst>
                                          <p:attrName>style.visibility</p:attrName>
                                        </p:attrNameLst>
                                      </p:cBhvr>
                                      <p:to>
                                        <p:strVal val="visible"/>
                                      </p:to>
                                    </p:set>
                                    <p:animEffect filter="fade" transition="in">
                                      <p:cBhvr>
                                        <p:cTn dur="2000"/>
                                        <p:tgtEl>
                                          <p:spTgt spid="143"/>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8" name="Shape 148"/>
        <p:cNvGrpSpPr/>
        <p:nvPr/>
      </p:nvGrpSpPr>
      <p:grpSpPr>
        <a:xfrm>
          <a:off x="0" y="0"/>
          <a:ext cx="0" cy="0"/>
          <a:chOff x="0" y="0"/>
          <a:chExt cx="0" cy="0"/>
        </a:xfrm>
      </p:grpSpPr>
      <p:sp>
        <p:nvSpPr>
          <p:cNvPr id="149" name="Google Shape;149;p7"/>
          <p:cNvSpPr txBox="1"/>
          <p:nvPr/>
        </p:nvSpPr>
        <p:spPr>
          <a:xfrm>
            <a:off x="1905000" y="1905000"/>
            <a:ext cx="8382000" cy="3970337"/>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FF"/>
              </a:buClr>
              <a:buSzPts val="2800"/>
              <a:buFont typeface="Times New Roman"/>
              <a:buNone/>
            </a:pPr>
            <a:r>
              <a:rPr b="1" i="0" lang="en-US" sz="2800" u="none">
                <a:solidFill>
                  <a:srgbClr val="0000FF"/>
                </a:solidFill>
                <a:latin typeface="Times New Roman"/>
                <a:ea typeface="Times New Roman"/>
                <a:cs typeface="Times New Roman"/>
                <a:sym typeface="Times New Roman"/>
              </a:rPr>
              <a:t> </a:t>
            </a:r>
            <a:r>
              <a:rPr b="1" i="0" lang="en-US" sz="3600" u="none">
                <a:solidFill>
                  <a:srgbClr val="0000FF"/>
                </a:solidFill>
                <a:latin typeface="Times New Roman"/>
                <a:ea typeface="Times New Roman"/>
                <a:cs typeface="Times New Roman"/>
                <a:sym typeface="Times New Roman"/>
              </a:rPr>
              <a:t>- Chúng ta rất vui và tự hào khi là học sinh lớp 5 ; rất yêu quý và tự hào về trường mình, lớp mình. Đồng thời, chúng ta càng thấy rõ trách nhiệm phải học tập, rèn luyện tốt để xứng đáng là học sinh lớp 5 ; xây dựng lớp ta trở thành lớp tốt, trường ta trở thành trường tốt.</a:t>
            </a:r>
            <a:endParaRPr/>
          </a:p>
        </p:txBody>
      </p:sp>
      <p:sp>
        <p:nvSpPr>
          <p:cNvPr id="150" name="Google Shape;150;p7"/>
          <p:cNvSpPr/>
          <p:nvPr/>
        </p:nvSpPr>
        <p:spPr>
          <a:xfrm>
            <a:off x="4038600" y="762000"/>
            <a:ext cx="3810000" cy="752475"/>
          </a:xfrm>
          <a:prstGeom prst="rect">
            <a:avLst/>
          </a:prstGeom>
        </p:spPr>
        <p:txBody>
          <a:bodyPr>
            <a:prstTxWarp prst="textPlain"/>
          </a:bodyPr>
          <a:lstStyle/>
          <a:p>
            <a:pPr lvl="0" algn="l"/>
            <a:r>
              <a:rPr b="0" i="1">
                <a:ln cap="flat" cmpd="sng" w="9525">
                  <a:solidFill>
                    <a:srgbClr val="FF0000"/>
                  </a:solidFill>
                  <a:prstDash val="solid"/>
                  <a:miter lim="800000"/>
                  <a:headEnd len="sm" w="sm" type="none"/>
                  <a:tailEnd len="sm" w="sm" type="none"/>
                </a:ln>
                <a:solidFill>
                  <a:srgbClr val="FF0000"/>
                </a:solidFill>
                <a:latin typeface="Times New Roman"/>
              </a:rPr>
              <a:t>KẾT LUẬN: </a:t>
            </a: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150"/>
                                        </p:tgtEl>
                                        <p:attrNameLst>
                                          <p:attrName>style.visibility</p:attrName>
                                        </p:attrNameLst>
                                      </p:cBhvr>
                                      <p:to>
                                        <p:strVal val="visible"/>
                                      </p:to>
                                    </p:set>
                                    <p:anim calcmode="lin" valueType="num">
                                      <p:cBhvr additive="base">
                                        <p:cTn dur="500"/>
                                        <p:tgtEl>
                                          <p:spTgt spid="150"/>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149"/>
                                        </p:tgtEl>
                                        <p:attrNameLst>
                                          <p:attrName>style.visibility</p:attrName>
                                        </p:attrNameLst>
                                      </p:cBhvr>
                                      <p:to>
                                        <p:strVal val="visible"/>
                                      </p:to>
                                    </p:set>
                                    <p:anim calcmode="lin" valueType="num">
                                      <p:cBhvr additive="base">
                                        <p:cTn dur="500"/>
                                        <p:tgtEl>
                                          <p:spTgt spid="149"/>
                                        </p:tgtEl>
                                        <p:attrNameLst>
                                          <p:attrName>ppt_w</p:attrName>
                                        </p:attrNameLst>
                                      </p:cBhvr>
                                      <p:tavLst>
                                        <p:tav fmla="" tm="0">
                                          <p:val>
                                            <p:strVal val="0"/>
                                          </p:val>
                                        </p:tav>
                                        <p:tav fmla="" tm="100000">
                                          <p:val>
                                            <p:strVal val="#ppt_w"/>
                                          </p:val>
                                        </p:tav>
                                      </p:tavLst>
                                    </p:anim>
                                    <p:anim calcmode="lin" valueType="num">
                                      <p:cBhvr additive="base">
                                        <p:cTn dur="500"/>
                                        <p:tgtEl>
                                          <p:spTgt spid="149"/>
                                        </p:tgtEl>
                                        <p:attrNameLst>
                                          <p:attrName>ppt_h</p:attrName>
                                        </p:attrNameLst>
                                      </p:cBhvr>
                                      <p:tavLst>
                                        <p:tav fmla="" tm="0">
                                          <p:val>
                                            <p:strVal val="0"/>
                                          </p:val>
                                        </p:tav>
                                        <p:tav fmla="" tm="100000">
                                          <p:val>
                                            <p:strVal val="#ppt_h"/>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4" name="Shape 154"/>
        <p:cNvGrpSpPr/>
        <p:nvPr/>
      </p:nvGrpSpPr>
      <p:grpSpPr>
        <a:xfrm>
          <a:off x="0" y="0"/>
          <a:ext cx="0" cy="0"/>
          <a:chOff x="0" y="0"/>
          <a:chExt cx="0" cy="0"/>
        </a:xfrm>
      </p:grpSpPr>
      <p:sp>
        <p:nvSpPr>
          <p:cNvPr id="155" name="Google Shape;155;p8"/>
          <p:cNvSpPr txBox="1"/>
          <p:nvPr/>
        </p:nvSpPr>
        <p:spPr>
          <a:xfrm>
            <a:off x="2514600" y="2151062"/>
            <a:ext cx="8382000" cy="430212"/>
          </a:xfrm>
          <a:prstGeom prst="rect">
            <a:avLst/>
          </a:prstGeom>
          <a:noFill/>
          <a:ln>
            <a:noFill/>
          </a:ln>
        </p:spPr>
        <p:txBody>
          <a:bodyPr anchorCtr="0" anchor="ctr" bIns="45700" lIns="91425" spcFirstLastPara="1" rIns="91425" wrap="square" tIns="45700">
            <a:spAutoFit/>
          </a:bodyPr>
          <a:lstStyle/>
          <a:p>
            <a:pPr indent="0" lvl="0" marL="0" marR="0" rtl="0" algn="l">
              <a:lnSpc>
                <a:spcPct val="100000"/>
              </a:lnSpc>
              <a:spcBef>
                <a:spcPts val="0"/>
              </a:spcBef>
              <a:spcAft>
                <a:spcPts val="0"/>
              </a:spcAft>
              <a:buClr>
                <a:srgbClr val="0000CC"/>
              </a:buClr>
              <a:buSzPts val="2200"/>
              <a:buFont typeface="Times New Roman"/>
              <a:buNone/>
            </a:pPr>
            <a:r>
              <a:rPr b="1" i="0" lang="en-US" sz="2200" u="none">
                <a:solidFill>
                  <a:srgbClr val="0000CC"/>
                </a:solidFill>
                <a:latin typeface="Times New Roman"/>
                <a:ea typeface="Times New Roman"/>
                <a:cs typeface="Times New Roman"/>
                <a:sym typeface="Times New Roman"/>
              </a:rPr>
              <a:t>     </a:t>
            </a:r>
            <a:r>
              <a:rPr b="1" i="0" lang="en-US" sz="2200" u="none">
                <a:solidFill>
                  <a:srgbClr val="0000FF"/>
                </a:solidFill>
                <a:latin typeface="Times New Roman"/>
                <a:ea typeface="Times New Roman"/>
                <a:cs typeface="Times New Roman"/>
                <a:sym typeface="Times New Roman"/>
              </a:rPr>
              <a:t>Hát, múa, đọc thơ, giới thiệu tranh vẽ về chủ đề Trường em.</a:t>
            </a:r>
            <a:endParaRPr/>
          </a:p>
        </p:txBody>
      </p:sp>
      <p:grpSp>
        <p:nvGrpSpPr>
          <p:cNvPr id="156" name="Google Shape;156;p8"/>
          <p:cNvGrpSpPr/>
          <p:nvPr/>
        </p:nvGrpSpPr>
        <p:grpSpPr>
          <a:xfrm>
            <a:off x="1851025" y="2005012"/>
            <a:ext cx="571500" cy="550862"/>
            <a:chOff x="50800" y="1371600"/>
            <a:chExt cx="571500" cy="550863"/>
          </a:xfrm>
        </p:grpSpPr>
        <p:grpSp>
          <p:nvGrpSpPr>
            <p:cNvPr id="157" name="Google Shape;157;p8"/>
            <p:cNvGrpSpPr/>
            <p:nvPr/>
          </p:nvGrpSpPr>
          <p:grpSpPr>
            <a:xfrm>
              <a:off x="50800" y="1371600"/>
              <a:ext cx="571500" cy="550863"/>
              <a:chOff x="1164" y="571"/>
              <a:chExt cx="360" cy="347"/>
            </a:xfrm>
          </p:grpSpPr>
          <p:sp>
            <p:nvSpPr>
              <p:cNvPr id="158" name="Google Shape;158;p8"/>
              <p:cNvSpPr/>
              <p:nvPr/>
            </p:nvSpPr>
            <p:spPr>
              <a:xfrm>
                <a:off x="1272" y="571"/>
                <a:ext cx="144" cy="144"/>
              </a:xfrm>
              <a:prstGeom prst="ellipse">
                <a:avLst/>
              </a:prstGeom>
              <a:solidFill>
                <a:srgbClr val="FF0000"/>
              </a:solidFill>
              <a:ln cap="flat" cmpd="sng" w="9525">
                <a:solidFill>
                  <a:schemeClr val="hlink"/>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grpSp>
            <p:nvGrpSpPr>
              <p:cNvPr id="159" name="Google Shape;159;p8"/>
              <p:cNvGrpSpPr/>
              <p:nvPr/>
            </p:nvGrpSpPr>
            <p:grpSpPr>
              <a:xfrm>
                <a:off x="1164" y="642"/>
                <a:ext cx="360" cy="276"/>
                <a:chOff x="1164" y="648"/>
                <a:chExt cx="360" cy="276"/>
              </a:xfrm>
            </p:grpSpPr>
            <p:sp>
              <p:nvSpPr>
                <p:cNvPr id="160" name="Google Shape;160;p8"/>
                <p:cNvSpPr/>
                <p:nvPr/>
              </p:nvSpPr>
              <p:spPr>
                <a:xfrm>
                  <a:off x="1164" y="654"/>
                  <a:ext cx="144" cy="144"/>
                </a:xfrm>
                <a:prstGeom prst="ellipse">
                  <a:avLst/>
                </a:prstGeom>
                <a:solidFill>
                  <a:srgbClr val="FF0000"/>
                </a:solidFill>
                <a:ln cap="flat" cmpd="sng" w="9525">
                  <a:solidFill>
                    <a:schemeClr val="hlink"/>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61" name="Google Shape;161;p8"/>
                <p:cNvSpPr/>
                <p:nvPr/>
              </p:nvSpPr>
              <p:spPr>
                <a:xfrm>
                  <a:off x="1212" y="780"/>
                  <a:ext cx="144" cy="144"/>
                </a:xfrm>
                <a:prstGeom prst="ellipse">
                  <a:avLst/>
                </a:prstGeom>
                <a:solidFill>
                  <a:srgbClr val="FF0000"/>
                </a:solidFill>
                <a:ln cap="flat" cmpd="sng" w="9525">
                  <a:solidFill>
                    <a:schemeClr val="hlink"/>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62" name="Google Shape;162;p8"/>
                <p:cNvSpPr/>
                <p:nvPr/>
              </p:nvSpPr>
              <p:spPr>
                <a:xfrm>
                  <a:off x="1338" y="774"/>
                  <a:ext cx="144" cy="144"/>
                </a:xfrm>
                <a:prstGeom prst="ellipse">
                  <a:avLst/>
                </a:prstGeom>
                <a:solidFill>
                  <a:srgbClr val="FF0000"/>
                </a:solidFill>
                <a:ln cap="flat" cmpd="sng" w="9525">
                  <a:solidFill>
                    <a:schemeClr val="hlink"/>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63" name="Google Shape;163;p8"/>
                <p:cNvSpPr/>
                <p:nvPr/>
              </p:nvSpPr>
              <p:spPr>
                <a:xfrm>
                  <a:off x="1380" y="648"/>
                  <a:ext cx="144" cy="144"/>
                </a:xfrm>
                <a:prstGeom prst="ellipse">
                  <a:avLst/>
                </a:prstGeom>
                <a:solidFill>
                  <a:srgbClr val="FF0000"/>
                </a:solidFill>
                <a:ln cap="flat" cmpd="sng" w="9525">
                  <a:solidFill>
                    <a:schemeClr val="hlink"/>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grpSp>
        </p:grpSp>
        <p:sp>
          <p:nvSpPr>
            <p:cNvPr id="164" name="Google Shape;164;p8"/>
            <p:cNvSpPr/>
            <p:nvPr/>
          </p:nvSpPr>
          <p:spPr>
            <a:xfrm>
              <a:off x="222250" y="1533525"/>
              <a:ext cx="228600" cy="228600"/>
            </a:xfrm>
            <a:prstGeom prst="ellipse">
              <a:avLst/>
            </a:prstGeom>
            <a:solidFill>
              <a:schemeClr val="dk1"/>
            </a:solidFill>
            <a:ln cap="flat" cmpd="sng" w="9525">
              <a:solidFill>
                <a:schemeClr val="hlink"/>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grpSp>
      <p:sp>
        <p:nvSpPr>
          <p:cNvPr id="165" name="Google Shape;165;p8"/>
          <p:cNvSpPr txBox="1"/>
          <p:nvPr/>
        </p:nvSpPr>
        <p:spPr>
          <a:xfrm>
            <a:off x="3048000" y="381000"/>
            <a:ext cx="7086600" cy="5842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FF0000"/>
              </a:buClr>
              <a:buSzPts val="3200"/>
              <a:buFont typeface="Arial"/>
              <a:buNone/>
            </a:pPr>
            <a:r>
              <a:rPr b="1" i="0" lang="en-US" sz="3200" u="none">
                <a:solidFill>
                  <a:srgbClr val="FF0000"/>
                </a:solidFill>
                <a:latin typeface="Arial"/>
                <a:ea typeface="Arial"/>
                <a:cs typeface="Arial"/>
                <a:sym typeface="Arial"/>
              </a:rPr>
              <a:t>VẬN DỤNG KẾT NỐI CUỘC SỐNG</a:t>
            </a:r>
            <a:endParaRPr/>
          </a:p>
        </p:txBody>
      </p:sp>
    </p:spTree>
  </p:cSld>
  <p:clrMapOvr>
    <a:masterClrMapping/>
  </p:clrMapOvr>
  <p:transition spd="slow">
    <p:push dir="r"/>
  </p:transition>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9" name="Shape 169"/>
        <p:cNvGrpSpPr/>
        <p:nvPr/>
      </p:nvGrpSpPr>
      <p:grpSpPr>
        <a:xfrm>
          <a:off x="0" y="0"/>
          <a:ext cx="0" cy="0"/>
          <a:chOff x="0" y="0"/>
          <a:chExt cx="0" cy="0"/>
        </a:xfrm>
      </p:grpSpPr>
      <p:pic>
        <p:nvPicPr>
          <p:cNvPr descr="WhitecornerFlower" id="170" name="Google Shape;170;p9"/>
          <p:cNvPicPr preferRelativeResize="0"/>
          <p:nvPr/>
        </p:nvPicPr>
        <p:blipFill rotWithShape="1">
          <a:blip r:embed="rId3">
            <a:alphaModFix/>
          </a:blip>
          <a:srcRect b="0" l="0" r="0" t="0"/>
          <a:stretch/>
        </p:blipFill>
        <p:spPr>
          <a:xfrm>
            <a:off x="8382000" y="4572000"/>
            <a:ext cx="2286000" cy="2286000"/>
          </a:xfrm>
          <a:prstGeom prst="rect">
            <a:avLst/>
          </a:prstGeom>
          <a:noFill/>
          <a:ln>
            <a:noFill/>
          </a:ln>
        </p:spPr>
      </p:pic>
      <p:pic>
        <p:nvPicPr>
          <p:cNvPr descr="WhitecornerFlower" id="171" name="Google Shape;171;p9"/>
          <p:cNvPicPr preferRelativeResize="0"/>
          <p:nvPr/>
        </p:nvPicPr>
        <p:blipFill rotWithShape="1">
          <a:blip r:embed="rId4">
            <a:alphaModFix/>
          </a:blip>
          <a:srcRect b="0" l="0" r="0" t="0"/>
          <a:stretch/>
        </p:blipFill>
        <p:spPr>
          <a:xfrm>
            <a:off x="1524000" y="4572000"/>
            <a:ext cx="2286000" cy="2286000"/>
          </a:xfrm>
          <a:prstGeom prst="rect">
            <a:avLst/>
          </a:prstGeom>
          <a:noFill/>
          <a:ln>
            <a:noFill/>
          </a:ln>
        </p:spPr>
      </p:pic>
      <p:pic>
        <p:nvPicPr>
          <p:cNvPr descr="1 (1820)" id="172" name="Google Shape;172;p9"/>
          <p:cNvPicPr preferRelativeResize="0"/>
          <p:nvPr/>
        </p:nvPicPr>
        <p:blipFill rotWithShape="1">
          <a:blip r:embed="rId5">
            <a:alphaModFix/>
          </a:blip>
          <a:srcRect b="0" l="0" r="0" t="0"/>
          <a:stretch/>
        </p:blipFill>
        <p:spPr>
          <a:xfrm>
            <a:off x="4419600" y="4953000"/>
            <a:ext cx="2743200" cy="1905000"/>
          </a:xfrm>
          <a:prstGeom prst="rect">
            <a:avLst/>
          </a:prstGeom>
          <a:noFill/>
          <a:ln>
            <a:noFill/>
          </a:ln>
        </p:spPr>
      </p:pic>
      <p:sp>
        <p:nvSpPr>
          <p:cNvPr descr="416eu" id="173" name="Google Shape;173;p9"/>
          <p:cNvSpPr/>
          <p:nvPr/>
        </p:nvSpPr>
        <p:spPr>
          <a:xfrm>
            <a:off x="3429000" y="1371600"/>
            <a:ext cx="6096000" cy="1600200"/>
          </a:xfrm>
          <a:prstGeom prst="rect">
            <a:avLst/>
          </a:prstGeom>
        </p:spPr>
        <p:txBody>
          <a:bodyPr>
            <a:prstTxWarp prst="textPlain"/>
          </a:bodyPr>
          <a:lstStyle/>
          <a:p>
            <a:pPr lvl="0" algn="l"/>
            <a:r>
              <a:rPr b="0" i="1">
                <a:ln cap="flat" cmpd="sng" w="9525">
                  <a:solidFill>
                    <a:srgbClr val="000000"/>
                  </a:solidFill>
                  <a:prstDash val="solid"/>
                  <a:miter lim="800000"/>
                  <a:headEnd len="sm" w="sm" type="none"/>
                  <a:tailEnd len="sm" w="sm" type="none"/>
                </a:ln>
                <a:solidFill>
                  <a:srgbClr val="0000CC"/>
                </a:solidFill>
                <a:latin typeface="Times New Roman"/>
              </a:rPr>
              <a:t>BÀI HỌC KẾT THÚC </a:t>
            </a:r>
          </a:p>
        </p:txBody>
      </p:sp>
      <p:sp>
        <p:nvSpPr>
          <p:cNvPr id="174" name="Google Shape;174;p9"/>
          <p:cNvSpPr/>
          <p:nvPr/>
        </p:nvSpPr>
        <p:spPr>
          <a:xfrm>
            <a:off x="2133600" y="2838450"/>
            <a:ext cx="7848600" cy="2038350"/>
          </a:xfrm>
          <a:prstGeom prst="rect">
            <a:avLst/>
          </a:prstGeom>
        </p:spPr>
        <p:txBody>
          <a:bodyPr>
            <a:prstTxWarp prst="textPlain"/>
          </a:bodyPr>
          <a:lstStyle/>
          <a:p>
            <a:pPr lvl="0" algn="l"/>
            <a:r>
              <a:rPr b="0" i="0">
                <a:ln cap="flat" cmpd="sng" w="19050">
                  <a:solidFill>
                    <a:srgbClr val="99CCFF"/>
                  </a:solidFill>
                  <a:prstDash val="solid"/>
                  <a:miter lim="800000"/>
                  <a:headEnd len="sm" w="sm" type="none"/>
                  <a:tailEnd len="sm" w="sm" type="none"/>
                </a:ln>
                <a:solidFill>
                  <a:srgbClr val="FF0000"/>
                </a:solidFill>
                <a:latin typeface="Times New Roman"/>
              </a:rPr>
              <a:t>Chúc các em học tốt </a:t>
            </a: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173"/>
                                        </p:tgtEl>
                                        <p:attrNameLst>
                                          <p:attrName>style.visibility</p:attrName>
                                        </p:attrNameLst>
                                      </p:cBhvr>
                                      <p:to>
                                        <p:strVal val="visible"/>
                                      </p:to>
                                    </p:set>
                                    <p:animEffect filter="fade" transition="in">
                                      <p:cBhvr>
                                        <p:cTn dur="500"/>
                                        <p:tgtEl>
                                          <p:spTgt spid="173"/>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2006-11-16T17:40:11Z</dcterms:created>
  <dc:creator>MIEN NAM</dc:creator>
</cp:coreProperties>
</file>