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9"/>
  </p:notesMasterIdLst>
  <p:sldIdLst>
    <p:sldId id="312" r:id="rId2"/>
    <p:sldId id="287" r:id="rId3"/>
    <p:sldId id="256" r:id="rId4"/>
    <p:sldId id="279" r:id="rId5"/>
    <p:sldId id="260" r:id="rId6"/>
    <p:sldId id="258" r:id="rId7"/>
    <p:sldId id="273" r:id="rId8"/>
    <p:sldId id="315" r:id="rId9"/>
    <p:sldId id="316" r:id="rId10"/>
    <p:sldId id="290" r:id="rId11"/>
    <p:sldId id="261" r:id="rId12"/>
    <p:sldId id="317" r:id="rId13"/>
    <p:sldId id="318" r:id="rId14"/>
    <p:sldId id="259" r:id="rId15"/>
    <p:sldId id="262" r:id="rId16"/>
    <p:sldId id="319" r:id="rId17"/>
    <p:sldId id="275" r:id="rId18"/>
    <p:sldId id="321" r:id="rId19"/>
    <p:sldId id="263" r:id="rId20"/>
    <p:sldId id="320" r:id="rId21"/>
    <p:sldId id="268" r:id="rId22"/>
    <p:sldId id="264" r:id="rId23"/>
    <p:sldId id="266" r:id="rId24"/>
    <p:sldId id="281" r:id="rId25"/>
    <p:sldId id="265" r:id="rId26"/>
    <p:sldId id="322" r:id="rId27"/>
    <p:sldId id="323" r:id="rId28"/>
  </p:sldIdLst>
  <p:sldSz cx="9144000" cy="5143500" type="screen16x9"/>
  <p:notesSz cx="6858000" cy="9144000"/>
  <p:embeddedFontLst>
    <p:embeddedFont>
      <p:font typeface="#9Slide03 Cousine Bold" panose="02070709020205020404" pitchFamily="49" charset="0"/>
      <p:bold r:id="rId30"/>
    </p:embeddedFont>
    <p:embeddedFont>
      <p:font typeface="#9Slide03 IcielUni Sans Heavy" panose="00000500000000000000" pitchFamily="2" charset="0"/>
      <p:bold r:id="rId31"/>
    </p:embeddedFont>
    <p:embeddedFont>
      <p:font typeface="#9Slide03 Ralewayv4020 Black" panose="00000A00000000000000" pitchFamily="2" charset="0"/>
      <p:bold r:id="rId32"/>
    </p:embeddedFont>
    <p:embeddedFont>
      <p:font typeface="#9Slide05 Atlantika" pitchFamily="2" charset="0"/>
      <p:regular r:id="rId33"/>
    </p:embeddedFont>
    <p:embeddedFont>
      <p:font typeface="#9Slide05 Pattaya" panose="00000500000000000000" pitchFamily="2" charset="-34"/>
      <p:regular r:id="rId34"/>
    </p:embeddedFont>
    <p:embeddedFont>
      <p:font typeface="#9Slide05 SVNBeloved" pitchFamily="2" charset="0"/>
      <p:regular r:id="rId35"/>
    </p:embeddedFont>
    <p:embeddedFont>
      <p:font typeface="#9Slide05 VL Fadilla" pitchFamily="2" charset="0"/>
      <p:regular r:id="rId36"/>
    </p:embeddedFont>
    <p:embeddedFont>
      <p:font typeface="#9Slide06 Deepika Sketch" panose="02000507000000020004" pitchFamily="2" charset="0"/>
      <p:regular r:id="rId37"/>
    </p:embeddedFont>
    <p:embeddedFont>
      <p:font typeface="#9Slide07 Cadena" panose="02000503000000020004" pitchFamily="2" charset="0"/>
      <p:bold r:id="rId38"/>
    </p:embeddedFont>
    <p:embeddedFont>
      <p:font typeface="#9Slide07 IcielCadena" panose="02000503000000020004" pitchFamily="2" charset="0"/>
      <p:bold r:id="rId39"/>
    </p:embeddedFont>
    <p:embeddedFont>
      <p:font typeface="#9Slide07 Stormtrooper" panose="020B0500000000000000" pitchFamily="34" charset="0"/>
      <p:regular r:id="rId40"/>
    </p:embeddedFont>
    <p:embeddedFont>
      <p:font typeface="Bebas Neue" panose="020B0606020202050201" pitchFamily="34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Lilita One" panose="020B0604020202020204" charset="0"/>
      <p:regular r:id="rId47"/>
    </p:embeddedFont>
    <p:embeddedFont>
      <p:font typeface="LNTH-Candy Love FREE" panose="02000506000000020004" pitchFamily="2" charset="0"/>
      <p:regular r:id="rId48"/>
    </p:embeddedFont>
    <p:embeddedFont>
      <p:font typeface="Manrope" panose="020B060402020202020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D13B82"/>
    <a:srgbClr val="FF6986"/>
    <a:srgbClr val="FF395F"/>
    <a:srgbClr val="BD4E73"/>
    <a:srgbClr val="F1105E"/>
    <a:srgbClr val="F9E35F"/>
    <a:srgbClr val="F9A92B"/>
    <a:srgbClr val="39B3CF"/>
    <a:srgbClr val="FEE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45B15E-4DA4-4C55-B1BD-E3C48986DB4C}">
  <a:tblStyle styleId="{7E45B15E-4DA4-4C55-B1BD-E3C48986DB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28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8" name="Google Shape;4398;g110302ea629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9" name="Google Shape;4399;g110302ea629_0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396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12606cc6f6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12606cc6f6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12606cc6f6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12606cc6f6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782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1126ab4a6ca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9" name="Google Shape;2629;g1126ab4a6ca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112606cc6f6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112606cc6f6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g112606cc6f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2" name="Google Shape;2202;g112606cc6f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Google Shape;4110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1" name="Google Shape;4111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1126ab4a6ca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1126ab4a6ca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8" name="Google Shape;4398;g110302ea629_0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9" name="Google Shape;4399;g110302ea629_0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238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20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3" name="Google Shape;4013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4" name="Google Shape;4014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1126ab4a6ca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1126ab4a6ca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851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182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1" name="Google Shape;4561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2" name="Google Shape;4562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8375" y="3502975"/>
            <a:ext cx="9322450" cy="1766600"/>
            <a:chOff x="-68375" y="3502975"/>
            <a:chExt cx="9322450" cy="1766600"/>
          </a:xfrm>
        </p:grpSpPr>
        <p:sp>
          <p:nvSpPr>
            <p:cNvPr id="10" name="Google Shape;10;p2"/>
            <p:cNvSpPr/>
            <p:nvPr/>
          </p:nvSpPr>
          <p:spPr>
            <a:xfrm>
              <a:off x="-65798" y="3505555"/>
              <a:ext cx="9267568" cy="1007807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798" y="3506477"/>
              <a:ext cx="9268489" cy="410274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5798" y="4441869"/>
              <a:ext cx="9267568" cy="561777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68375" y="4648299"/>
              <a:ext cx="9271069" cy="561765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55329" y="3502975"/>
              <a:ext cx="2764256" cy="1000803"/>
            </a:xfrm>
            <a:custGeom>
              <a:avLst/>
              <a:gdLst/>
              <a:ahLst/>
              <a:cxnLst/>
              <a:rect l="l" t="t" r="r" b="b"/>
              <a:pathLst>
                <a:path w="31339" h="10860" extrusionOk="0">
                  <a:moveTo>
                    <a:pt x="31339" y="0"/>
                  </a:moveTo>
                  <a:lnTo>
                    <a:pt x="23429" y="38"/>
                  </a:lnTo>
                  <a:lnTo>
                    <a:pt x="18958" y="1078"/>
                  </a:lnTo>
                  <a:lnTo>
                    <a:pt x="21387" y="1815"/>
                  </a:lnTo>
                  <a:lnTo>
                    <a:pt x="17607" y="3979"/>
                  </a:lnTo>
                  <a:lnTo>
                    <a:pt x="388" y="4858"/>
                  </a:lnTo>
                  <a:lnTo>
                    <a:pt x="0" y="5831"/>
                  </a:lnTo>
                  <a:lnTo>
                    <a:pt x="6484" y="8052"/>
                  </a:lnTo>
                  <a:lnTo>
                    <a:pt x="388" y="10727"/>
                  </a:lnTo>
                  <a:lnTo>
                    <a:pt x="29212" y="10859"/>
                  </a:lnTo>
                  <a:lnTo>
                    <a:pt x="25546" y="7599"/>
                  </a:lnTo>
                  <a:lnTo>
                    <a:pt x="31140" y="3280"/>
                  </a:lnTo>
                  <a:lnTo>
                    <a:pt x="27464" y="2023"/>
                  </a:lnTo>
                  <a:lnTo>
                    <a:pt x="31339" y="0"/>
                  </a:lnTo>
                  <a:close/>
                </a:path>
              </a:pathLst>
            </a:custGeom>
            <a:solidFill>
              <a:srgbClr val="E5C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455329" y="3881832"/>
              <a:ext cx="2653383" cy="621954"/>
            </a:xfrm>
            <a:custGeom>
              <a:avLst/>
              <a:gdLst/>
              <a:ahLst/>
              <a:cxnLst/>
              <a:rect l="l" t="t" r="r" b="b"/>
              <a:pathLst>
                <a:path w="30082" h="6749" extrusionOk="0">
                  <a:moveTo>
                    <a:pt x="30082" y="0"/>
                  </a:moveTo>
                  <a:lnTo>
                    <a:pt x="76" y="1560"/>
                  </a:lnTo>
                  <a:lnTo>
                    <a:pt x="0" y="1720"/>
                  </a:lnTo>
                  <a:lnTo>
                    <a:pt x="6484" y="3941"/>
                  </a:lnTo>
                  <a:lnTo>
                    <a:pt x="388" y="6616"/>
                  </a:lnTo>
                  <a:lnTo>
                    <a:pt x="29212" y="6748"/>
                  </a:lnTo>
                  <a:lnTo>
                    <a:pt x="25546" y="348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595375" y="4215025"/>
              <a:ext cx="2658700" cy="1051125"/>
            </a:xfrm>
            <a:custGeom>
              <a:avLst/>
              <a:gdLst/>
              <a:ahLst/>
              <a:cxnLst/>
              <a:rect l="l" t="t" r="r" b="b"/>
              <a:pathLst>
                <a:path w="106348" h="42045" extrusionOk="0">
                  <a:moveTo>
                    <a:pt x="0" y="0"/>
                  </a:moveTo>
                  <a:lnTo>
                    <a:pt x="106348" y="7969"/>
                  </a:lnTo>
                  <a:lnTo>
                    <a:pt x="106348" y="40396"/>
                  </a:lnTo>
                  <a:lnTo>
                    <a:pt x="65128" y="42045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3201600" y="4235625"/>
              <a:ext cx="5111125" cy="1033950"/>
            </a:xfrm>
            <a:custGeom>
              <a:avLst/>
              <a:gdLst/>
              <a:ahLst/>
              <a:cxnLst/>
              <a:rect l="l" t="t" r="r" b="b"/>
              <a:pathLst>
                <a:path w="204445" h="41358" extrusionOk="0">
                  <a:moveTo>
                    <a:pt x="139481" y="0"/>
                  </a:moveTo>
                  <a:lnTo>
                    <a:pt x="73202" y="825"/>
                  </a:lnTo>
                  <a:lnTo>
                    <a:pt x="29678" y="15252"/>
                  </a:lnTo>
                  <a:lnTo>
                    <a:pt x="0" y="38747"/>
                  </a:lnTo>
                  <a:lnTo>
                    <a:pt x="204445" y="41358"/>
                  </a:lnTo>
                  <a:lnTo>
                    <a:pt x="161047" y="11542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</p:sp>
      </p:grpSp>
      <p:sp>
        <p:nvSpPr>
          <p:cNvPr id="18" name="Google Shape;18;p2"/>
          <p:cNvSpPr/>
          <p:nvPr/>
        </p:nvSpPr>
        <p:spPr>
          <a:xfrm>
            <a:off x="6352808" y="2455699"/>
            <a:ext cx="4030990" cy="1426114"/>
          </a:xfrm>
          <a:custGeom>
            <a:avLst/>
            <a:gdLst/>
            <a:ahLst/>
            <a:cxnLst/>
            <a:rect l="l" t="t" r="r" b="b"/>
            <a:pathLst>
              <a:path w="52605" h="18611" extrusionOk="0">
                <a:moveTo>
                  <a:pt x="45206" y="1"/>
                </a:moveTo>
                <a:cubicBezTo>
                  <a:pt x="42238" y="1"/>
                  <a:pt x="38720" y="4530"/>
                  <a:pt x="38494" y="7714"/>
                </a:cubicBezTo>
                <a:cubicBezTo>
                  <a:pt x="38234" y="7579"/>
                  <a:pt x="37650" y="7390"/>
                  <a:pt x="37177" y="7390"/>
                </a:cubicBezTo>
                <a:cubicBezTo>
                  <a:pt x="36722" y="7390"/>
                  <a:pt x="36371" y="7564"/>
                  <a:pt x="36510" y="8129"/>
                </a:cubicBezTo>
                <a:cubicBezTo>
                  <a:pt x="36081" y="8072"/>
                  <a:pt x="35619" y="7991"/>
                  <a:pt x="35166" y="7991"/>
                </a:cubicBezTo>
                <a:cubicBezTo>
                  <a:pt x="34719" y="7991"/>
                  <a:pt x="34281" y="8070"/>
                  <a:pt x="33892" y="8328"/>
                </a:cubicBezTo>
                <a:cubicBezTo>
                  <a:pt x="35328" y="6372"/>
                  <a:pt x="31198" y="6201"/>
                  <a:pt x="30112" y="6060"/>
                </a:cubicBezTo>
                <a:cubicBezTo>
                  <a:pt x="31625" y="3387"/>
                  <a:pt x="29021" y="670"/>
                  <a:pt x="26598" y="670"/>
                </a:cubicBezTo>
                <a:cubicBezTo>
                  <a:pt x="25663" y="670"/>
                  <a:pt x="24754" y="1075"/>
                  <a:pt x="24120" y="2043"/>
                </a:cubicBezTo>
                <a:cubicBezTo>
                  <a:pt x="22768" y="4113"/>
                  <a:pt x="22617" y="4207"/>
                  <a:pt x="20472" y="4859"/>
                </a:cubicBezTo>
                <a:cubicBezTo>
                  <a:pt x="18629" y="5427"/>
                  <a:pt x="17854" y="6986"/>
                  <a:pt x="17145" y="8829"/>
                </a:cubicBezTo>
                <a:cubicBezTo>
                  <a:pt x="16641" y="8521"/>
                  <a:pt x="16104" y="8325"/>
                  <a:pt x="15613" y="8325"/>
                </a:cubicBezTo>
                <a:cubicBezTo>
                  <a:pt x="14881" y="8325"/>
                  <a:pt x="14251" y="8761"/>
                  <a:pt x="13979" y="9916"/>
                </a:cubicBezTo>
                <a:cubicBezTo>
                  <a:pt x="13951" y="9916"/>
                  <a:pt x="13923" y="9917"/>
                  <a:pt x="13894" y="9917"/>
                </a:cubicBezTo>
                <a:cubicBezTo>
                  <a:pt x="13382" y="9917"/>
                  <a:pt x="12870" y="9793"/>
                  <a:pt x="12348" y="9793"/>
                </a:cubicBezTo>
                <a:cubicBezTo>
                  <a:pt x="12215" y="9793"/>
                  <a:pt x="12082" y="9801"/>
                  <a:pt x="11947" y="9821"/>
                </a:cubicBezTo>
                <a:cubicBezTo>
                  <a:pt x="11928" y="9906"/>
                  <a:pt x="11919" y="9972"/>
                  <a:pt x="11900" y="10057"/>
                </a:cubicBezTo>
                <a:cubicBezTo>
                  <a:pt x="11409" y="9641"/>
                  <a:pt x="10889" y="9112"/>
                  <a:pt x="10331" y="8706"/>
                </a:cubicBezTo>
                <a:cubicBezTo>
                  <a:pt x="10331" y="8706"/>
                  <a:pt x="10275" y="8781"/>
                  <a:pt x="10227" y="8838"/>
                </a:cubicBezTo>
                <a:cubicBezTo>
                  <a:pt x="9934" y="7307"/>
                  <a:pt x="8091" y="6617"/>
                  <a:pt x="6910" y="6277"/>
                </a:cubicBezTo>
                <a:cubicBezTo>
                  <a:pt x="6472" y="6151"/>
                  <a:pt x="6138" y="6089"/>
                  <a:pt x="5882" y="6089"/>
                </a:cubicBezTo>
                <a:cubicBezTo>
                  <a:pt x="4988" y="6089"/>
                  <a:pt x="5046" y="6844"/>
                  <a:pt x="4973" y="8262"/>
                </a:cubicBezTo>
                <a:cubicBezTo>
                  <a:pt x="4340" y="8498"/>
                  <a:pt x="3508" y="8630"/>
                  <a:pt x="3054" y="9226"/>
                </a:cubicBezTo>
                <a:cubicBezTo>
                  <a:pt x="2251" y="10303"/>
                  <a:pt x="3130" y="11806"/>
                  <a:pt x="2676" y="12845"/>
                </a:cubicBezTo>
                <a:cubicBezTo>
                  <a:pt x="2204" y="13932"/>
                  <a:pt x="446" y="14216"/>
                  <a:pt x="1438" y="15973"/>
                </a:cubicBezTo>
                <a:cubicBezTo>
                  <a:pt x="1291" y="15947"/>
                  <a:pt x="1172" y="15935"/>
                  <a:pt x="1076" y="15935"/>
                </a:cubicBezTo>
                <a:cubicBezTo>
                  <a:pt x="1" y="15935"/>
                  <a:pt x="1952" y="17465"/>
                  <a:pt x="2525" y="17665"/>
                </a:cubicBezTo>
                <a:cubicBezTo>
                  <a:pt x="3990" y="18156"/>
                  <a:pt x="5162" y="17665"/>
                  <a:pt x="6457" y="18610"/>
                </a:cubicBezTo>
                <a:lnTo>
                  <a:pt x="43531" y="16824"/>
                </a:lnTo>
                <a:lnTo>
                  <a:pt x="43531" y="16824"/>
                </a:lnTo>
                <a:cubicBezTo>
                  <a:pt x="43390" y="17574"/>
                  <a:pt x="43828" y="17819"/>
                  <a:pt x="44398" y="17819"/>
                </a:cubicBezTo>
                <a:cubicBezTo>
                  <a:pt x="45041" y="17819"/>
                  <a:pt x="45852" y="17505"/>
                  <a:pt x="46178" y="17249"/>
                </a:cubicBezTo>
                <a:cubicBezTo>
                  <a:pt x="47132" y="16503"/>
                  <a:pt x="47935" y="14405"/>
                  <a:pt x="47435" y="13148"/>
                </a:cubicBezTo>
                <a:cubicBezTo>
                  <a:pt x="47803" y="12628"/>
                  <a:pt x="48039" y="12014"/>
                  <a:pt x="47699" y="11447"/>
                </a:cubicBezTo>
                <a:lnTo>
                  <a:pt x="47699" y="11447"/>
                </a:lnTo>
                <a:cubicBezTo>
                  <a:pt x="47710" y="11447"/>
                  <a:pt x="47721" y="11447"/>
                  <a:pt x="47732" y="11447"/>
                </a:cubicBezTo>
                <a:cubicBezTo>
                  <a:pt x="48711" y="11447"/>
                  <a:pt x="51599" y="9822"/>
                  <a:pt x="49627" y="9074"/>
                </a:cubicBezTo>
                <a:lnTo>
                  <a:pt x="49627" y="9074"/>
                </a:lnTo>
                <a:cubicBezTo>
                  <a:pt x="49681" y="9088"/>
                  <a:pt x="49736" y="9095"/>
                  <a:pt x="49792" y="9095"/>
                </a:cubicBezTo>
                <a:cubicBezTo>
                  <a:pt x="50679" y="9095"/>
                  <a:pt x="51859" y="7486"/>
                  <a:pt x="52037" y="6438"/>
                </a:cubicBezTo>
                <a:cubicBezTo>
                  <a:pt x="52604" y="3083"/>
                  <a:pt x="48191" y="758"/>
                  <a:pt x="45960" y="106"/>
                </a:cubicBezTo>
                <a:cubicBezTo>
                  <a:pt x="45714" y="34"/>
                  <a:pt x="45462" y="1"/>
                  <a:pt x="45206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591700" y="1171750"/>
            <a:ext cx="59607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279650" y="2432950"/>
            <a:ext cx="4491600" cy="47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477409" y="-261758"/>
            <a:ext cx="2590469" cy="977154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751017" y="-21180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8001301" y="2988057"/>
            <a:ext cx="733996" cy="551903"/>
            <a:chOff x="3005133" y="3226715"/>
            <a:chExt cx="454965" cy="342096"/>
          </a:xfrm>
        </p:grpSpPr>
        <p:sp>
          <p:nvSpPr>
            <p:cNvPr id="24" name="Google Shape;24;p2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-2516700" y="15473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 flipH="1">
            <a:off x="6524621" y="2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5"/>
          <p:cNvSpPr/>
          <p:nvPr/>
        </p:nvSpPr>
        <p:spPr>
          <a:xfrm rot="544783" flipH="1">
            <a:off x="-1109641" y="395938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5"/>
          <p:cNvSpPr txBox="1">
            <a:spLocks noGrp="1"/>
          </p:cNvSpPr>
          <p:nvPr>
            <p:ph type="subTitle" idx="1"/>
          </p:nvPr>
        </p:nvSpPr>
        <p:spPr>
          <a:xfrm>
            <a:off x="1651200" y="3033175"/>
            <a:ext cx="58416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5"/>
          <p:cNvSpPr txBox="1">
            <a:spLocks noGrp="1"/>
          </p:cNvSpPr>
          <p:nvPr>
            <p:ph type="title"/>
          </p:nvPr>
        </p:nvSpPr>
        <p:spPr>
          <a:xfrm>
            <a:off x="2275825" y="1392375"/>
            <a:ext cx="4582200" cy="13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214" name="Google Shape;214;p15"/>
          <p:cNvGrpSpPr/>
          <p:nvPr/>
        </p:nvGrpSpPr>
        <p:grpSpPr>
          <a:xfrm flipH="1">
            <a:off x="6677028" y="1080124"/>
            <a:ext cx="3373192" cy="4692729"/>
            <a:chOff x="864225" y="0"/>
            <a:chExt cx="2549461" cy="3546769"/>
          </a:xfrm>
        </p:grpSpPr>
        <p:sp>
          <p:nvSpPr>
            <p:cNvPr id="215" name="Google Shape;215;p15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5"/>
          <p:cNvGrpSpPr/>
          <p:nvPr/>
        </p:nvGrpSpPr>
        <p:grpSpPr>
          <a:xfrm flipH="1">
            <a:off x="-1266761" y="2541007"/>
            <a:ext cx="4513652" cy="4431339"/>
            <a:chOff x="763575" y="3697175"/>
            <a:chExt cx="638875" cy="611000"/>
          </a:xfrm>
        </p:grpSpPr>
        <p:sp>
          <p:nvSpPr>
            <p:cNvPr id="228" name="Google Shape;228;p15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1295650" y="4284525"/>
              <a:ext cx="32850" cy="22475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314" y="1"/>
                  </a:moveTo>
                  <a:cubicBezTo>
                    <a:pt x="1163" y="133"/>
                    <a:pt x="926" y="568"/>
                    <a:pt x="926" y="568"/>
                  </a:cubicBezTo>
                  <a:cubicBezTo>
                    <a:pt x="974" y="435"/>
                    <a:pt x="879" y="199"/>
                    <a:pt x="879" y="199"/>
                  </a:cubicBezTo>
                  <a:cubicBezTo>
                    <a:pt x="879" y="379"/>
                    <a:pt x="699" y="653"/>
                    <a:pt x="699" y="653"/>
                  </a:cubicBezTo>
                  <a:cubicBezTo>
                    <a:pt x="775" y="388"/>
                    <a:pt x="662" y="48"/>
                    <a:pt x="662" y="48"/>
                  </a:cubicBezTo>
                  <a:cubicBezTo>
                    <a:pt x="662" y="284"/>
                    <a:pt x="463" y="596"/>
                    <a:pt x="463" y="596"/>
                  </a:cubicBezTo>
                  <a:cubicBezTo>
                    <a:pt x="501" y="379"/>
                    <a:pt x="359" y="209"/>
                    <a:pt x="359" y="209"/>
                  </a:cubicBezTo>
                  <a:lnTo>
                    <a:pt x="359" y="209"/>
                  </a:lnTo>
                  <a:cubicBezTo>
                    <a:pt x="411" y="399"/>
                    <a:pt x="257" y="716"/>
                    <a:pt x="231" y="768"/>
                  </a:cubicBezTo>
                  <a:lnTo>
                    <a:pt x="231" y="768"/>
                  </a:lnTo>
                  <a:cubicBezTo>
                    <a:pt x="264" y="696"/>
                    <a:pt x="255" y="511"/>
                    <a:pt x="255" y="511"/>
                  </a:cubicBezTo>
                  <a:lnTo>
                    <a:pt x="255" y="511"/>
                  </a:lnTo>
                  <a:cubicBezTo>
                    <a:pt x="189" y="719"/>
                    <a:pt x="0" y="898"/>
                    <a:pt x="0" y="898"/>
                  </a:cubicBezTo>
                  <a:lnTo>
                    <a:pt x="1087" y="898"/>
                  </a:lnTo>
                  <a:cubicBezTo>
                    <a:pt x="1040" y="568"/>
                    <a:pt x="1314" y="1"/>
                    <a:pt x="1314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1273900" y="4273425"/>
              <a:ext cx="35475" cy="33575"/>
            </a:xfrm>
            <a:custGeom>
              <a:avLst/>
              <a:gdLst/>
              <a:ahLst/>
              <a:cxnLst/>
              <a:rect l="l" t="t" r="r" b="b"/>
              <a:pathLst>
                <a:path w="1419" h="1343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248" y="199"/>
                    <a:pt x="993" y="832"/>
                    <a:pt x="993" y="832"/>
                  </a:cubicBezTo>
                  <a:cubicBezTo>
                    <a:pt x="1040" y="634"/>
                    <a:pt x="946" y="275"/>
                    <a:pt x="946" y="275"/>
                  </a:cubicBezTo>
                  <a:cubicBezTo>
                    <a:pt x="946" y="549"/>
                    <a:pt x="747" y="955"/>
                    <a:pt x="747" y="955"/>
                  </a:cubicBezTo>
                  <a:cubicBezTo>
                    <a:pt x="813" y="568"/>
                    <a:pt x="709" y="38"/>
                    <a:pt x="709" y="38"/>
                  </a:cubicBezTo>
                  <a:cubicBezTo>
                    <a:pt x="709" y="407"/>
                    <a:pt x="492" y="861"/>
                    <a:pt x="492" y="861"/>
                  </a:cubicBezTo>
                  <a:cubicBezTo>
                    <a:pt x="530" y="539"/>
                    <a:pt x="388" y="294"/>
                    <a:pt x="388" y="293"/>
                  </a:cubicBezTo>
                  <a:lnTo>
                    <a:pt x="388" y="293"/>
                  </a:lnTo>
                  <a:cubicBezTo>
                    <a:pt x="445" y="596"/>
                    <a:pt x="246" y="1153"/>
                    <a:pt x="246" y="1153"/>
                  </a:cubicBezTo>
                  <a:cubicBezTo>
                    <a:pt x="284" y="1040"/>
                    <a:pt x="275" y="747"/>
                    <a:pt x="275" y="747"/>
                  </a:cubicBezTo>
                  <a:lnTo>
                    <a:pt x="275" y="747"/>
                  </a:lnTo>
                  <a:cubicBezTo>
                    <a:pt x="199" y="1068"/>
                    <a:pt x="1" y="1342"/>
                    <a:pt x="1" y="1342"/>
                  </a:cubicBezTo>
                  <a:lnTo>
                    <a:pt x="1191" y="1342"/>
                  </a:lnTo>
                  <a:cubicBezTo>
                    <a:pt x="1125" y="851"/>
                    <a:pt x="1418" y="1"/>
                    <a:pt x="141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1246025" y="4284525"/>
              <a:ext cx="32875" cy="22475"/>
            </a:xfrm>
            <a:custGeom>
              <a:avLst/>
              <a:gdLst/>
              <a:ahLst/>
              <a:cxnLst/>
              <a:rect l="l" t="t" r="r" b="b"/>
              <a:pathLst>
                <a:path w="1315" h="899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63" y="133"/>
                    <a:pt x="927" y="568"/>
                    <a:pt x="927" y="568"/>
                  </a:cubicBezTo>
                  <a:cubicBezTo>
                    <a:pt x="974" y="435"/>
                    <a:pt x="879" y="199"/>
                    <a:pt x="879" y="199"/>
                  </a:cubicBezTo>
                  <a:cubicBezTo>
                    <a:pt x="879" y="379"/>
                    <a:pt x="700" y="653"/>
                    <a:pt x="700" y="653"/>
                  </a:cubicBezTo>
                  <a:cubicBezTo>
                    <a:pt x="775" y="388"/>
                    <a:pt x="662" y="48"/>
                    <a:pt x="662" y="48"/>
                  </a:cubicBezTo>
                  <a:cubicBezTo>
                    <a:pt x="662" y="284"/>
                    <a:pt x="464" y="596"/>
                    <a:pt x="464" y="596"/>
                  </a:cubicBezTo>
                  <a:cubicBezTo>
                    <a:pt x="501" y="379"/>
                    <a:pt x="360" y="209"/>
                    <a:pt x="360" y="209"/>
                  </a:cubicBezTo>
                  <a:lnTo>
                    <a:pt x="360" y="209"/>
                  </a:lnTo>
                  <a:cubicBezTo>
                    <a:pt x="412" y="399"/>
                    <a:pt x="257" y="716"/>
                    <a:pt x="231" y="768"/>
                  </a:cubicBezTo>
                  <a:lnTo>
                    <a:pt x="231" y="768"/>
                  </a:lnTo>
                  <a:cubicBezTo>
                    <a:pt x="264" y="696"/>
                    <a:pt x="256" y="511"/>
                    <a:pt x="256" y="511"/>
                  </a:cubicBezTo>
                  <a:lnTo>
                    <a:pt x="256" y="511"/>
                  </a:lnTo>
                  <a:cubicBezTo>
                    <a:pt x="190" y="719"/>
                    <a:pt x="0" y="898"/>
                    <a:pt x="0" y="898"/>
                  </a:cubicBezTo>
                  <a:lnTo>
                    <a:pt x="1087" y="898"/>
                  </a:lnTo>
                  <a:cubicBezTo>
                    <a:pt x="1040" y="568"/>
                    <a:pt x="1314" y="1"/>
                    <a:pt x="1314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15"/>
          <p:cNvSpPr/>
          <p:nvPr/>
        </p:nvSpPr>
        <p:spPr>
          <a:xfrm>
            <a:off x="-333025" y="2871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>
            <a:spLocks noGrp="1"/>
          </p:cNvSpPr>
          <p:nvPr>
            <p:ph type="subTitle" idx="1"/>
          </p:nvPr>
        </p:nvSpPr>
        <p:spPr>
          <a:xfrm>
            <a:off x="1135350" y="2771100"/>
            <a:ext cx="35097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title"/>
          </p:nvPr>
        </p:nvSpPr>
        <p:spPr>
          <a:xfrm>
            <a:off x="1000350" y="995225"/>
            <a:ext cx="3644700" cy="171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6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51" name="Google Shape;251;p16"/>
          <p:cNvSpPr/>
          <p:nvPr/>
        </p:nvSpPr>
        <p:spPr>
          <a:xfrm>
            <a:off x="-8025" y="4591761"/>
            <a:ext cx="9155750" cy="584929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52" name="Google Shape;252;p16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-94642" y="3574001"/>
            <a:ext cx="3078767" cy="1421219"/>
            <a:chOff x="3311075" y="2692625"/>
            <a:chExt cx="1472601" cy="679717"/>
          </a:xfrm>
        </p:grpSpPr>
        <p:sp>
          <p:nvSpPr>
            <p:cNvPr id="256" name="Google Shape;256;p16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"/>
          <p:cNvSpPr txBox="1">
            <a:spLocks noGrp="1"/>
          </p:cNvSpPr>
          <p:nvPr>
            <p:ph type="subTitle" idx="1"/>
          </p:nvPr>
        </p:nvSpPr>
        <p:spPr>
          <a:xfrm>
            <a:off x="1012025" y="2558775"/>
            <a:ext cx="35097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title"/>
          </p:nvPr>
        </p:nvSpPr>
        <p:spPr>
          <a:xfrm>
            <a:off x="877025" y="1740425"/>
            <a:ext cx="3644700" cy="75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3" name="Google Shape;333;p19"/>
          <p:cNvSpPr/>
          <p:nvPr/>
        </p:nvSpPr>
        <p:spPr>
          <a:xfrm flipH="1">
            <a:off x="-500" y="4591761"/>
            <a:ext cx="9155750" cy="584929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34" name="Google Shape;334;p19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9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19"/>
          <p:cNvGrpSpPr/>
          <p:nvPr/>
        </p:nvGrpSpPr>
        <p:grpSpPr>
          <a:xfrm>
            <a:off x="7435097" y="3633276"/>
            <a:ext cx="2553665" cy="1668600"/>
            <a:chOff x="-213250" y="3651883"/>
            <a:chExt cx="1136984" cy="742888"/>
          </a:xfrm>
        </p:grpSpPr>
        <p:sp>
          <p:nvSpPr>
            <p:cNvPr id="338" name="Google Shape;338;p19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19"/>
          <p:cNvGrpSpPr/>
          <p:nvPr/>
        </p:nvGrpSpPr>
        <p:grpSpPr>
          <a:xfrm>
            <a:off x="5793749" y="-253427"/>
            <a:ext cx="4383577" cy="4464699"/>
            <a:chOff x="763575" y="3697175"/>
            <a:chExt cx="638875" cy="611000"/>
          </a:xfrm>
        </p:grpSpPr>
        <p:sp>
          <p:nvSpPr>
            <p:cNvPr id="343" name="Google Shape;343;p19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"/>
          <p:cNvSpPr/>
          <p:nvPr/>
        </p:nvSpPr>
        <p:spPr>
          <a:xfrm flipH="1">
            <a:off x="7700925" y="2626351"/>
            <a:ext cx="2700575" cy="845987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title"/>
          </p:nvPr>
        </p:nvSpPr>
        <p:spPr>
          <a:xfrm>
            <a:off x="751650" y="445025"/>
            <a:ext cx="764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 flipH="1">
            <a:off x="-1137767" y="477321"/>
            <a:ext cx="2454316" cy="925763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0"/>
          <p:cNvGrpSpPr/>
          <p:nvPr/>
        </p:nvGrpSpPr>
        <p:grpSpPr>
          <a:xfrm>
            <a:off x="-65800" y="4604003"/>
            <a:ext cx="9267568" cy="605879"/>
            <a:chOff x="-65798" y="4177775"/>
            <a:chExt cx="9267568" cy="907276"/>
          </a:xfrm>
        </p:grpSpPr>
        <p:sp>
          <p:nvSpPr>
            <p:cNvPr id="363" name="Google Shape;363;p20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20"/>
          <p:cNvSpPr/>
          <p:nvPr/>
        </p:nvSpPr>
        <p:spPr>
          <a:xfrm>
            <a:off x="163145" y="4026449"/>
            <a:ext cx="805144" cy="769428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7323048" y="4684476"/>
            <a:ext cx="504328" cy="481947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rgbClr val="C9D3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2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/>
          <p:nvPr/>
        </p:nvSpPr>
        <p:spPr>
          <a:xfrm flipH="1">
            <a:off x="6084800" y="31435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-9050" y="4244075"/>
            <a:ext cx="9165325" cy="91222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70" name="Google Shape;370;p21"/>
          <p:cNvSpPr/>
          <p:nvPr/>
        </p:nvSpPr>
        <p:spPr>
          <a:xfrm flipH="1">
            <a:off x="-500" y="4624750"/>
            <a:ext cx="9155750" cy="551892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1" name="Google Shape;371;p21"/>
          <p:cNvSpPr/>
          <p:nvPr/>
        </p:nvSpPr>
        <p:spPr>
          <a:xfrm flipH="1">
            <a:off x="5069196" y="-283186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1"/>
          <p:cNvSpPr/>
          <p:nvPr/>
        </p:nvSpPr>
        <p:spPr>
          <a:xfrm flipH="1">
            <a:off x="-581965" y="1047683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1"/>
          <p:cNvSpPr txBox="1">
            <a:spLocks noGrp="1"/>
          </p:cNvSpPr>
          <p:nvPr>
            <p:ph type="title"/>
          </p:nvPr>
        </p:nvSpPr>
        <p:spPr>
          <a:xfrm>
            <a:off x="3941775" y="2012675"/>
            <a:ext cx="41421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4" name="Google Shape;374;p21"/>
          <p:cNvSpPr txBox="1">
            <a:spLocks noGrp="1"/>
          </p:cNvSpPr>
          <p:nvPr>
            <p:ph type="title" idx="2" hasCustomPrompt="1"/>
          </p:nvPr>
        </p:nvSpPr>
        <p:spPr>
          <a:xfrm>
            <a:off x="6752850" y="93962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5" name="Google Shape;375;p21"/>
          <p:cNvSpPr txBox="1">
            <a:spLocks noGrp="1"/>
          </p:cNvSpPr>
          <p:nvPr>
            <p:ph type="subTitle" idx="1"/>
          </p:nvPr>
        </p:nvSpPr>
        <p:spPr>
          <a:xfrm>
            <a:off x="4792973" y="2871108"/>
            <a:ext cx="32562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2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"/>
          <p:cNvSpPr/>
          <p:nvPr/>
        </p:nvSpPr>
        <p:spPr>
          <a:xfrm flipH="1">
            <a:off x="-1369075" y="29530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2"/>
          <p:cNvSpPr/>
          <p:nvPr/>
        </p:nvSpPr>
        <p:spPr>
          <a:xfrm flipH="1">
            <a:off x="-9050" y="4244075"/>
            <a:ext cx="9165325" cy="91222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79" name="Google Shape;379;p22"/>
          <p:cNvSpPr/>
          <p:nvPr/>
        </p:nvSpPr>
        <p:spPr>
          <a:xfrm>
            <a:off x="-8025" y="4624750"/>
            <a:ext cx="9155750" cy="551892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80" name="Google Shape;380;p22"/>
          <p:cNvSpPr/>
          <p:nvPr/>
        </p:nvSpPr>
        <p:spPr>
          <a:xfrm flipH="1">
            <a:off x="6250196" y="-865786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2"/>
          <p:cNvSpPr/>
          <p:nvPr/>
        </p:nvSpPr>
        <p:spPr>
          <a:xfrm flipH="1">
            <a:off x="-846565" y="344233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2"/>
          <p:cNvSpPr txBox="1">
            <a:spLocks noGrp="1"/>
          </p:cNvSpPr>
          <p:nvPr>
            <p:ph type="title"/>
          </p:nvPr>
        </p:nvSpPr>
        <p:spPr>
          <a:xfrm>
            <a:off x="1557000" y="2012675"/>
            <a:ext cx="60300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3" name="Google Shape;383;p22"/>
          <p:cNvSpPr txBox="1">
            <a:spLocks noGrp="1"/>
          </p:cNvSpPr>
          <p:nvPr>
            <p:ph type="title" idx="2" hasCustomPrompt="1"/>
          </p:nvPr>
        </p:nvSpPr>
        <p:spPr>
          <a:xfrm>
            <a:off x="4003350" y="93962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4" name="Google Shape;384;p22"/>
          <p:cNvSpPr txBox="1">
            <a:spLocks noGrp="1"/>
          </p:cNvSpPr>
          <p:nvPr>
            <p:ph type="subTitle" idx="1"/>
          </p:nvPr>
        </p:nvSpPr>
        <p:spPr>
          <a:xfrm>
            <a:off x="2359175" y="2871100"/>
            <a:ext cx="44256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"/>
          <p:cNvSpPr/>
          <p:nvPr/>
        </p:nvSpPr>
        <p:spPr>
          <a:xfrm flipH="1">
            <a:off x="-503079" y="30752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4"/>
          <p:cNvSpPr/>
          <p:nvPr/>
        </p:nvSpPr>
        <p:spPr>
          <a:xfrm rot="544783" flipH="1">
            <a:off x="-1138641" y="3472508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4"/>
          <p:cNvSpPr/>
          <p:nvPr/>
        </p:nvSpPr>
        <p:spPr>
          <a:xfrm>
            <a:off x="7577500" y="3103476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4"/>
          <p:cNvSpPr txBox="1">
            <a:spLocks noGrp="1"/>
          </p:cNvSpPr>
          <p:nvPr>
            <p:ph type="subTitle" idx="1"/>
          </p:nvPr>
        </p:nvSpPr>
        <p:spPr>
          <a:xfrm>
            <a:off x="1575624" y="1588325"/>
            <a:ext cx="28872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2"/>
          </p:nvPr>
        </p:nvSpPr>
        <p:spPr>
          <a:xfrm>
            <a:off x="4681163" y="1588325"/>
            <a:ext cx="28872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4"/>
          <p:cNvSpPr txBox="1">
            <a:spLocks noGrp="1"/>
          </p:cNvSpPr>
          <p:nvPr>
            <p:ph type="subTitle" idx="3"/>
          </p:nvPr>
        </p:nvSpPr>
        <p:spPr>
          <a:xfrm>
            <a:off x="1500944" y="2049950"/>
            <a:ext cx="3036600" cy="17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ubTitle" idx="4"/>
          </p:nvPr>
        </p:nvSpPr>
        <p:spPr>
          <a:xfrm>
            <a:off x="4606456" y="2049950"/>
            <a:ext cx="3036600" cy="17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/>
          <p:nvPr/>
        </p:nvSpPr>
        <p:spPr>
          <a:xfrm>
            <a:off x="-310993" y="4480679"/>
            <a:ext cx="9595775" cy="931300"/>
          </a:xfrm>
          <a:custGeom>
            <a:avLst/>
            <a:gdLst/>
            <a:ahLst/>
            <a:cxnLst/>
            <a:rect l="l" t="t" r="r" b="b"/>
            <a:pathLst>
              <a:path w="383831" h="37252" extrusionOk="0">
                <a:moveTo>
                  <a:pt x="3008" y="16952"/>
                </a:moveTo>
                <a:cubicBezTo>
                  <a:pt x="-1570" y="13055"/>
                  <a:pt x="-4067" y="10490"/>
                  <a:pt x="19684" y="8975"/>
                </a:cubicBezTo>
                <a:cubicBezTo>
                  <a:pt x="43435" y="7460"/>
                  <a:pt x="109572" y="8790"/>
                  <a:pt x="145514" y="7862"/>
                </a:cubicBezTo>
                <a:cubicBezTo>
                  <a:pt x="181457" y="6934"/>
                  <a:pt x="200448" y="4584"/>
                  <a:pt x="235339" y="3408"/>
                </a:cubicBezTo>
                <a:cubicBezTo>
                  <a:pt x="270230" y="2233"/>
                  <a:pt x="330275" y="-1670"/>
                  <a:pt x="354859" y="809"/>
                </a:cubicBezTo>
                <a:cubicBezTo>
                  <a:pt x="379443" y="3288"/>
                  <a:pt x="386742" y="12345"/>
                  <a:pt x="382844" y="18284"/>
                </a:cubicBezTo>
                <a:cubicBezTo>
                  <a:pt x="378947" y="24223"/>
                  <a:pt x="387423" y="34097"/>
                  <a:pt x="331474" y="36443"/>
                </a:cubicBezTo>
                <a:cubicBezTo>
                  <a:pt x="275525" y="38789"/>
                  <a:pt x="101895" y="35609"/>
                  <a:pt x="47151" y="32360"/>
                </a:cubicBezTo>
                <a:cubicBezTo>
                  <a:pt x="-7593" y="29112"/>
                  <a:pt x="7586" y="20850"/>
                  <a:pt x="3008" y="169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6" name="Google Shape;406;p24"/>
          <p:cNvSpPr/>
          <p:nvPr/>
        </p:nvSpPr>
        <p:spPr>
          <a:xfrm>
            <a:off x="-387533" y="4915563"/>
            <a:ext cx="9748825" cy="527475"/>
          </a:xfrm>
          <a:custGeom>
            <a:avLst/>
            <a:gdLst/>
            <a:ahLst/>
            <a:cxnLst/>
            <a:rect l="l" t="t" r="r" b="b"/>
            <a:pathLst>
              <a:path w="389953" h="21099" extrusionOk="0">
                <a:moveTo>
                  <a:pt x="10719" y="9691"/>
                </a:moveTo>
                <a:cubicBezTo>
                  <a:pt x="22473" y="7773"/>
                  <a:pt x="60086" y="9073"/>
                  <a:pt x="109824" y="7464"/>
                </a:cubicBezTo>
                <a:cubicBezTo>
                  <a:pt x="159562" y="5856"/>
                  <a:pt x="262750" y="411"/>
                  <a:pt x="309147" y="40"/>
                </a:cubicBezTo>
                <a:cubicBezTo>
                  <a:pt x="355545" y="-331"/>
                  <a:pt x="383883" y="1919"/>
                  <a:pt x="388209" y="5237"/>
                </a:cubicBezTo>
                <a:cubicBezTo>
                  <a:pt x="392535" y="8556"/>
                  <a:pt x="393256" y="17662"/>
                  <a:pt x="335104" y="19951"/>
                </a:cubicBezTo>
                <a:cubicBezTo>
                  <a:pt x="276953" y="22240"/>
                  <a:pt x="93364" y="20681"/>
                  <a:pt x="39300" y="18971"/>
                </a:cubicBezTo>
                <a:cubicBezTo>
                  <a:pt x="-14764" y="17261"/>
                  <a:pt x="-1035" y="11609"/>
                  <a:pt x="10719" y="96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"/>
          <p:cNvSpPr txBox="1">
            <a:spLocks noGrp="1"/>
          </p:cNvSpPr>
          <p:nvPr>
            <p:ph type="title"/>
          </p:nvPr>
        </p:nvSpPr>
        <p:spPr>
          <a:xfrm>
            <a:off x="3278960" y="1101250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subTitle" idx="1"/>
          </p:nvPr>
        </p:nvSpPr>
        <p:spPr>
          <a:xfrm>
            <a:off x="2781075" y="1565924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title" idx="2"/>
          </p:nvPr>
        </p:nvSpPr>
        <p:spPr>
          <a:xfrm>
            <a:off x="3278960" y="3183351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subTitle" idx="3"/>
          </p:nvPr>
        </p:nvSpPr>
        <p:spPr>
          <a:xfrm>
            <a:off x="2781150" y="3647275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title" idx="4"/>
          </p:nvPr>
        </p:nvSpPr>
        <p:spPr>
          <a:xfrm>
            <a:off x="3278882" y="2142301"/>
            <a:ext cx="25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3" name="Google Shape;413;p25"/>
          <p:cNvSpPr txBox="1">
            <a:spLocks noGrp="1"/>
          </p:cNvSpPr>
          <p:nvPr>
            <p:ph type="subTitle" idx="5"/>
          </p:nvPr>
        </p:nvSpPr>
        <p:spPr>
          <a:xfrm>
            <a:off x="2781075" y="2606600"/>
            <a:ext cx="3581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5"/>
          <p:cNvSpPr txBox="1">
            <a:spLocks noGrp="1"/>
          </p:cNvSpPr>
          <p:nvPr>
            <p:ph type="title" idx="6"/>
          </p:nvPr>
        </p:nvSpPr>
        <p:spPr>
          <a:xfrm>
            <a:off x="2626150" y="368825"/>
            <a:ext cx="3891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5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16" name="Google Shape;416;p25"/>
          <p:cNvSpPr/>
          <p:nvPr/>
        </p:nvSpPr>
        <p:spPr>
          <a:xfrm>
            <a:off x="-8025" y="4591750"/>
            <a:ext cx="9155750" cy="572672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17" name="Google Shape;417;p25"/>
          <p:cNvSpPr/>
          <p:nvPr/>
        </p:nvSpPr>
        <p:spPr>
          <a:xfrm flipH="1">
            <a:off x="-272283" y="1443048"/>
            <a:ext cx="1604686" cy="60530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7586933" y="59345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25"/>
          <p:cNvGrpSpPr/>
          <p:nvPr/>
        </p:nvGrpSpPr>
        <p:grpSpPr>
          <a:xfrm flipH="1">
            <a:off x="7401178" y="3974864"/>
            <a:ext cx="2696480" cy="1244697"/>
            <a:chOff x="3311075" y="2692625"/>
            <a:chExt cx="1472601" cy="679717"/>
          </a:xfrm>
        </p:grpSpPr>
        <p:sp>
          <p:nvSpPr>
            <p:cNvPr id="420" name="Google Shape;420;p25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BLANK_1_1_1_1_1_2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"/>
          <p:cNvSpPr txBox="1">
            <a:spLocks noGrp="1"/>
          </p:cNvSpPr>
          <p:nvPr>
            <p:ph type="title"/>
          </p:nvPr>
        </p:nvSpPr>
        <p:spPr>
          <a:xfrm>
            <a:off x="719975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1"/>
          </p:nvPr>
        </p:nvSpPr>
        <p:spPr>
          <a:xfrm>
            <a:off x="719975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title" idx="2"/>
          </p:nvPr>
        </p:nvSpPr>
        <p:spPr>
          <a:xfrm>
            <a:off x="3419248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3"/>
          </p:nvPr>
        </p:nvSpPr>
        <p:spPr>
          <a:xfrm>
            <a:off x="3419248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title" idx="4"/>
          </p:nvPr>
        </p:nvSpPr>
        <p:spPr>
          <a:xfrm>
            <a:off x="2069611" y="2523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5"/>
          </p:nvPr>
        </p:nvSpPr>
        <p:spPr>
          <a:xfrm>
            <a:off x="2069611" y="29837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title" idx="6"/>
          </p:nvPr>
        </p:nvSpPr>
        <p:spPr>
          <a:xfrm>
            <a:off x="6118520" y="13951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subTitle" idx="7"/>
          </p:nvPr>
        </p:nvSpPr>
        <p:spPr>
          <a:xfrm>
            <a:off x="6118520" y="18551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title" idx="8"/>
          </p:nvPr>
        </p:nvSpPr>
        <p:spPr>
          <a:xfrm>
            <a:off x="4768884" y="25237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9"/>
          </p:nvPr>
        </p:nvSpPr>
        <p:spPr>
          <a:xfrm>
            <a:off x="4768884" y="298372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title" idx="13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/>
          <p:nvPr/>
        </p:nvSpPr>
        <p:spPr>
          <a:xfrm flipH="1">
            <a:off x="6885906" y="245249"/>
            <a:ext cx="3731169" cy="116883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8"/>
          <p:cNvSpPr/>
          <p:nvPr/>
        </p:nvSpPr>
        <p:spPr>
          <a:xfrm>
            <a:off x="7664610" y="2712845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8"/>
          <p:cNvSpPr/>
          <p:nvPr/>
        </p:nvSpPr>
        <p:spPr>
          <a:xfrm flipH="1">
            <a:off x="-1199915" y="202883"/>
            <a:ext cx="2766514" cy="104352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8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39" name="Google Shape;539;p28"/>
          <p:cNvSpPr/>
          <p:nvPr/>
        </p:nvSpPr>
        <p:spPr>
          <a:xfrm>
            <a:off x="-31300" y="4393950"/>
            <a:ext cx="9187650" cy="738150"/>
          </a:xfrm>
          <a:custGeom>
            <a:avLst/>
            <a:gdLst/>
            <a:ahLst/>
            <a:cxnLst/>
            <a:rect l="l" t="t" r="r" b="b"/>
            <a:pathLst>
              <a:path w="367506" h="29526" extrusionOk="0">
                <a:moveTo>
                  <a:pt x="0" y="6910"/>
                </a:moveTo>
                <a:lnTo>
                  <a:pt x="0" y="29526"/>
                </a:lnTo>
                <a:lnTo>
                  <a:pt x="367506" y="29526"/>
                </a:lnTo>
                <a:lnTo>
                  <a:pt x="3675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40" name="Google Shape;540;p28"/>
          <p:cNvGrpSpPr/>
          <p:nvPr/>
        </p:nvGrpSpPr>
        <p:grpSpPr>
          <a:xfrm>
            <a:off x="8054891" y="3882517"/>
            <a:ext cx="900460" cy="511428"/>
            <a:chOff x="4352978" y="3127745"/>
            <a:chExt cx="430698" cy="244597"/>
          </a:xfrm>
        </p:grpSpPr>
        <p:sp>
          <p:nvSpPr>
            <p:cNvPr id="541" name="Google Shape;541;p28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" name="Google Shape;544;p28"/>
          <p:cNvSpPr/>
          <p:nvPr/>
        </p:nvSpPr>
        <p:spPr>
          <a:xfrm>
            <a:off x="4414825" y="4612825"/>
            <a:ext cx="4789500" cy="590000"/>
          </a:xfrm>
          <a:custGeom>
            <a:avLst/>
            <a:gdLst/>
            <a:ahLst/>
            <a:cxnLst/>
            <a:rect l="l" t="t" r="r" b="b"/>
            <a:pathLst>
              <a:path w="191580" h="23600" extrusionOk="0">
                <a:moveTo>
                  <a:pt x="190192" y="1666"/>
                </a:moveTo>
                <a:lnTo>
                  <a:pt x="184916" y="1943"/>
                </a:lnTo>
                <a:lnTo>
                  <a:pt x="104952" y="0"/>
                </a:lnTo>
                <a:lnTo>
                  <a:pt x="38594" y="9995"/>
                </a:lnTo>
                <a:lnTo>
                  <a:pt x="0" y="21934"/>
                </a:lnTo>
                <a:lnTo>
                  <a:pt x="2777" y="23600"/>
                </a:lnTo>
                <a:lnTo>
                  <a:pt x="191580" y="21656"/>
                </a:lnTo>
                <a:close/>
              </a:path>
            </a:pathLst>
          </a:custGeom>
          <a:solidFill>
            <a:srgbClr val="50AAAA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ctrTitle"/>
          </p:nvPr>
        </p:nvSpPr>
        <p:spPr>
          <a:xfrm>
            <a:off x="2993750" y="553000"/>
            <a:ext cx="31563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subTitle" idx="1"/>
          </p:nvPr>
        </p:nvSpPr>
        <p:spPr>
          <a:xfrm>
            <a:off x="3104950" y="1409575"/>
            <a:ext cx="2934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7" name="Google Shape;597;p31"/>
          <p:cNvSpPr txBox="1">
            <a:spLocks noGrp="1"/>
          </p:cNvSpPr>
          <p:nvPr>
            <p:ph type="subTitle" idx="2"/>
          </p:nvPr>
        </p:nvSpPr>
        <p:spPr>
          <a:xfrm>
            <a:off x="2425000" y="4168425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8" name="Google Shape;598;p31"/>
          <p:cNvSpPr txBox="1"/>
          <p:nvPr/>
        </p:nvSpPr>
        <p:spPr>
          <a:xfrm>
            <a:off x="2471425" y="3412725"/>
            <a:ext cx="42012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highlight>
                <a:srgbClr val="DFDEFC"/>
              </a:highlight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99" name="Google Shape;599;p31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1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1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31"/>
          <p:cNvGrpSpPr/>
          <p:nvPr/>
        </p:nvGrpSpPr>
        <p:grpSpPr>
          <a:xfrm>
            <a:off x="-68375" y="4571272"/>
            <a:ext cx="9271069" cy="638999"/>
            <a:chOff x="-68375" y="4177775"/>
            <a:chExt cx="9271069" cy="1032308"/>
          </a:xfrm>
        </p:grpSpPr>
        <p:sp>
          <p:nvSpPr>
            <p:cNvPr id="603" name="Google Shape;603;p31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 flipH="1">
            <a:off x="-1853554" y="3075964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918175" y="2012675"/>
            <a:ext cx="41421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1067913" y="79697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918175" y="2871108"/>
            <a:ext cx="32562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68375" y="4177775"/>
            <a:ext cx="9271069" cy="1032308"/>
            <a:chOff x="-68375" y="4177775"/>
            <a:chExt cx="9271069" cy="1032308"/>
          </a:xfrm>
        </p:grpSpPr>
        <p:sp>
          <p:nvSpPr>
            <p:cNvPr id="33" name="Google Shape;33;p3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/>
          <p:nvPr/>
        </p:nvSpPr>
        <p:spPr>
          <a:xfrm flipH="1">
            <a:off x="4852975" y="-30539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2"/>
          <p:cNvSpPr/>
          <p:nvPr/>
        </p:nvSpPr>
        <p:spPr>
          <a:xfrm>
            <a:off x="5732019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2"/>
          <p:cNvSpPr/>
          <p:nvPr/>
        </p:nvSpPr>
        <p:spPr>
          <a:xfrm rot="-544783">
            <a:off x="-2395870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2"/>
          <p:cNvSpPr/>
          <p:nvPr/>
        </p:nvSpPr>
        <p:spPr>
          <a:xfrm flipH="1">
            <a:off x="7772806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32"/>
          <p:cNvGrpSpPr/>
          <p:nvPr/>
        </p:nvGrpSpPr>
        <p:grpSpPr>
          <a:xfrm flipH="1">
            <a:off x="-41125" y="4571272"/>
            <a:ext cx="9271069" cy="638999"/>
            <a:chOff x="-68375" y="4177775"/>
            <a:chExt cx="9271069" cy="1032308"/>
          </a:xfrm>
        </p:grpSpPr>
        <p:sp>
          <p:nvSpPr>
            <p:cNvPr id="612" name="Google Shape;612;p32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2"/>
          <p:cNvGrpSpPr/>
          <p:nvPr/>
        </p:nvGrpSpPr>
        <p:grpSpPr>
          <a:xfrm>
            <a:off x="7626373" y="1259625"/>
            <a:ext cx="1419073" cy="3443653"/>
            <a:chOff x="3594050" y="3357900"/>
            <a:chExt cx="169900" cy="412300"/>
          </a:xfrm>
        </p:grpSpPr>
        <p:sp>
          <p:nvSpPr>
            <p:cNvPr id="617" name="Google Shape;617;p32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2"/>
          <p:cNvGrpSpPr/>
          <p:nvPr/>
        </p:nvGrpSpPr>
        <p:grpSpPr>
          <a:xfrm flipH="1">
            <a:off x="-1684285" y="517549"/>
            <a:ext cx="3373192" cy="4692729"/>
            <a:chOff x="864225" y="0"/>
            <a:chExt cx="2549461" cy="3546769"/>
          </a:xfrm>
        </p:grpSpPr>
        <p:sp>
          <p:nvSpPr>
            <p:cNvPr id="678" name="Google Shape;678;p32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3"/>
          <p:cNvSpPr/>
          <p:nvPr/>
        </p:nvSpPr>
        <p:spPr>
          <a:xfrm flipH="1">
            <a:off x="-9050" y="4188325"/>
            <a:ext cx="9165325" cy="966776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92" name="Google Shape;692;p33"/>
          <p:cNvSpPr/>
          <p:nvPr/>
        </p:nvSpPr>
        <p:spPr>
          <a:xfrm>
            <a:off x="-8025" y="4591761"/>
            <a:ext cx="9155750" cy="584929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93" name="Google Shape;693;p33"/>
          <p:cNvSpPr/>
          <p:nvPr/>
        </p:nvSpPr>
        <p:spPr>
          <a:xfrm flipH="1">
            <a:off x="-517554" y="-7235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3"/>
          <p:cNvSpPr/>
          <p:nvPr/>
        </p:nvSpPr>
        <p:spPr>
          <a:xfrm rot="544783" flipH="1">
            <a:off x="6761084" y="101273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3"/>
          <p:cNvSpPr/>
          <p:nvPr/>
        </p:nvSpPr>
        <p:spPr>
          <a:xfrm>
            <a:off x="-1103500" y="29949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3"/>
          <p:cNvGrpSpPr/>
          <p:nvPr/>
        </p:nvGrpSpPr>
        <p:grpSpPr>
          <a:xfrm>
            <a:off x="5438338" y="248648"/>
            <a:ext cx="4738865" cy="4530008"/>
            <a:chOff x="4798150" y="999550"/>
            <a:chExt cx="3717340" cy="3553505"/>
          </a:xfrm>
        </p:grpSpPr>
        <p:sp>
          <p:nvSpPr>
            <p:cNvPr id="697" name="Google Shape;697;p33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3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2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 flipH="1">
            <a:off x="-1103504" y="-94173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 rot="544783" flipH="1">
            <a:off x="6435534" y="274858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-1402825" y="15770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1786075" y="2007725"/>
            <a:ext cx="27426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2"/>
          </p:nvPr>
        </p:nvSpPr>
        <p:spPr>
          <a:xfrm>
            <a:off x="4615284" y="2007725"/>
            <a:ext cx="2742600" cy="5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1786075" y="2469350"/>
            <a:ext cx="2742600" cy="11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4615284" y="2469350"/>
            <a:ext cx="2742600" cy="11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-2207092" y="643924"/>
            <a:ext cx="4100811" cy="4209240"/>
            <a:chOff x="763575" y="3697175"/>
            <a:chExt cx="638875" cy="611000"/>
          </a:xfrm>
        </p:grpSpPr>
        <p:sp>
          <p:nvSpPr>
            <p:cNvPr id="54" name="Google Shape;54;p5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-166425" y="4321375"/>
            <a:ext cx="9443480" cy="779626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0" name="Google Shape;70;p5"/>
          <p:cNvSpPr/>
          <p:nvPr/>
        </p:nvSpPr>
        <p:spPr>
          <a:xfrm>
            <a:off x="-24583" y="4494475"/>
            <a:ext cx="9302012" cy="701500"/>
          </a:xfrm>
          <a:custGeom>
            <a:avLst/>
            <a:gdLst/>
            <a:ahLst/>
            <a:cxnLst/>
            <a:rect l="l" t="t" r="r" b="b"/>
            <a:pathLst>
              <a:path w="375346" h="28060" extrusionOk="0">
                <a:moveTo>
                  <a:pt x="373060" y="0"/>
                </a:moveTo>
                <a:lnTo>
                  <a:pt x="0" y="8902"/>
                </a:lnTo>
                <a:lnTo>
                  <a:pt x="555" y="28060"/>
                </a:lnTo>
                <a:lnTo>
                  <a:pt x="375346" y="27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71" name="Google Shape;71;p5"/>
          <p:cNvGrpSpPr/>
          <p:nvPr/>
        </p:nvGrpSpPr>
        <p:grpSpPr>
          <a:xfrm>
            <a:off x="-498791" y="3648054"/>
            <a:ext cx="2424049" cy="1583911"/>
            <a:chOff x="-213250" y="3651883"/>
            <a:chExt cx="1136984" cy="742888"/>
          </a:xfrm>
        </p:grpSpPr>
        <p:sp>
          <p:nvSpPr>
            <p:cNvPr id="72" name="Google Shape;72;p5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764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726450" y="16022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 flipH="1">
            <a:off x="-9050" y="4397198"/>
            <a:ext cx="9165325" cy="762438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9" name="Google Shape;89;p7"/>
          <p:cNvSpPr/>
          <p:nvPr/>
        </p:nvSpPr>
        <p:spPr>
          <a:xfrm>
            <a:off x="-8025" y="4715378"/>
            <a:ext cx="9155750" cy="461303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0" name="Google Shape;90;p7"/>
          <p:cNvSpPr/>
          <p:nvPr/>
        </p:nvSpPr>
        <p:spPr>
          <a:xfrm flipH="1">
            <a:off x="5275175" y="-292896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 rot="544783" flipH="1">
            <a:off x="6456384" y="1050983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-333025" y="287151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2188650" y="1250125"/>
            <a:ext cx="4766700" cy="22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>
            <a:off x="-166425" y="4647775"/>
            <a:ext cx="9443854" cy="874600"/>
            <a:chOff x="-166425" y="4245175"/>
            <a:chExt cx="9443854" cy="874600"/>
          </a:xfrm>
        </p:grpSpPr>
        <p:sp>
          <p:nvSpPr>
            <p:cNvPr id="96" name="Google Shape;96;p8"/>
            <p:cNvSpPr/>
            <p:nvPr/>
          </p:nvSpPr>
          <p:spPr>
            <a:xfrm>
              <a:off x="-166425" y="4245175"/>
              <a:ext cx="9443480" cy="779626"/>
            </a:xfrm>
            <a:custGeom>
              <a:avLst/>
              <a:gdLst/>
              <a:ahLst/>
              <a:cxnLst/>
              <a:rect l="l" t="t" r="r" b="b"/>
              <a:pathLst>
                <a:path w="376047" h="17145" extrusionOk="0">
                  <a:moveTo>
                    <a:pt x="373761" y="1524"/>
                  </a:moveTo>
                  <a:lnTo>
                    <a:pt x="0" y="0"/>
                  </a:lnTo>
                  <a:lnTo>
                    <a:pt x="4572" y="17145"/>
                  </a:lnTo>
                  <a:lnTo>
                    <a:pt x="376047" y="163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7" name="Google Shape;97;p8"/>
            <p:cNvSpPr/>
            <p:nvPr/>
          </p:nvSpPr>
          <p:spPr>
            <a:xfrm>
              <a:off x="-24583" y="4418275"/>
              <a:ext cx="9302012" cy="701500"/>
            </a:xfrm>
            <a:custGeom>
              <a:avLst/>
              <a:gdLst/>
              <a:ahLst/>
              <a:cxnLst/>
              <a:rect l="l" t="t" r="r" b="b"/>
              <a:pathLst>
                <a:path w="375346" h="28060" extrusionOk="0">
                  <a:moveTo>
                    <a:pt x="373060" y="0"/>
                  </a:moveTo>
                  <a:lnTo>
                    <a:pt x="0" y="8902"/>
                  </a:lnTo>
                  <a:lnTo>
                    <a:pt x="555" y="28060"/>
                  </a:lnTo>
                  <a:lnTo>
                    <a:pt x="375346" y="270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98" name="Google Shape;98;p8"/>
          <p:cNvSpPr/>
          <p:nvPr/>
        </p:nvSpPr>
        <p:spPr>
          <a:xfrm flipH="1">
            <a:off x="-909129" y="-1817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"/>
          <p:cNvSpPr/>
          <p:nvPr/>
        </p:nvSpPr>
        <p:spPr>
          <a:xfrm rot="544783" flipH="1">
            <a:off x="6268621" y="-252017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4028575" y="1637484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ubTitle" idx="1"/>
          </p:nvPr>
        </p:nvSpPr>
        <p:spPr>
          <a:xfrm>
            <a:off x="4203275" y="2408825"/>
            <a:ext cx="4227600" cy="14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 txBox="1">
            <a:spLocks noGrp="1"/>
          </p:cNvSpPr>
          <p:nvPr>
            <p:ph type="title" hasCustomPrompt="1"/>
          </p:nvPr>
        </p:nvSpPr>
        <p:spPr>
          <a:xfrm>
            <a:off x="791175" y="1635300"/>
            <a:ext cx="5141400" cy="11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7" name="Google Shape;107;p11"/>
          <p:cNvSpPr txBox="1">
            <a:spLocks noGrp="1"/>
          </p:cNvSpPr>
          <p:nvPr>
            <p:ph type="subTitle" idx="1"/>
          </p:nvPr>
        </p:nvSpPr>
        <p:spPr>
          <a:xfrm>
            <a:off x="791175" y="2970625"/>
            <a:ext cx="4609200" cy="49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11"/>
          <p:cNvSpPr/>
          <p:nvPr/>
        </p:nvSpPr>
        <p:spPr>
          <a:xfrm flipH="1">
            <a:off x="-718779" y="-609423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1"/>
          <p:cNvSpPr/>
          <p:nvPr/>
        </p:nvSpPr>
        <p:spPr>
          <a:xfrm rot="544783" flipH="1">
            <a:off x="5317134" y="-211767"/>
            <a:ext cx="4796355" cy="150251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1"/>
          <p:cNvSpPr/>
          <p:nvPr/>
        </p:nvSpPr>
        <p:spPr>
          <a:xfrm>
            <a:off x="7184638" y="1948026"/>
            <a:ext cx="2492263" cy="94007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-68375" y="4177775"/>
            <a:ext cx="9271069" cy="1032308"/>
            <a:chOff x="-68375" y="4177775"/>
            <a:chExt cx="9271069" cy="1032308"/>
          </a:xfrm>
        </p:grpSpPr>
        <p:sp>
          <p:nvSpPr>
            <p:cNvPr id="112" name="Google Shape;112;p11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11"/>
          <p:cNvGrpSpPr/>
          <p:nvPr/>
        </p:nvGrpSpPr>
        <p:grpSpPr>
          <a:xfrm>
            <a:off x="-126955" y="3467282"/>
            <a:ext cx="960727" cy="736941"/>
            <a:chOff x="-213250" y="3651883"/>
            <a:chExt cx="955092" cy="732619"/>
          </a:xfrm>
        </p:grpSpPr>
        <p:sp>
          <p:nvSpPr>
            <p:cNvPr id="117" name="Google Shape;117;p11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1413375" y="1713611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1509250" y="2177007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"/>
          </p:nvPr>
        </p:nvSpPr>
        <p:spPr>
          <a:xfrm>
            <a:off x="4677225" y="1713611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3"/>
          </p:nvPr>
        </p:nvSpPr>
        <p:spPr>
          <a:xfrm>
            <a:off x="4766825" y="2177007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4"/>
          </p:nvPr>
        </p:nvSpPr>
        <p:spPr>
          <a:xfrm>
            <a:off x="1413525" y="3456977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5"/>
          </p:nvPr>
        </p:nvSpPr>
        <p:spPr>
          <a:xfrm>
            <a:off x="1509250" y="3910499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6"/>
          </p:nvPr>
        </p:nvSpPr>
        <p:spPr>
          <a:xfrm>
            <a:off x="4677275" y="3466477"/>
            <a:ext cx="3053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7"/>
          </p:nvPr>
        </p:nvSpPr>
        <p:spPr>
          <a:xfrm>
            <a:off x="4773200" y="3910499"/>
            <a:ext cx="2874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9" hasCustomPrompt="1"/>
          </p:nvPr>
        </p:nvSpPr>
        <p:spPr>
          <a:xfrm>
            <a:off x="2543875" y="1080447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3" hasCustomPrompt="1"/>
          </p:nvPr>
        </p:nvSpPr>
        <p:spPr>
          <a:xfrm>
            <a:off x="2543875" y="2802605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4" hasCustomPrompt="1"/>
          </p:nvPr>
        </p:nvSpPr>
        <p:spPr>
          <a:xfrm>
            <a:off x="5807876" y="1080447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5" hasCustomPrompt="1"/>
          </p:nvPr>
        </p:nvSpPr>
        <p:spPr>
          <a:xfrm>
            <a:off x="5807876" y="2791956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/>
          <p:nvPr/>
        </p:nvSpPr>
        <p:spPr>
          <a:xfrm>
            <a:off x="-310993" y="4480679"/>
            <a:ext cx="9595775" cy="931300"/>
          </a:xfrm>
          <a:custGeom>
            <a:avLst/>
            <a:gdLst/>
            <a:ahLst/>
            <a:cxnLst/>
            <a:rect l="l" t="t" r="r" b="b"/>
            <a:pathLst>
              <a:path w="383831" h="37252" extrusionOk="0">
                <a:moveTo>
                  <a:pt x="3008" y="16952"/>
                </a:moveTo>
                <a:cubicBezTo>
                  <a:pt x="-1570" y="13055"/>
                  <a:pt x="-4067" y="10490"/>
                  <a:pt x="19684" y="8975"/>
                </a:cubicBezTo>
                <a:cubicBezTo>
                  <a:pt x="43435" y="7460"/>
                  <a:pt x="109572" y="8790"/>
                  <a:pt x="145514" y="7862"/>
                </a:cubicBezTo>
                <a:cubicBezTo>
                  <a:pt x="181457" y="6934"/>
                  <a:pt x="200448" y="4584"/>
                  <a:pt x="235339" y="3408"/>
                </a:cubicBezTo>
                <a:cubicBezTo>
                  <a:pt x="270230" y="2233"/>
                  <a:pt x="330275" y="-1670"/>
                  <a:pt x="354859" y="809"/>
                </a:cubicBezTo>
                <a:cubicBezTo>
                  <a:pt x="379443" y="3288"/>
                  <a:pt x="386742" y="12345"/>
                  <a:pt x="382844" y="18284"/>
                </a:cubicBezTo>
                <a:cubicBezTo>
                  <a:pt x="378947" y="24223"/>
                  <a:pt x="387423" y="34097"/>
                  <a:pt x="331474" y="36443"/>
                </a:cubicBezTo>
                <a:cubicBezTo>
                  <a:pt x="275525" y="38789"/>
                  <a:pt x="101895" y="35609"/>
                  <a:pt x="47151" y="32360"/>
                </a:cubicBezTo>
                <a:cubicBezTo>
                  <a:pt x="-7593" y="29112"/>
                  <a:pt x="7586" y="20850"/>
                  <a:pt x="3008" y="169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-387533" y="4915563"/>
            <a:ext cx="9748825" cy="527475"/>
          </a:xfrm>
          <a:custGeom>
            <a:avLst/>
            <a:gdLst/>
            <a:ahLst/>
            <a:cxnLst/>
            <a:rect l="l" t="t" r="r" b="b"/>
            <a:pathLst>
              <a:path w="389953" h="21099" extrusionOk="0">
                <a:moveTo>
                  <a:pt x="10719" y="9691"/>
                </a:moveTo>
                <a:cubicBezTo>
                  <a:pt x="22473" y="7773"/>
                  <a:pt x="60086" y="9073"/>
                  <a:pt x="109824" y="7464"/>
                </a:cubicBezTo>
                <a:cubicBezTo>
                  <a:pt x="159562" y="5856"/>
                  <a:pt x="262750" y="411"/>
                  <a:pt x="309147" y="40"/>
                </a:cubicBezTo>
                <a:cubicBezTo>
                  <a:pt x="355545" y="-331"/>
                  <a:pt x="383883" y="1919"/>
                  <a:pt x="388209" y="5237"/>
                </a:cubicBezTo>
                <a:cubicBezTo>
                  <a:pt x="392535" y="8556"/>
                  <a:pt x="393256" y="17662"/>
                  <a:pt x="335104" y="19951"/>
                </a:cubicBezTo>
                <a:cubicBezTo>
                  <a:pt x="276953" y="22240"/>
                  <a:pt x="93364" y="20681"/>
                  <a:pt x="39300" y="18971"/>
                </a:cubicBezTo>
                <a:cubicBezTo>
                  <a:pt x="-14764" y="17261"/>
                  <a:pt x="-1035" y="11609"/>
                  <a:pt x="10719" y="96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36" name="Google Shape;136;p13"/>
          <p:cNvGrpSpPr/>
          <p:nvPr/>
        </p:nvGrpSpPr>
        <p:grpSpPr>
          <a:xfrm>
            <a:off x="-94480" y="3924523"/>
            <a:ext cx="2660254" cy="1227976"/>
            <a:chOff x="3311075" y="2692625"/>
            <a:chExt cx="1472601" cy="679717"/>
          </a:xfrm>
        </p:grpSpPr>
        <p:sp>
          <p:nvSpPr>
            <p:cNvPr id="137" name="Google Shape;137;p13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13"/>
          <p:cNvSpPr/>
          <p:nvPr/>
        </p:nvSpPr>
        <p:spPr>
          <a:xfrm flipH="1">
            <a:off x="-292908" y="759548"/>
            <a:ext cx="1604686" cy="60530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7655633" y="129550"/>
            <a:ext cx="2481811" cy="927193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subTitle" idx="1"/>
          </p:nvPr>
        </p:nvSpPr>
        <p:spPr>
          <a:xfrm>
            <a:off x="3928325" y="1510375"/>
            <a:ext cx="45018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title"/>
          </p:nvPr>
        </p:nvSpPr>
        <p:spPr>
          <a:xfrm>
            <a:off x="4199170" y="2683481"/>
            <a:ext cx="409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4"/>
          <p:cNvSpPr/>
          <p:nvPr/>
        </p:nvSpPr>
        <p:spPr>
          <a:xfrm flipH="1">
            <a:off x="6623000" y="2830461"/>
            <a:ext cx="4796345" cy="1502512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7444750" y="442250"/>
            <a:ext cx="2090309" cy="73104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 flipH="1">
            <a:off x="-1103845" y="-79250"/>
            <a:ext cx="3203795" cy="118695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-19650" y="4196350"/>
            <a:ext cx="9244800" cy="947175"/>
          </a:xfrm>
          <a:custGeom>
            <a:avLst/>
            <a:gdLst/>
            <a:ahLst/>
            <a:cxnLst/>
            <a:rect l="l" t="t" r="r" b="b"/>
            <a:pathLst>
              <a:path w="369792" h="37887" extrusionOk="0">
                <a:moveTo>
                  <a:pt x="0" y="0"/>
                </a:moveTo>
                <a:lnTo>
                  <a:pt x="369792" y="19435"/>
                </a:lnTo>
                <a:lnTo>
                  <a:pt x="367333" y="37887"/>
                </a:lnTo>
                <a:lnTo>
                  <a:pt x="0" y="378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-20650" y="3988100"/>
            <a:ext cx="9183325" cy="1186950"/>
          </a:xfrm>
          <a:custGeom>
            <a:avLst/>
            <a:gdLst/>
            <a:ahLst/>
            <a:cxnLst/>
            <a:rect l="l" t="t" r="r" b="b"/>
            <a:pathLst>
              <a:path w="367333" h="47478" extrusionOk="0">
                <a:moveTo>
                  <a:pt x="0" y="0"/>
                </a:moveTo>
                <a:lnTo>
                  <a:pt x="367333" y="11939"/>
                </a:lnTo>
                <a:lnTo>
                  <a:pt x="367333" y="47478"/>
                </a:lnTo>
                <a:lnTo>
                  <a:pt x="0" y="47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205" name="Google Shape;205;p14"/>
          <p:cNvGrpSpPr/>
          <p:nvPr/>
        </p:nvGrpSpPr>
        <p:grpSpPr>
          <a:xfrm>
            <a:off x="-303417" y="4167957"/>
            <a:ext cx="1689785" cy="1090187"/>
            <a:chOff x="-213250" y="3642549"/>
            <a:chExt cx="1136984" cy="733540"/>
          </a:xfrm>
        </p:grpSpPr>
        <p:sp>
          <p:nvSpPr>
            <p:cNvPr id="206" name="Google Shape;206;p14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323901" y="3937480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-29050" y="3642549"/>
              <a:ext cx="770894" cy="732610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72062BF-2A2B-40C6-882D-7150588070A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5" r:id="rId12"/>
    <p:sldLayoutId id="2147483666" r:id="rId13"/>
    <p:sldLayoutId id="2147483667" r:id="rId14"/>
    <p:sldLayoutId id="2147483668" r:id="rId15"/>
    <p:sldLayoutId id="2147483670" r:id="rId16"/>
    <p:sldLayoutId id="2147483671" r:id="rId17"/>
    <p:sldLayoutId id="2147483674" r:id="rId18"/>
    <p:sldLayoutId id="2147483677" r:id="rId19"/>
    <p:sldLayoutId id="2147483678" r:id="rId20"/>
    <p:sldLayoutId id="2147483679" r:id="rId21"/>
    <p:sldLayoutId id="2147483684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microsoft.com/office/2007/relationships/hdphoto" Target="../media/hdphoto7.wdp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microsoft.com/office/2007/relationships/hdphoto" Target="../media/hdphoto6.wdp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9.png"/><Relationship Id="rId18" Type="http://schemas.openxmlformats.org/officeDocument/2006/relationships/image" Target="../media/image55.png"/><Relationship Id="rId3" Type="http://schemas.openxmlformats.org/officeDocument/2006/relationships/image" Target="../media/image34.png"/><Relationship Id="rId21" Type="http://schemas.openxmlformats.org/officeDocument/2006/relationships/image" Target="../media/image58.png"/><Relationship Id="rId7" Type="http://schemas.openxmlformats.org/officeDocument/2006/relationships/image" Target="../media/image49.png"/><Relationship Id="rId12" Type="http://schemas.microsoft.com/office/2007/relationships/hdphoto" Target="../media/hdphoto6.wdp"/><Relationship Id="rId17" Type="http://schemas.openxmlformats.org/officeDocument/2006/relationships/image" Target="../media/image54.png"/><Relationship Id="rId2" Type="http://schemas.openxmlformats.org/officeDocument/2006/relationships/image" Target="../media/image33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openxmlformats.org/officeDocument/2006/relationships/image" Target="../media/image38.png"/><Relationship Id="rId5" Type="http://schemas.openxmlformats.org/officeDocument/2006/relationships/image" Target="../media/image47.png"/><Relationship Id="rId15" Type="http://schemas.openxmlformats.org/officeDocument/2006/relationships/image" Target="../media/image40.jpeg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35.jpeg"/><Relationship Id="rId9" Type="http://schemas.openxmlformats.org/officeDocument/2006/relationships/image" Target="../media/image51.png"/><Relationship Id="rId1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3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096D6-A0FD-4768-9794-A43C18CB1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8" y="-799744"/>
            <a:ext cx="6854448" cy="6216016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76BA478-E367-4AD3-9790-7B65BCE9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70" y="3333364"/>
            <a:ext cx="5614362" cy="722996"/>
          </a:xfrm>
        </p:spPr>
        <p:txBody>
          <a:bodyPr/>
          <a:lstStyle/>
          <a:p>
            <a:pPr algn="ctr">
              <a:lnSpc>
                <a:spcPct val="95000"/>
              </a:lnSpc>
            </a:pPr>
            <a:r>
              <a:rPr lang="en-US" b="1">
                <a:solidFill>
                  <a:srgbClr val="FFFF00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7 Stormtrooper" panose="020B0500000000000000" pitchFamily="34" charset="0"/>
              </a:rPr>
              <a:t>SỐ </a:t>
            </a:r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7 Stormtrooper" panose="020B0500000000000000" pitchFamily="34" charset="0"/>
              </a:rPr>
              <a:t>THẬP</a:t>
            </a:r>
            <a:r>
              <a:rPr lang="en-US" b="1">
                <a:solidFill>
                  <a:srgbClr val="F9A92B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7 Stormtrooper" panose="020B0500000000000000" pitchFamily="34" charset="0"/>
              </a:rPr>
              <a:t> </a:t>
            </a:r>
            <a:r>
              <a:rPr lang="en-US" b="1">
                <a:solidFill>
                  <a:srgbClr val="97CCEE"/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7 Stormtrooper" panose="020B0500000000000000" pitchFamily="34" charset="0"/>
              </a:rPr>
              <a:t>PHÂN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E75F7A-E4C1-4188-BB7F-968E677A7B14}"/>
              </a:ext>
            </a:extLst>
          </p:cNvPr>
          <p:cNvSpPr txBox="1"/>
          <p:nvPr/>
        </p:nvSpPr>
        <p:spPr>
          <a:xfrm>
            <a:off x="4021665" y="378723"/>
            <a:ext cx="3225803" cy="16770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344236"/>
              </a:avLst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#9Slide03 IcielUni Sans Heavy" panose="00000500000000000000" pitchFamily="2" charset="0"/>
              </a:rPr>
              <a:t>Toán 5 - tuần 29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B3C188-893C-4381-89C3-93326A91C16C}"/>
              </a:ext>
            </a:extLst>
          </p:cNvPr>
          <p:cNvSpPr txBox="1"/>
          <p:nvPr/>
        </p:nvSpPr>
        <p:spPr>
          <a:xfrm>
            <a:off x="2968778" y="4011322"/>
            <a:ext cx="2853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4"/>
                </a:solidFill>
                <a:latin typeface="#9Slide05 VL Fadilla" pitchFamily="2" charset="0"/>
              </a:rPr>
              <a:t>(Tiếp theo)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2EFA8-2B5C-4999-8656-E80A6C28446E}"/>
              </a:ext>
            </a:extLst>
          </p:cNvPr>
          <p:cNvSpPr txBox="1"/>
          <p:nvPr/>
        </p:nvSpPr>
        <p:spPr>
          <a:xfrm>
            <a:off x="4721528" y="4521842"/>
            <a:ext cx="1453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3 Cousine Bold" panose="02070709020205020404" pitchFamily="49" charset="0"/>
                <a:ea typeface="Nirmala UI" panose="020B0502040204020203" pitchFamily="34" charset="0"/>
                <a:cs typeface="#9Slide03 Cousine Bold" panose="02070709020205020404" pitchFamily="49" charset="0"/>
              </a:rPr>
              <a:t>Trang 151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CEA99-8256-4EC7-A933-D9FD83FA2108}"/>
              </a:ext>
            </a:extLst>
          </p:cNvPr>
          <p:cNvSpPr txBox="1"/>
          <p:nvPr/>
        </p:nvSpPr>
        <p:spPr>
          <a:xfrm>
            <a:off x="1428750" y="2483261"/>
            <a:ext cx="6286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6 Deepika Sketch" panose="02000507000000020004" pitchFamily="2" charset="0"/>
              </a:rPr>
              <a:t>Ôn tập về</a:t>
            </a:r>
            <a:r>
              <a:rPr lang="en-US" sz="40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rgbClr val="F9A92B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#9Slide06 Deepika Sketch" panose="02000507000000020004" pitchFamily="2" charset="0"/>
              </a:rPr>
              <a:t> </a:t>
            </a:r>
            <a:endParaRPr lang="en-US" sz="4000">
              <a:solidFill>
                <a:schemeClr val="accent1">
                  <a:lumMod val="40000"/>
                  <a:lumOff val="60000"/>
                </a:schemeClr>
              </a:solidFill>
              <a:latin typeface="#9Slide06 Deepika Sketch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27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495;p41">
            <a:extLst>
              <a:ext uri="{FF2B5EF4-FFF2-40B4-BE49-F238E27FC236}">
                <a16:creationId xmlns:a16="http://schemas.microsoft.com/office/drawing/2014/main" id="{57DF21ED-FAF0-41AA-BCF3-083B7BA7D8F6}"/>
              </a:ext>
            </a:extLst>
          </p:cNvPr>
          <p:cNvSpPr/>
          <p:nvPr/>
        </p:nvSpPr>
        <p:spPr>
          <a:xfrm>
            <a:off x="5377671" y="593759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703;p41">
            <a:extLst>
              <a:ext uri="{FF2B5EF4-FFF2-40B4-BE49-F238E27FC236}">
                <a16:creationId xmlns:a16="http://schemas.microsoft.com/office/drawing/2014/main" id="{E584E097-235E-49F8-B450-3550F6CB5783}"/>
              </a:ext>
            </a:extLst>
          </p:cNvPr>
          <p:cNvSpPr txBox="1">
            <a:spLocks/>
          </p:cNvSpPr>
          <p:nvPr/>
        </p:nvSpPr>
        <p:spPr>
          <a:xfrm>
            <a:off x="3415127" y="1792821"/>
            <a:ext cx="534593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>
                <a:latin typeface="#9Slide03 Ralewayv4020 Black" panose="00000A00000000000000" pitchFamily="2" charset="0"/>
              </a:rPr>
              <a:t>Tham quan</a:t>
            </a:r>
          </a:p>
          <a:p>
            <a:pPr algn="ctr"/>
            <a:r>
              <a:rPr lang="en-US" sz="4800">
                <a:solidFill>
                  <a:srgbClr val="F1105E"/>
                </a:solidFill>
                <a:latin typeface="#9Slide03 Ralewayv4020 Black" panose="00000A00000000000000" pitchFamily="2" charset="0"/>
              </a:rPr>
              <a:t>Khu vườn thú</a:t>
            </a:r>
            <a:r>
              <a:rPr lang="en-US" sz="4800">
                <a:latin typeface="#9Slide03 Ralewayv4020 Black" panose="00000A00000000000000" pitchFamily="2" charset="0"/>
              </a:rPr>
              <a:t> </a:t>
            </a:r>
          </a:p>
        </p:txBody>
      </p:sp>
      <p:sp>
        <p:nvSpPr>
          <p:cNvPr id="161" name="Google Shape;1704;p41">
            <a:extLst>
              <a:ext uri="{FF2B5EF4-FFF2-40B4-BE49-F238E27FC236}">
                <a16:creationId xmlns:a16="http://schemas.microsoft.com/office/drawing/2014/main" id="{C138144D-D1D2-401E-AA22-6B4BD3321F35}"/>
              </a:ext>
            </a:extLst>
          </p:cNvPr>
          <p:cNvSpPr txBox="1">
            <a:spLocks/>
          </p:cNvSpPr>
          <p:nvPr/>
        </p:nvSpPr>
        <p:spPr>
          <a:xfrm>
            <a:off x="5450559" y="820433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>
                <a:latin typeface="Lilita One" panose="020B0604020202020204" charset="0"/>
              </a:rPr>
              <a:t>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E579C-AB8C-4761-BAD5-A1838078F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6" y="495129"/>
            <a:ext cx="3999514" cy="329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/>
      <p:bldP spid="1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42"/>
          <p:cNvSpPr/>
          <p:nvPr/>
        </p:nvSpPr>
        <p:spPr>
          <a:xfrm>
            <a:off x="-123675" y="4748575"/>
            <a:ext cx="9401175" cy="428625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BED035-5051-4F58-BA87-B9878B1CE336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rgbClr val="FEE4A7"/>
          </a:solidFill>
          <a:ln>
            <a:solidFill>
              <a:srgbClr val="F9A92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Google Shape;1729;p42"/>
          <p:cNvSpPr txBox="1">
            <a:spLocks noGrp="1"/>
          </p:cNvSpPr>
          <p:nvPr>
            <p:ph type="title"/>
          </p:nvPr>
        </p:nvSpPr>
        <p:spPr>
          <a:xfrm>
            <a:off x="748140" y="243101"/>
            <a:ext cx="798701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latin typeface="#9Slide05 Atlantika" pitchFamily="2" charset="0"/>
              </a:rPr>
              <a:t>Thử thách a:</a:t>
            </a:r>
            <a:r>
              <a:rPr lang="en" sz="4000">
                <a:latin typeface="#9Slide05 Atlantika" pitchFamily="2" charset="0"/>
              </a:rPr>
              <a:t> Viết số thập phân dưới dạng tỉ số phần trăm</a:t>
            </a:r>
            <a:endParaRPr sz="4000">
              <a:latin typeface="#9Slide05 Atlantika" pitchFamily="2" charset="0"/>
            </a:endParaRPr>
          </a:p>
        </p:txBody>
      </p:sp>
      <p:grpSp>
        <p:nvGrpSpPr>
          <p:cNvPr id="1731" name="Google Shape;1731;p42"/>
          <p:cNvGrpSpPr/>
          <p:nvPr/>
        </p:nvGrpSpPr>
        <p:grpSpPr>
          <a:xfrm>
            <a:off x="5008156" y="815801"/>
            <a:ext cx="4403774" cy="4018429"/>
            <a:chOff x="4798150" y="999550"/>
            <a:chExt cx="3717340" cy="3553505"/>
          </a:xfrm>
        </p:grpSpPr>
        <p:sp>
          <p:nvSpPr>
            <p:cNvPr id="1732" name="Google Shape;1732;p42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2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2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2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2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2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2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2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2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2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2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2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2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2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2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2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2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2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2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2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2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2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2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2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E7D8CA-0588-4A56-A9DF-5C225AB2A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70229" y="711143"/>
            <a:ext cx="2598697" cy="244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F48BCE7-FFCA-4641-8253-B471C42A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2708038" y="719718"/>
            <a:ext cx="2598697" cy="24431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21050DE-1E0E-4F2D-8D39-24B29BF47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627028" y="2364199"/>
            <a:ext cx="2598697" cy="2443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9C1714-ED22-4866-8F28-DA5C6A588EBB}"/>
              </a:ext>
            </a:extLst>
          </p:cNvPr>
          <p:cNvSpPr txBox="1"/>
          <p:nvPr/>
        </p:nvSpPr>
        <p:spPr>
          <a:xfrm>
            <a:off x="684647" y="1786797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0,35 = ...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2C68778-3A91-41FD-943E-46263CD8200B}"/>
              </a:ext>
            </a:extLst>
          </p:cNvPr>
          <p:cNvSpPr txBox="1"/>
          <p:nvPr/>
        </p:nvSpPr>
        <p:spPr>
          <a:xfrm>
            <a:off x="3321874" y="1773369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0,5 = ...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98BB31E-7232-4DAF-90C8-3D8550170E63}"/>
              </a:ext>
            </a:extLst>
          </p:cNvPr>
          <p:cNvSpPr txBox="1"/>
          <p:nvPr/>
        </p:nvSpPr>
        <p:spPr>
          <a:xfrm>
            <a:off x="2174194" y="3446440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8,75 = ...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352FE43-23C2-49FE-8116-930D244BBC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4051A-A605-4C40-8B07-CAE604DD4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0" y="0"/>
            <a:ext cx="51435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3F952E-D295-4475-B4C2-4CD647A28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51899" b="71193"/>
          <a:stretch/>
        </p:blipFill>
        <p:spPr>
          <a:xfrm>
            <a:off x="-167409" y="-1006542"/>
            <a:ext cx="4739409" cy="37945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C9F54F-B971-47DF-AA0F-27845F8FE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91" y="858150"/>
            <a:ext cx="3602142" cy="1713600"/>
          </a:xfrm>
        </p:spPr>
        <p:txBody>
          <a:bodyPr/>
          <a:lstStyle/>
          <a:p>
            <a:pPr algn="ctr"/>
            <a:r>
              <a:rPr lang="en-US" sz="2800" spc="-120">
                <a:solidFill>
                  <a:srgbClr val="0070C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Nêu cách viết </a:t>
            </a:r>
            <a:br>
              <a:rPr lang="en-US" sz="2800" spc="-120">
                <a:solidFill>
                  <a:srgbClr val="0070C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</a:br>
            <a:r>
              <a:rPr lang="en-US" sz="2800" spc="-120">
                <a:solidFill>
                  <a:srgbClr val="0070C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 thập phân dưới dạng tỉ số phần trăm.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39969-8EDA-49BA-AE07-93014A3634C0}"/>
              </a:ext>
            </a:extLst>
          </p:cNvPr>
          <p:cNvSpPr txBox="1"/>
          <p:nvPr/>
        </p:nvSpPr>
        <p:spPr>
          <a:xfrm>
            <a:off x="4659791" y="2089222"/>
            <a:ext cx="39740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5 Pattaya" panose="00000500000000000000" pitchFamily="2" charset="-34"/>
                <a:cs typeface="#9Slide05 Pattaya" panose="00000500000000000000" pitchFamily="2" charset="-34"/>
              </a:rPr>
              <a:t>Muốn viết số thập phân dưới dạng tỉ số phần trăm, ta lấy số thập phân đó nhân với 100 rồi viết thêm kí hiệu % vào bên phải tích vừa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565348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42"/>
          <p:cNvSpPr/>
          <p:nvPr/>
        </p:nvSpPr>
        <p:spPr>
          <a:xfrm>
            <a:off x="-123675" y="4748575"/>
            <a:ext cx="9401175" cy="428625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BED035-5051-4F58-BA87-B9878B1CE336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rgbClr val="FEE4A7"/>
          </a:solidFill>
          <a:ln>
            <a:solidFill>
              <a:srgbClr val="F9A92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Google Shape;1729;p42"/>
          <p:cNvSpPr txBox="1">
            <a:spLocks noGrp="1"/>
          </p:cNvSpPr>
          <p:nvPr>
            <p:ph type="title"/>
          </p:nvPr>
        </p:nvSpPr>
        <p:spPr>
          <a:xfrm>
            <a:off x="675245" y="-322631"/>
            <a:ext cx="8319412" cy="1727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latin typeface="#9Slide05 Atlantika" pitchFamily="2" charset="0"/>
              </a:rPr>
              <a:t>Thử thách a:</a:t>
            </a:r>
            <a:r>
              <a:rPr lang="en" sz="4000">
                <a:latin typeface="#9Slide05 Atlantika" pitchFamily="2" charset="0"/>
              </a:rPr>
              <a:t> Viết số thập phân dưới dạng tỉ số phần trăm</a:t>
            </a:r>
            <a:endParaRPr sz="4000">
              <a:latin typeface="#9Slide05 Atlantika" pitchFamily="2" charset="0"/>
            </a:endParaRPr>
          </a:p>
        </p:txBody>
      </p:sp>
      <p:grpSp>
        <p:nvGrpSpPr>
          <p:cNvPr id="1731" name="Google Shape;1731;p42"/>
          <p:cNvGrpSpPr/>
          <p:nvPr/>
        </p:nvGrpSpPr>
        <p:grpSpPr>
          <a:xfrm>
            <a:off x="5008156" y="815801"/>
            <a:ext cx="4403774" cy="4018429"/>
            <a:chOff x="4798150" y="999550"/>
            <a:chExt cx="3717340" cy="3553505"/>
          </a:xfrm>
        </p:grpSpPr>
        <p:sp>
          <p:nvSpPr>
            <p:cNvPr id="1732" name="Google Shape;1732;p42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2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2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2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2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2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2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2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2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2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2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2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2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2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2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2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2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2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2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2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2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2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2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2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2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2E7D8CA-0588-4A56-A9DF-5C225AB2A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70229" y="711143"/>
            <a:ext cx="2598697" cy="24431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F48BCE7-FFCA-4641-8253-B471C42AE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2708038" y="719718"/>
            <a:ext cx="2598697" cy="24431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21050DE-1E0E-4F2D-8D39-24B29BF47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49025" b="52077"/>
          <a:stretch/>
        </p:blipFill>
        <p:spPr>
          <a:xfrm>
            <a:off x="1627028" y="2364199"/>
            <a:ext cx="2598697" cy="2443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9C1714-ED22-4866-8F28-DA5C6A588EBB}"/>
              </a:ext>
            </a:extLst>
          </p:cNvPr>
          <p:cNvSpPr txBox="1"/>
          <p:nvPr/>
        </p:nvSpPr>
        <p:spPr>
          <a:xfrm>
            <a:off x="608444" y="1786797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0,35 = ...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2C68778-3A91-41FD-943E-46263CD8200B}"/>
              </a:ext>
            </a:extLst>
          </p:cNvPr>
          <p:cNvSpPr txBox="1"/>
          <p:nvPr/>
        </p:nvSpPr>
        <p:spPr>
          <a:xfrm>
            <a:off x="3271072" y="1773369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0,5 = ...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98BB31E-7232-4DAF-90C8-3D8550170E63}"/>
              </a:ext>
            </a:extLst>
          </p:cNvPr>
          <p:cNvSpPr txBox="1"/>
          <p:nvPr/>
        </p:nvSpPr>
        <p:spPr>
          <a:xfrm>
            <a:off x="1979457" y="3446440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8,75 =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10DD0-62CE-4039-B6E8-96F4B5C3877F}"/>
              </a:ext>
            </a:extLst>
          </p:cNvPr>
          <p:cNvSpPr txBox="1"/>
          <p:nvPr/>
        </p:nvSpPr>
        <p:spPr>
          <a:xfrm>
            <a:off x="1489092" y="1749691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2C9C83-D391-4C16-BD7C-838D089AFE10}"/>
              </a:ext>
            </a:extLst>
          </p:cNvPr>
          <p:cNvSpPr txBox="1"/>
          <p:nvPr/>
        </p:nvSpPr>
        <p:spPr>
          <a:xfrm>
            <a:off x="3976382" y="1750352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98C103E-B0BE-446F-B457-64B584ADF991}"/>
              </a:ext>
            </a:extLst>
          </p:cNvPr>
          <p:cNvSpPr txBox="1"/>
          <p:nvPr/>
        </p:nvSpPr>
        <p:spPr>
          <a:xfrm>
            <a:off x="2839374" y="3414503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875%</a:t>
            </a:r>
          </a:p>
        </p:txBody>
      </p:sp>
    </p:spTree>
    <p:extLst>
      <p:ext uri="{BB962C8B-B14F-4D97-AF65-F5344CB8AC3E}">
        <p14:creationId xmlns:p14="http://schemas.microsoft.com/office/powerpoint/2010/main" val="2079015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7" grpId="0"/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03">
            <a:extLst>
              <a:ext uri="{FF2B5EF4-FFF2-40B4-BE49-F238E27FC236}">
                <a16:creationId xmlns:a16="http://schemas.microsoft.com/office/drawing/2014/main" id="{1EF514DF-4211-4B68-A2E6-65BB7EB77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6245484" y="594563"/>
            <a:ext cx="2842966" cy="2385693"/>
          </a:xfrm>
          <a:prstGeom prst="rect">
            <a:avLst/>
          </a:prstGeom>
        </p:spPr>
      </p:pic>
      <p:grpSp>
        <p:nvGrpSpPr>
          <p:cNvPr id="1206" name="Google Shape;1206;p40"/>
          <p:cNvGrpSpPr/>
          <p:nvPr/>
        </p:nvGrpSpPr>
        <p:grpSpPr>
          <a:xfrm>
            <a:off x="-827600" y="1580877"/>
            <a:ext cx="3769363" cy="2886154"/>
            <a:chOff x="4814600" y="2341100"/>
            <a:chExt cx="723500" cy="553975"/>
          </a:xfrm>
        </p:grpSpPr>
        <p:sp>
          <p:nvSpPr>
            <p:cNvPr id="1207" name="Google Shape;1207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0"/>
          <p:cNvSpPr/>
          <p:nvPr/>
        </p:nvSpPr>
        <p:spPr>
          <a:xfrm flipH="1">
            <a:off x="-5" y="348636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40"/>
          <p:cNvGrpSpPr/>
          <p:nvPr/>
        </p:nvGrpSpPr>
        <p:grpSpPr>
          <a:xfrm>
            <a:off x="798623" y="3191342"/>
            <a:ext cx="2316285" cy="1773551"/>
            <a:chOff x="4814600" y="2341100"/>
            <a:chExt cx="723500" cy="553975"/>
          </a:xfrm>
        </p:grpSpPr>
        <p:sp>
          <p:nvSpPr>
            <p:cNvPr id="1350" name="Google Shape;1350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id="{5C8124F2-B137-44CB-ABEE-D43FA5AA113E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Google Shape;1729;p42">
            <a:extLst>
              <a:ext uri="{FF2B5EF4-FFF2-40B4-BE49-F238E27FC236}">
                <a16:creationId xmlns:a16="http://schemas.microsoft.com/office/drawing/2014/main" id="{EB049231-617F-4A73-A872-CDA0B1B6E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8140" y="243101"/>
            <a:ext cx="798701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latin typeface="#9Slide05 Atlantika" pitchFamily="2" charset="0"/>
              </a:rPr>
              <a:t>Thử thách b:</a:t>
            </a:r>
            <a:r>
              <a:rPr lang="en" sz="4000">
                <a:latin typeface="#9Slide05 Atlantika" pitchFamily="2" charset="0"/>
              </a:rPr>
              <a:t> Viết tỉ số phần trăm dưới dạng số thập phân</a:t>
            </a:r>
            <a:endParaRPr sz="4000">
              <a:latin typeface="#9Slide05 Atlantik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938FE-FC74-4C18-988C-5C3A425FD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2865438" y="616484"/>
            <a:ext cx="2842966" cy="2385693"/>
          </a:xfrm>
          <a:prstGeom prst="rect">
            <a:avLst/>
          </a:prstGeom>
        </p:spPr>
      </p:pic>
      <p:sp>
        <p:nvSpPr>
          <p:cNvPr id="302" name="TextBox 301">
            <a:extLst>
              <a:ext uri="{FF2B5EF4-FFF2-40B4-BE49-F238E27FC236}">
                <a16:creationId xmlns:a16="http://schemas.microsoft.com/office/drawing/2014/main" id="{FD2687A3-D5B5-4965-9D17-7B1F6B131912}"/>
              </a:ext>
            </a:extLst>
          </p:cNvPr>
          <p:cNvSpPr txBox="1"/>
          <p:nvPr/>
        </p:nvSpPr>
        <p:spPr>
          <a:xfrm>
            <a:off x="3435362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45% = ...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B7A6FE51-0863-447F-A498-13DF726FB830}"/>
              </a:ext>
            </a:extLst>
          </p:cNvPr>
          <p:cNvSpPr txBox="1"/>
          <p:nvPr/>
        </p:nvSpPr>
        <p:spPr>
          <a:xfrm>
            <a:off x="7017694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5% = ...</a:t>
            </a:r>
          </a:p>
        </p:txBody>
      </p:sp>
      <p:pic>
        <p:nvPicPr>
          <p:cNvPr id="305" name="Picture 304">
            <a:extLst>
              <a:ext uri="{FF2B5EF4-FFF2-40B4-BE49-F238E27FC236}">
                <a16:creationId xmlns:a16="http://schemas.microsoft.com/office/drawing/2014/main" id="{1C7C9064-FDDD-4E4A-B8CF-15AF9BEF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4653873" y="2015693"/>
            <a:ext cx="2842966" cy="2385693"/>
          </a:xfrm>
          <a:prstGeom prst="rect">
            <a:avLst/>
          </a:prstGeom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id="{16D24903-D4FA-458A-B9EC-11E1D6295641}"/>
              </a:ext>
            </a:extLst>
          </p:cNvPr>
          <p:cNvSpPr txBox="1"/>
          <p:nvPr/>
        </p:nvSpPr>
        <p:spPr>
          <a:xfrm>
            <a:off x="5293772" y="3131785"/>
            <a:ext cx="15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625% = ...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43"/>
          <p:cNvSpPr/>
          <p:nvPr/>
        </p:nvSpPr>
        <p:spPr>
          <a:xfrm flipH="1">
            <a:off x="6316396" y="-478948"/>
            <a:ext cx="3947104" cy="148886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3"/>
          <p:cNvSpPr/>
          <p:nvPr/>
        </p:nvSpPr>
        <p:spPr>
          <a:xfrm rot="544810" flipH="1">
            <a:off x="-2415384" y="1400368"/>
            <a:ext cx="5881870" cy="184256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A4ED84-31A6-43D9-AA0C-662009CB3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11"/>
          <a:stretch/>
        </p:blipFill>
        <p:spPr>
          <a:xfrm>
            <a:off x="1966503" y="0"/>
            <a:ext cx="6152668" cy="492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344770-3A9C-4A9C-B223-2EFE35C25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44500" y="1676401"/>
            <a:ext cx="3805766" cy="3805766"/>
          </a:xfrm>
          <a:prstGeom prst="rect">
            <a:avLst/>
          </a:prstGeom>
        </p:spPr>
      </p:pic>
      <p:sp>
        <p:nvSpPr>
          <p:cNvPr id="94" name="Title 3">
            <a:extLst>
              <a:ext uri="{FF2B5EF4-FFF2-40B4-BE49-F238E27FC236}">
                <a16:creationId xmlns:a16="http://schemas.microsoft.com/office/drawing/2014/main" id="{F0339C80-3F15-48DD-86BE-63E84EA6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864" y="674558"/>
            <a:ext cx="4283922" cy="676621"/>
          </a:xfrm>
        </p:spPr>
        <p:txBody>
          <a:bodyPr/>
          <a:lstStyle/>
          <a:p>
            <a:r>
              <a:rPr lang="en-US" sz="2800" spc="-120">
                <a:solidFill>
                  <a:srgbClr val="7816B4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Nêu cách viết tỉ số phần trăm dưới dạng số thập phân.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1A7B912-5314-4C52-A749-CB5EF9974D13}"/>
              </a:ext>
            </a:extLst>
          </p:cNvPr>
          <p:cNvSpPr txBox="1"/>
          <p:nvPr/>
        </p:nvSpPr>
        <p:spPr>
          <a:xfrm>
            <a:off x="3195058" y="2079795"/>
            <a:ext cx="4432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5 Pattaya" panose="00000500000000000000" pitchFamily="2" charset="-34"/>
                <a:cs typeface="#9Slide05 Pattaya" panose="00000500000000000000" pitchFamily="2" charset="-34"/>
              </a:rPr>
              <a:t>Muốn viết tỉ số phần trăm  dưới dạng số thập phân, ta bỏ kí hiệu % rồi lấy số đó chia nhẩm cho 100.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303">
            <a:extLst>
              <a:ext uri="{FF2B5EF4-FFF2-40B4-BE49-F238E27FC236}">
                <a16:creationId xmlns:a16="http://schemas.microsoft.com/office/drawing/2014/main" id="{1EF514DF-4211-4B68-A2E6-65BB7EB77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6245484" y="594563"/>
            <a:ext cx="2842966" cy="2385693"/>
          </a:xfrm>
          <a:prstGeom prst="rect">
            <a:avLst/>
          </a:prstGeom>
        </p:spPr>
      </p:pic>
      <p:grpSp>
        <p:nvGrpSpPr>
          <p:cNvPr id="1206" name="Google Shape;1206;p40"/>
          <p:cNvGrpSpPr/>
          <p:nvPr/>
        </p:nvGrpSpPr>
        <p:grpSpPr>
          <a:xfrm>
            <a:off x="-827600" y="1580877"/>
            <a:ext cx="3769363" cy="2886154"/>
            <a:chOff x="4814600" y="2341100"/>
            <a:chExt cx="723500" cy="553975"/>
          </a:xfrm>
        </p:grpSpPr>
        <p:sp>
          <p:nvSpPr>
            <p:cNvPr id="1207" name="Google Shape;1207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0"/>
          <p:cNvSpPr/>
          <p:nvPr/>
        </p:nvSpPr>
        <p:spPr>
          <a:xfrm flipH="1">
            <a:off x="-5" y="348636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40"/>
          <p:cNvGrpSpPr/>
          <p:nvPr/>
        </p:nvGrpSpPr>
        <p:grpSpPr>
          <a:xfrm>
            <a:off x="798623" y="3191342"/>
            <a:ext cx="2316285" cy="1773551"/>
            <a:chOff x="4814600" y="2341100"/>
            <a:chExt cx="723500" cy="553975"/>
          </a:xfrm>
        </p:grpSpPr>
        <p:sp>
          <p:nvSpPr>
            <p:cNvPr id="1350" name="Google Shape;1350;p40"/>
            <p:cNvSpPr/>
            <p:nvPr/>
          </p:nvSpPr>
          <p:spPr>
            <a:xfrm>
              <a:off x="5332725" y="2542650"/>
              <a:ext cx="23175" cy="6775"/>
            </a:xfrm>
            <a:custGeom>
              <a:avLst/>
              <a:gdLst/>
              <a:ahLst/>
              <a:cxnLst/>
              <a:rect l="l" t="t" r="r" b="b"/>
              <a:pathLst>
                <a:path w="927" h="271" extrusionOk="0">
                  <a:moveTo>
                    <a:pt x="495" y="1"/>
                  </a:moveTo>
                  <a:cubicBezTo>
                    <a:pt x="221" y="1"/>
                    <a:pt x="0" y="185"/>
                    <a:pt x="0" y="185"/>
                  </a:cubicBezTo>
                  <a:cubicBezTo>
                    <a:pt x="51" y="181"/>
                    <a:pt x="96" y="179"/>
                    <a:pt x="139" y="179"/>
                  </a:cubicBezTo>
                  <a:cubicBezTo>
                    <a:pt x="282" y="179"/>
                    <a:pt x="394" y="205"/>
                    <a:pt x="539" y="270"/>
                  </a:cubicBezTo>
                  <a:cubicBezTo>
                    <a:pt x="539" y="270"/>
                    <a:pt x="927" y="91"/>
                    <a:pt x="624" y="15"/>
                  </a:cubicBezTo>
                  <a:cubicBezTo>
                    <a:pt x="580" y="5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5335800" y="2538475"/>
              <a:ext cx="23175" cy="5525"/>
            </a:xfrm>
            <a:custGeom>
              <a:avLst/>
              <a:gdLst/>
              <a:ahLst/>
              <a:cxnLst/>
              <a:rect l="l" t="t" r="r" b="b"/>
              <a:pathLst>
                <a:path w="927" h="221" extrusionOk="0">
                  <a:moveTo>
                    <a:pt x="331" y="1"/>
                  </a:moveTo>
                  <a:cubicBezTo>
                    <a:pt x="143" y="1"/>
                    <a:pt x="0" y="50"/>
                    <a:pt x="0" y="50"/>
                  </a:cubicBezTo>
                  <a:cubicBezTo>
                    <a:pt x="27" y="47"/>
                    <a:pt x="52" y="45"/>
                    <a:pt x="74" y="45"/>
                  </a:cubicBezTo>
                  <a:cubicBezTo>
                    <a:pt x="249" y="45"/>
                    <a:pt x="305" y="136"/>
                    <a:pt x="473" y="220"/>
                  </a:cubicBezTo>
                  <a:cubicBezTo>
                    <a:pt x="473" y="220"/>
                    <a:pt x="927" y="144"/>
                    <a:pt x="605" y="40"/>
                  </a:cubicBezTo>
                  <a:cubicBezTo>
                    <a:pt x="511" y="11"/>
                    <a:pt x="416" y="1"/>
                    <a:pt x="33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5343600" y="2523650"/>
              <a:ext cx="22925" cy="7350"/>
            </a:xfrm>
            <a:custGeom>
              <a:avLst/>
              <a:gdLst/>
              <a:ahLst/>
              <a:cxnLst/>
              <a:rect l="l" t="t" r="r" b="b"/>
              <a:pathLst>
                <a:path w="917" h="294" extrusionOk="0">
                  <a:moveTo>
                    <a:pt x="377" y="0"/>
                  </a:moveTo>
                  <a:cubicBezTo>
                    <a:pt x="157" y="0"/>
                    <a:pt x="0" y="76"/>
                    <a:pt x="0" y="76"/>
                  </a:cubicBezTo>
                  <a:cubicBezTo>
                    <a:pt x="13" y="75"/>
                    <a:pt x="26" y="74"/>
                    <a:pt x="38" y="74"/>
                  </a:cubicBezTo>
                  <a:cubicBezTo>
                    <a:pt x="239" y="74"/>
                    <a:pt x="342" y="213"/>
                    <a:pt x="529" y="293"/>
                  </a:cubicBezTo>
                  <a:cubicBezTo>
                    <a:pt x="529" y="293"/>
                    <a:pt x="917" y="114"/>
                    <a:pt x="605" y="29"/>
                  </a:cubicBezTo>
                  <a:cubicBezTo>
                    <a:pt x="525" y="8"/>
                    <a:pt x="447" y="0"/>
                    <a:pt x="37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5338625" y="2531650"/>
              <a:ext cx="23175" cy="7850"/>
            </a:xfrm>
            <a:custGeom>
              <a:avLst/>
              <a:gdLst/>
              <a:ahLst/>
              <a:cxnLst/>
              <a:rect l="l" t="t" r="r" b="b"/>
              <a:pathLst>
                <a:path w="927" h="314" extrusionOk="0">
                  <a:moveTo>
                    <a:pt x="48" y="1"/>
                  </a:moveTo>
                  <a:cubicBezTo>
                    <a:pt x="18" y="1"/>
                    <a:pt x="1" y="2"/>
                    <a:pt x="1" y="2"/>
                  </a:cubicBezTo>
                  <a:cubicBezTo>
                    <a:pt x="237" y="30"/>
                    <a:pt x="313" y="181"/>
                    <a:pt x="454" y="313"/>
                  </a:cubicBezTo>
                  <a:cubicBezTo>
                    <a:pt x="454" y="313"/>
                    <a:pt x="927" y="266"/>
                    <a:pt x="662" y="124"/>
                  </a:cubicBezTo>
                  <a:cubicBezTo>
                    <a:pt x="446" y="13"/>
                    <a:pt x="159" y="1"/>
                    <a:pt x="4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5341950" y="2529025"/>
              <a:ext cx="23400" cy="7875"/>
            </a:xfrm>
            <a:custGeom>
              <a:avLst/>
              <a:gdLst/>
              <a:ahLst/>
              <a:cxnLst/>
              <a:rect l="l" t="t" r="r" b="b"/>
              <a:pathLst>
                <a:path w="936" h="315" extrusionOk="0">
                  <a:moveTo>
                    <a:pt x="78" y="1"/>
                  </a:moveTo>
                  <a:cubicBezTo>
                    <a:pt x="30" y="1"/>
                    <a:pt x="0" y="3"/>
                    <a:pt x="0" y="3"/>
                  </a:cubicBezTo>
                  <a:cubicBezTo>
                    <a:pt x="236" y="31"/>
                    <a:pt x="321" y="182"/>
                    <a:pt x="463" y="315"/>
                  </a:cubicBezTo>
                  <a:cubicBezTo>
                    <a:pt x="463" y="315"/>
                    <a:pt x="936" y="267"/>
                    <a:pt x="662" y="126"/>
                  </a:cubicBezTo>
                  <a:cubicBezTo>
                    <a:pt x="469" y="16"/>
                    <a:pt x="207" y="1"/>
                    <a:pt x="7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5345950" y="2518025"/>
              <a:ext cx="23650" cy="6600"/>
            </a:xfrm>
            <a:custGeom>
              <a:avLst/>
              <a:gdLst/>
              <a:ahLst/>
              <a:cxnLst/>
              <a:rect l="l" t="t" r="r" b="b"/>
              <a:pathLst>
                <a:path w="946" h="264" extrusionOk="0">
                  <a:moveTo>
                    <a:pt x="484" y="1"/>
                  </a:moveTo>
                  <a:cubicBezTo>
                    <a:pt x="218" y="1"/>
                    <a:pt x="1" y="197"/>
                    <a:pt x="1" y="197"/>
                  </a:cubicBezTo>
                  <a:cubicBezTo>
                    <a:pt x="74" y="185"/>
                    <a:pt x="137" y="178"/>
                    <a:pt x="195" y="178"/>
                  </a:cubicBezTo>
                  <a:cubicBezTo>
                    <a:pt x="314" y="178"/>
                    <a:pt x="412" y="206"/>
                    <a:pt x="539" y="263"/>
                  </a:cubicBezTo>
                  <a:cubicBezTo>
                    <a:pt x="539" y="263"/>
                    <a:pt x="946" y="93"/>
                    <a:pt x="615" y="17"/>
                  </a:cubicBezTo>
                  <a:cubicBezTo>
                    <a:pt x="571" y="6"/>
                    <a:pt x="527" y="1"/>
                    <a:pt x="484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5347600" y="2508825"/>
              <a:ext cx="19450" cy="10600"/>
            </a:xfrm>
            <a:custGeom>
              <a:avLst/>
              <a:gdLst/>
              <a:ahLst/>
              <a:cxnLst/>
              <a:rect l="l" t="t" r="r" b="b"/>
              <a:pathLst>
                <a:path w="778" h="424" extrusionOk="0">
                  <a:moveTo>
                    <a:pt x="555" y="0"/>
                  </a:moveTo>
                  <a:cubicBezTo>
                    <a:pt x="535" y="0"/>
                    <a:pt x="511" y="3"/>
                    <a:pt x="483" y="7"/>
                  </a:cubicBezTo>
                  <a:cubicBezTo>
                    <a:pt x="162" y="64"/>
                    <a:pt x="1" y="423"/>
                    <a:pt x="1" y="423"/>
                  </a:cubicBezTo>
                  <a:cubicBezTo>
                    <a:pt x="209" y="300"/>
                    <a:pt x="322" y="263"/>
                    <a:pt x="540" y="263"/>
                  </a:cubicBezTo>
                  <a:cubicBezTo>
                    <a:pt x="540" y="263"/>
                    <a:pt x="778" y="0"/>
                    <a:pt x="55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5347125" y="2504400"/>
              <a:ext cx="20975" cy="6275"/>
            </a:xfrm>
            <a:custGeom>
              <a:avLst/>
              <a:gdLst/>
              <a:ahLst/>
              <a:cxnLst/>
              <a:rect l="l" t="t" r="r" b="b"/>
              <a:pathLst>
                <a:path w="839" h="251" extrusionOk="0">
                  <a:moveTo>
                    <a:pt x="602" y="1"/>
                  </a:moveTo>
                  <a:cubicBezTo>
                    <a:pt x="584" y="1"/>
                    <a:pt x="564" y="2"/>
                    <a:pt x="540" y="5"/>
                  </a:cubicBezTo>
                  <a:cubicBezTo>
                    <a:pt x="209" y="43"/>
                    <a:pt x="1" y="251"/>
                    <a:pt x="1" y="251"/>
                  </a:cubicBezTo>
                  <a:cubicBezTo>
                    <a:pt x="94" y="204"/>
                    <a:pt x="162" y="190"/>
                    <a:pt x="229" y="190"/>
                  </a:cubicBezTo>
                  <a:cubicBezTo>
                    <a:pt x="311" y="190"/>
                    <a:pt x="391" y="212"/>
                    <a:pt x="511" y="222"/>
                  </a:cubicBezTo>
                  <a:cubicBezTo>
                    <a:pt x="511" y="222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5347600" y="2487800"/>
              <a:ext cx="20275" cy="7275"/>
            </a:xfrm>
            <a:custGeom>
              <a:avLst/>
              <a:gdLst/>
              <a:ahLst/>
              <a:cxnLst/>
              <a:rect l="l" t="t" r="r" b="b"/>
              <a:pathLst>
                <a:path w="811" h="291" extrusionOk="0">
                  <a:moveTo>
                    <a:pt x="590" y="1"/>
                  </a:moveTo>
                  <a:cubicBezTo>
                    <a:pt x="570" y="1"/>
                    <a:pt x="547" y="3"/>
                    <a:pt x="521" y="7"/>
                  </a:cubicBezTo>
                  <a:cubicBezTo>
                    <a:pt x="190" y="73"/>
                    <a:pt x="1" y="291"/>
                    <a:pt x="1" y="291"/>
                  </a:cubicBezTo>
                  <a:cubicBezTo>
                    <a:pt x="72" y="248"/>
                    <a:pt x="140" y="235"/>
                    <a:pt x="210" y="235"/>
                  </a:cubicBezTo>
                  <a:cubicBezTo>
                    <a:pt x="325" y="235"/>
                    <a:pt x="445" y="272"/>
                    <a:pt x="587" y="272"/>
                  </a:cubicBezTo>
                  <a:cubicBezTo>
                    <a:pt x="587" y="272"/>
                    <a:pt x="810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5346200" y="2498575"/>
              <a:ext cx="23875" cy="6425"/>
            </a:xfrm>
            <a:custGeom>
              <a:avLst/>
              <a:gdLst/>
              <a:ahLst/>
              <a:cxnLst/>
              <a:rect l="l" t="t" r="r" b="b"/>
              <a:pathLst>
                <a:path w="955" h="257" extrusionOk="0">
                  <a:moveTo>
                    <a:pt x="605" y="0"/>
                  </a:moveTo>
                  <a:cubicBezTo>
                    <a:pt x="307" y="0"/>
                    <a:pt x="0" y="162"/>
                    <a:pt x="0" y="162"/>
                  </a:cubicBezTo>
                  <a:cubicBezTo>
                    <a:pt x="56" y="143"/>
                    <a:pt x="107" y="136"/>
                    <a:pt x="155" y="136"/>
                  </a:cubicBezTo>
                  <a:cubicBezTo>
                    <a:pt x="300" y="136"/>
                    <a:pt x="416" y="207"/>
                    <a:pt x="558" y="257"/>
                  </a:cubicBezTo>
                  <a:cubicBezTo>
                    <a:pt x="558" y="257"/>
                    <a:pt x="955" y="30"/>
                    <a:pt x="652" y="2"/>
                  </a:cubicBezTo>
                  <a:cubicBezTo>
                    <a:pt x="637" y="1"/>
                    <a:pt x="621" y="0"/>
                    <a:pt x="60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5348325" y="2494775"/>
              <a:ext cx="23875" cy="6225"/>
            </a:xfrm>
            <a:custGeom>
              <a:avLst/>
              <a:gdLst/>
              <a:ahLst/>
              <a:cxnLst/>
              <a:rect l="l" t="t" r="r" b="b"/>
              <a:pathLst>
                <a:path w="955" h="249" extrusionOk="0">
                  <a:moveTo>
                    <a:pt x="603" y="1"/>
                  </a:moveTo>
                  <a:cubicBezTo>
                    <a:pt x="306" y="1"/>
                    <a:pt x="0" y="154"/>
                    <a:pt x="0" y="154"/>
                  </a:cubicBezTo>
                  <a:cubicBezTo>
                    <a:pt x="52" y="138"/>
                    <a:pt x="99" y="132"/>
                    <a:pt x="143" y="132"/>
                  </a:cubicBezTo>
                  <a:cubicBezTo>
                    <a:pt x="294" y="132"/>
                    <a:pt x="412" y="204"/>
                    <a:pt x="558" y="248"/>
                  </a:cubicBezTo>
                  <a:cubicBezTo>
                    <a:pt x="558" y="248"/>
                    <a:pt x="955" y="31"/>
                    <a:pt x="652" y="2"/>
                  </a:cubicBezTo>
                  <a:cubicBezTo>
                    <a:pt x="636" y="1"/>
                    <a:pt x="619" y="1"/>
                    <a:pt x="603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5348550" y="2480950"/>
              <a:ext cx="19050" cy="10600"/>
            </a:xfrm>
            <a:custGeom>
              <a:avLst/>
              <a:gdLst/>
              <a:ahLst/>
              <a:cxnLst/>
              <a:rect l="l" t="t" r="r" b="b"/>
              <a:pathLst>
                <a:path w="762" h="424" extrusionOk="0">
                  <a:moveTo>
                    <a:pt x="542" y="0"/>
                  </a:moveTo>
                  <a:cubicBezTo>
                    <a:pt x="523" y="0"/>
                    <a:pt x="500" y="3"/>
                    <a:pt x="473" y="7"/>
                  </a:cubicBezTo>
                  <a:cubicBezTo>
                    <a:pt x="152" y="73"/>
                    <a:pt x="1" y="423"/>
                    <a:pt x="1" y="423"/>
                  </a:cubicBezTo>
                  <a:cubicBezTo>
                    <a:pt x="199" y="310"/>
                    <a:pt x="322" y="281"/>
                    <a:pt x="530" y="272"/>
                  </a:cubicBezTo>
                  <a:cubicBezTo>
                    <a:pt x="530" y="272"/>
                    <a:pt x="761" y="0"/>
                    <a:pt x="5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5348075" y="2476325"/>
              <a:ext cx="20825" cy="6700"/>
            </a:xfrm>
            <a:custGeom>
              <a:avLst/>
              <a:gdLst/>
              <a:ahLst/>
              <a:cxnLst/>
              <a:rect l="l" t="t" r="r" b="b"/>
              <a:pathLst>
                <a:path w="833" h="268" extrusionOk="0">
                  <a:moveTo>
                    <a:pt x="586" y="1"/>
                  </a:moveTo>
                  <a:cubicBezTo>
                    <a:pt x="572" y="1"/>
                    <a:pt x="557" y="2"/>
                    <a:pt x="539" y="3"/>
                  </a:cubicBezTo>
                  <a:cubicBezTo>
                    <a:pt x="209" y="60"/>
                    <a:pt x="1" y="268"/>
                    <a:pt x="1" y="268"/>
                  </a:cubicBezTo>
                  <a:cubicBezTo>
                    <a:pt x="92" y="220"/>
                    <a:pt x="162" y="206"/>
                    <a:pt x="230" y="206"/>
                  </a:cubicBezTo>
                  <a:cubicBezTo>
                    <a:pt x="311" y="206"/>
                    <a:pt x="390" y="225"/>
                    <a:pt x="502" y="230"/>
                  </a:cubicBezTo>
                  <a:cubicBezTo>
                    <a:pt x="502" y="230"/>
                    <a:pt x="832" y="1"/>
                    <a:pt x="58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5348325" y="2461725"/>
              <a:ext cx="23400" cy="5475"/>
            </a:xfrm>
            <a:custGeom>
              <a:avLst/>
              <a:gdLst/>
              <a:ahLst/>
              <a:cxnLst/>
              <a:rect l="l" t="t" r="r" b="b"/>
              <a:pathLst>
                <a:path w="936" h="219" extrusionOk="0">
                  <a:moveTo>
                    <a:pt x="580" y="1"/>
                  </a:moveTo>
                  <a:cubicBezTo>
                    <a:pt x="260" y="1"/>
                    <a:pt x="0" y="171"/>
                    <a:pt x="0" y="171"/>
                  </a:cubicBezTo>
                  <a:cubicBezTo>
                    <a:pt x="69" y="148"/>
                    <a:pt x="124" y="139"/>
                    <a:pt x="171" y="139"/>
                  </a:cubicBezTo>
                  <a:cubicBezTo>
                    <a:pt x="280" y="139"/>
                    <a:pt x="354" y="186"/>
                    <a:pt x="492" y="219"/>
                  </a:cubicBezTo>
                  <a:cubicBezTo>
                    <a:pt x="492" y="219"/>
                    <a:pt x="936" y="20"/>
                    <a:pt x="605" y="1"/>
                  </a:cubicBezTo>
                  <a:cubicBezTo>
                    <a:pt x="597" y="1"/>
                    <a:pt x="588" y="1"/>
                    <a:pt x="58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5346900" y="2470250"/>
              <a:ext cx="23900" cy="6650"/>
            </a:xfrm>
            <a:custGeom>
              <a:avLst/>
              <a:gdLst/>
              <a:ahLst/>
              <a:cxnLst/>
              <a:rect l="l" t="t" r="r" b="b"/>
              <a:pathLst>
                <a:path w="956" h="266" extrusionOk="0">
                  <a:moveTo>
                    <a:pt x="620" y="0"/>
                  </a:moveTo>
                  <a:cubicBezTo>
                    <a:pt x="324" y="0"/>
                    <a:pt x="1" y="171"/>
                    <a:pt x="1" y="171"/>
                  </a:cubicBezTo>
                  <a:cubicBezTo>
                    <a:pt x="52" y="153"/>
                    <a:pt x="99" y="145"/>
                    <a:pt x="144" y="145"/>
                  </a:cubicBezTo>
                  <a:cubicBezTo>
                    <a:pt x="288" y="145"/>
                    <a:pt x="404" y="222"/>
                    <a:pt x="549" y="265"/>
                  </a:cubicBezTo>
                  <a:cubicBezTo>
                    <a:pt x="549" y="265"/>
                    <a:pt x="955" y="38"/>
                    <a:pt x="643" y="0"/>
                  </a:cubicBezTo>
                  <a:cubicBezTo>
                    <a:pt x="635" y="0"/>
                    <a:pt x="628" y="0"/>
                    <a:pt x="62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5348550" y="2466700"/>
              <a:ext cx="24375" cy="6650"/>
            </a:xfrm>
            <a:custGeom>
              <a:avLst/>
              <a:gdLst/>
              <a:ahLst/>
              <a:cxnLst/>
              <a:rect l="l" t="t" r="r" b="b"/>
              <a:pathLst>
                <a:path w="975" h="266" extrusionOk="0">
                  <a:moveTo>
                    <a:pt x="628" y="0"/>
                  </a:moveTo>
                  <a:cubicBezTo>
                    <a:pt x="315" y="0"/>
                    <a:pt x="1" y="171"/>
                    <a:pt x="1" y="171"/>
                  </a:cubicBezTo>
                  <a:cubicBezTo>
                    <a:pt x="54" y="153"/>
                    <a:pt x="103" y="146"/>
                    <a:pt x="149" y="146"/>
                  </a:cubicBezTo>
                  <a:cubicBezTo>
                    <a:pt x="297" y="146"/>
                    <a:pt x="414" y="222"/>
                    <a:pt x="558" y="265"/>
                  </a:cubicBezTo>
                  <a:cubicBezTo>
                    <a:pt x="558" y="265"/>
                    <a:pt x="974" y="29"/>
                    <a:pt x="653" y="1"/>
                  </a:cubicBezTo>
                  <a:cubicBezTo>
                    <a:pt x="645" y="0"/>
                    <a:pt x="636" y="0"/>
                    <a:pt x="62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5345950" y="2452500"/>
              <a:ext cx="21025" cy="9500"/>
            </a:xfrm>
            <a:custGeom>
              <a:avLst/>
              <a:gdLst/>
              <a:ahLst/>
              <a:cxnLst/>
              <a:rect l="l" t="t" r="r" b="b"/>
              <a:pathLst>
                <a:path w="841" h="380" extrusionOk="0">
                  <a:moveTo>
                    <a:pt x="559" y="1"/>
                  </a:moveTo>
                  <a:cubicBezTo>
                    <a:pt x="550" y="1"/>
                    <a:pt x="540" y="1"/>
                    <a:pt x="530" y="2"/>
                  </a:cubicBezTo>
                  <a:cubicBezTo>
                    <a:pt x="199" y="39"/>
                    <a:pt x="1" y="380"/>
                    <a:pt x="1" y="380"/>
                  </a:cubicBezTo>
                  <a:cubicBezTo>
                    <a:pt x="178" y="299"/>
                    <a:pt x="293" y="274"/>
                    <a:pt x="452" y="274"/>
                  </a:cubicBezTo>
                  <a:cubicBezTo>
                    <a:pt x="480" y="274"/>
                    <a:pt x="509" y="274"/>
                    <a:pt x="539" y="276"/>
                  </a:cubicBezTo>
                  <a:cubicBezTo>
                    <a:pt x="539" y="276"/>
                    <a:pt x="841" y="1"/>
                    <a:pt x="559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5346200" y="2448500"/>
              <a:ext cx="22725" cy="5225"/>
            </a:xfrm>
            <a:custGeom>
              <a:avLst/>
              <a:gdLst/>
              <a:ahLst/>
              <a:cxnLst/>
              <a:rect l="l" t="t" r="r" b="b"/>
              <a:pathLst>
                <a:path w="909" h="209" extrusionOk="0">
                  <a:moveTo>
                    <a:pt x="598" y="1"/>
                  </a:moveTo>
                  <a:cubicBezTo>
                    <a:pt x="591" y="1"/>
                    <a:pt x="584" y="1"/>
                    <a:pt x="577" y="1"/>
                  </a:cubicBezTo>
                  <a:cubicBezTo>
                    <a:pt x="236" y="10"/>
                    <a:pt x="0" y="209"/>
                    <a:pt x="0" y="209"/>
                  </a:cubicBezTo>
                  <a:cubicBezTo>
                    <a:pt x="88" y="172"/>
                    <a:pt x="151" y="160"/>
                    <a:pt x="209" y="160"/>
                  </a:cubicBezTo>
                  <a:cubicBezTo>
                    <a:pt x="301" y="160"/>
                    <a:pt x="377" y="192"/>
                    <a:pt x="511" y="209"/>
                  </a:cubicBezTo>
                  <a:cubicBezTo>
                    <a:pt x="511" y="209"/>
                    <a:pt x="909" y="1"/>
                    <a:pt x="59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348800" y="2431900"/>
              <a:ext cx="21550" cy="6475"/>
            </a:xfrm>
            <a:custGeom>
              <a:avLst/>
              <a:gdLst/>
              <a:ahLst/>
              <a:cxnLst/>
              <a:rect l="l" t="t" r="r" b="b"/>
              <a:pathLst>
                <a:path w="862" h="259" extrusionOk="0">
                  <a:moveTo>
                    <a:pt x="613" y="0"/>
                  </a:moveTo>
                  <a:cubicBezTo>
                    <a:pt x="597" y="0"/>
                    <a:pt x="578" y="1"/>
                    <a:pt x="558" y="3"/>
                  </a:cubicBezTo>
                  <a:cubicBezTo>
                    <a:pt x="227" y="41"/>
                    <a:pt x="0" y="249"/>
                    <a:pt x="0" y="249"/>
                  </a:cubicBezTo>
                  <a:cubicBezTo>
                    <a:pt x="72" y="212"/>
                    <a:pt x="136" y="199"/>
                    <a:pt x="198" y="199"/>
                  </a:cubicBezTo>
                  <a:cubicBezTo>
                    <a:pt x="324" y="199"/>
                    <a:pt x="440" y="252"/>
                    <a:pt x="586" y="259"/>
                  </a:cubicBezTo>
                  <a:cubicBezTo>
                    <a:pt x="586" y="259"/>
                    <a:pt x="861" y="0"/>
                    <a:pt x="61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5348800" y="2393700"/>
              <a:ext cx="24575" cy="6400"/>
            </a:xfrm>
            <a:custGeom>
              <a:avLst/>
              <a:gdLst/>
              <a:ahLst/>
              <a:cxnLst/>
              <a:rect l="l" t="t" r="r" b="b"/>
              <a:pathLst>
                <a:path w="983" h="256" extrusionOk="0">
                  <a:moveTo>
                    <a:pt x="540" y="1"/>
                  </a:moveTo>
                  <a:cubicBezTo>
                    <a:pt x="276" y="1"/>
                    <a:pt x="0" y="114"/>
                    <a:pt x="0" y="114"/>
                  </a:cubicBezTo>
                  <a:cubicBezTo>
                    <a:pt x="42" y="104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6"/>
                  </a:cubicBezTo>
                  <a:cubicBezTo>
                    <a:pt x="548" y="256"/>
                    <a:pt x="983" y="67"/>
                    <a:pt x="662" y="10"/>
                  </a:cubicBezTo>
                  <a:cubicBezTo>
                    <a:pt x="622" y="4"/>
                    <a:pt x="581" y="1"/>
                    <a:pt x="54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5347125" y="2399625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1" y="0"/>
                  </a:moveTo>
                  <a:cubicBezTo>
                    <a:pt x="277" y="0"/>
                    <a:pt x="1" y="113"/>
                    <a:pt x="1" y="113"/>
                  </a:cubicBezTo>
                  <a:cubicBezTo>
                    <a:pt x="43" y="103"/>
                    <a:pt x="82" y="99"/>
                    <a:pt x="118" y="99"/>
                  </a:cubicBezTo>
                  <a:cubicBezTo>
                    <a:pt x="286" y="99"/>
                    <a:pt x="400" y="193"/>
                    <a:pt x="540" y="255"/>
                  </a:cubicBezTo>
                  <a:cubicBezTo>
                    <a:pt x="540" y="255"/>
                    <a:pt x="984" y="56"/>
                    <a:pt x="663" y="9"/>
                  </a:cubicBezTo>
                  <a:cubicBezTo>
                    <a:pt x="623" y="3"/>
                    <a:pt x="582" y="0"/>
                    <a:pt x="54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5346200" y="2442150"/>
              <a:ext cx="24600" cy="6375"/>
            </a:xfrm>
            <a:custGeom>
              <a:avLst/>
              <a:gdLst/>
              <a:ahLst/>
              <a:cxnLst/>
              <a:rect l="l" t="t" r="r" b="b"/>
              <a:pathLst>
                <a:path w="984" h="255" extrusionOk="0">
                  <a:moveTo>
                    <a:pt x="540" y="0"/>
                  </a:moveTo>
                  <a:cubicBezTo>
                    <a:pt x="276" y="0"/>
                    <a:pt x="0" y="113"/>
                    <a:pt x="0" y="113"/>
                  </a:cubicBezTo>
                  <a:cubicBezTo>
                    <a:pt x="42" y="103"/>
                    <a:pt x="81" y="99"/>
                    <a:pt x="117" y="99"/>
                  </a:cubicBezTo>
                  <a:cubicBezTo>
                    <a:pt x="285" y="99"/>
                    <a:pt x="401" y="193"/>
                    <a:pt x="548" y="255"/>
                  </a:cubicBezTo>
                  <a:cubicBezTo>
                    <a:pt x="548" y="255"/>
                    <a:pt x="983" y="66"/>
                    <a:pt x="662" y="9"/>
                  </a:cubicBezTo>
                  <a:cubicBezTo>
                    <a:pt x="622" y="3"/>
                    <a:pt x="581" y="0"/>
                    <a:pt x="54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5348800" y="2438450"/>
              <a:ext cx="24575" cy="6550"/>
            </a:xfrm>
            <a:custGeom>
              <a:avLst/>
              <a:gdLst/>
              <a:ahLst/>
              <a:cxnLst/>
              <a:rect l="l" t="t" r="r" b="b"/>
              <a:pathLst>
                <a:path w="983" h="262" extrusionOk="0">
                  <a:moveTo>
                    <a:pt x="562" y="0"/>
                  </a:moveTo>
                  <a:cubicBezTo>
                    <a:pt x="291" y="0"/>
                    <a:pt x="0" y="119"/>
                    <a:pt x="0" y="119"/>
                  </a:cubicBezTo>
                  <a:cubicBezTo>
                    <a:pt x="45" y="107"/>
                    <a:pt x="86" y="102"/>
                    <a:pt x="124" y="102"/>
                  </a:cubicBezTo>
                  <a:cubicBezTo>
                    <a:pt x="288" y="102"/>
                    <a:pt x="403" y="200"/>
                    <a:pt x="548" y="261"/>
                  </a:cubicBezTo>
                  <a:cubicBezTo>
                    <a:pt x="548" y="261"/>
                    <a:pt x="983" y="63"/>
                    <a:pt x="662" y="6"/>
                  </a:cubicBezTo>
                  <a:cubicBezTo>
                    <a:pt x="629" y="2"/>
                    <a:pt x="596" y="0"/>
                    <a:pt x="56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5350450" y="2425000"/>
              <a:ext cx="20425" cy="9600"/>
            </a:xfrm>
            <a:custGeom>
              <a:avLst/>
              <a:gdLst/>
              <a:ahLst/>
              <a:cxnLst/>
              <a:rect l="l" t="t" r="r" b="b"/>
              <a:pathLst>
                <a:path w="817" h="384" extrusionOk="0">
                  <a:moveTo>
                    <a:pt x="590" y="1"/>
                  </a:moveTo>
                  <a:cubicBezTo>
                    <a:pt x="573" y="1"/>
                    <a:pt x="553" y="2"/>
                    <a:pt x="530" y="5"/>
                  </a:cubicBezTo>
                  <a:cubicBezTo>
                    <a:pt x="199" y="43"/>
                    <a:pt x="0" y="383"/>
                    <a:pt x="0" y="383"/>
                  </a:cubicBezTo>
                  <a:cubicBezTo>
                    <a:pt x="169" y="299"/>
                    <a:pt x="282" y="265"/>
                    <a:pt x="429" y="265"/>
                  </a:cubicBezTo>
                  <a:cubicBezTo>
                    <a:pt x="463" y="265"/>
                    <a:pt x="500" y="266"/>
                    <a:pt x="539" y="270"/>
                  </a:cubicBezTo>
                  <a:cubicBezTo>
                    <a:pt x="539" y="270"/>
                    <a:pt x="817" y="1"/>
                    <a:pt x="59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5350925" y="2420400"/>
              <a:ext cx="22300" cy="5450"/>
            </a:xfrm>
            <a:custGeom>
              <a:avLst/>
              <a:gdLst/>
              <a:ahLst/>
              <a:cxnLst/>
              <a:rect l="l" t="t" r="r" b="b"/>
              <a:pathLst>
                <a:path w="892" h="218" extrusionOk="0">
                  <a:moveTo>
                    <a:pt x="587" y="0"/>
                  </a:moveTo>
                  <a:cubicBezTo>
                    <a:pt x="581" y="0"/>
                    <a:pt x="574" y="0"/>
                    <a:pt x="567" y="0"/>
                  </a:cubicBezTo>
                  <a:cubicBezTo>
                    <a:pt x="236" y="10"/>
                    <a:pt x="0" y="218"/>
                    <a:pt x="0" y="218"/>
                  </a:cubicBezTo>
                  <a:cubicBezTo>
                    <a:pt x="84" y="181"/>
                    <a:pt x="147" y="169"/>
                    <a:pt x="205" y="169"/>
                  </a:cubicBezTo>
                  <a:cubicBezTo>
                    <a:pt x="297" y="169"/>
                    <a:pt x="377" y="200"/>
                    <a:pt x="511" y="218"/>
                  </a:cubicBezTo>
                  <a:cubicBezTo>
                    <a:pt x="511" y="218"/>
                    <a:pt x="891" y="0"/>
                    <a:pt x="5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5353525" y="2405600"/>
              <a:ext cx="23650" cy="5125"/>
            </a:xfrm>
            <a:custGeom>
              <a:avLst/>
              <a:gdLst/>
              <a:ahLst/>
              <a:cxnLst/>
              <a:rect l="l" t="t" r="r" b="b"/>
              <a:pathLst>
                <a:path w="946" h="205" extrusionOk="0">
                  <a:moveTo>
                    <a:pt x="524" y="0"/>
                  </a:moveTo>
                  <a:cubicBezTo>
                    <a:pt x="239" y="0"/>
                    <a:pt x="0" y="120"/>
                    <a:pt x="0" y="120"/>
                  </a:cubicBezTo>
                  <a:cubicBezTo>
                    <a:pt x="55" y="107"/>
                    <a:pt x="100" y="101"/>
                    <a:pt x="139" y="101"/>
                  </a:cubicBezTo>
                  <a:cubicBezTo>
                    <a:pt x="267" y="101"/>
                    <a:pt x="332" y="161"/>
                    <a:pt x="492" y="205"/>
                  </a:cubicBezTo>
                  <a:cubicBezTo>
                    <a:pt x="492" y="205"/>
                    <a:pt x="945" y="54"/>
                    <a:pt x="633" y="6"/>
                  </a:cubicBezTo>
                  <a:cubicBezTo>
                    <a:pt x="597" y="2"/>
                    <a:pt x="560" y="0"/>
                    <a:pt x="52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5350675" y="2414500"/>
              <a:ext cx="24600" cy="6150"/>
            </a:xfrm>
            <a:custGeom>
              <a:avLst/>
              <a:gdLst/>
              <a:ahLst/>
              <a:cxnLst/>
              <a:rect l="l" t="t" r="r" b="b"/>
              <a:pathLst>
                <a:path w="984" h="246" extrusionOk="0">
                  <a:moveTo>
                    <a:pt x="541" y="1"/>
                  </a:moveTo>
                  <a:cubicBezTo>
                    <a:pt x="266" y="1"/>
                    <a:pt x="1" y="123"/>
                    <a:pt x="1" y="123"/>
                  </a:cubicBezTo>
                  <a:cubicBezTo>
                    <a:pt x="48" y="110"/>
                    <a:pt x="92" y="104"/>
                    <a:pt x="132" y="104"/>
                  </a:cubicBezTo>
                  <a:cubicBezTo>
                    <a:pt x="292" y="104"/>
                    <a:pt x="404" y="193"/>
                    <a:pt x="539" y="246"/>
                  </a:cubicBezTo>
                  <a:cubicBezTo>
                    <a:pt x="539" y="246"/>
                    <a:pt x="984" y="47"/>
                    <a:pt x="662" y="10"/>
                  </a:cubicBezTo>
                  <a:cubicBezTo>
                    <a:pt x="622" y="4"/>
                    <a:pt x="582" y="1"/>
                    <a:pt x="54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5353275" y="2410725"/>
              <a:ext cx="24375" cy="6150"/>
            </a:xfrm>
            <a:custGeom>
              <a:avLst/>
              <a:gdLst/>
              <a:ahLst/>
              <a:cxnLst/>
              <a:rect l="l" t="t" r="r" b="b"/>
              <a:pathLst>
                <a:path w="975" h="246" extrusionOk="0">
                  <a:moveTo>
                    <a:pt x="538" y="0"/>
                  </a:moveTo>
                  <a:cubicBezTo>
                    <a:pt x="269" y="0"/>
                    <a:pt x="1" y="113"/>
                    <a:pt x="1" y="113"/>
                  </a:cubicBezTo>
                  <a:cubicBezTo>
                    <a:pt x="48" y="100"/>
                    <a:pt x="91" y="94"/>
                    <a:pt x="131" y="94"/>
                  </a:cubicBezTo>
                  <a:cubicBezTo>
                    <a:pt x="292" y="94"/>
                    <a:pt x="405" y="185"/>
                    <a:pt x="549" y="246"/>
                  </a:cubicBezTo>
                  <a:cubicBezTo>
                    <a:pt x="549" y="246"/>
                    <a:pt x="974" y="47"/>
                    <a:pt x="662" y="9"/>
                  </a:cubicBezTo>
                  <a:cubicBezTo>
                    <a:pt x="621" y="3"/>
                    <a:pt x="579" y="0"/>
                    <a:pt x="53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4965800" y="2463700"/>
              <a:ext cx="17500" cy="6100"/>
            </a:xfrm>
            <a:custGeom>
              <a:avLst/>
              <a:gdLst/>
              <a:ahLst/>
              <a:cxnLst/>
              <a:rect l="l" t="t" r="r" b="b"/>
              <a:pathLst>
                <a:path w="700" h="244" extrusionOk="0">
                  <a:moveTo>
                    <a:pt x="325" y="1"/>
                  </a:moveTo>
                  <a:cubicBezTo>
                    <a:pt x="159" y="1"/>
                    <a:pt x="1" y="92"/>
                    <a:pt x="1" y="92"/>
                  </a:cubicBezTo>
                  <a:cubicBezTo>
                    <a:pt x="171" y="102"/>
                    <a:pt x="246" y="149"/>
                    <a:pt x="360" y="244"/>
                  </a:cubicBezTo>
                  <a:cubicBezTo>
                    <a:pt x="360" y="244"/>
                    <a:pt x="700" y="159"/>
                    <a:pt x="501" y="45"/>
                  </a:cubicBezTo>
                  <a:cubicBezTo>
                    <a:pt x="446" y="12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4970775" y="2459875"/>
              <a:ext cx="15300" cy="5450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112" y="0"/>
                  </a:moveTo>
                  <a:cubicBezTo>
                    <a:pt x="45" y="0"/>
                    <a:pt x="0" y="9"/>
                    <a:pt x="0" y="9"/>
                  </a:cubicBezTo>
                  <a:cubicBezTo>
                    <a:pt x="170" y="28"/>
                    <a:pt x="180" y="113"/>
                    <a:pt x="274" y="217"/>
                  </a:cubicBezTo>
                  <a:cubicBezTo>
                    <a:pt x="274" y="217"/>
                    <a:pt x="279" y="217"/>
                    <a:pt x="288" y="217"/>
                  </a:cubicBezTo>
                  <a:cubicBezTo>
                    <a:pt x="351" y="217"/>
                    <a:pt x="611" y="210"/>
                    <a:pt x="444" y="85"/>
                  </a:cubicBezTo>
                  <a:cubicBezTo>
                    <a:pt x="327" y="15"/>
                    <a:pt x="200" y="0"/>
                    <a:pt x="11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4980925" y="2448850"/>
              <a:ext cx="16325" cy="7000"/>
            </a:xfrm>
            <a:custGeom>
              <a:avLst/>
              <a:gdLst/>
              <a:ahLst/>
              <a:cxnLst/>
              <a:rect l="l" t="t" r="r" b="b"/>
              <a:pathLst>
                <a:path w="653" h="280" extrusionOk="0">
                  <a:moveTo>
                    <a:pt x="183" y="0"/>
                  </a:moveTo>
                  <a:cubicBezTo>
                    <a:pt x="78" y="0"/>
                    <a:pt x="0" y="25"/>
                    <a:pt x="0" y="25"/>
                  </a:cubicBezTo>
                  <a:cubicBezTo>
                    <a:pt x="180" y="34"/>
                    <a:pt x="199" y="176"/>
                    <a:pt x="303" y="280"/>
                  </a:cubicBezTo>
                  <a:cubicBezTo>
                    <a:pt x="303" y="280"/>
                    <a:pt x="653" y="195"/>
                    <a:pt x="445" y="63"/>
                  </a:cubicBezTo>
                  <a:cubicBezTo>
                    <a:pt x="356" y="14"/>
                    <a:pt x="261" y="0"/>
                    <a:pt x="18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4975950" y="2453475"/>
              <a:ext cx="12675" cy="8425"/>
            </a:xfrm>
            <a:custGeom>
              <a:avLst/>
              <a:gdLst/>
              <a:ahLst/>
              <a:cxnLst/>
              <a:rect l="l" t="t" r="r" b="b"/>
              <a:pathLst>
                <a:path w="507" h="337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52" y="199"/>
                    <a:pt x="209" y="331"/>
                  </a:cubicBezTo>
                  <a:cubicBezTo>
                    <a:pt x="209" y="331"/>
                    <a:pt x="249" y="337"/>
                    <a:pt x="297" y="337"/>
                  </a:cubicBezTo>
                  <a:cubicBezTo>
                    <a:pt x="388" y="337"/>
                    <a:pt x="507" y="317"/>
                    <a:pt x="426" y="199"/>
                  </a:cubicBezTo>
                  <a:cubicBezTo>
                    <a:pt x="285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4979025" y="2452050"/>
              <a:ext cx="13125" cy="8400"/>
            </a:xfrm>
            <a:custGeom>
              <a:avLst/>
              <a:gdLst/>
              <a:ahLst/>
              <a:cxnLst/>
              <a:rect l="l" t="t" r="r" b="b"/>
              <a:pathLst>
                <a:path w="525" h="336" extrusionOk="0">
                  <a:moveTo>
                    <a:pt x="1" y="1"/>
                  </a:moveTo>
                  <a:cubicBezTo>
                    <a:pt x="162" y="57"/>
                    <a:pt x="162" y="199"/>
                    <a:pt x="218" y="332"/>
                  </a:cubicBezTo>
                  <a:cubicBezTo>
                    <a:pt x="218" y="332"/>
                    <a:pt x="251" y="335"/>
                    <a:pt x="293" y="335"/>
                  </a:cubicBezTo>
                  <a:cubicBezTo>
                    <a:pt x="387" y="335"/>
                    <a:pt x="524" y="317"/>
                    <a:pt x="42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4983750" y="2445275"/>
              <a:ext cx="17750" cy="5850"/>
            </a:xfrm>
            <a:custGeom>
              <a:avLst/>
              <a:gdLst/>
              <a:ahLst/>
              <a:cxnLst/>
              <a:rect l="l" t="t" r="r" b="b"/>
              <a:pathLst>
                <a:path w="710" h="234" extrusionOk="0">
                  <a:moveTo>
                    <a:pt x="344" y="0"/>
                  </a:moveTo>
                  <a:cubicBezTo>
                    <a:pt x="174" y="0"/>
                    <a:pt x="1" y="92"/>
                    <a:pt x="1" y="92"/>
                  </a:cubicBezTo>
                  <a:cubicBezTo>
                    <a:pt x="180" y="102"/>
                    <a:pt x="265" y="139"/>
                    <a:pt x="369" y="234"/>
                  </a:cubicBezTo>
                  <a:cubicBezTo>
                    <a:pt x="369" y="234"/>
                    <a:pt x="710" y="139"/>
                    <a:pt x="502" y="35"/>
                  </a:cubicBezTo>
                  <a:cubicBezTo>
                    <a:pt x="453" y="10"/>
                    <a:pt x="399" y="0"/>
                    <a:pt x="34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4988950" y="2441225"/>
              <a:ext cx="15625" cy="5425"/>
            </a:xfrm>
            <a:custGeom>
              <a:avLst/>
              <a:gdLst/>
              <a:ahLst/>
              <a:cxnLst/>
              <a:rect l="l" t="t" r="r" b="b"/>
              <a:pathLst>
                <a:path w="625" h="217" extrusionOk="0">
                  <a:moveTo>
                    <a:pt x="107" y="0"/>
                  </a:moveTo>
                  <a:cubicBezTo>
                    <a:pt x="43" y="0"/>
                    <a:pt x="1" y="8"/>
                    <a:pt x="1" y="8"/>
                  </a:cubicBezTo>
                  <a:cubicBezTo>
                    <a:pt x="171" y="27"/>
                    <a:pt x="171" y="112"/>
                    <a:pt x="284" y="216"/>
                  </a:cubicBezTo>
                  <a:cubicBezTo>
                    <a:pt x="284" y="216"/>
                    <a:pt x="625" y="216"/>
                    <a:pt x="436" y="94"/>
                  </a:cubicBezTo>
                  <a:cubicBezTo>
                    <a:pt x="325" y="16"/>
                    <a:pt x="196" y="0"/>
                    <a:pt x="10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4999825" y="2429600"/>
              <a:ext cx="12425" cy="7300"/>
            </a:xfrm>
            <a:custGeom>
              <a:avLst/>
              <a:gdLst/>
              <a:ahLst/>
              <a:cxnLst/>
              <a:rect l="l" t="t" r="r" b="b"/>
              <a:pathLst>
                <a:path w="497" h="292" extrusionOk="0">
                  <a:moveTo>
                    <a:pt x="1" y="1"/>
                  </a:moveTo>
                  <a:cubicBezTo>
                    <a:pt x="161" y="58"/>
                    <a:pt x="152" y="143"/>
                    <a:pt x="227" y="275"/>
                  </a:cubicBezTo>
                  <a:cubicBezTo>
                    <a:pt x="227" y="275"/>
                    <a:pt x="303" y="292"/>
                    <a:pt x="367" y="292"/>
                  </a:cubicBezTo>
                  <a:cubicBezTo>
                    <a:pt x="439" y="292"/>
                    <a:pt x="496" y="271"/>
                    <a:pt x="416" y="181"/>
                  </a:cubicBezTo>
                  <a:cubicBezTo>
                    <a:pt x="246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4993450" y="2434800"/>
              <a:ext cx="13225" cy="8400"/>
            </a:xfrm>
            <a:custGeom>
              <a:avLst/>
              <a:gdLst/>
              <a:ahLst/>
              <a:cxnLst/>
              <a:rect l="l" t="t" r="r" b="b"/>
              <a:pathLst>
                <a:path w="529" h="336" extrusionOk="0">
                  <a:moveTo>
                    <a:pt x="0" y="1"/>
                  </a:moveTo>
                  <a:cubicBezTo>
                    <a:pt x="170" y="67"/>
                    <a:pt x="170" y="199"/>
                    <a:pt x="227" y="332"/>
                  </a:cubicBezTo>
                  <a:cubicBezTo>
                    <a:pt x="227" y="332"/>
                    <a:pt x="263" y="336"/>
                    <a:pt x="307" y="336"/>
                  </a:cubicBezTo>
                  <a:cubicBezTo>
                    <a:pt x="400" y="336"/>
                    <a:pt x="528" y="318"/>
                    <a:pt x="426" y="209"/>
                  </a:cubicBezTo>
                  <a:cubicBezTo>
                    <a:pt x="293" y="3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4997225" y="2433150"/>
              <a:ext cx="13050" cy="8400"/>
            </a:xfrm>
            <a:custGeom>
              <a:avLst/>
              <a:gdLst/>
              <a:ahLst/>
              <a:cxnLst/>
              <a:rect l="l" t="t" r="r" b="b"/>
              <a:pathLst>
                <a:path w="522" h="336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57"/>
                    <a:pt x="161" y="199"/>
                    <a:pt x="218" y="331"/>
                  </a:cubicBezTo>
                  <a:cubicBezTo>
                    <a:pt x="218" y="331"/>
                    <a:pt x="251" y="335"/>
                    <a:pt x="292" y="335"/>
                  </a:cubicBezTo>
                  <a:cubicBezTo>
                    <a:pt x="386" y="335"/>
                    <a:pt x="521" y="317"/>
                    <a:pt x="416" y="199"/>
                  </a:cubicBezTo>
                  <a:cubicBezTo>
                    <a:pt x="284" y="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5001250" y="2424500"/>
              <a:ext cx="17500" cy="6075"/>
            </a:xfrm>
            <a:custGeom>
              <a:avLst/>
              <a:gdLst/>
              <a:ahLst/>
              <a:cxnLst/>
              <a:rect l="l" t="t" r="r" b="b"/>
              <a:pathLst>
                <a:path w="700" h="243" extrusionOk="0">
                  <a:moveTo>
                    <a:pt x="294" y="0"/>
                  </a:moveTo>
                  <a:cubicBezTo>
                    <a:pt x="143" y="0"/>
                    <a:pt x="0" y="63"/>
                    <a:pt x="0" y="63"/>
                  </a:cubicBezTo>
                  <a:cubicBezTo>
                    <a:pt x="170" y="82"/>
                    <a:pt x="246" y="129"/>
                    <a:pt x="340" y="243"/>
                  </a:cubicBezTo>
                  <a:cubicBezTo>
                    <a:pt x="340" y="243"/>
                    <a:pt x="700" y="196"/>
                    <a:pt x="511" y="63"/>
                  </a:cubicBezTo>
                  <a:cubicBezTo>
                    <a:pt x="448" y="1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5007150" y="2420375"/>
              <a:ext cx="13275" cy="6125"/>
            </a:xfrm>
            <a:custGeom>
              <a:avLst/>
              <a:gdLst/>
              <a:ahLst/>
              <a:cxnLst/>
              <a:rect l="l" t="t" r="r" b="b"/>
              <a:pathLst>
                <a:path w="531" h="245" extrusionOk="0">
                  <a:moveTo>
                    <a:pt x="27" y="1"/>
                  </a:moveTo>
                  <a:cubicBezTo>
                    <a:pt x="10" y="1"/>
                    <a:pt x="0" y="1"/>
                    <a:pt x="0" y="1"/>
                  </a:cubicBezTo>
                  <a:cubicBezTo>
                    <a:pt x="171" y="39"/>
                    <a:pt x="171" y="124"/>
                    <a:pt x="246" y="238"/>
                  </a:cubicBezTo>
                  <a:cubicBezTo>
                    <a:pt x="246" y="238"/>
                    <a:pt x="298" y="245"/>
                    <a:pt x="352" y="245"/>
                  </a:cubicBezTo>
                  <a:cubicBezTo>
                    <a:pt x="438" y="245"/>
                    <a:pt x="530" y="227"/>
                    <a:pt x="426" y="134"/>
                  </a:cubicBezTo>
                  <a:cubicBezTo>
                    <a:pt x="282" y="13"/>
                    <a:pt x="96" y="1"/>
                    <a:pt x="2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5018025" y="2410750"/>
              <a:ext cx="16075" cy="7300"/>
            </a:xfrm>
            <a:custGeom>
              <a:avLst/>
              <a:gdLst/>
              <a:ahLst/>
              <a:cxnLst/>
              <a:rect l="l" t="t" r="r" b="b"/>
              <a:pathLst>
                <a:path w="643" h="292" extrusionOk="0">
                  <a:moveTo>
                    <a:pt x="102" y="1"/>
                  </a:moveTo>
                  <a:cubicBezTo>
                    <a:pt x="41" y="1"/>
                    <a:pt x="0" y="8"/>
                    <a:pt x="0" y="8"/>
                  </a:cubicBezTo>
                  <a:cubicBezTo>
                    <a:pt x="180" y="37"/>
                    <a:pt x="180" y="178"/>
                    <a:pt x="284" y="292"/>
                  </a:cubicBezTo>
                  <a:cubicBezTo>
                    <a:pt x="284" y="292"/>
                    <a:pt x="643" y="235"/>
                    <a:pt x="444" y="103"/>
                  </a:cubicBezTo>
                  <a:cubicBezTo>
                    <a:pt x="331" y="18"/>
                    <a:pt x="194" y="1"/>
                    <a:pt x="10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5012100" y="2414725"/>
              <a:ext cx="12225" cy="9075"/>
            </a:xfrm>
            <a:custGeom>
              <a:avLst/>
              <a:gdLst/>
              <a:ahLst/>
              <a:cxnLst/>
              <a:rect l="l" t="t" r="r" b="b"/>
              <a:pathLst>
                <a:path w="489" h="363" extrusionOk="0">
                  <a:moveTo>
                    <a:pt x="1" y="1"/>
                  </a:moveTo>
                  <a:lnTo>
                    <a:pt x="1" y="1"/>
                  </a:lnTo>
                  <a:cubicBezTo>
                    <a:pt x="171" y="67"/>
                    <a:pt x="143" y="218"/>
                    <a:pt x="190" y="350"/>
                  </a:cubicBezTo>
                  <a:cubicBezTo>
                    <a:pt x="190" y="350"/>
                    <a:pt x="255" y="362"/>
                    <a:pt x="318" y="362"/>
                  </a:cubicBezTo>
                  <a:cubicBezTo>
                    <a:pt x="405" y="362"/>
                    <a:pt x="489" y="340"/>
                    <a:pt x="407" y="237"/>
                  </a:cubicBezTo>
                  <a:cubicBezTo>
                    <a:pt x="284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5016125" y="2413075"/>
              <a:ext cx="11750" cy="9150"/>
            </a:xfrm>
            <a:custGeom>
              <a:avLst/>
              <a:gdLst/>
              <a:ahLst/>
              <a:cxnLst/>
              <a:rect l="l" t="t" r="r" b="b"/>
              <a:pathLst>
                <a:path w="470" h="366" extrusionOk="0">
                  <a:moveTo>
                    <a:pt x="1" y="0"/>
                  </a:moveTo>
                  <a:cubicBezTo>
                    <a:pt x="161" y="67"/>
                    <a:pt x="142" y="227"/>
                    <a:pt x="190" y="350"/>
                  </a:cubicBezTo>
                  <a:cubicBezTo>
                    <a:pt x="190" y="350"/>
                    <a:pt x="261" y="366"/>
                    <a:pt x="325" y="366"/>
                  </a:cubicBezTo>
                  <a:cubicBezTo>
                    <a:pt x="402" y="366"/>
                    <a:pt x="469" y="344"/>
                    <a:pt x="398" y="246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5021100" y="2407575"/>
              <a:ext cx="17725" cy="6000"/>
            </a:xfrm>
            <a:custGeom>
              <a:avLst/>
              <a:gdLst/>
              <a:ahLst/>
              <a:cxnLst/>
              <a:rect l="l" t="t" r="r" b="b"/>
              <a:pathLst>
                <a:path w="709" h="240" extrusionOk="0">
                  <a:moveTo>
                    <a:pt x="315" y="0"/>
                  </a:moveTo>
                  <a:cubicBezTo>
                    <a:pt x="156" y="0"/>
                    <a:pt x="0" y="69"/>
                    <a:pt x="0" y="69"/>
                  </a:cubicBezTo>
                  <a:cubicBezTo>
                    <a:pt x="180" y="88"/>
                    <a:pt x="255" y="135"/>
                    <a:pt x="350" y="239"/>
                  </a:cubicBezTo>
                  <a:cubicBezTo>
                    <a:pt x="350" y="239"/>
                    <a:pt x="709" y="183"/>
                    <a:pt x="510" y="50"/>
                  </a:cubicBezTo>
                  <a:cubicBezTo>
                    <a:pt x="453" y="13"/>
                    <a:pt x="384" y="0"/>
                    <a:pt x="3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5027000" y="2403575"/>
              <a:ext cx="14375" cy="6000"/>
            </a:xfrm>
            <a:custGeom>
              <a:avLst/>
              <a:gdLst/>
              <a:ahLst/>
              <a:cxnLst/>
              <a:rect l="l" t="t" r="r" b="b"/>
              <a:pathLst>
                <a:path w="575" h="240" extrusionOk="0">
                  <a:moveTo>
                    <a:pt x="53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180" y="40"/>
                    <a:pt x="161" y="116"/>
                    <a:pt x="255" y="239"/>
                  </a:cubicBezTo>
                  <a:cubicBezTo>
                    <a:pt x="255" y="239"/>
                    <a:pt x="271" y="239"/>
                    <a:pt x="295" y="239"/>
                  </a:cubicBezTo>
                  <a:cubicBezTo>
                    <a:pt x="382" y="239"/>
                    <a:pt x="575" y="228"/>
                    <a:pt x="426" y="116"/>
                  </a:cubicBezTo>
                  <a:cubicBezTo>
                    <a:pt x="297" y="15"/>
                    <a:pt x="135" y="0"/>
                    <a:pt x="53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5039275" y="2393000"/>
              <a:ext cx="11600" cy="7850"/>
            </a:xfrm>
            <a:custGeom>
              <a:avLst/>
              <a:gdLst/>
              <a:ahLst/>
              <a:cxnLst/>
              <a:rect l="l" t="t" r="r" b="b"/>
              <a:pathLst>
                <a:path w="464" h="314" extrusionOk="0">
                  <a:moveTo>
                    <a:pt x="1" y="0"/>
                  </a:moveTo>
                  <a:cubicBezTo>
                    <a:pt x="171" y="66"/>
                    <a:pt x="143" y="142"/>
                    <a:pt x="209" y="284"/>
                  </a:cubicBezTo>
                  <a:cubicBezTo>
                    <a:pt x="209" y="284"/>
                    <a:pt x="304" y="314"/>
                    <a:pt x="370" y="314"/>
                  </a:cubicBezTo>
                  <a:cubicBezTo>
                    <a:pt x="428" y="314"/>
                    <a:pt x="463" y="291"/>
                    <a:pt x="398" y="208"/>
                  </a:cubicBezTo>
                  <a:cubicBezTo>
                    <a:pt x="256" y="3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5032675" y="2397725"/>
              <a:ext cx="11975" cy="8775"/>
            </a:xfrm>
            <a:custGeom>
              <a:avLst/>
              <a:gdLst/>
              <a:ahLst/>
              <a:cxnLst/>
              <a:rect l="l" t="t" r="r" b="b"/>
              <a:pathLst>
                <a:path w="479" h="351" extrusionOk="0">
                  <a:moveTo>
                    <a:pt x="0" y="0"/>
                  </a:moveTo>
                  <a:cubicBezTo>
                    <a:pt x="151" y="57"/>
                    <a:pt x="142" y="208"/>
                    <a:pt x="189" y="340"/>
                  </a:cubicBezTo>
                  <a:cubicBezTo>
                    <a:pt x="189" y="340"/>
                    <a:pt x="247" y="350"/>
                    <a:pt x="307" y="350"/>
                  </a:cubicBezTo>
                  <a:cubicBezTo>
                    <a:pt x="391" y="350"/>
                    <a:pt x="479" y="331"/>
                    <a:pt x="407" y="236"/>
                  </a:cubicBezTo>
                  <a:cubicBezTo>
                    <a:pt x="284" y="5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5036200" y="2396300"/>
              <a:ext cx="11925" cy="8850"/>
            </a:xfrm>
            <a:custGeom>
              <a:avLst/>
              <a:gdLst/>
              <a:ahLst/>
              <a:cxnLst/>
              <a:rect l="l" t="t" r="r" b="b"/>
              <a:pathLst>
                <a:path w="477" h="354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57"/>
                    <a:pt x="143" y="208"/>
                    <a:pt x="190" y="341"/>
                  </a:cubicBezTo>
                  <a:cubicBezTo>
                    <a:pt x="190" y="341"/>
                    <a:pt x="255" y="353"/>
                    <a:pt x="318" y="353"/>
                  </a:cubicBezTo>
                  <a:cubicBezTo>
                    <a:pt x="399" y="353"/>
                    <a:pt x="476" y="332"/>
                    <a:pt x="407" y="237"/>
                  </a:cubicBezTo>
                  <a:cubicBezTo>
                    <a:pt x="284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5052275" y="2384950"/>
              <a:ext cx="11450" cy="9500"/>
            </a:xfrm>
            <a:custGeom>
              <a:avLst/>
              <a:gdLst/>
              <a:ahLst/>
              <a:cxnLst/>
              <a:rect l="l" t="t" r="r" b="b"/>
              <a:pathLst>
                <a:path w="458" h="380" extrusionOk="0">
                  <a:moveTo>
                    <a:pt x="1" y="1"/>
                  </a:moveTo>
                  <a:cubicBezTo>
                    <a:pt x="161" y="86"/>
                    <a:pt x="114" y="228"/>
                    <a:pt x="161" y="369"/>
                  </a:cubicBezTo>
                  <a:cubicBezTo>
                    <a:pt x="161" y="369"/>
                    <a:pt x="217" y="380"/>
                    <a:pt x="276" y="380"/>
                  </a:cubicBezTo>
                  <a:cubicBezTo>
                    <a:pt x="364" y="380"/>
                    <a:pt x="458" y="356"/>
                    <a:pt x="379" y="237"/>
                  </a:cubicBezTo>
                  <a:cubicBezTo>
                    <a:pt x="256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5043525" y="2388275"/>
              <a:ext cx="11025" cy="9825"/>
            </a:xfrm>
            <a:custGeom>
              <a:avLst/>
              <a:gdLst/>
              <a:ahLst/>
              <a:cxnLst/>
              <a:rect l="l" t="t" r="r" b="b"/>
              <a:pathLst>
                <a:path w="441" h="393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227"/>
                    <a:pt x="152" y="369"/>
                  </a:cubicBezTo>
                  <a:cubicBezTo>
                    <a:pt x="152" y="369"/>
                    <a:pt x="237" y="392"/>
                    <a:pt x="309" y="392"/>
                  </a:cubicBezTo>
                  <a:cubicBezTo>
                    <a:pt x="381" y="392"/>
                    <a:pt x="440" y="369"/>
                    <a:pt x="388" y="274"/>
                  </a:cubicBezTo>
                  <a:cubicBezTo>
                    <a:pt x="275" y="8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5049450" y="2386375"/>
              <a:ext cx="7525" cy="11850"/>
            </a:xfrm>
            <a:custGeom>
              <a:avLst/>
              <a:gdLst/>
              <a:ahLst/>
              <a:cxnLst/>
              <a:rect l="l" t="t" r="r" b="b"/>
              <a:pathLst>
                <a:path w="301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" y="123"/>
                    <a:pt x="47" y="256"/>
                    <a:pt x="38" y="397"/>
                  </a:cubicBezTo>
                  <a:cubicBezTo>
                    <a:pt x="38" y="397"/>
                    <a:pt x="156" y="474"/>
                    <a:pt x="230" y="474"/>
                  </a:cubicBezTo>
                  <a:cubicBezTo>
                    <a:pt x="273" y="474"/>
                    <a:pt x="301" y="448"/>
                    <a:pt x="284" y="369"/>
                  </a:cubicBezTo>
                  <a:cubicBezTo>
                    <a:pt x="236" y="16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5055825" y="2384450"/>
              <a:ext cx="14150" cy="7650"/>
            </a:xfrm>
            <a:custGeom>
              <a:avLst/>
              <a:gdLst/>
              <a:ahLst/>
              <a:cxnLst/>
              <a:rect l="l" t="t" r="r" b="b"/>
              <a:pathLst>
                <a:path w="566" h="306" extrusionOk="0">
                  <a:moveTo>
                    <a:pt x="50" y="0"/>
                  </a:moveTo>
                  <a:cubicBezTo>
                    <a:pt x="19" y="0"/>
                    <a:pt x="0" y="2"/>
                    <a:pt x="0" y="2"/>
                  </a:cubicBezTo>
                  <a:cubicBezTo>
                    <a:pt x="161" y="96"/>
                    <a:pt x="218" y="163"/>
                    <a:pt x="265" y="295"/>
                  </a:cubicBezTo>
                  <a:cubicBezTo>
                    <a:pt x="265" y="295"/>
                    <a:pt x="321" y="305"/>
                    <a:pt x="380" y="305"/>
                  </a:cubicBezTo>
                  <a:cubicBezTo>
                    <a:pt x="469" y="305"/>
                    <a:pt x="565" y="282"/>
                    <a:pt x="492" y="163"/>
                  </a:cubicBezTo>
                  <a:cubicBezTo>
                    <a:pt x="390" y="17"/>
                    <a:pt x="154" y="0"/>
                    <a:pt x="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5063375" y="2381425"/>
              <a:ext cx="10000" cy="9200"/>
            </a:xfrm>
            <a:custGeom>
              <a:avLst/>
              <a:gdLst/>
              <a:ahLst/>
              <a:cxnLst/>
              <a:rect l="l" t="t" r="r" b="b"/>
              <a:pathLst>
                <a:path w="400" h="368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114" y="170"/>
                    <a:pt x="152" y="312"/>
                  </a:cubicBezTo>
                  <a:cubicBezTo>
                    <a:pt x="152" y="312"/>
                    <a:pt x="269" y="367"/>
                    <a:pt x="335" y="367"/>
                  </a:cubicBezTo>
                  <a:cubicBezTo>
                    <a:pt x="378" y="367"/>
                    <a:pt x="399" y="343"/>
                    <a:pt x="350" y="265"/>
                  </a:cubicBezTo>
                  <a:cubicBezTo>
                    <a:pt x="246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5070950" y="2377625"/>
              <a:ext cx="7750" cy="11675"/>
            </a:xfrm>
            <a:custGeom>
              <a:avLst/>
              <a:gdLst/>
              <a:ahLst/>
              <a:cxnLst/>
              <a:rect l="l" t="t" r="r" b="b"/>
              <a:pathLst>
                <a:path w="310" h="467" extrusionOk="0">
                  <a:moveTo>
                    <a:pt x="0" y="1"/>
                  </a:moveTo>
                  <a:cubicBezTo>
                    <a:pt x="123" y="114"/>
                    <a:pt x="47" y="247"/>
                    <a:pt x="38" y="388"/>
                  </a:cubicBezTo>
                  <a:cubicBezTo>
                    <a:pt x="38" y="388"/>
                    <a:pt x="164" y="467"/>
                    <a:pt x="240" y="467"/>
                  </a:cubicBezTo>
                  <a:cubicBezTo>
                    <a:pt x="283" y="467"/>
                    <a:pt x="310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5075200" y="2377625"/>
              <a:ext cx="7675" cy="11675"/>
            </a:xfrm>
            <a:custGeom>
              <a:avLst/>
              <a:gdLst/>
              <a:ahLst/>
              <a:cxnLst/>
              <a:rect l="l" t="t" r="r" b="b"/>
              <a:pathLst>
                <a:path w="307" h="467" extrusionOk="0">
                  <a:moveTo>
                    <a:pt x="0" y="1"/>
                  </a:moveTo>
                  <a:cubicBezTo>
                    <a:pt x="114" y="114"/>
                    <a:pt x="38" y="247"/>
                    <a:pt x="29" y="388"/>
                  </a:cubicBezTo>
                  <a:cubicBezTo>
                    <a:pt x="29" y="388"/>
                    <a:pt x="154" y="467"/>
                    <a:pt x="234" y="467"/>
                  </a:cubicBezTo>
                  <a:cubicBezTo>
                    <a:pt x="277" y="467"/>
                    <a:pt x="307" y="443"/>
                    <a:pt x="293" y="369"/>
                  </a:cubicBezTo>
                  <a:cubicBezTo>
                    <a:pt x="246" y="15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5081100" y="2377875"/>
              <a:ext cx="7125" cy="13275"/>
            </a:xfrm>
            <a:custGeom>
              <a:avLst/>
              <a:gdLst/>
              <a:ahLst/>
              <a:cxnLst/>
              <a:rect l="l" t="t" r="r" b="b"/>
              <a:pathLst>
                <a:path w="285" h="531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71" y="151"/>
                    <a:pt x="57" y="246"/>
                    <a:pt x="1" y="378"/>
                  </a:cubicBezTo>
                  <a:cubicBezTo>
                    <a:pt x="1" y="378"/>
                    <a:pt x="112" y="530"/>
                    <a:pt x="183" y="530"/>
                  </a:cubicBezTo>
                  <a:cubicBezTo>
                    <a:pt x="209" y="530"/>
                    <a:pt x="229" y="510"/>
                    <a:pt x="237" y="454"/>
                  </a:cubicBezTo>
                  <a:cubicBezTo>
                    <a:pt x="284" y="237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5087250" y="2378825"/>
              <a:ext cx="7100" cy="13175"/>
            </a:xfrm>
            <a:custGeom>
              <a:avLst/>
              <a:gdLst/>
              <a:ahLst/>
              <a:cxnLst/>
              <a:rect l="l" t="t" r="r" b="b"/>
              <a:pathLst>
                <a:path w="284" h="527" extrusionOk="0">
                  <a:moveTo>
                    <a:pt x="114" y="0"/>
                  </a:moveTo>
                  <a:lnTo>
                    <a:pt x="114" y="0"/>
                  </a:lnTo>
                  <a:cubicBezTo>
                    <a:pt x="180" y="151"/>
                    <a:pt x="57" y="246"/>
                    <a:pt x="0" y="378"/>
                  </a:cubicBezTo>
                  <a:cubicBezTo>
                    <a:pt x="0" y="378"/>
                    <a:pt x="109" y="526"/>
                    <a:pt x="183" y="526"/>
                  </a:cubicBezTo>
                  <a:cubicBezTo>
                    <a:pt x="212" y="526"/>
                    <a:pt x="235" y="504"/>
                    <a:pt x="246" y="444"/>
                  </a:cubicBezTo>
                  <a:cubicBezTo>
                    <a:pt x="284" y="236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5091250" y="2382600"/>
              <a:ext cx="7825" cy="13225"/>
            </a:xfrm>
            <a:custGeom>
              <a:avLst/>
              <a:gdLst/>
              <a:ahLst/>
              <a:cxnLst/>
              <a:rect l="l" t="t" r="r" b="b"/>
              <a:pathLst>
                <a:path w="313" h="529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37" y="170"/>
                    <a:pt x="95" y="237"/>
                    <a:pt x="1" y="341"/>
                  </a:cubicBezTo>
                  <a:cubicBezTo>
                    <a:pt x="1" y="341"/>
                    <a:pt x="73" y="528"/>
                    <a:pt x="149" y="528"/>
                  </a:cubicBezTo>
                  <a:cubicBezTo>
                    <a:pt x="172" y="528"/>
                    <a:pt x="196" y="510"/>
                    <a:pt x="218" y="463"/>
                  </a:cubicBezTo>
                  <a:cubicBezTo>
                    <a:pt x="313" y="265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5094800" y="2387075"/>
              <a:ext cx="8775" cy="13600"/>
            </a:xfrm>
            <a:custGeom>
              <a:avLst/>
              <a:gdLst/>
              <a:ahLst/>
              <a:cxnLst/>
              <a:rect l="l" t="t" r="r" b="b"/>
              <a:pathLst>
                <a:path w="351" h="544" extrusionOk="0">
                  <a:moveTo>
                    <a:pt x="256" y="1"/>
                  </a:moveTo>
                  <a:lnTo>
                    <a:pt x="256" y="1"/>
                  </a:lnTo>
                  <a:cubicBezTo>
                    <a:pt x="190" y="162"/>
                    <a:pt x="133" y="237"/>
                    <a:pt x="1" y="322"/>
                  </a:cubicBezTo>
                  <a:cubicBezTo>
                    <a:pt x="1" y="322"/>
                    <a:pt x="1" y="544"/>
                    <a:pt x="91" y="544"/>
                  </a:cubicBezTo>
                  <a:cubicBezTo>
                    <a:pt x="114" y="544"/>
                    <a:pt x="144" y="529"/>
                    <a:pt x="180" y="492"/>
                  </a:cubicBezTo>
                  <a:cubicBezTo>
                    <a:pt x="350" y="332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5097225" y="2393225"/>
              <a:ext cx="8950" cy="11300"/>
            </a:xfrm>
            <a:custGeom>
              <a:avLst/>
              <a:gdLst/>
              <a:ahLst/>
              <a:cxnLst/>
              <a:rect l="l" t="t" r="r" b="b"/>
              <a:pathLst>
                <a:path w="358" h="452" extrusionOk="0">
                  <a:moveTo>
                    <a:pt x="357" y="1"/>
                  </a:moveTo>
                  <a:lnTo>
                    <a:pt x="357" y="1"/>
                  </a:lnTo>
                  <a:cubicBezTo>
                    <a:pt x="282" y="171"/>
                    <a:pt x="206" y="152"/>
                    <a:pt x="64" y="227"/>
                  </a:cubicBezTo>
                  <a:cubicBezTo>
                    <a:pt x="64" y="227"/>
                    <a:pt x="0" y="452"/>
                    <a:pt x="83" y="452"/>
                  </a:cubicBezTo>
                  <a:cubicBezTo>
                    <a:pt x="101" y="452"/>
                    <a:pt x="125" y="441"/>
                    <a:pt x="159" y="416"/>
                  </a:cubicBezTo>
                  <a:cubicBezTo>
                    <a:pt x="348" y="246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5105425" y="2405050"/>
              <a:ext cx="8775" cy="11900"/>
            </a:xfrm>
            <a:custGeom>
              <a:avLst/>
              <a:gdLst/>
              <a:ahLst/>
              <a:cxnLst/>
              <a:rect l="l" t="t" r="r" b="b"/>
              <a:pathLst>
                <a:path w="351" h="476" extrusionOk="0">
                  <a:moveTo>
                    <a:pt x="351" y="0"/>
                  </a:moveTo>
                  <a:lnTo>
                    <a:pt x="351" y="0"/>
                  </a:lnTo>
                  <a:cubicBezTo>
                    <a:pt x="303" y="170"/>
                    <a:pt x="143" y="151"/>
                    <a:pt x="1" y="246"/>
                  </a:cubicBezTo>
                  <a:cubicBezTo>
                    <a:pt x="1" y="246"/>
                    <a:pt x="13" y="476"/>
                    <a:pt x="100" y="476"/>
                  </a:cubicBezTo>
                  <a:cubicBezTo>
                    <a:pt x="122" y="476"/>
                    <a:pt x="148" y="461"/>
                    <a:pt x="181" y="425"/>
                  </a:cubicBezTo>
                  <a:cubicBezTo>
                    <a:pt x="351" y="246"/>
                    <a:pt x="351" y="0"/>
                    <a:pt x="35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5098950" y="2398900"/>
              <a:ext cx="12425" cy="9975"/>
            </a:xfrm>
            <a:custGeom>
              <a:avLst/>
              <a:gdLst/>
              <a:ahLst/>
              <a:cxnLst/>
              <a:rect l="l" t="t" r="r" b="b"/>
              <a:pathLst>
                <a:path w="497" h="399" extrusionOk="0">
                  <a:moveTo>
                    <a:pt x="496" y="0"/>
                  </a:moveTo>
                  <a:cubicBezTo>
                    <a:pt x="392" y="152"/>
                    <a:pt x="250" y="114"/>
                    <a:pt x="99" y="152"/>
                  </a:cubicBezTo>
                  <a:cubicBezTo>
                    <a:pt x="99" y="152"/>
                    <a:pt x="0" y="399"/>
                    <a:pt x="114" y="399"/>
                  </a:cubicBezTo>
                  <a:cubicBezTo>
                    <a:pt x="132" y="399"/>
                    <a:pt x="155" y="393"/>
                    <a:pt x="184" y="378"/>
                  </a:cubicBezTo>
                  <a:cubicBezTo>
                    <a:pt x="383" y="274"/>
                    <a:pt x="496" y="1"/>
                    <a:pt x="49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5099725" y="2402675"/>
              <a:ext cx="12600" cy="9975"/>
            </a:xfrm>
            <a:custGeom>
              <a:avLst/>
              <a:gdLst/>
              <a:ahLst/>
              <a:cxnLst/>
              <a:rect l="l" t="t" r="r" b="b"/>
              <a:pathLst>
                <a:path w="504" h="399" extrusionOk="0">
                  <a:moveTo>
                    <a:pt x="503" y="1"/>
                  </a:moveTo>
                  <a:lnTo>
                    <a:pt x="503" y="1"/>
                  </a:lnTo>
                  <a:cubicBezTo>
                    <a:pt x="399" y="152"/>
                    <a:pt x="257" y="123"/>
                    <a:pt x="106" y="152"/>
                  </a:cubicBezTo>
                  <a:cubicBezTo>
                    <a:pt x="106" y="152"/>
                    <a:pt x="0" y="399"/>
                    <a:pt x="112" y="399"/>
                  </a:cubicBezTo>
                  <a:cubicBezTo>
                    <a:pt x="129" y="399"/>
                    <a:pt x="152" y="393"/>
                    <a:pt x="182" y="379"/>
                  </a:cubicBezTo>
                  <a:cubicBezTo>
                    <a:pt x="390" y="275"/>
                    <a:pt x="503" y="1"/>
                    <a:pt x="50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5109700" y="2408100"/>
              <a:ext cx="8525" cy="13850"/>
            </a:xfrm>
            <a:custGeom>
              <a:avLst/>
              <a:gdLst/>
              <a:ahLst/>
              <a:cxnLst/>
              <a:rect l="l" t="t" r="r" b="b"/>
              <a:pathLst>
                <a:path w="341" h="554" extrusionOk="0">
                  <a:moveTo>
                    <a:pt x="246" y="1"/>
                  </a:moveTo>
                  <a:cubicBezTo>
                    <a:pt x="189" y="171"/>
                    <a:pt x="132" y="237"/>
                    <a:pt x="0" y="332"/>
                  </a:cubicBezTo>
                  <a:cubicBezTo>
                    <a:pt x="0" y="332"/>
                    <a:pt x="0" y="553"/>
                    <a:pt x="91" y="553"/>
                  </a:cubicBezTo>
                  <a:cubicBezTo>
                    <a:pt x="114" y="553"/>
                    <a:pt x="143" y="539"/>
                    <a:pt x="180" y="502"/>
                  </a:cubicBezTo>
                  <a:cubicBezTo>
                    <a:pt x="340" y="332"/>
                    <a:pt x="246" y="1"/>
                    <a:pt x="246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5111925" y="2414250"/>
              <a:ext cx="8900" cy="11500"/>
            </a:xfrm>
            <a:custGeom>
              <a:avLst/>
              <a:gdLst/>
              <a:ahLst/>
              <a:cxnLst/>
              <a:rect l="l" t="t" r="r" b="b"/>
              <a:pathLst>
                <a:path w="356" h="460" extrusionOk="0">
                  <a:moveTo>
                    <a:pt x="355" y="1"/>
                  </a:moveTo>
                  <a:cubicBezTo>
                    <a:pt x="289" y="161"/>
                    <a:pt x="204" y="152"/>
                    <a:pt x="62" y="237"/>
                  </a:cubicBezTo>
                  <a:cubicBezTo>
                    <a:pt x="62" y="237"/>
                    <a:pt x="0" y="460"/>
                    <a:pt x="77" y="460"/>
                  </a:cubicBezTo>
                  <a:cubicBezTo>
                    <a:pt x="95" y="460"/>
                    <a:pt x="121" y="447"/>
                    <a:pt x="157" y="416"/>
                  </a:cubicBezTo>
                  <a:cubicBezTo>
                    <a:pt x="346" y="246"/>
                    <a:pt x="355" y="1"/>
                    <a:pt x="35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5118450" y="2427475"/>
              <a:ext cx="11575" cy="9875"/>
            </a:xfrm>
            <a:custGeom>
              <a:avLst/>
              <a:gdLst/>
              <a:ahLst/>
              <a:cxnLst/>
              <a:rect l="l" t="t" r="r" b="b"/>
              <a:pathLst>
                <a:path w="463" h="395" extrusionOk="0">
                  <a:moveTo>
                    <a:pt x="463" y="1"/>
                  </a:moveTo>
                  <a:lnTo>
                    <a:pt x="463" y="1"/>
                  </a:lnTo>
                  <a:cubicBezTo>
                    <a:pt x="359" y="152"/>
                    <a:pt x="274" y="124"/>
                    <a:pt x="123" y="171"/>
                  </a:cubicBezTo>
                  <a:cubicBezTo>
                    <a:pt x="123" y="171"/>
                    <a:pt x="1" y="394"/>
                    <a:pt x="95" y="394"/>
                  </a:cubicBezTo>
                  <a:cubicBezTo>
                    <a:pt x="112" y="394"/>
                    <a:pt x="136" y="387"/>
                    <a:pt x="170" y="369"/>
                  </a:cubicBezTo>
                  <a:cubicBezTo>
                    <a:pt x="397" y="247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5113775" y="2420400"/>
              <a:ext cx="12475" cy="9975"/>
            </a:xfrm>
            <a:custGeom>
              <a:avLst/>
              <a:gdLst/>
              <a:ahLst/>
              <a:cxnLst/>
              <a:rect l="l" t="t" r="r" b="b"/>
              <a:pathLst>
                <a:path w="499" h="399" extrusionOk="0">
                  <a:moveTo>
                    <a:pt x="499" y="0"/>
                  </a:moveTo>
                  <a:lnTo>
                    <a:pt x="499" y="0"/>
                  </a:lnTo>
                  <a:cubicBezTo>
                    <a:pt x="395" y="152"/>
                    <a:pt x="253" y="123"/>
                    <a:pt x="92" y="152"/>
                  </a:cubicBezTo>
                  <a:cubicBezTo>
                    <a:pt x="92" y="152"/>
                    <a:pt x="0" y="399"/>
                    <a:pt x="110" y="399"/>
                  </a:cubicBezTo>
                  <a:cubicBezTo>
                    <a:pt x="127" y="399"/>
                    <a:pt x="149" y="393"/>
                    <a:pt x="177" y="378"/>
                  </a:cubicBezTo>
                  <a:cubicBezTo>
                    <a:pt x="395" y="274"/>
                    <a:pt x="499" y="1"/>
                    <a:pt x="49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5114550" y="2423950"/>
              <a:ext cx="12650" cy="9975"/>
            </a:xfrm>
            <a:custGeom>
              <a:avLst/>
              <a:gdLst/>
              <a:ahLst/>
              <a:cxnLst/>
              <a:rect l="l" t="t" r="r" b="b"/>
              <a:pathLst>
                <a:path w="506" h="399" extrusionOk="0">
                  <a:moveTo>
                    <a:pt x="505" y="0"/>
                  </a:moveTo>
                  <a:cubicBezTo>
                    <a:pt x="411" y="151"/>
                    <a:pt x="250" y="123"/>
                    <a:pt x="99" y="151"/>
                  </a:cubicBezTo>
                  <a:cubicBezTo>
                    <a:pt x="99" y="151"/>
                    <a:pt x="0" y="398"/>
                    <a:pt x="114" y="398"/>
                  </a:cubicBezTo>
                  <a:cubicBezTo>
                    <a:pt x="131" y="398"/>
                    <a:pt x="155" y="392"/>
                    <a:pt x="184" y="378"/>
                  </a:cubicBezTo>
                  <a:cubicBezTo>
                    <a:pt x="392" y="274"/>
                    <a:pt x="505" y="0"/>
                    <a:pt x="50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5125825" y="2429600"/>
              <a:ext cx="9175" cy="13350"/>
            </a:xfrm>
            <a:custGeom>
              <a:avLst/>
              <a:gdLst/>
              <a:ahLst/>
              <a:cxnLst/>
              <a:rect l="l" t="t" r="r" b="b"/>
              <a:pathLst>
                <a:path w="367" h="534" extrusionOk="0">
                  <a:moveTo>
                    <a:pt x="310" y="1"/>
                  </a:moveTo>
                  <a:cubicBezTo>
                    <a:pt x="225" y="152"/>
                    <a:pt x="168" y="228"/>
                    <a:pt x="26" y="294"/>
                  </a:cubicBezTo>
                  <a:cubicBezTo>
                    <a:pt x="26" y="294"/>
                    <a:pt x="1" y="534"/>
                    <a:pt x="95" y="534"/>
                  </a:cubicBezTo>
                  <a:cubicBezTo>
                    <a:pt x="116" y="534"/>
                    <a:pt x="143" y="522"/>
                    <a:pt x="177" y="492"/>
                  </a:cubicBezTo>
                  <a:cubicBezTo>
                    <a:pt x="366" y="341"/>
                    <a:pt x="310" y="1"/>
                    <a:pt x="310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5127825" y="2436000"/>
              <a:ext cx="10250" cy="10700"/>
            </a:xfrm>
            <a:custGeom>
              <a:avLst/>
              <a:gdLst/>
              <a:ahLst/>
              <a:cxnLst/>
              <a:rect l="l" t="t" r="r" b="b"/>
              <a:pathLst>
                <a:path w="410" h="428" extrusionOk="0">
                  <a:moveTo>
                    <a:pt x="409" y="0"/>
                  </a:moveTo>
                  <a:lnTo>
                    <a:pt x="409" y="0"/>
                  </a:lnTo>
                  <a:cubicBezTo>
                    <a:pt x="324" y="170"/>
                    <a:pt x="239" y="142"/>
                    <a:pt x="88" y="208"/>
                  </a:cubicBezTo>
                  <a:cubicBezTo>
                    <a:pt x="88" y="208"/>
                    <a:pt x="0" y="427"/>
                    <a:pt x="80" y="427"/>
                  </a:cubicBezTo>
                  <a:cubicBezTo>
                    <a:pt x="98" y="427"/>
                    <a:pt x="125" y="416"/>
                    <a:pt x="163" y="388"/>
                  </a:cubicBezTo>
                  <a:cubicBezTo>
                    <a:pt x="362" y="255"/>
                    <a:pt x="409" y="0"/>
                    <a:pt x="4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5135025" y="2449450"/>
              <a:ext cx="9900" cy="11050"/>
            </a:xfrm>
            <a:custGeom>
              <a:avLst/>
              <a:gdLst/>
              <a:ahLst/>
              <a:cxnLst/>
              <a:rect l="l" t="t" r="r" b="b"/>
              <a:pathLst>
                <a:path w="396" h="442" extrusionOk="0">
                  <a:moveTo>
                    <a:pt x="395" y="1"/>
                  </a:moveTo>
                  <a:cubicBezTo>
                    <a:pt x="320" y="161"/>
                    <a:pt x="168" y="143"/>
                    <a:pt x="27" y="209"/>
                  </a:cubicBezTo>
                  <a:cubicBezTo>
                    <a:pt x="27" y="209"/>
                    <a:pt x="1" y="442"/>
                    <a:pt x="99" y="442"/>
                  </a:cubicBezTo>
                  <a:cubicBezTo>
                    <a:pt x="119" y="442"/>
                    <a:pt x="145" y="432"/>
                    <a:pt x="178" y="407"/>
                  </a:cubicBezTo>
                  <a:cubicBezTo>
                    <a:pt x="367" y="247"/>
                    <a:pt x="395" y="1"/>
                    <a:pt x="39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5129250" y="2442850"/>
              <a:ext cx="13550" cy="8875"/>
            </a:xfrm>
            <a:custGeom>
              <a:avLst/>
              <a:gdLst/>
              <a:ahLst/>
              <a:cxnLst/>
              <a:rect l="l" t="t" r="r" b="b"/>
              <a:pathLst>
                <a:path w="542" h="355" extrusionOk="0">
                  <a:moveTo>
                    <a:pt x="541" y="0"/>
                  </a:moveTo>
                  <a:lnTo>
                    <a:pt x="541" y="0"/>
                  </a:lnTo>
                  <a:cubicBezTo>
                    <a:pt x="418" y="132"/>
                    <a:pt x="277" y="85"/>
                    <a:pt x="125" y="104"/>
                  </a:cubicBezTo>
                  <a:cubicBezTo>
                    <a:pt x="125" y="104"/>
                    <a:pt x="0" y="355"/>
                    <a:pt x="114" y="355"/>
                  </a:cubicBezTo>
                  <a:cubicBezTo>
                    <a:pt x="129" y="355"/>
                    <a:pt x="148" y="350"/>
                    <a:pt x="173" y="340"/>
                  </a:cubicBezTo>
                  <a:cubicBezTo>
                    <a:pt x="399" y="265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5129400" y="2446625"/>
              <a:ext cx="13625" cy="9050"/>
            </a:xfrm>
            <a:custGeom>
              <a:avLst/>
              <a:gdLst/>
              <a:ahLst/>
              <a:cxnLst/>
              <a:rect l="l" t="t" r="r" b="b"/>
              <a:pathLst>
                <a:path w="545" h="362" extrusionOk="0">
                  <a:moveTo>
                    <a:pt x="545" y="0"/>
                  </a:moveTo>
                  <a:cubicBezTo>
                    <a:pt x="431" y="133"/>
                    <a:pt x="289" y="85"/>
                    <a:pt x="129" y="114"/>
                  </a:cubicBezTo>
                  <a:cubicBezTo>
                    <a:pt x="129" y="114"/>
                    <a:pt x="1" y="362"/>
                    <a:pt x="121" y="362"/>
                  </a:cubicBezTo>
                  <a:cubicBezTo>
                    <a:pt x="135" y="362"/>
                    <a:pt x="154" y="358"/>
                    <a:pt x="176" y="350"/>
                  </a:cubicBezTo>
                  <a:cubicBezTo>
                    <a:pt x="403" y="265"/>
                    <a:pt x="545" y="1"/>
                    <a:pt x="54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5138350" y="2452300"/>
              <a:ext cx="9175" cy="13600"/>
            </a:xfrm>
            <a:custGeom>
              <a:avLst/>
              <a:gdLst/>
              <a:ahLst/>
              <a:cxnLst/>
              <a:rect l="l" t="t" r="r" b="b"/>
              <a:pathLst>
                <a:path w="367" h="544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4" y="161"/>
                    <a:pt x="168" y="236"/>
                    <a:pt x="26" y="312"/>
                  </a:cubicBezTo>
                  <a:cubicBezTo>
                    <a:pt x="26" y="312"/>
                    <a:pt x="1" y="543"/>
                    <a:pt x="93" y="543"/>
                  </a:cubicBezTo>
                  <a:cubicBezTo>
                    <a:pt x="114" y="543"/>
                    <a:pt x="142" y="531"/>
                    <a:pt x="177" y="501"/>
                  </a:cubicBezTo>
                  <a:cubicBezTo>
                    <a:pt x="366" y="340"/>
                    <a:pt x="309" y="0"/>
                    <a:pt x="30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5140275" y="2459150"/>
              <a:ext cx="10075" cy="10600"/>
            </a:xfrm>
            <a:custGeom>
              <a:avLst/>
              <a:gdLst/>
              <a:ahLst/>
              <a:cxnLst/>
              <a:rect l="l" t="t" r="r" b="b"/>
              <a:pathLst>
                <a:path w="403" h="424" extrusionOk="0">
                  <a:moveTo>
                    <a:pt x="403" y="0"/>
                  </a:moveTo>
                  <a:lnTo>
                    <a:pt x="403" y="0"/>
                  </a:lnTo>
                  <a:cubicBezTo>
                    <a:pt x="327" y="151"/>
                    <a:pt x="242" y="142"/>
                    <a:pt x="91" y="199"/>
                  </a:cubicBezTo>
                  <a:cubicBezTo>
                    <a:pt x="91" y="199"/>
                    <a:pt x="1" y="423"/>
                    <a:pt x="80" y="423"/>
                  </a:cubicBezTo>
                  <a:cubicBezTo>
                    <a:pt x="97" y="423"/>
                    <a:pt x="122" y="413"/>
                    <a:pt x="157" y="388"/>
                  </a:cubicBezTo>
                  <a:cubicBezTo>
                    <a:pt x="374" y="246"/>
                    <a:pt x="403" y="0"/>
                    <a:pt x="40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5145525" y="2473325"/>
              <a:ext cx="12625" cy="8825"/>
            </a:xfrm>
            <a:custGeom>
              <a:avLst/>
              <a:gdLst/>
              <a:ahLst/>
              <a:cxnLst/>
              <a:rect l="l" t="t" r="r" b="b"/>
              <a:pathLst>
                <a:path w="505" h="353" extrusionOk="0">
                  <a:moveTo>
                    <a:pt x="504" y="0"/>
                  </a:moveTo>
                  <a:cubicBezTo>
                    <a:pt x="382" y="142"/>
                    <a:pt x="306" y="104"/>
                    <a:pt x="145" y="133"/>
                  </a:cubicBezTo>
                  <a:cubicBezTo>
                    <a:pt x="145" y="133"/>
                    <a:pt x="1" y="353"/>
                    <a:pt x="99" y="353"/>
                  </a:cubicBezTo>
                  <a:cubicBezTo>
                    <a:pt x="116" y="353"/>
                    <a:pt x="140" y="346"/>
                    <a:pt x="174" y="331"/>
                  </a:cubicBezTo>
                  <a:cubicBezTo>
                    <a:pt x="410" y="237"/>
                    <a:pt x="504" y="0"/>
                    <a:pt x="504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141575" y="2466000"/>
              <a:ext cx="13500" cy="8875"/>
            </a:xfrm>
            <a:custGeom>
              <a:avLst/>
              <a:gdLst/>
              <a:ahLst/>
              <a:cxnLst/>
              <a:rect l="l" t="t" r="r" b="b"/>
              <a:pathLst>
                <a:path w="540" h="355" extrusionOk="0">
                  <a:moveTo>
                    <a:pt x="540" y="0"/>
                  </a:moveTo>
                  <a:lnTo>
                    <a:pt x="540" y="0"/>
                  </a:lnTo>
                  <a:cubicBezTo>
                    <a:pt x="426" y="123"/>
                    <a:pt x="284" y="76"/>
                    <a:pt x="133" y="104"/>
                  </a:cubicBezTo>
                  <a:cubicBezTo>
                    <a:pt x="133" y="104"/>
                    <a:pt x="1" y="355"/>
                    <a:pt x="126" y="355"/>
                  </a:cubicBezTo>
                  <a:cubicBezTo>
                    <a:pt x="142" y="355"/>
                    <a:pt x="163" y="351"/>
                    <a:pt x="190" y="341"/>
                  </a:cubicBezTo>
                  <a:cubicBezTo>
                    <a:pt x="398" y="256"/>
                    <a:pt x="540" y="0"/>
                    <a:pt x="54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141875" y="2469550"/>
              <a:ext cx="13675" cy="8950"/>
            </a:xfrm>
            <a:custGeom>
              <a:avLst/>
              <a:gdLst/>
              <a:ahLst/>
              <a:cxnLst/>
              <a:rect l="l" t="t" r="r" b="b"/>
              <a:pathLst>
                <a:path w="547" h="358" extrusionOk="0">
                  <a:moveTo>
                    <a:pt x="546" y="0"/>
                  </a:moveTo>
                  <a:cubicBezTo>
                    <a:pt x="424" y="123"/>
                    <a:pt x="282" y="76"/>
                    <a:pt x="131" y="104"/>
                  </a:cubicBezTo>
                  <a:cubicBezTo>
                    <a:pt x="131" y="104"/>
                    <a:pt x="0" y="357"/>
                    <a:pt x="120" y="357"/>
                  </a:cubicBezTo>
                  <a:cubicBezTo>
                    <a:pt x="137" y="357"/>
                    <a:pt x="159" y="352"/>
                    <a:pt x="187" y="340"/>
                  </a:cubicBezTo>
                  <a:cubicBezTo>
                    <a:pt x="405" y="255"/>
                    <a:pt x="546" y="0"/>
                    <a:pt x="54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5465150" y="2416725"/>
              <a:ext cx="63000" cy="31800"/>
            </a:xfrm>
            <a:custGeom>
              <a:avLst/>
              <a:gdLst/>
              <a:ahLst/>
              <a:cxnLst/>
              <a:rect l="l" t="t" r="r" b="b"/>
              <a:pathLst>
                <a:path w="2520" h="1272" extrusionOk="0">
                  <a:moveTo>
                    <a:pt x="1627" y="1"/>
                  </a:moveTo>
                  <a:cubicBezTo>
                    <a:pt x="1126" y="1"/>
                    <a:pt x="0" y="336"/>
                    <a:pt x="185" y="469"/>
                  </a:cubicBezTo>
                  <a:cubicBezTo>
                    <a:pt x="947" y="998"/>
                    <a:pt x="1653" y="1272"/>
                    <a:pt x="2038" y="1272"/>
                  </a:cubicBezTo>
                  <a:cubicBezTo>
                    <a:pt x="2155" y="1272"/>
                    <a:pt x="2242" y="1247"/>
                    <a:pt x="2292" y="1196"/>
                  </a:cubicBezTo>
                  <a:cubicBezTo>
                    <a:pt x="2519" y="988"/>
                    <a:pt x="1858" y="374"/>
                    <a:pt x="1858" y="91"/>
                  </a:cubicBezTo>
                  <a:cubicBezTo>
                    <a:pt x="1858" y="27"/>
                    <a:pt x="1767" y="1"/>
                    <a:pt x="1627" y="1"/>
                  </a:cubicBezTo>
                  <a:close/>
                </a:path>
              </a:pathLst>
            </a:custGeom>
            <a:solidFill>
              <a:srgbClr val="F7C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5333900" y="2341125"/>
              <a:ext cx="57900" cy="57300"/>
            </a:xfrm>
            <a:custGeom>
              <a:avLst/>
              <a:gdLst/>
              <a:ahLst/>
              <a:cxnLst/>
              <a:rect l="l" t="t" r="r" b="b"/>
              <a:pathLst>
                <a:path w="2316" h="2292" extrusionOk="0">
                  <a:moveTo>
                    <a:pt x="466" y="0"/>
                  </a:moveTo>
                  <a:cubicBezTo>
                    <a:pt x="366" y="0"/>
                    <a:pt x="289" y="15"/>
                    <a:pt x="246" y="43"/>
                  </a:cubicBezTo>
                  <a:cubicBezTo>
                    <a:pt x="1" y="204"/>
                    <a:pt x="804" y="2018"/>
                    <a:pt x="1399" y="2274"/>
                  </a:cubicBezTo>
                  <a:cubicBezTo>
                    <a:pt x="1428" y="2286"/>
                    <a:pt x="1461" y="2292"/>
                    <a:pt x="1499" y="2292"/>
                  </a:cubicBezTo>
                  <a:cubicBezTo>
                    <a:pt x="1752" y="2292"/>
                    <a:pt x="2178" y="2024"/>
                    <a:pt x="2203" y="1612"/>
                  </a:cubicBezTo>
                  <a:cubicBezTo>
                    <a:pt x="2315" y="472"/>
                    <a:pt x="1029" y="0"/>
                    <a:pt x="46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5334375" y="2341100"/>
              <a:ext cx="29325" cy="53325"/>
            </a:xfrm>
            <a:custGeom>
              <a:avLst/>
              <a:gdLst/>
              <a:ahLst/>
              <a:cxnLst/>
              <a:rect l="l" t="t" r="r" b="b"/>
              <a:pathLst>
                <a:path w="1173" h="2133" extrusionOk="0">
                  <a:moveTo>
                    <a:pt x="450" y="0"/>
                  </a:moveTo>
                  <a:cubicBezTo>
                    <a:pt x="351" y="0"/>
                    <a:pt x="273" y="15"/>
                    <a:pt x="227" y="44"/>
                  </a:cubicBezTo>
                  <a:cubicBezTo>
                    <a:pt x="1" y="186"/>
                    <a:pt x="615" y="1641"/>
                    <a:pt x="1173" y="2133"/>
                  </a:cubicBezTo>
                  <a:cubicBezTo>
                    <a:pt x="1069" y="1849"/>
                    <a:pt x="1002" y="1509"/>
                    <a:pt x="1002" y="1140"/>
                  </a:cubicBezTo>
                  <a:cubicBezTo>
                    <a:pt x="1002" y="791"/>
                    <a:pt x="1069" y="441"/>
                    <a:pt x="1173" y="158"/>
                  </a:cubicBezTo>
                  <a:cubicBezTo>
                    <a:pt x="901" y="53"/>
                    <a:pt x="637" y="0"/>
                    <a:pt x="450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5345950" y="2351650"/>
              <a:ext cx="42225" cy="45200"/>
            </a:xfrm>
            <a:custGeom>
              <a:avLst/>
              <a:gdLst/>
              <a:ahLst/>
              <a:cxnLst/>
              <a:rect l="l" t="t" r="r" b="b"/>
              <a:pathLst>
                <a:path w="1689" h="1808" extrusionOk="0">
                  <a:moveTo>
                    <a:pt x="344" y="1"/>
                  </a:moveTo>
                  <a:cubicBezTo>
                    <a:pt x="270" y="1"/>
                    <a:pt x="212" y="13"/>
                    <a:pt x="180" y="38"/>
                  </a:cubicBezTo>
                  <a:cubicBezTo>
                    <a:pt x="1" y="161"/>
                    <a:pt x="606" y="1597"/>
                    <a:pt x="1040" y="1796"/>
                  </a:cubicBezTo>
                  <a:cubicBezTo>
                    <a:pt x="1058" y="1804"/>
                    <a:pt x="1080" y="1808"/>
                    <a:pt x="1105" y="1808"/>
                  </a:cubicBezTo>
                  <a:cubicBezTo>
                    <a:pt x="1284" y="1808"/>
                    <a:pt x="1600" y="1601"/>
                    <a:pt x="1617" y="1286"/>
                  </a:cubicBezTo>
                  <a:cubicBezTo>
                    <a:pt x="1689" y="389"/>
                    <a:pt x="757" y="1"/>
                    <a:pt x="344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5350925" y="2358900"/>
              <a:ext cx="38950" cy="38525"/>
            </a:xfrm>
            <a:custGeom>
              <a:avLst/>
              <a:gdLst/>
              <a:ahLst/>
              <a:cxnLst/>
              <a:rect l="l" t="t" r="r" b="b"/>
              <a:pathLst>
                <a:path w="1558" h="1541" extrusionOk="0">
                  <a:moveTo>
                    <a:pt x="321" y="0"/>
                  </a:moveTo>
                  <a:cubicBezTo>
                    <a:pt x="252" y="0"/>
                    <a:pt x="198" y="11"/>
                    <a:pt x="170" y="32"/>
                  </a:cubicBezTo>
                  <a:cubicBezTo>
                    <a:pt x="0" y="145"/>
                    <a:pt x="529" y="1364"/>
                    <a:pt x="936" y="1525"/>
                  </a:cubicBezTo>
                  <a:cubicBezTo>
                    <a:pt x="956" y="1536"/>
                    <a:pt x="981" y="1541"/>
                    <a:pt x="1009" y="1541"/>
                  </a:cubicBezTo>
                  <a:cubicBezTo>
                    <a:pt x="1177" y="1541"/>
                    <a:pt x="1453" y="1356"/>
                    <a:pt x="1493" y="1081"/>
                  </a:cubicBezTo>
                  <a:cubicBezTo>
                    <a:pt x="1557" y="315"/>
                    <a:pt x="699" y="0"/>
                    <a:pt x="321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4835375" y="2479475"/>
              <a:ext cx="129025" cy="276950"/>
            </a:xfrm>
            <a:custGeom>
              <a:avLst/>
              <a:gdLst/>
              <a:ahLst/>
              <a:cxnLst/>
              <a:rect l="l" t="t" r="r" b="b"/>
              <a:pathLst>
                <a:path w="5161" h="11078" extrusionOk="0">
                  <a:moveTo>
                    <a:pt x="5104" y="0"/>
                  </a:moveTo>
                  <a:cubicBezTo>
                    <a:pt x="2250" y="558"/>
                    <a:pt x="1305" y="3761"/>
                    <a:pt x="1957" y="9536"/>
                  </a:cubicBezTo>
                  <a:cubicBezTo>
                    <a:pt x="2076" y="10585"/>
                    <a:pt x="1773" y="10926"/>
                    <a:pt x="867" y="10926"/>
                  </a:cubicBezTo>
                  <a:cubicBezTo>
                    <a:pt x="623" y="10926"/>
                    <a:pt x="336" y="10901"/>
                    <a:pt x="1" y="10859"/>
                  </a:cubicBezTo>
                  <a:lnTo>
                    <a:pt x="1" y="10859"/>
                  </a:lnTo>
                  <a:lnTo>
                    <a:pt x="10" y="11057"/>
                  </a:lnTo>
                  <a:cubicBezTo>
                    <a:pt x="261" y="11068"/>
                    <a:pt x="490" y="11078"/>
                    <a:pt x="698" y="11078"/>
                  </a:cubicBezTo>
                  <a:cubicBezTo>
                    <a:pt x="1723" y="11078"/>
                    <a:pt x="2221" y="10852"/>
                    <a:pt x="2080" y="9517"/>
                  </a:cubicBezTo>
                  <a:cubicBezTo>
                    <a:pt x="1447" y="3922"/>
                    <a:pt x="2477" y="813"/>
                    <a:pt x="5161" y="293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5172775" y="2574525"/>
              <a:ext cx="81525" cy="317950"/>
            </a:xfrm>
            <a:custGeom>
              <a:avLst/>
              <a:gdLst/>
              <a:ahLst/>
              <a:cxnLst/>
              <a:rect l="l" t="t" r="r" b="b"/>
              <a:pathLst>
                <a:path w="3261" h="12718" extrusionOk="0">
                  <a:moveTo>
                    <a:pt x="1742" y="0"/>
                  </a:moveTo>
                  <a:cubicBezTo>
                    <a:pt x="903" y="0"/>
                    <a:pt x="138" y="910"/>
                    <a:pt x="454" y="2228"/>
                  </a:cubicBezTo>
                  <a:cubicBezTo>
                    <a:pt x="1257" y="5507"/>
                    <a:pt x="0" y="6594"/>
                    <a:pt x="114" y="7047"/>
                  </a:cubicBezTo>
                  <a:cubicBezTo>
                    <a:pt x="265" y="7690"/>
                    <a:pt x="841" y="7671"/>
                    <a:pt x="1834" y="12718"/>
                  </a:cubicBezTo>
                  <a:lnTo>
                    <a:pt x="2647" y="12718"/>
                  </a:lnTo>
                  <a:cubicBezTo>
                    <a:pt x="1153" y="8493"/>
                    <a:pt x="1749" y="7208"/>
                    <a:pt x="1739" y="6783"/>
                  </a:cubicBezTo>
                  <a:cubicBezTo>
                    <a:pt x="1739" y="6367"/>
                    <a:pt x="936" y="6046"/>
                    <a:pt x="2533" y="3191"/>
                  </a:cubicBezTo>
                  <a:cubicBezTo>
                    <a:pt x="3261" y="1925"/>
                    <a:pt x="3233" y="555"/>
                    <a:pt x="2240" y="111"/>
                  </a:cubicBezTo>
                  <a:cubicBezTo>
                    <a:pt x="2077" y="36"/>
                    <a:pt x="1908" y="0"/>
                    <a:pt x="1742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4955175" y="2495200"/>
              <a:ext cx="141400" cy="397275"/>
            </a:xfrm>
            <a:custGeom>
              <a:avLst/>
              <a:gdLst/>
              <a:ahLst/>
              <a:cxnLst/>
              <a:rect l="l" t="t" r="r" b="b"/>
              <a:pathLst>
                <a:path w="5656" h="15891" extrusionOk="0">
                  <a:moveTo>
                    <a:pt x="2450" y="0"/>
                  </a:moveTo>
                  <a:cubicBezTo>
                    <a:pt x="2353" y="0"/>
                    <a:pt x="2255" y="8"/>
                    <a:pt x="2155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21" y="6223"/>
                    <a:pt x="1427" y="8755"/>
                    <a:pt x="709" y="9994"/>
                  </a:cubicBezTo>
                  <a:cubicBezTo>
                    <a:pt x="341" y="10627"/>
                    <a:pt x="2212" y="13878"/>
                    <a:pt x="2533" y="15891"/>
                  </a:cubicBezTo>
                  <a:lnTo>
                    <a:pt x="3478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55" y="2745"/>
                    <a:pt x="4314" y="0"/>
                    <a:pt x="2450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4874375" y="2386075"/>
              <a:ext cx="426725" cy="308500"/>
            </a:xfrm>
            <a:custGeom>
              <a:avLst/>
              <a:gdLst/>
              <a:ahLst/>
              <a:cxnLst/>
              <a:rect l="l" t="t" r="r" b="b"/>
              <a:pathLst>
                <a:path w="17069" h="12340" extrusionOk="0">
                  <a:moveTo>
                    <a:pt x="8163" y="0"/>
                  </a:moveTo>
                  <a:cubicBezTo>
                    <a:pt x="8108" y="0"/>
                    <a:pt x="8052" y="4"/>
                    <a:pt x="7995" y="12"/>
                  </a:cubicBezTo>
                  <a:cubicBezTo>
                    <a:pt x="6247" y="277"/>
                    <a:pt x="4565" y="2980"/>
                    <a:pt x="4045" y="3320"/>
                  </a:cubicBezTo>
                  <a:cubicBezTo>
                    <a:pt x="3525" y="3670"/>
                    <a:pt x="0" y="3717"/>
                    <a:pt x="1399" y="8461"/>
                  </a:cubicBezTo>
                  <a:cubicBezTo>
                    <a:pt x="1749" y="9586"/>
                    <a:pt x="2835" y="10030"/>
                    <a:pt x="2835" y="10030"/>
                  </a:cubicBezTo>
                  <a:cubicBezTo>
                    <a:pt x="4357" y="10923"/>
                    <a:pt x="6846" y="12339"/>
                    <a:pt x="9424" y="12339"/>
                  </a:cubicBezTo>
                  <a:cubicBezTo>
                    <a:pt x="11186" y="12339"/>
                    <a:pt x="12989" y="11678"/>
                    <a:pt x="14554" y="9737"/>
                  </a:cubicBezTo>
                  <a:cubicBezTo>
                    <a:pt x="15187" y="8943"/>
                    <a:pt x="17068" y="4927"/>
                    <a:pt x="13874" y="3320"/>
                  </a:cubicBezTo>
                  <a:cubicBezTo>
                    <a:pt x="13767" y="3265"/>
                    <a:pt x="13649" y="3242"/>
                    <a:pt x="13524" y="3242"/>
                  </a:cubicBezTo>
                  <a:cubicBezTo>
                    <a:pt x="12881" y="3242"/>
                    <a:pt x="12042" y="3852"/>
                    <a:pt x="11415" y="3852"/>
                  </a:cubicBezTo>
                  <a:cubicBezTo>
                    <a:pt x="11326" y="3852"/>
                    <a:pt x="11241" y="3840"/>
                    <a:pt x="11161" y="3812"/>
                  </a:cubicBezTo>
                  <a:cubicBezTo>
                    <a:pt x="10439" y="3556"/>
                    <a:pt x="9788" y="0"/>
                    <a:pt x="816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4890425" y="2383675"/>
              <a:ext cx="335525" cy="226025"/>
            </a:xfrm>
            <a:custGeom>
              <a:avLst/>
              <a:gdLst/>
              <a:ahLst/>
              <a:cxnLst/>
              <a:rect l="l" t="t" r="r" b="b"/>
              <a:pathLst>
                <a:path w="13421" h="9041" extrusionOk="0">
                  <a:moveTo>
                    <a:pt x="7468" y="1"/>
                  </a:moveTo>
                  <a:cubicBezTo>
                    <a:pt x="7412" y="1"/>
                    <a:pt x="7355" y="5"/>
                    <a:pt x="7297" y="14"/>
                  </a:cubicBezTo>
                  <a:cubicBezTo>
                    <a:pt x="5548" y="279"/>
                    <a:pt x="3866" y="3010"/>
                    <a:pt x="3346" y="3350"/>
                  </a:cubicBezTo>
                  <a:cubicBezTo>
                    <a:pt x="2874" y="3652"/>
                    <a:pt x="1" y="3794"/>
                    <a:pt x="502" y="7329"/>
                  </a:cubicBezTo>
                  <a:cubicBezTo>
                    <a:pt x="1766" y="8035"/>
                    <a:pt x="4517" y="9040"/>
                    <a:pt x="6982" y="9040"/>
                  </a:cubicBezTo>
                  <a:cubicBezTo>
                    <a:pt x="7649" y="9040"/>
                    <a:pt x="8295" y="8967"/>
                    <a:pt x="8884" y="8794"/>
                  </a:cubicBezTo>
                  <a:cubicBezTo>
                    <a:pt x="11739" y="7952"/>
                    <a:pt x="13421" y="5146"/>
                    <a:pt x="13307" y="3454"/>
                  </a:cubicBezTo>
                  <a:lnTo>
                    <a:pt x="13232" y="3416"/>
                  </a:lnTo>
                  <a:cubicBezTo>
                    <a:pt x="13077" y="3330"/>
                    <a:pt x="12918" y="3295"/>
                    <a:pt x="12756" y="3295"/>
                  </a:cubicBezTo>
                  <a:cubicBezTo>
                    <a:pt x="12092" y="3295"/>
                    <a:pt x="11385" y="3881"/>
                    <a:pt x="10806" y="3881"/>
                  </a:cubicBezTo>
                  <a:cubicBezTo>
                    <a:pt x="10723" y="3881"/>
                    <a:pt x="10644" y="3869"/>
                    <a:pt x="10567" y="3841"/>
                  </a:cubicBezTo>
                  <a:cubicBezTo>
                    <a:pt x="9845" y="3595"/>
                    <a:pt x="9097" y="1"/>
                    <a:pt x="7468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4905075" y="2566875"/>
              <a:ext cx="358450" cy="132150"/>
            </a:xfrm>
            <a:custGeom>
              <a:avLst/>
              <a:gdLst/>
              <a:ahLst/>
              <a:cxnLst/>
              <a:rect l="l" t="t" r="r" b="b"/>
              <a:pathLst>
                <a:path w="14338" h="5286" extrusionOk="0">
                  <a:moveTo>
                    <a:pt x="14337" y="1"/>
                  </a:moveTo>
                  <a:lnTo>
                    <a:pt x="14337" y="1"/>
                  </a:lnTo>
                  <a:cubicBezTo>
                    <a:pt x="14281" y="122"/>
                    <a:pt x="14193" y="162"/>
                    <a:pt x="14094" y="162"/>
                  </a:cubicBezTo>
                  <a:cubicBezTo>
                    <a:pt x="13910" y="162"/>
                    <a:pt x="13686" y="25"/>
                    <a:pt x="13552" y="25"/>
                  </a:cubicBezTo>
                  <a:cubicBezTo>
                    <a:pt x="13517" y="25"/>
                    <a:pt x="13488" y="34"/>
                    <a:pt x="13468" y="57"/>
                  </a:cubicBezTo>
                  <a:cubicBezTo>
                    <a:pt x="11608" y="2171"/>
                    <a:pt x="9545" y="2878"/>
                    <a:pt x="7577" y="2878"/>
                  </a:cubicBezTo>
                  <a:cubicBezTo>
                    <a:pt x="5075" y="2878"/>
                    <a:pt x="2726" y="1735"/>
                    <a:pt x="1144" y="889"/>
                  </a:cubicBezTo>
                  <a:cubicBezTo>
                    <a:pt x="1144" y="889"/>
                    <a:pt x="1093" y="895"/>
                    <a:pt x="1009" y="895"/>
                  </a:cubicBezTo>
                  <a:cubicBezTo>
                    <a:pt x="786" y="895"/>
                    <a:pt x="331" y="850"/>
                    <a:pt x="1" y="521"/>
                  </a:cubicBezTo>
                  <a:lnTo>
                    <a:pt x="1" y="521"/>
                  </a:lnTo>
                  <a:cubicBezTo>
                    <a:pt x="48" y="747"/>
                    <a:pt x="105" y="974"/>
                    <a:pt x="171" y="1220"/>
                  </a:cubicBezTo>
                  <a:cubicBezTo>
                    <a:pt x="502" y="2345"/>
                    <a:pt x="1589" y="2789"/>
                    <a:pt x="1589" y="2789"/>
                  </a:cubicBezTo>
                  <a:cubicBezTo>
                    <a:pt x="3014" y="3765"/>
                    <a:pt x="5461" y="5286"/>
                    <a:pt x="8056" y="5286"/>
                  </a:cubicBezTo>
                  <a:cubicBezTo>
                    <a:pt x="9829" y="5286"/>
                    <a:pt x="11673" y="4575"/>
                    <a:pt x="13307" y="2496"/>
                  </a:cubicBezTo>
                  <a:cubicBezTo>
                    <a:pt x="13591" y="2137"/>
                    <a:pt x="14130" y="1144"/>
                    <a:pt x="14337" y="1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992975" y="2552475"/>
              <a:ext cx="44925" cy="102550"/>
            </a:xfrm>
            <a:custGeom>
              <a:avLst/>
              <a:gdLst/>
              <a:ahLst/>
              <a:cxnLst/>
              <a:rect l="l" t="t" r="r" b="b"/>
              <a:pathLst>
                <a:path w="1797" h="4102" extrusionOk="0">
                  <a:moveTo>
                    <a:pt x="728" y="0"/>
                  </a:moveTo>
                  <a:lnTo>
                    <a:pt x="0" y="3091"/>
                  </a:lnTo>
                  <a:lnTo>
                    <a:pt x="955" y="4102"/>
                  </a:lnTo>
                  <a:cubicBezTo>
                    <a:pt x="955" y="4102"/>
                    <a:pt x="1796" y="1824"/>
                    <a:pt x="728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975250" y="2590275"/>
              <a:ext cx="36875" cy="74450"/>
            </a:xfrm>
            <a:custGeom>
              <a:avLst/>
              <a:gdLst/>
              <a:ahLst/>
              <a:cxnLst/>
              <a:rect l="l" t="t" r="r" b="b"/>
              <a:pathLst>
                <a:path w="1475" h="2978" extrusionOk="0">
                  <a:moveTo>
                    <a:pt x="1475" y="0"/>
                  </a:moveTo>
                  <a:lnTo>
                    <a:pt x="1" y="2561"/>
                  </a:lnTo>
                  <a:lnTo>
                    <a:pt x="936" y="2977"/>
                  </a:lnTo>
                  <a:cubicBezTo>
                    <a:pt x="936" y="2977"/>
                    <a:pt x="1475" y="1201"/>
                    <a:pt x="1475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4916900" y="2610350"/>
              <a:ext cx="332200" cy="92150"/>
            </a:xfrm>
            <a:custGeom>
              <a:avLst/>
              <a:gdLst/>
              <a:ahLst/>
              <a:cxnLst/>
              <a:rect l="l" t="t" r="r" b="b"/>
              <a:pathLst>
                <a:path w="13288" h="3686" extrusionOk="0">
                  <a:moveTo>
                    <a:pt x="13288" y="1"/>
                  </a:moveTo>
                  <a:lnTo>
                    <a:pt x="13288" y="1"/>
                  </a:lnTo>
                  <a:cubicBezTo>
                    <a:pt x="13203" y="133"/>
                    <a:pt x="13137" y="237"/>
                    <a:pt x="13071" y="303"/>
                  </a:cubicBezTo>
                  <a:cubicBezTo>
                    <a:pt x="11356" y="2390"/>
                    <a:pt x="9418" y="3103"/>
                    <a:pt x="7553" y="3103"/>
                  </a:cubicBezTo>
                  <a:cubicBezTo>
                    <a:pt x="4832" y="3103"/>
                    <a:pt x="2267" y="1587"/>
                    <a:pt x="775" y="606"/>
                  </a:cubicBezTo>
                  <a:cubicBezTo>
                    <a:pt x="775" y="606"/>
                    <a:pt x="388" y="445"/>
                    <a:pt x="0" y="95"/>
                  </a:cubicBezTo>
                  <a:lnTo>
                    <a:pt x="0" y="95"/>
                  </a:lnTo>
                  <a:cubicBezTo>
                    <a:pt x="445" y="776"/>
                    <a:pt x="1144" y="1182"/>
                    <a:pt x="1144" y="1182"/>
                  </a:cubicBezTo>
                  <a:cubicBezTo>
                    <a:pt x="2571" y="2160"/>
                    <a:pt x="5020" y="3685"/>
                    <a:pt x="7616" y="3685"/>
                  </a:cubicBezTo>
                  <a:cubicBezTo>
                    <a:pt x="9386" y="3685"/>
                    <a:pt x="11225" y="2975"/>
                    <a:pt x="12853" y="898"/>
                  </a:cubicBezTo>
                  <a:cubicBezTo>
                    <a:pt x="12967" y="747"/>
                    <a:pt x="13118" y="341"/>
                    <a:pt x="13288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4891150" y="2495200"/>
              <a:ext cx="141175" cy="397275"/>
            </a:xfrm>
            <a:custGeom>
              <a:avLst/>
              <a:gdLst/>
              <a:ahLst/>
              <a:cxnLst/>
              <a:rect l="l" t="t" r="r" b="b"/>
              <a:pathLst>
                <a:path w="5647" h="15891" extrusionOk="0">
                  <a:moveTo>
                    <a:pt x="2443" y="0"/>
                  </a:moveTo>
                  <a:cubicBezTo>
                    <a:pt x="2345" y="0"/>
                    <a:pt x="2246" y="8"/>
                    <a:pt x="2146" y="23"/>
                  </a:cubicBezTo>
                  <a:cubicBezTo>
                    <a:pt x="133" y="316"/>
                    <a:pt x="0" y="3728"/>
                    <a:pt x="511" y="4975"/>
                  </a:cubicBezTo>
                  <a:cubicBezTo>
                    <a:pt x="1011" y="6223"/>
                    <a:pt x="1427" y="8755"/>
                    <a:pt x="709" y="9994"/>
                  </a:cubicBezTo>
                  <a:cubicBezTo>
                    <a:pt x="340" y="10627"/>
                    <a:pt x="2212" y="13878"/>
                    <a:pt x="2524" y="15891"/>
                  </a:cubicBezTo>
                  <a:lnTo>
                    <a:pt x="3469" y="15891"/>
                  </a:lnTo>
                  <a:cubicBezTo>
                    <a:pt x="1701" y="12177"/>
                    <a:pt x="2268" y="11317"/>
                    <a:pt x="2268" y="10665"/>
                  </a:cubicBezTo>
                  <a:cubicBezTo>
                    <a:pt x="2268" y="10305"/>
                    <a:pt x="1834" y="9776"/>
                    <a:pt x="1834" y="9426"/>
                  </a:cubicBezTo>
                  <a:cubicBezTo>
                    <a:pt x="1834" y="8529"/>
                    <a:pt x="3922" y="5769"/>
                    <a:pt x="4811" y="4210"/>
                  </a:cubicBezTo>
                  <a:cubicBezTo>
                    <a:pt x="5646" y="2745"/>
                    <a:pt x="4321" y="0"/>
                    <a:pt x="2443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4899875" y="2737000"/>
              <a:ext cx="78475" cy="155475"/>
            </a:xfrm>
            <a:custGeom>
              <a:avLst/>
              <a:gdLst/>
              <a:ahLst/>
              <a:cxnLst/>
              <a:rect l="l" t="t" r="r" b="b"/>
              <a:pathLst>
                <a:path w="3139" h="6219" extrusionOk="0">
                  <a:moveTo>
                    <a:pt x="1541" y="0"/>
                  </a:moveTo>
                  <a:cubicBezTo>
                    <a:pt x="1154" y="180"/>
                    <a:pt x="757" y="284"/>
                    <a:pt x="379" y="284"/>
                  </a:cubicBezTo>
                  <a:cubicBezTo>
                    <a:pt x="369" y="293"/>
                    <a:pt x="369" y="312"/>
                    <a:pt x="369" y="322"/>
                  </a:cubicBezTo>
                  <a:cubicBezTo>
                    <a:pt x="1" y="955"/>
                    <a:pt x="1872" y="4206"/>
                    <a:pt x="2193" y="6219"/>
                  </a:cubicBezTo>
                  <a:lnTo>
                    <a:pt x="3138" y="6219"/>
                  </a:lnTo>
                  <a:cubicBezTo>
                    <a:pt x="1362" y="2505"/>
                    <a:pt x="1929" y="1645"/>
                    <a:pt x="1929" y="993"/>
                  </a:cubicBezTo>
                  <a:cubicBezTo>
                    <a:pt x="1929" y="718"/>
                    <a:pt x="1655" y="331"/>
                    <a:pt x="154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5196400" y="2414025"/>
              <a:ext cx="222125" cy="240100"/>
            </a:xfrm>
            <a:custGeom>
              <a:avLst/>
              <a:gdLst/>
              <a:ahLst/>
              <a:cxnLst/>
              <a:rect l="l" t="t" r="r" b="b"/>
              <a:pathLst>
                <a:path w="8885" h="9604" extrusionOk="0">
                  <a:moveTo>
                    <a:pt x="6531" y="0"/>
                  </a:moveTo>
                  <a:cubicBezTo>
                    <a:pt x="6531" y="1"/>
                    <a:pt x="7041" y="5208"/>
                    <a:pt x="5406" y="5529"/>
                  </a:cubicBezTo>
                  <a:cubicBezTo>
                    <a:pt x="5295" y="5550"/>
                    <a:pt x="5186" y="5561"/>
                    <a:pt x="5078" y="5561"/>
                  </a:cubicBezTo>
                  <a:cubicBezTo>
                    <a:pt x="4006" y="5561"/>
                    <a:pt x="3097" y="4551"/>
                    <a:pt x="2127" y="3752"/>
                  </a:cubicBezTo>
                  <a:cubicBezTo>
                    <a:pt x="2051" y="3690"/>
                    <a:pt x="1976" y="3662"/>
                    <a:pt x="1902" y="3662"/>
                  </a:cubicBezTo>
                  <a:cubicBezTo>
                    <a:pt x="901" y="3662"/>
                    <a:pt x="0" y="8818"/>
                    <a:pt x="0" y="8818"/>
                  </a:cubicBezTo>
                  <a:cubicBezTo>
                    <a:pt x="1188" y="9132"/>
                    <a:pt x="2651" y="9604"/>
                    <a:pt x="3995" y="9604"/>
                  </a:cubicBezTo>
                  <a:cubicBezTo>
                    <a:pt x="5239" y="9604"/>
                    <a:pt x="6381" y="9200"/>
                    <a:pt x="7107" y="7891"/>
                  </a:cubicBezTo>
                  <a:cubicBezTo>
                    <a:pt x="8601" y="5160"/>
                    <a:pt x="8156" y="1843"/>
                    <a:pt x="8884" y="1342"/>
                  </a:cubicBezTo>
                  <a:lnTo>
                    <a:pt x="6531" y="0"/>
                  </a:ln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5336275" y="2392925"/>
              <a:ext cx="49475" cy="157200"/>
            </a:xfrm>
            <a:custGeom>
              <a:avLst/>
              <a:gdLst/>
              <a:ahLst/>
              <a:cxnLst/>
              <a:rect l="l" t="t" r="r" b="b"/>
              <a:pathLst>
                <a:path w="1979" h="6288" extrusionOk="0">
                  <a:moveTo>
                    <a:pt x="1036" y="1"/>
                  </a:moveTo>
                  <a:cubicBezTo>
                    <a:pt x="1014" y="1"/>
                    <a:pt x="993" y="5"/>
                    <a:pt x="974" y="13"/>
                  </a:cubicBezTo>
                  <a:cubicBezTo>
                    <a:pt x="501" y="192"/>
                    <a:pt x="1380" y="5551"/>
                    <a:pt x="0" y="6288"/>
                  </a:cubicBezTo>
                  <a:cubicBezTo>
                    <a:pt x="822" y="6137"/>
                    <a:pt x="1512" y="4492"/>
                    <a:pt x="1730" y="2800"/>
                  </a:cubicBezTo>
                  <a:cubicBezTo>
                    <a:pt x="1979" y="979"/>
                    <a:pt x="1383" y="1"/>
                    <a:pt x="1036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5192150" y="2435525"/>
              <a:ext cx="225900" cy="224325"/>
            </a:xfrm>
            <a:custGeom>
              <a:avLst/>
              <a:gdLst/>
              <a:ahLst/>
              <a:cxnLst/>
              <a:rect l="l" t="t" r="r" b="b"/>
              <a:pathLst>
                <a:path w="9036" h="8973" extrusionOk="0">
                  <a:moveTo>
                    <a:pt x="8204" y="0"/>
                  </a:moveTo>
                  <a:cubicBezTo>
                    <a:pt x="7778" y="955"/>
                    <a:pt x="8052" y="3724"/>
                    <a:pt x="6691" y="6162"/>
                  </a:cubicBezTo>
                  <a:cubicBezTo>
                    <a:pt x="6155" y="7140"/>
                    <a:pt x="5349" y="7468"/>
                    <a:pt x="4430" y="7468"/>
                  </a:cubicBezTo>
                  <a:cubicBezTo>
                    <a:pt x="3049" y="7468"/>
                    <a:pt x="1413" y="6727"/>
                    <a:pt x="57" y="6342"/>
                  </a:cubicBezTo>
                  <a:lnTo>
                    <a:pt x="57" y="6342"/>
                  </a:lnTo>
                  <a:cubicBezTo>
                    <a:pt x="0" y="6663"/>
                    <a:pt x="199" y="8241"/>
                    <a:pt x="199" y="8241"/>
                  </a:cubicBezTo>
                  <a:cubicBezTo>
                    <a:pt x="1346" y="8546"/>
                    <a:pt x="2816" y="8972"/>
                    <a:pt x="4185" y="8972"/>
                  </a:cubicBezTo>
                  <a:cubicBezTo>
                    <a:pt x="5535" y="8972"/>
                    <a:pt x="6786" y="8558"/>
                    <a:pt x="7533" y="7202"/>
                  </a:cubicBezTo>
                  <a:cubicBezTo>
                    <a:pt x="9035" y="4480"/>
                    <a:pt x="8317" y="964"/>
                    <a:pt x="9035" y="473"/>
                  </a:cubicBezTo>
                  <a:lnTo>
                    <a:pt x="8204" y="0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5195925" y="2442850"/>
              <a:ext cx="222350" cy="219100"/>
            </a:xfrm>
            <a:custGeom>
              <a:avLst/>
              <a:gdLst/>
              <a:ahLst/>
              <a:cxnLst/>
              <a:rect l="l" t="t" r="r" b="b"/>
              <a:pathLst>
                <a:path w="8894" h="8764" extrusionOk="0">
                  <a:moveTo>
                    <a:pt x="8563" y="0"/>
                  </a:moveTo>
                  <a:cubicBezTo>
                    <a:pt x="8147" y="974"/>
                    <a:pt x="8591" y="4045"/>
                    <a:pt x="7240" y="6483"/>
                  </a:cubicBezTo>
                  <a:cubicBezTo>
                    <a:pt x="6493" y="7840"/>
                    <a:pt x="5240" y="8254"/>
                    <a:pt x="3889" y="8254"/>
                  </a:cubicBezTo>
                  <a:cubicBezTo>
                    <a:pt x="2558" y="8254"/>
                    <a:pt x="1131" y="7851"/>
                    <a:pt x="1" y="7551"/>
                  </a:cubicBezTo>
                  <a:lnTo>
                    <a:pt x="1" y="7551"/>
                  </a:lnTo>
                  <a:cubicBezTo>
                    <a:pt x="19" y="7787"/>
                    <a:pt x="161" y="8109"/>
                    <a:pt x="161" y="8109"/>
                  </a:cubicBezTo>
                  <a:cubicBezTo>
                    <a:pt x="1263" y="8396"/>
                    <a:pt x="2630" y="8764"/>
                    <a:pt x="3921" y="8764"/>
                  </a:cubicBezTo>
                  <a:cubicBezTo>
                    <a:pt x="5309" y="8764"/>
                    <a:pt x="6607" y="8338"/>
                    <a:pt x="7391" y="6927"/>
                  </a:cubicBezTo>
                  <a:cubicBezTo>
                    <a:pt x="8894" y="4196"/>
                    <a:pt x="8175" y="690"/>
                    <a:pt x="8894" y="189"/>
                  </a:cubicBezTo>
                  <a:lnTo>
                    <a:pt x="8563" y="0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5160475" y="2542075"/>
              <a:ext cx="71150" cy="139425"/>
            </a:xfrm>
            <a:custGeom>
              <a:avLst/>
              <a:gdLst/>
              <a:ahLst/>
              <a:cxnLst/>
              <a:rect l="l" t="t" r="r" b="b"/>
              <a:pathLst>
                <a:path w="2846" h="5577" extrusionOk="0">
                  <a:moveTo>
                    <a:pt x="1286" y="0"/>
                  </a:moveTo>
                  <a:lnTo>
                    <a:pt x="1" y="5576"/>
                  </a:lnTo>
                  <a:cubicBezTo>
                    <a:pt x="918" y="5283"/>
                    <a:pt x="1976" y="4575"/>
                    <a:pt x="2846" y="3422"/>
                  </a:cubicBezTo>
                  <a:cubicBezTo>
                    <a:pt x="2846" y="3422"/>
                    <a:pt x="2411" y="1418"/>
                    <a:pt x="1286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5188125" y="2615325"/>
              <a:ext cx="37600" cy="58125"/>
            </a:xfrm>
            <a:custGeom>
              <a:avLst/>
              <a:gdLst/>
              <a:ahLst/>
              <a:cxnLst/>
              <a:rect l="l" t="t" r="r" b="b"/>
              <a:pathLst>
                <a:path w="1504" h="2325" extrusionOk="0">
                  <a:moveTo>
                    <a:pt x="1456" y="0"/>
                  </a:moveTo>
                  <a:cubicBezTo>
                    <a:pt x="1173" y="926"/>
                    <a:pt x="738" y="1682"/>
                    <a:pt x="1" y="2325"/>
                  </a:cubicBezTo>
                  <a:cubicBezTo>
                    <a:pt x="322" y="2268"/>
                    <a:pt x="889" y="2060"/>
                    <a:pt x="1277" y="1786"/>
                  </a:cubicBezTo>
                  <a:cubicBezTo>
                    <a:pt x="1277" y="1786"/>
                    <a:pt x="1503" y="860"/>
                    <a:pt x="145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4814600" y="2744775"/>
              <a:ext cx="28975" cy="17875"/>
            </a:xfrm>
            <a:custGeom>
              <a:avLst/>
              <a:gdLst/>
              <a:ahLst/>
              <a:cxnLst/>
              <a:rect l="l" t="t" r="r" b="b"/>
              <a:pathLst>
                <a:path w="1159" h="715" extrusionOk="0">
                  <a:moveTo>
                    <a:pt x="743" y="0"/>
                  </a:moveTo>
                  <a:cubicBezTo>
                    <a:pt x="417" y="0"/>
                    <a:pt x="0" y="162"/>
                    <a:pt x="0" y="162"/>
                  </a:cubicBezTo>
                  <a:cubicBezTo>
                    <a:pt x="323" y="541"/>
                    <a:pt x="601" y="714"/>
                    <a:pt x="800" y="714"/>
                  </a:cubicBezTo>
                  <a:cubicBezTo>
                    <a:pt x="969" y="714"/>
                    <a:pt x="1081" y="590"/>
                    <a:pt x="1115" y="360"/>
                  </a:cubicBezTo>
                  <a:cubicBezTo>
                    <a:pt x="1159" y="82"/>
                    <a:pt x="974" y="0"/>
                    <a:pt x="743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5120325" y="2559775"/>
              <a:ext cx="94300" cy="332950"/>
            </a:xfrm>
            <a:custGeom>
              <a:avLst/>
              <a:gdLst/>
              <a:ahLst/>
              <a:cxnLst/>
              <a:rect l="l" t="t" r="r" b="b"/>
              <a:pathLst>
                <a:path w="3772" h="13318" extrusionOk="0">
                  <a:moveTo>
                    <a:pt x="2450" y="0"/>
                  </a:moveTo>
                  <a:cubicBezTo>
                    <a:pt x="1524" y="0"/>
                    <a:pt x="421" y="1449"/>
                    <a:pt x="681" y="2846"/>
                  </a:cubicBezTo>
                  <a:cubicBezTo>
                    <a:pt x="1305" y="6125"/>
                    <a:pt x="0" y="7203"/>
                    <a:pt x="66" y="7656"/>
                  </a:cubicBezTo>
                  <a:cubicBezTo>
                    <a:pt x="189" y="8308"/>
                    <a:pt x="766" y="8280"/>
                    <a:pt x="1475" y="13317"/>
                  </a:cubicBezTo>
                  <a:lnTo>
                    <a:pt x="2287" y="13317"/>
                  </a:lnTo>
                  <a:cubicBezTo>
                    <a:pt x="1012" y="9112"/>
                    <a:pt x="1692" y="7807"/>
                    <a:pt x="1711" y="7401"/>
                  </a:cubicBezTo>
                  <a:cubicBezTo>
                    <a:pt x="1739" y="6985"/>
                    <a:pt x="945" y="6673"/>
                    <a:pt x="2703" y="3819"/>
                  </a:cubicBezTo>
                  <a:cubicBezTo>
                    <a:pt x="3507" y="2543"/>
                    <a:pt x="3771" y="521"/>
                    <a:pt x="2798" y="77"/>
                  </a:cubicBezTo>
                  <a:cubicBezTo>
                    <a:pt x="2687" y="25"/>
                    <a:pt x="2570" y="0"/>
                    <a:pt x="245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5122675" y="2743125"/>
              <a:ext cx="55550" cy="149350"/>
            </a:xfrm>
            <a:custGeom>
              <a:avLst/>
              <a:gdLst/>
              <a:ahLst/>
              <a:cxnLst/>
              <a:rect l="l" t="t" r="r" b="b"/>
              <a:pathLst>
                <a:path w="2222" h="5974" extrusionOk="0">
                  <a:moveTo>
                    <a:pt x="1645" y="1"/>
                  </a:moveTo>
                  <a:cubicBezTo>
                    <a:pt x="1291" y="283"/>
                    <a:pt x="910" y="441"/>
                    <a:pt x="536" y="441"/>
                  </a:cubicBezTo>
                  <a:cubicBezTo>
                    <a:pt x="471" y="441"/>
                    <a:pt x="406" y="436"/>
                    <a:pt x="341" y="426"/>
                  </a:cubicBezTo>
                  <a:cubicBezTo>
                    <a:pt x="228" y="407"/>
                    <a:pt x="105" y="379"/>
                    <a:pt x="1" y="322"/>
                  </a:cubicBezTo>
                  <a:lnTo>
                    <a:pt x="1" y="322"/>
                  </a:lnTo>
                  <a:cubicBezTo>
                    <a:pt x="114" y="965"/>
                    <a:pt x="700" y="974"/>
                    <a:pt x="1409" y="5974"/>
                  </a:cubicBezTo>
                  <a:lnTo>
                    <a:pt x="2222" y="5974"/>
                  </a:lnTo>
                  <a:cubicBezTo>
                    <a:pt x="946" y="1778"/>
                    <a:pt x="1617" y="473"/>
                    <a:pt x="1645" y="67"/>
                  </a:cubicBezTo>
                  <a:lnTo>
                    <a:pt x="1645" y="1"/>
                  </a:ln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5370775" y="2434100"/>
              <a:ext cx="41825" cy="38075"/>
            </a:xfrm>
            <a:custGeom>
              <a:avLst/>
              <a:gdLst/>
              <a:ahLst/>
              <a:cxnLst/>
              <a:rect l="l" t="t" r="r" b="b"/>
              <a:pathLst>
                <a:path w="1673" h="1523" extrusionOk="0">
                  <a:moveTo>
                    <a:pt x="0" y="1"/>
                  </a:moveTo>
                  <a:cubicBezTo>
                    <a:pt x="350" y="1343"/>
                    <a:pt x="1474" y="1522"/>
                    <a:pt x="1474" y="1522"/>
                  </a:cubicBezTo>
                  <a:lnTo>
                    <a:pt x="1673" y="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5344900" y="2367875"/>
              <a:ext cx="178750" cy="89975"/>
            </a:xfrm>
            <a:custGeom>
              <a:avLst/>
              <a:gdLst/>
              <a:ahLst/>
              <a:cxnLst/>
              <a:rect l="l" t="t" r="r" b="b"/>
              <a:pathLst>
                <a:path w="7150" h="3599" extrusionOk="0">
                  <a:moveTo>
                    <a:pt x="2583" y="1"/>
                  </a:moveTo>
                  <a:cubicBezTo>
                    <a:pt x="1656" y="1"/>
                    <a:pt x="1" y="750"/>
                    <a:pt x="629" y="2082"/>
                  </a:cubicBezTo>
                  <a:cubicBezTo>
                    <a:pt x="982" y="2827"/>
                    <a:pt x="1509" y="3598"/>
                    <a:pt x="2691" y="3598"/>
                  </a:cubicBezTo>
                  <a:cubicBezTo>
                    <a:pt x="3249" y="3598"/>
                    <a:pt x="3953" y="3426"/>
                    <a:pt x="4853" y="2999"/>
                  </a:cubicBezTo>
                  <a:cubicBezTo>
                    <a:pt x="4853" y="2999"/>
                    <a:pt x="5520" y="3414"/>
                    <a:pt x="6098" y="3414"/>
                  </a:cubicBezTo>
                  <a:cubicBezTo>
                    <a:pt x="6410" y="3414"/>
                    <a:pt x="6696" y="3294"/>
                    <a:pt x="6838" y="2924"/>
                  </a:cubicBezTo>
                  <a:cubicBezTo>
                    <a:pt x="7150" y="2101"/>
                    <a:pt x="6809" y="2215"/>
                    <a:pt x="6658" y="1875"/>
                  </a:cubicBezTo>
                  <a:cubicBezTo>
                    <a:pt x="6441" y="1430"/>
                    <a:pt x="5997" y="1119"/>
                    <a:pt x="5467" y="1081"/>
                  </a:cubicBezTo>
                  <a:cubicBezTo>
                    <a:pt x="4768" y="1043"/>
                    <a:pt x="3870" y="816"/>
                    <a:pt x="3076" y="126"/>
                  </a:cubicBezTo>
                  <a:cubicBezTo>
                    <a:pt x="2978" y="42"/>
                    <a:pt x="2801" y="1"/>
                    <a:pt x="2583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5372175" y="2437650"/>
              <a:ext cx="143450" cy="22300"/>
            </a:xfrm>
            <a:custGeom>
              <a:avLst/>
              <a:gdLst/>
              <a:ahLst/>
              <a:cxnLst/>
              <a:rect l="l" t="t" r="r" b="b"/>
              <a:pathLst>
                <a:path w="5738" h="892" extrusionOk="0">
                  <a:moveTo>
                    <a:pt x="3686" y="0"/>
                  </a:moveTo>
                  <a:cubicBezTo>
                    <a:pt x="2726" y="456"/>
                    <a:pt x="1996" y="641"/>
                    <a:pt x="1424" y="641"/>
                  </a:cubicBezTo>
                  <a:cubicBezTo>
                    <a:pt x="786" y="641"/>
                    <a:pt x="345" y="410"/>
                    <a:pt x="1" y="66"/>
                  </a:cubicBezTo>
                  <a:lnTo>
                    <a:pt x="1" y="66"/>
                  </a:lnTo>
                  <a:cubicBezTo>
                    <a:pt x="367" y="519"/>
                    <a:pt x="884" y="892"/>
                    <a:pt x="1705" y="892"/>
                  </a:cubicBezTo>
                  <a:cubicBezTo>
                    <a:pt x="2238" y="892"/>
                    <a:pt x="2900" y="735"/>
                    <a:pt x="3734" y="340"/>
                  </a:cubicBezTo>
                  <a:cubicBezTo>
                    <a:pt x="3734" y="340"/>
                    <a:pt x="4342" y="668"/>
                    <a:pt x="4901" y="668"/>
                  </a:cubicBezTo>
                  <a:cubicBezTo>
                    <a:pt x="5248" y="668"/>
                    <a:pt x="5576" y="542"/>
                    <a:pt x="5728" y="133"/>
                  </a:cubicBezTo>
                  <a:cubicBezTo>
                    <a:pt x="5728" y="123"/>
                    <a:pt x="5737" y="114"/>
                    <a:pt x="5737" y="104"/>
                  </a:cubicBezTo>
                  <a:lnTo>
                    <a:pt x="5737" y="104"/>
                  </a:lnTo>
                  <a:cubicBezTo>
                    <a:pt x="5588" y="376"/>
                    <a:pt x="5336" y="470"/>
                    <a:pt x="5058" y="470"/>
                  </a:cubicBezTo>
                  <a:cubicBezTo>
                    <a:pt x="4436" y="470"/>
                    <a:pt x="3686" y="0"/>
                    <a:pt x="36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5347200" y="2367000"/>
              <a:ext cx="176400" cy="82050"/>
            </a:xfrm>
            <a:custGeom>
              <a:avLst/>
              <a:gdLst/>
              <a:ahLst/>
              <a:cxnLst/>
              <a:rect l="l" t="t" r="r" b="b"/>
              <a:pathLst>
                <a:path w="7056" h="3282" extrusionOk="0">
                  <a:moveTo>
                    <a:pt x="2432" y="0"/>
                  </a:moveTo>
                  <a:cubicBezTo>
                    <a:pt x="1505" y="0"/>
                    <a:pt x="1" y="648"/>
                    <a:pt x="461" y="2117"/>
                  </a:cubicBezTo>
                  <a:cubicBezTo>
                    <a:pt x="731" y="3000"/>
                    <a:pt x="1602" y="3282"/>
                    <a:pt x="2027" y="3282"/>
                  </a:cubicBezTo>
                  <a:cubicBezTo>
                    <a:pt x="2048" y="3282"/>
                    <a:pt x="2068" y="3281"/>
                    <a:pt x="2087" y="3280"/>
                  </a:cubicBezTo>
                  <a:cubicBezTo>
                    <a:pt x="3117" y="3223"/>
                    <a:pt x="4033" y="2845"/>
                    <a:pt x="4723" y="2410"/>
                  </a:cubicBezTo>
                  <a:cubicBezTo>
                    <a:pt x="4765" y="2384"/>
                    <a:pt x="4828" y="2372"/>
                    <a:pt x="4905" y="2372"/>
                  </a:cubicBezTo>
                  <a:cubicBezTo>
                    <a:pt x="5360" y="2372"/>
                    <a:pt x="6334" y="2765"/>
                    <a:pt x="6705" y="2765"/>
                  </a:cubicBezTo>
                  <a:cubicBezTo>
                    <a:pt x="6785" y="2765"/>
                    <a:pt x="6837" y="2747"/>
                    <a:pt x="6850" y="2703"/>
                  </a:cubicBezTo>
                  <a:cubicBezTo>
                    <a:pt x="7055" y="1946"/>
                    <a:pt x="6567" y="1078"/>
                    <a:pt x="6053" y="1078"/>
                  </a:cubicBezTo>
                  <a:cubicBezTo>
                    <a:pt x="6048" y="1078"/>
                    <a:pt x="6042" y="1078"/>
                    <a:pt x="6037" y="1078"/>
                  </a:cubicBezTo>
                  <a:cubicBezTo>
                    <a:pt x="5886" y="1086"/>
                    <a:pt x="5692" y="1107"/>
                    <a:pt x="5461" y="1107"/>
                  </a:cubicBezTo>
                  <a:cubicBezTo>
                    <a:pt x="4870" y="1107"/>
                    <a:pt x="4032" y="971"/>
                    <a:pt x="3013" y="142"/>
                  </a:cubicBezTo>
                  <a:cubicBezTo>
                    <a:pt x="2897" y="49"/>
                    <a:pt x="2686" y="0"/>
                    <a:pt x="243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5239625" y="2481600"/>
              <a:ext cx="102100" cy="88200"/>
            </a:xfrm>
            <a:custGeom>
              <a:avLst/>
              <a:gdLst/>
              <a:ahLst/>
              <a:cxnLst/>
              <a:rect l="l" t="t" r="r" b="b"/>
              <a:pathLst>
                <a:path w="4084" h="3528" extrusionOk="0">
                  <a:moveTo>
                    <a:pt x="1" y="0"/>
                  </a:moveTo>
                  <a:lnTo>
                    <a:pt x="1" y="0"/>
                  </a:lnTo>
                  <a:cubicBezTo>
                    <a:pt x="965" y="1238"/>
                    <a:pt x="559" y="3242"/>
                    <a:pt x="2023" y="3497"/>
                  </a:cubicBezTo>
                  <a:cubicBezTo>
                    <a:pt x="2150" y="3518"/>
                    <a:pt x="2273" y="3527"/>
                    <a:pt x="2392" y="3527"/>
                  </a:cubicBezTo>
                  <a:cubicBezTo>
                    <a:pt x="3143" y="3527"/>
                    <a:pt x="3733" y="3134"/>
                    <a:pt x="4084" y="2571"/>
                  </a:cubicBezTo>
                  <a:lnTo>
                    <a:pt x="4084" y="2571"/>
                  </a:lnTo>
                  <a:cubicBezTo>
                    <a:pt x="3961" y="2703"/>
                    <a:pt x="3724" y="2741"/>
                    <a:pt x="3545" y="2760"/>
                  </a:cubicBezTo>
                  <a:cubicBezTo>
                    <a:pt x="3433" y="2776"/>
                    <a:pt x="3325" y="2785"/>
                    <a:pt x="3219" y="2785"/>
                  </a:cubicBezTo>
                  <a:cubicBezTo>
                    <a:pt x="2310" y="2785"/>
                    <a:pt x="1603" y="2187"/>
                    <a:pt x="1078" y="1333"/>
                  </a:cubicBezTo>
                  <a:cubicBezTo>
                    <a:pt x="766" y="841"/>
                    <a:pt x="530" y="293"/>
                    <a:pt x="1" y="0"/>
                  </a:cubicBezTo>
                  <a:close/>
                </a:path>
              </a:pathLst>
            </a:custGeom>
            <a:solidFill>
              <a:srgbClr val="FC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5157875" y="2874600"/>
              <a:ext cx="27925" cy="20475"/>
            </a:xfrm>
            <a:custGeom>
              <a:avLst/>
              <a:gdLst/>
              <a:ahLst/>
              <a:cxnLst/>
              <a:rect l="l" t="t" r="r" b="b"/>
              <a:pathLst>
                <a:path w="1117" h="819" extrusionOk="0">
                  <a:moveTo>
                    <a:pt x="499" y="0"/>
                  </a:moveTo>
                  <a:cubicBezTo>
                    <a:pt x="482" y="0"/>
                    <a:pt x="464" y="2"/>
                    <a:pt x="445" y="6"/>
                  </a:cubicBezTo>
                  <a:cubicBezTo>
                    <a:pt x="20" y="100"/>
                    <a:pt x="1" y="819"/>
                    <a:pt x="1" y="819"/>
                  </a:cubicBezTo>
                  <a:lnTo>
                    <a:pt x="1116" y="819"/>
                  </a:lnTo>
                  <a:cubicBezTo>
                    <a:pt x="1116" y="819"/>
                    <a:pt x="875" y="0"/>
                    <a:pt x="499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4954000" y="2872225"/>
              <a:ext cx="28125" cy="20500"/>
            </a:xfrm>
            <a:custGeom>
              <a:avLst/>
              <a:gdLst/>
              <a:ahLst/>
              <a:cxnLst/>
              <a:rect l="l" t="t" r="r" b="b"/>
              <a:pathLst>
                <a:path w="1125" h="820" extrusionOk="0">
                  <a:moveTo>
                    <a:pt x="507" y="1"/>
                  </a:moveTo>
                  <a:cubicBezTo>
                    <a:pt x="489" y="1"/>
                    <a:pt x="472" y="3"/>
                    <a:pt x="454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125" y="819"/>
                  </a:lnTo>
                  <a:cubicBezTo>
                    <a:pt x="1125" y="819"/>
                    <a:pt x="875" y="1"/>
                    <a:pt x="507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5018725" y="2872225"/>
              <a:ext cx="30025" cy="20500"/>
            </a:xfrm>
            <a:custGeom>
              <a:avLst/>
              <a:gdLst/>
              <a:ahLst/>
              <a:cxnLst/>
              <a:rect l="l" t="t" r="r" b="b"/>
              <a:pathLst>
                <a:path w="1201" h="820" extrusionOk="0">
                  <a:moveTo>
                    <a:pt x="531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19" y="101"/>
                    <a:pt x="1" y="819"/>
                    <a:pt x="1" y="819"/>
                  </a:cubicBezTo>
                  <a:lnTo>
                    <a:pt x="1201" y="819"/>
                  </a:lnTo>
                  <a:cubicBezTo>
                    <a:pt x="1201" y="819"/>
                    <a:pt x="934" y="1"/>
                    <a:pt x="531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5217675" y="2872225"/>
              <a:ext cx="30250" cy="20500"/>
            </a:xfrm>
            <a:custGeom>
              <a:avLst/>
              <a:gdLst/>
              <a:ahLst/>
              <a:cxnLst/>
              <a:rect l="l" t="t" r="r" b="b"/>
              <a:pathLst>
                <a:path w="1210" h="820" extrusionOk="0">
                  <a:moveTo>
                    <a:pt x="532" y="1"/>
                  </a:moveTo>
                  <a:cubicBezTo>
                    <a:pt x="512" y="1"/>
                    <a:pt x="493" y="3"/>
                    <a:pt x="473" y="6"/>
                  </a:cubicBezTo>
                  <a:cubicBezTo>
                    <a:pt x="38" y="101"/>
                    <a:pt x="0" y="819"/>
                    <a:pt x="0" y="819"/>
                  </a:cubicBezTo>
                  <a:lnTo>
                    <a:pt x="1210" y="819"/>
                  </a:lnTo>
                  <a:cubicBezTo>
                    <a:pt x="1210" y="819"/>
                    <a:pt x="943" y="1"/>
                    <a:pt x="532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895625" y="2487225"/>
              <a:ext cx="142625" cy="183650"/>
            </a:xfrm>
            <a:custGeom>
              <a:avLst/>
              <a:gdLst/>
              <a:ahLst/>
              <a:cxnLst/>
              <a:rect l="l" t="t" r="r" b="b"/>
              <a:pathLst>
                <a:path w="5705" h="7346" extrusionOk="0">
                  <a:moveTo>
                    <a:pt x="3191" y="0"/>
                  </a:moveTo>
                  <a:cubicBezTo>
                    <a:pt x="3085" y="0"/>
                    <a:pt x="2976" y="10"/>
                    <a:pt x="2864" y="30"/>
                  </a:cubicBezTo>
                  <a:cubicBezTo>
                    <a:pt x="1239" y="333"/>
                    <a:pt x="1" y="484"/>
                    <a:pt x="1" y="3707"/>
                  </a:cubicBezTo>
                  <a:cubicBezTo>
                    <a:pt x="1" y="4226"/>
                    <a:pt x="672" y="7345"/>
                    <a:pt x="1428" y="7345"/>
                  </a:cubicBezTo>
                  <a:cubicBezTo>
                    <a:pt x="2250" y="7336"/>
                    <a:pt x="4112" y="5691"/>
                    <a:pt x="4773" y="4274"/>
                  </a:cubicBezTo>
                  <a:cubicBezTo>
                    <a:pt x="5704" y="2278"/>
                    <a:pt x="4805" y="0"/>
                    <a:pt x="3191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5102600" y="2516000"/>
              <a:ext cx="111950" cy="173875"/>
            </a:xfrm>
            <a:custGeom>
              <a:avLst/>
              <a:gdLst/>
              <a:ahLst/>
              <a:cxnLst/>
              <a:rect l="l" t="t" r="r" b="b"/>
              <a:pathLst>
                <a:path w="4478" h="6955" extrusionOk="0">
                  <a:moveTo>
                    <a:pt x="2682" y="1"/>
                  </a:moveTo>
                  <a:cubicBezTo>
                    <a:pt x="2605" y="1"/>
                    <a:pt x="2527" y="14"/>
                    <a:pt x="2448" y="42"/>
                  </a:cubicBezTo>
                  <a:cubicBezTo>
                    <a:pt x="1456" y="410"/>
                    <a:pt x="1" y="467"/>
                    <a:pt x="1012" y="3227"/>
                  </a:cubicBezTo>
                  <a:cubicBezTo>
                    <a:pt x="1465" y="4436"/>
                    <a:pt x="1371" y="6591"/>
                    <a:pt x="1834" y="6922"/>
                  </a:cubicBezTo>
                  <a:cubicBezTo>
                    <a:pt x="1866" y="6944"/>
                    <a:pt x="1905" y="6955"/>
                    <a:pt x="1948" y="6955"/>
                  </a:cubicBezTo>
                  <a:cubicBezTo>
                    <a:pt x="2489" y="6955"/>
                    <a:pt x="3821" y="5293"/>
                    <a:pt x="4083" y="4068"/>
                  </a:cubicBezTo>
                  <a:cubicBezTo>
                    <a:pt x="4478" y="2225"/>
                    <a:pt x="3676" y="1"/>
                    <a:pt x="2682" y="1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5095750" y="2390400"/>
              <a:ext cx="98300" cy="102000"/>
            </a:xfrm>
            <a:custGeom>
              <a:avLst/>
              <a:gdLst/>
              <a:ahLst/>
              <a:cxnLst/>
              <a:rect l="l" t="t" r="r" b="b"/>
              <a:pathLst>
                <a:path w="3932" h="4080" extrusionOk="0">
                  <a:moveTo>
                    <a:pt x="0" y="0"/>
                  </a:moveTo>
                  <a:lnTo>
                    <a:pt x="0" y="0"/>
                  </a:lnTo>
                  <a:cubicBezTo>
                    <a:pt x="1116" y="1890"/>
                    <a:pt x="265" y="3705"/>
                    <a:pt x="1418" y="4036"/>
                  </a:cubicBezTo>
                  <a:cubicBezTo>
                    <a:pt x="1527" y="4066"/>
                    <a:pt x="1637" y="4080"/>
                    <a:pt x="1748" y="4080"/>
                  </a:cubicBezTo>
                  <a:cubicBezTo>
                    <a:pt x="2368" y="4080"/>
                    <a:pt x="3034" y="3644"/>
                    <a:pt x="3932" y="3147"/>
                  </a:cubicBezTo>
                  <a:lnTo>
                    <a:pt x="3932" y="3147"/>
                  </a:lnTo>
                  <a:cubicBezTo>
                    <a:pt x="3464" y="3327"/>
                    <a:pt x="2996" y="3615"/>
                    <a:pt x="2597" y="3615"/>
                  </a:cubicBezTo>
                  <a:cubicBezTo>
                    <a:pt x="2513" y="3615"/>
                    <a:pt x="2431" y="3602"/>
                    <a:pt x="2354" y="3572"/>
                  </a:cubicBezTo>
                  <a:cubicBezTo>
                    <a:pt x="1749" y="3365"/>
                    <a:pt x="1135" y="832"/>
                    <a:pt x="0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5443050" y="2418275"/>
              <a:ext cx="60050" cy="36775"/>
            </a:xfrm>
            <a:custGeom>
              <a:avLst/>
              <a:gdLst/>
              <a:ahLst/>
              <a:cxnLst/>
              <a:rect l="l" t="t" r="r" b="b"/>
              <a:pathLst>
                <a:path w="2402" h="1471" extrusionOk="0">
                  <a:moveTo>
                    <a:pt x="814" y="0"/>
                  </a:moveTo>
                  <a:cubicBezTo>
                    <a:pt x="814" y="0"/>
                    <a:pt x="1" y="256"/>
                    <a:pt x="360" y="1248"/>
                  </a:cubicBezTo>
                  <a:lnTo>
                    <a:pt x="814" y="1097"/>
                  </a:lnTo>
                  <a:cubicBezTo>
                    <a:pt x="1273" y="1365"/>
                    <a:pt x="1617" y="1470"/>
                    <a:pt x="1998" y="1470"/>
                  </a:cubicBezTo>
                  <a:cubicBezTo>
                    <a:pt x="2126" y="1470"/>
                    <a:pt x="2259" y="1458"/>
                    <a:pt x="2401" y="1437"/>
                  </a:cubicBezTo>
                  <a:cubicBezTo>
                    <a:pt x="2401" y="1437"/>
                    <a:pt x="521" y="1049"/>
                    <a:pt x="814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5451850" y="2429575"/>
              <a:ext cx="69450" cy="24675"/>
            </a:xfrm>
            <a:custGeom>
              <a:avLst/>
              <a:gdLst/>
              <a:ahLst/>
              <a:cxnLst/>
              <a:rect l="l" t="t" r="r" b="b"/>
              <a:pathLst>
                <a:path w="2778" h="987" extrusionOk="0">
                  <a:moveTo>
                    <a:pt x="425" y="0"/>
                  </a:moveTo>
                  <a:cubicBezTo>
                    <a:pt x="0" y="0"/>
                    <a:pt x="498" y="716"/>
                    <a:pt x="1426" y="919"/>
                  </a:cubicBezTo>
                  <a:cubicBezTo>
                    <a:pt x="1593" y="956"/>
                    <a:pt x="1864" y="986"/>
                    <a:pt x="2111" y="986"/>
                  </a:cubicBezTo>
                  <a:cubicBezTo>
                    <a:pt x="2367" y="986"/>
                    <a:pt x="2596" y="953"/>
                    <a:pt x="2654" y="862"/>
                  </a:cubicBezTo>
                  <a:cubicBezTo>
                    <a:pt x="2777" y="645"/>
                    <a:pt x="1596" y="238"/>
                    <a:pt x="528" y="11"/>
                  </a:cubicBezTo>
                  <a:cubicBezTo>
                    <a:pt x="489" y="4"/>
                    <a:pt x="455" y="0"/>
                    <a:pt x="425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5451000" y="2419950"/>
              <a:ext cx="71000" cy="28775"/>
            </a:xfrm>
            <a:custGeom>
              <a:avLst/>
              <a:gdLst/>
              <a:ahLst/>
              <a:cxnLst/>
              <a:rect l="l" t="t" r="r" b="b"/>
              <a:pathLst>
                <a:path w="2840" h="1151" extrusionOk="0">
                  <a:moveTo>
                    <a:pt x="419" y="1"/>
                  </a:moveTo>
                  <a:cubicBezTo>
                    <a:pt x="139" y="1"/>
                    <a:pt x="0" y="582"/>
                    <a:pt x="183" y="582"/>
                  </a:cubicBezTo>
                  <a:cubicBezTo>
                    <a:pt x="220" y="582"/>
                    <a:pt x="270" y="558"/>
                    <a:pt x="335" y="500"/>
                  </a:cubicBezTo>
                  <a:cubicBezTo>
                    <a:pt x="342" y="495"/>
                    <a:pt x="354" y="493"/>
                    <a:pt x="370" y="493"/>
                  </a:cubicBezTo>
                  <a:cubicBezTo>
                    <a:pt x="637" y="493"/>
                    <a:pt x="2110" y="1151"/>
                    <a:pt x="2575" y="1151"/>
                  </a:cubicBezTo>
                  <a:cubicBezTo>
                    <a:pt x="2643" y="1151"/>
                    <a:pt x="2689" y="1137"/>
                    <a:pt x="2707" y="1105"/>
                  </a:cubicBezTo>
                  <a:cubicBezTo>
                    <a:pt x="2839" y="897"/>
                    <a:pt x="1526" y="302"/>
                    <a:pt x="477" y="9"/>
                  </a:cubicBezTo>
                  <a:cubicBezTo>
                    <a:pt x="457" y="4"/>
                    <a:pt x="438" y="1"/>
                    <a:pt x="419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5457950" y="2414775"/>
              <a:ext cx="80150" cy="33950"/>
            </a:xfrm>
            <a:custGeom>
              <a:avLst/>
              <a:gdLst/>
              <a:ahLst/>
              <a:cxnLst/>
              <a:rect l="l" t="t" r="r" b="b"/>
              <a:pathLst>
                <a:path w="3206" h="1358" extrusionOk="0">
                  <a:moveTo>
                    <a:pt x="515" y="0"/>
                  </a:moveTo>
                  <a:cubicBezTo>
                    <a:pt x="361" y="0"/>
                    <a:pt x="240" y="26"/>
                    <a:pt x="170" y="84"/>
                  </a:cubicBezTo>
                  <a:cubicBezTo>
                    <a:pt x="0" y="235"/>
                    <a:pt x="10" y="566"/>
                    <a:pt x="199" y="613"/>
                  </a:cubicBezTo>
                  <a:cubicBezTo>
                    <a:pt x="476" y="691"/>
                    <a:pt x="2050" y="1358"/>
                    <a:pt x="2454" y="1358"/>
                  </a:cubicBezTo>
                  <a:cubicBezTo>
                    <a:pt x="2491" y="1358"/>
                    <a:pt x="2518" y="1352"/>
                    <a:pt x="2533" y="1341"/>
                  </a:cubicBezTo>
                  <a:cubicBezTo>
                    <a:pt x="3206" y="796"/>
                    <a:pt x="1367" y="0"/>
                    <a:pt x="515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5477075" y="2406250"/>
              <a:ext cx="42325" cy="17375"/>
            </a:xfrm>
            <a:custGeom>
              <a:avLst/>
              <a:gdLst/>
              <a:ahLst/>
              <a:cxnLst/>
              <a:rect l="l" t="t" r="r" b="b"/>
              <a:pathLst>
                <a:path w="1693" h="695" extrusionOk="0">
                  <a:moveTo>
                    <a:pt x="557" y="1"/>
                  </a:moveTo>
                  <a:cubicBezTo>
                    <a:pt x="313" y="1"/>
                    <a:pt x="101" y="31"/>
                    <a:pt x="67" y="122"/>
                  </a:cubicBezTo>
                  <a:cubicBezTo>
                    <a:pt x="1" y="330"/>
                    <a:pt x="804" y="368"/>
                    <a:pt x="1551" y="689"/>
                  </a:cubicBezTo>
                  <a:cubicBezTo>
                    <a:pt x="1559" y="693"/>
                    <a:pt x="1567" y="694"/>
                    <a:pt x="1573" y="694"/>
                  </a:cubicBezTo>
                  <a:cubicBezTo>
                    <a:pt x="1693" y="694"/>
                    <a:pt x="1434" y="130"/>
                    <a:pt x="1381" y="94"/>
                  </a:cubicBezTo>
                  <a:cubicBezTo>
                    <a:pt x="1347" y="66"/>
                    <a:pt x="917" y="1"/>
                    <a:pt x="557" y="1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5487000" y="2409300"/>
              <a:ext cx="30250" cy="10275"/>
            </a:xfrm>
            <a:custGeom>
              <a:avLst/>
              <a:gdLst/>
              <a:ahLst/>
              <a:cxnLst/>
              <a:rect l="l" t="t" r="r" b="b"/>
              <a:pathLst>
                <a:path w="1210" h="411" extrusionOk="0">
                  <a:moveTo>
                    <a:pt x="431" y="0"/>
                  </a:moveTo>
                  <a:cubicBezTo>
                    <a:pt x="243" y="0"/>
                    <a:pt x="76" y="23"/>
                    <a:pt x="48" y="95"/>
                  </a:cubicBezTo>
                  <a:cubicBezTo>
                    <a:pt x="1" y="246"/>
                    <a:pt x="549" y="170"/>
                    <a:pt x="1088" y="407"/>
                  </a:cubicBezTo>
                  <a:cubicBezTo>
                    <a:pt x="1097" y="410"/>
                    <a:pt x="1104" y="411"/>
                    <a:pt x="1111" y="411"/>
                  </a:cubicBezTo>
                  <a:cubicBezTo>
                    <a:pt x="1209" y="411"/>
                    <a:pt x="1065" y="102"/>
                    <a:pt x="1012" y="66"/>
                  </a:cubicBezTo>
                  <a:cubicBezTo>
                    <a:pt x="990" y="44"/>
                    <a:pt x="691" y="0"/>
                    <a:pt x="43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5399625" y="2389100"/>
              <a:ext cx="40850" cy="22125"/>
            </a:xfrm>
            <a:custGeom>
              <a:avLst/>
              <a:gdLst/>
              <a:ahLst/>
              <a:cxnLst/>
              <a:rect l="l" t="t" r="r" b="b"/>
              <a:pathLst>
                <a:path w="1634" h="885" extrusionOk="0">
                  <a:moveTo>
                    <a:pt x="656" y="0"/>
                  </a:moveTo>
                  <a:cubicBezTo>
                    <a:pt x="375" y="0"/>
                    <a:pt x="137" y="14"/>
                    <a:pt x="122" y="52"/>
                  </a:cubicBezTo>
                  <a:cubicBezTo>
                    <a:pt x="1" y="313"/>
                    <a:pt x="393" y="884"/>
                    <a:pt x="856" y="884"/>
                  </a:cubicBezTo>
                  <a:cubicBezTo>
                    <a:pt x="863" y="884"/>
                    <a:pt x="870" y="884"/>
                    <a:pt x="878" y="884"/>
                  </a:cubicBezTo>
                  <a:cubicBezTo>
                    <a:pt x="1350" y="865"/>
                    <a:pt x="1634" y="81"/>
                    <a:pt x="1596" y="52"/>
                  </a:cubicBezTo>
                  <a:cubicBezTo>
                    <a:pt x="1574" y="30"/>
                    <a:pt x="1069" y="0"/>
                    <a:pt x="656" y="0"/>
                  </a:cubicBezTo>
                  <a:close/>
                </a:path>
              </a:pathLst>
            </a:custGeom>
            <a:solidFill>
              <a:srgbClr val="F4A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5404775" y="2388575"/>
              <a:ext cx="32175" cy="17925"/>
            </a:xfrm>
            <a:custGeom>
              <a:avLst/>
              <a:gdLst/>
              <a:ahLst/>
              <a:cxnLst/>
              <a:rect l="l" t="t" r="r" b="b"/>
              <a:pathLst>
                <a:path w="1287" h="717" extrusionOk="0">
                  <a:moveTo>
                    <a:pt x="779" y="1"/>
                  </a:moveTo>
                  <a:cubicBezTo>
                    <a:pt x="479" y="1"/>
                    <a:pt x="179" y="39"/>
                    <a:pt x="1" y="139"/>
                  </a:cubicBezTo>
                  <a:cubicBezTo>
                    <a:pt x="10" y="333"/>
                    <a:pt x="191" y="716"/>
                    <a:pt x="543" y="716"/>
                  </a:cubicBezTo>
                  <a:cubicBezTo>
                    <a:pt x="551" y="716"/>
                    <a:pt x="559" y="716"/>
                    <a:pt x="568" y="716"/>
                  </a:cubicBezTo>
                  <a:cubicBezTo>
                    <a:pt x="1097" y="706"/>
                    <a:pt x="1286" y="35"/>
                    <a:pt x="1286" y="35"/>
                  </a:cubicBezTo>
                  <a:cubicBezTo>
                    <a:pt x="1135" y="14"/>
                    <a:pt x="957" y="1"/>
                    <a:pt x="779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5408800" y="2385275"/>
              <a:ext cx="22150" cy="15775"/>
            </a:xfrm>
            <a:custGeom>
              <a:avLst/>
              <a:gdLst/>
              <a:ahLst/>
              <a:cxnLst/>
              <a:rect l="l" t="t" r="r" b="b"/>
              <a:pathLst>
                <a:path w="886" h="631" extrusionOk="0">
                  <a:moveTo>
                    <a:pt x="491" y="0"/>
                  </a:moveTo>
                  <a:cubicBezTo>
                    <a:pt x="262" y="0"/>
                    <a:pt x="0" y="108"/>
                    <a:pt x="10" y="281"/>
                  </a:cubicBezTo>
                  <a:cubicBezTo>
                    <a:pt x="29" y="423"/>
                    <a:pt x="76" y="630"/>
                    <a:pt x="407" y="630"/>
                  </a:cubicBezTo>
                  <a:cubicBezTo>
                    <a:pt x="412" y="631"/>
                    <a:pt x="416" y="631"/>
                    <a:pt x="421" y="631"/>
                  </a:cubicBezTo>
                  <a:cubicBezTo>
                    <a:pt x="740" y="631"/>
                    <a:pt x="804" y="309"/>
                    <a:pt x="804" y="309"/>
                  </a:cubicBezTo>
                  <a:cubicBezTo>
                    <a:pt x="885" y="92"/>
                    <a:pt x="702" y="0"/>
                    <a:pt x="491" y="0"/>
                  </a:cubicBezTo>
                  <a:close/>
                </a:path>
              </a:pathLst>
            </a:custGeom>
            <a:solidFill>
              <a:srgbClr val="93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5418025" y="2394325"/>
              <a:ext cx="5550" cy="3175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157" y="0"/>
                  </a:moveTo>
                  <a:cubicBezTo>
                    <a:pt x="113" y="0"/>
                    <a:pt x="50" y="12"/>
                    <a:pt x="0" y="32"/>
                  </a:cubicBezTo>
                  <a:cubicBezTo>
                    <a:pt x="0" y="61"/>
                    <a:pt x="10" y="127"/>
                    <a:pt x="104" y="127"/>
                  </a:cubicBezTo>
                  <a:cubicBezTo>
                    <a:pt x="199" y="127"/>
                    <a:pt x="208" y="32"/>
                    <a:pt x="208" y="32"/>
                  </a:cubicBezTo>
                  <a:cubicBezTo>
                    <a:pt x="221" y="10"/>
                    <a:pt x="197" y="0"/>
                    <a:pt x="157" y="0"/>
                  </a:cubicBezTo>
                  <a:close/>
                </a:path>
              </a:pathLst>
            </a:custGeom>
            <a:solidFill>
              <a:srgbClr val="BA8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5394150" y="2376675"/>
              <a:ext cx="47525" cy="18700"/>
            </a:xfrm>
            <a:custGeom>
              <a:avLst/>
              <a:gdLst/>
              <a:ahLst/>
              <a:cxnLst/>
              <a:rect l="l" t="t" r="r" b="b"/>
              <a:pathLst>
                <a:path w="1901" h="748" extrusionOk="0">
                  <a:moveTo>
                    <a:pt x="987" y="0"/>
                  </a:moveTo>
                  <a:cubicBezTo>
                    <a:pt x="715" y="0"/>
                    <a:pt x="402" y="132"/>
                    <a:pt x="1" y="483"/>
                  </a:cubicBezTo>
                  <a:lnTo>
                    <a:pt x="76" y="748"/>
                  </a:lnTo>
                  <a:cubicBezTo>
                    <a:pt x="76" y="748"/>
                    <a:pt x="415" y="500"/>
                    <a:pt x="1108" y="500"/>
                  </a:cubicBezTo>
                  <a:cubicBezTo>
                    <a:pt x="1334" y="500"/>
                    <a:pt x="1598" y="527"/>
                    <a:pt x="1900" y="596"/>
                  </a:cubicBezTo>
                  <a:lnTo>
                    <a:pt x="1900" y="436"/>
                  </a:lnTo>
                  <a:cubicBezTo>
                    <a:pt x="1597" y="201"/>
                    <a:pt x="1323" y="0"/>
                    <a:pt x="987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5432775" y="2419975"/>
              <a:ext cx="30625" cy="29875"/>
            </a:xfrm>
            <a:custGeom>
              <a:avLst/>
              <a:gdLst/>
              <a:ahLst/>
              <a:cxnLst/>
              <a:rect l="l" t="t" r="r" b="b"/>
              <a:pathLst>
                <a:path w="1225" h="1195" extrusionOk="0">
                  <a:moveTo>
                    <a:pt x="959" y="0"/>
                  </a:moveTo>
                  <a:cubicBezTo>
                    <a:pt x="824" y="0"/>
                    <a:pt x="130" y="267"/>
                    <a:pt x="72" y="490"/>
                  </a:cubicBezTo>
                  <a:cubicBezTo>
                    <a:pt x="0" y="712"/>
                    <a:pt x="441" y="1195"/>
                    <a:pt x="761" y="1195"/>
                  </a:cubicBezTo>
                  <a:cubicBezTo>
                    <a:pt x="780" y="1195"/>
                    <a:pt x="800" y="1193"/>
                    <a:pt x="818" y="1189"/>
                  </a:cubicBezTo>
                  <a:cubicBezTo>
                    <a:pt x="1225" y="1085"/>
                    <a:pt x="554" y="641"/>
                    <a:pt x="979" y="17"/>
                  </a:cubicBezTo>
                  <a:cubicBezTo>
                    <a:pt x="986" y="6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5379275" y="2366425"/>
              <a:ext cx="47975" cy="25875"/>
            </a:xfrm>
            <a:custGeom>
              <a:avLst/>
              <a:gdLst/>
              <a:ahLst/>
              <a:cxnLst/>
              <a:rect l="l" t="t" r="r" b="b"/>
              <a:pathLst>
                <a:path w="1919" h="1035" extrusionOk="0">
                  <a:moveTo>
                    <a:pt x="1165" y="1"/>
                  </a:moveTo>
                  <a:cubicBezTo>
                    <a:pt x="971" y="1"/>
                    <a:pt x="738" y="50"/>
                    <a:pt x="463" y="184"/>
                  </a:cubicBezTo>
                  <a:cubicBezTo>
                    <a:pt x="0" y="402"/>
                    <a:pt x="511" y="1035"/>
                    <a:pt x="511" y="1035"/>
                  </a:cubicBezTo>
                  <a:cubicBezTo>
                    <a:pt x="666" y="683"/>
                    <a:pt x="921" y="317"/>
                    <a:pt x="1581" y="317"/>
                  </a:cubicBezTo>
                  <a:cubicBezTo>
                    <a:pt x="1683" y="317"/>
                    <a:pt x="1796" y="326"/>
                    <a:pt x="1919" y="345"/>
                  </a:cubicBezTo>
                  <a:cubicBezTo>
                    <a:pt x="1919" y="345"/>
                    <a:pt x="1679" y="1"/>
                    <a:pt x="1165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5395800" y="2387100"/>
              <a:ext cx="46350" cy="8275"/>
            </a:xfrm>
            <a:custGeom>
              <a:avLst/>
              <a:gdLst/>
              <a:ahLst/>
              <a:cxnLst/>
              <a:rect l="l" t="t" r="r" b="b"/>
              <a:pathLst>
                <a:path w="1854" h="331" extrusionOk="0">
                  <a:moveTo>
                    <a:pt x="1105" y="1"/>
                  </a:moveTo>
                  <a:cubicBezTo>
                    <a:pt x="367" y="1"/>
                    <a:pt x="1" y="293"/>
                    <a:pt x="1" y="293"/>
                  </a:cubicBezTo>
                  <a:lnTo>
                    <a:pt x="10" y="331"/>
                  </a:lnTo>
                  <a:cubicBezTo>
                    <a:pt x="10" y="331"/>
                    <a:pt x="352" y="115"/>
                    <a:pt x="1034" y="115"/>
                  </a:cubicBezTo>
                  <a:cubicBezTo>
                    <a:pt x="1267" y="115"/>
                    <a:pt x="1540" y="140"/>
                    <a:pt x="1853" y="208"/>
                  </a:cubicBezTo>
                  <a:lnTo>
                    <a:pt x="1825" y="85"/>
                  </a:lnTo>
                  <a:cubicBezTo>
                    <a:pt x="1555" y="24"/>
                    <a:pt x="1315" y="1"/>
                    <a:pt x="1105" y="1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5121975" y="2735350"/>
              <a:ext cx="37600" cy="28850"/>
            </a:xfrm>
            <a:custGeom>
              <a:avLst/>
              <a:gdLst/>
              <a:ahLst/>
              <a:cxnLst/>
              <a:rect l="l" t="t" r="r" b="b"/>
              <a:pathLst>
                <a:path w="1504" h="1154" extrusionOk="0">
                  <a:moveTo>
                    <a:pt x="416" y="0"/>
                  </a:moveTo>
                  <a:cubicBezTo>
                    <a:pt x="190" y="0"/>
                    <a:pt x="0" y="255"/>
                    <a:pt x="0" y="577"/>
                  </a:cubicBezTo>
                  <a:cubicBezTo>
                    <a:pt x="0" y="898"/>
                    <a:pt x="190" y="1153"/>
                    <a:pt x="416" y="1153"/>
                  </a:cubicBezTo>
                  <a:cubicBezTo>
                    <a:pt x="653" y="1153"/>
                    <a:pt x="1503" y="728"/>
                    <a:pt x="1503" y="406"/>
                  </a:cubicBezTo>
                  <a:cubicBezTo>
                    <a:pt x="1503" y="95"/>
                    <a:pt x="643" y="0"/>
                    <a:pt x="416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4907450" y="2737700"/>
              <a:ext cx="33325" cy="28850"/>
            </a:xfrm>
            <a:custGeom>
              <a:avLst/>
              <a:gdLst/>
              <a:ahLst/>
              <a:cxnLst/>
              <a:rect l="l" t="t" r="r" b="b"/>
              <a:pathLst>
                <a:path w="1333" h="1154" extrusionOk="0">
                  <a:moveTo>
                    <a:pt x="407" y="1"/>
                  </a:moveTo>
                  <a:cubicBezTo>
                    <a:pt x="189" y="1"/>
                    <a:pt x="0" y="256"/>
                    <a:pt x="0" y="577"/>
                  </a:cubicBezTo>
                  <a:cubicBezTo>
                    <a:pt x="0" y="898"/>
                    <a:pt x="189" y="1154"/>
                    <a:pt x="407" y="1154"/>
                  </a:cubicBezTo>
                  <a:cubicBezTo>
                    <a:pt x="633" y="1144"/>
                    <a:pt x="1333" y="1116"/>
                    <a:pt x="1333" y="794"/>
                  </a:cubicBezTo>
                  <a:cubicBezTo>
                    <a:pt x="1333" y="483"/>
                    <a:pt x="633" y="1"/>
                    <a:pt x="407" y="1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5433375" y="2434575"/>
              <a:ext cx="15375" cy="17500"/>
            </a:xfrm>
            <a:custGeom>
              <a:avLst/>
              <a:gdLst/>
              <a:ahLst/>
              <a:cxnLst/>
              <a:rect l="l" t="t" r="r" b="b"/>
              <a:pathLst>
                <a:path w="615" h="700" extrusionOk="0">
                  <a:moveTo>
                    <a:pt x="615" y="615"/>
                  </a:move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5" y="615"/>
                    <a:pt x="615" y="615"/>
                  </a:cubicBezTo>
                  <a:close/>
                  <a:moveTo>
                    <a:pt x="86" y="0"/>
                  </a:moveTo>
                  <a:lnTo>
                    <a:pt x="86" y="0"/>
                  </a:lnTo>
                  <a:cubicBezTo>
                    <a:pt x="85" y="1"/>
                    <a:pt x="1" y="426"/>
                    <a:pt x="378" y="700"/>
                  </a:cubicBezTo>
                  <a:lnTo>
                    <a:pt x="614" y="615"/>
                  </a:lnTo>
                  <a:lnTo>
                    <a:pt x="614" y="615"/>
                  </a:lnTo>
                  <a:cubicBezTo>
                    <a:pt x="614" y="615"/>
                    <a:pt x="614" y="615"/>
                    <a:pt x="614" y="615"/>
                  </a:cubicBezTo>
                  <a:cubicBezTo>
                    <a:pt x="590" y="615"/>
                    <a:pt x="160" y="353"/>
                    <a:pt x="86" y="0"/>
                  </a:cubicBezTo>
                  <a:close/>
                </a:path>
              </a:pathLst>
            </a:custGeom>
            <a:solidFill>
              <a:srgbClr val="E8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4895875" y="2470225"/>
              <a:ext cx="101700" cy="109350"/>
            </a:xfrm>
            <a:custGeom>
              <a:avLst/>
              <a:gdLst/>
              <a:ahLst/>
              <a:cxnLst/>
              <a:rect l="l" t="t" r="r" b="b"/>
              <a:pathLst>
                <a:path w="4068" h="4374" extrusionOk="0">
                  <a:moveTo>
                    <a:pt x="2980" y="1"/>
                  </a:moveTo>
                  <a:cubicBezTo>
                    <a:pt x="2931" y="1"/>
                    <a:pt x="2879" y="4"/>
                    <a:pt x="2826" y="11"/>
                  </a:cubicBezTo>
                  <a:cubicBezTo>
                    <a:pt x="1853" y="134"/>
                    <a:pt x="804" y="833"/>
                    <a:pt x="369" y="1882"/>
                  </a:cubicBezTo>
                  <a:cubicBezTo>
                    <a:pt x="0" y="2752"/>
                    <a:pt x="38" y="4122"/>
                    <a:pt x="577" y="4330"/>
                  </a:cubicBezTo>
                  <a:cubicBezTo>
                    <a:pt x="668" y="4359"/>
                    <a:pt x="768" y="4374"/>
                    <a:pt x="875" y="4374"/>
                  </a:cubicBezTo>
                  <a:cubicBezTo>
                    <a:pt x="1526" y="4374"/>
                    <a:pt x="2437" y="3840"/>
                    <a:pt x="3119" y="2874"/>
                  </a:cubicBezTo>
                  <a:cubicBezTo>
                    <a:pt x="4067" y="1511"/>
                    <a:pt x="4032" y="1"/>
                    <a:pt x="2980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5122925" y="2533300"/>
              <a:ext cx="45125" cy="82050"/>
            </a:xfrm>
            <a:custGeom>
              <a:avLst/>
              <a:gdLst/>
              <a:ahLst/>
              <a:cxnLst/>
              <a:rect l="l" t="t" r="r" b="b"/>
              <a:pathLst>
                <a:path w="1805" h="3282" extrusionOk="0">
                  <a:moveTo>
                    <a:pt x="1110" y="0"/>
                  </a:moveTo>
                  <a:cubicBezTo>
                    <a:pt x="1033" y="0"/>
                    <a:pt x="949" y="22"/>
                    <a:pt x="860" y="68"/>
                  </a:cubicBezTo>
                  <a:cubicBezTo>
                    <a:pt x="388" y="304"/>
                    <a:pt x="0" y="871"/>
                    <a:pt x="0" y="1486"/>
                  </a:cubicBezTo>
                  <a:cubicBezTo>
                    <a:pt x="0" y="2005"/>
                    <a:pt x="246" y="3281"/>
                    <a:pt x="577" y="3281"/>
                  </a:cubicBezTo>
                  <a:cubicBezTo>
                    <a:pt x="955" y="3281"/>
                    <a:pt x="1465" y="2204"/>
                    <a:pt x="1635" y="1486"/>
                  </a:cubicBezTo>
                  <a:cubicBezTo>
                    <a:pt x="1804" y="705"/>
                    <a:pt x="1555" y="0"/>
                    <a:pt x="111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5170175" y="2535925"/>
              <a:ext cx="16075" cy="21800"/>
            </a:xfrm>
            <a:custGeom>
              <a:avLst/>
              <a:gdLst/>
              <a:ahLst/>
              <a:cxnLst/>
              <a:rect l="l" t="t" r="r" b="b"/>
              <a:pathLst>
                <a:path w="643" h="872" extrusionOk="0">
                  <a:moveTo>
                    <a:pt x="333" y="0"/>
                  </a:moveTo>
                  <a:cubicBezTo>
                    <a:pt x="329" y="0"/>
                    <a:pt x="326" y="1"/>
                    <a:pt x="322" y="1"/>
                  </a:cubicBezTo>
                  <a:cubicBezTo>
                    <a:pt x="142" y="10"/>
                    <a:pt x="0" y="152"/>
                    <a:pt x="38" y="350"/>
                  </a:cubicBezTo>
                  <a:cubicBezTo>
                    <a:pt x="75" y="514"/>
                    <a:pt x="252" y="872"/>
                    <a:pt x="366" y="872"/>
                  </a:cubicBezTo>
                  <a:cubicBezTo>
                    <a:pt x="370" y="872"/>
                    <a:pt x="374" y="871"/>
                    <a:pt x="378" y="870"/>
                  </a:cubicBezTo>
                  <a:cubicBezTo>
                    <a:pt x="511" y="861"/>
                    <a:pt x="615" y="587"/>
                    <a:pt x="624" y="417"/>
                  </a:cubicBezTo>
                  <a:cubicBezTo>
                    <a:pt x="643" y="213"/>
                    <a:pt x="507" y="0"/>
                    <a:pt x="333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5020375" y="2391350"/>
              <a:ext cx="73750" cy="50425"/>
            </a:xfrm>
            <a:custGeom>
              <a:avLst/>
              <a:gdLst/>
              <a:ahLst/>
              <a:cxnLst/>
              <a:rect l="l" t="t" r="r" b="b"/>
              <a:pathLst>
                <a:path w="2950" h="2017" extrusionOk="0">
                  <a:moveTo>
                    <a:pt x="2116" y="1"/>
                  </a:moveTo>
                  <a:cubicBezTo>
                    <a:pt x="1655" y="1"/>
                    <a:pt x="1099" y="220"/>
                    <a:pt x="710" y="633"/>
                  </a:cubicBezTo>
                  <a:cubicBezTo>
                    <a:pt x="322" y="1030"/>
                    <a:pt x="1" y="1739"/>
                    <a:pt x="218" y="1918"/>
                  </a:cubicBezTo>
                  <a:cubicBezTo>
                    <a:pt x="292" y="1983"/>
                    <a:pt x="408" y="2016"/>
                    <a:pt x="554" y="2016"/>
                  </a:cubicBezTo>
                  <a:cubicBezTo>
                    <a:pt x="872" y="2016"/>
                    <a:pt x="1329" y="1859"/>
                    <a:pt x="1777" y="1540"/>
                  </a:cubicBezTo>
                  <a:cubicBezTo>
                    <a:pt x="2600" y="945"/>
                    <a:pt x="2949" y="123"/>
                    <a:pt x="2335" y="19"/>
                  </a:cubicBezTo>
                  <a:cubicBezTo>
                    <a:pt x="2265" y="7"/>
                    <a:pt x="2192" y="1"/>
                    <a:pt x="2116" y="1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5090550" y="2405300"/>
              <a:ext cx="8425" cy="15125"/>
            </a:xfrm>
            <a:custGeom>
              <a:avLst/>
              <a:gdLst/>
              <a:ahLst/>
              <a:cxnLst/>
              <a:rect l="l" t="t" r="r" b="b"/>
              <a:pathLst>
                <a:path w="337" h="605" extrusionOk="0">
                  <a:moveTo>
                    <a:pt x="201" y="0"/>
                  </a:moveTo>
                  <a:cubicBezTo>
                    <a:pt x="186" y="0"/>
                    <a:pt x="169" y="6"/>
                    <a:pt x="152" y="18"/>
                  </a:cubicBezTo>
                  <a:cubicBezTo>
                    <a:pt x="67" y="75"/>
                    <a:pt x="1" y="207"/>
                    <a:pt x="10" y="349"/>
                  </a:cubicBezTo>
                  <a:cubicBezTo>
                    <a:pt x="19" y="459"/>
                    <a:pt x="91" y="605"/>
                    <a:pt x="147" y="605"/>
                  </a:cubicBezTo>
                  <a:cubicBezTo>
                    <a:pt x="148" y="605"/>
                    <a:pt x="150" y="605"/>
                    <a:pt x="152" y="604"/>
                  </a:cubicBezTo>
                  <a:cubicBezTo>
                    <a:pt x="218" y="604"/>
                    <a:pt x="303" y="491"/>
                    <a:pt x="312" y="321"/>
                  </a:cubicBezTo>
                  <a:cubicBezTo>
                    <a:pt x="336" y="147"/>
                    <a:pt x="281" y="0"/>
                    <a:pt x="201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5183175" y="2467225"/>
              <a:ext cx="74675" cy="108000"/>
            </a:xfrm>
            <a:custGeom>
              <a:avLst/>
              <a:gdLst/>
              <a:ahLst/>
              <a:cxnLst/>
              <a:rect l="l" t="t" r="r" b="b"/>
              <a:pathLst>
                <a:path w="2987" h="4320" extrusionOk="0">
                  <a:moveTo>
                    <a:pt x="942" y="0"/>
                  </a:moveTo>
                  <a:cubicBezTo>
                    <a:pt x="713" y="0"/>
                    <a:pt x="519" y="75"/>
                    <a:pt x="407" y="244"/>
                  </a:cubicBezTo>
                  <a:cubicBezTo>
                    <a:pt x="0" y="821"/>
                    <a:pt x="47" y="2569"/>
                    <a:pt x="813" y="3524"/>
                  </a:cubicBezTo>
                  <a:cubicBezTo>
                    <a:pt x="1239" y="4050"/>
                    <a:pt x="1715" y="4320"/>
                    <a:pt x="2084" y="4320"/>
                  </a:cubicBezTo>
                  <a:cubicBezTo>
                    <a:pt x="2346" y="4320"/>
                    <a:pt x="2554" y="4185"/>
                    <a:pt x="2656" y="3911"/>
                  </a:cubicBezTo>
                  <a:cubicBezTo>
                    <a:pt x="2883" y="3316"/>
                    <a:pt x="2987" y="1596"/>
                    <a:pt x="2486" y="878"/>
                  </a:cubicBezTo>
                  <a:cubicBezTo>
                    <a:pt x="2116" y="35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FFC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168050" y="2470325"/>
              <a:ext cx="57425" cy="32000"/>
            </a:xfrm>
            <a:custGeom>
              <a:avLst/>
              <a:gdLst/>
              <a:ahLst/>
              <a:cxnLst/>
              <a:rect l="l" t="t" r="r" b="b"/>
              <a:pathLst>
                <a:path w="2297" h="1280" extrusionOk="0">
                  <a:moveTo>
                    <a:pt x="1560" y="0"/>
                  </a:moveTo>
                  <a:cubicBezTo>
                    <a:pt x="1264" y="0"/>
                    <a:pt x="922" y="99"/>
                    <a:pt x="643" y="309"/>
                  </a:cubicBezTo>
                  <a:cubicBezTo>
                    <a:pt x="312" y="555"/>
                    <a:pt x="0" y="1018"/>
                    <a:pt x="123" y="1169"/>
                  </a:cubicBezTo>
                  <a:cubicBezTo>
                    <a:pt x="194" y="1240"/>
                    <a:pt x="327" y="1279"/>
                    <a:pt x="499" y="1279"/>
                  </a:cubicBezTo>
                  <a:cubicBezTo>
                    <a:pt x="720" y="1279"/>
                    <a:pt x="1003" y="1214"/>
                    <a:pt x="1295" y="1065"/>
                  </a:cubicBezTo>
                  <a:cubicBezTo>
                    <a:pt x="1957" y="735"/>
                    <a:pt x="2297" y="177"/>
                    <a:pt x="1881" y="45"/>
                  </a:cubicBezTo>
                  <a:cubicBezTo>
                    <a:pt x="1785" y="15"/>
                    <a:pt x="1676" y="0"/>
                    <a:pt x="1560" y="0"/>
                  </a:cubicBezTo>
                  <a:close/>
                </a:path>
              </a:pathLst>
            </a:custGeom>
            <a:solidFill>
              <a:srgbClr val="FFD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5147250" y="2517600"/>
              <a:ext cx="46350" cy="20725"/>
            </a:xfrm>
            <a:custGeom>
              <a:avLst/>
              <a:gdLst/>
              <a:ahLst/>
              <a:cxnLst/>
              <a:rect l="l" t="t" r="r" b="b"/>
              <a:pathLst>
                <a:path w="1854" h="829" extrusionOk="0">
                  <a:moveTo>
                    <a:pt x="849" y="0"/>
                  </a:moveTo>
                  <a:cubicBezTo>
                    <a:pt x="367" y="0"/>
                    <a:pt x="1" y="280"/>
                    <a:pt x="1" y="280"/>
                  </a:cubicBezTo>
                  <a:cubicBezTo>
                    <a:pt x="104" y="246"/>
                    <a:pt x="250" y="226"/>
                    <a:pt x="417" y="226"/>
                  </a:cubicBezTo>
                  <a:cubicBezTo>
                    <a:pt x="894" y="226"/>
                    <a:pt x="1545" y="387"/>
                    <a:pt x="1853" y="828"/>
                  </a:cubicBezTo>
                  <a:cubicBezTo>
                    <a:pt x="1853" y="828"/>
                    <a:pt x="1749" y="186"/>
                    <a:pt x="1135" y="34"/>
                  </a:cubicBezTo>
                  <a:cubicBezTo>
                    <a:pt x="1037" y="10"/>
                    <a:pt x="941" y="0"/>
                    <a:pt x="849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4983525" y="2469025"/>
              <a:ext cx="44925" cy="52525"/>
            </a:xfrm>
            <a:custGeom>
              <a:avLst/>
              <a:gdLst/>
              <a:ahLst/>
              <a:cxnLst/>
              <a:rect l="l" t="t" r="r" b="b"/>
              <a:pathLst>
                <a:path w="1797" h="2101" extrusionOk="0">
                  <a:moveTo>
                    <a:pt x="55" y="0"/>
                  </a:moveTo>
                  <a:cubicBezTo>
                    <a:pt x="20" y="0"/>
                    <a:pt x="0" y="2"/>
                    <a:pt x="0" y="2"/>
                  </a:cubicBezTo>
                  <a:cubicBezTo>
                    <a:pt x="511" y="267"/>
                    <a:pt x="1560" y="1259"/>
                    <a:pt x="1616" y="2100"/>
                  </a:cubicBezTo>
                  <a:cubicBezTo>
                    <a:pt x="1616" y="2100"/>
                    <a:pt x="1796" y="1259"/>
                    <a:pt x="1238" y="598"/>
                  </a:cubicBezTo>
                  <a:cubicBezTo>
                    <a:pt x="790" y="46"/>
                    <a:pt x="229" y="0"/>
                    <a:pt x="55" y="0"/>
                  </a:cubicBezTo>
                  <a:close/>
                </a:path>
              </a:pathLst>
            </a:custGeom>
            <a:solidFill>
              <a:srgbClr val="FFC2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id="{5C8124F2-B137-44CB-ABEE-D43FA5AA113E}"/>
              </a:ext>
            </a:extLst>
          </p:cNvPr>
          <p:cNvSpPr/>
          <p:nvPr/>
        </p:nvSpPr>
        <p:spPr>
          <a:xfrm>
            <a:off x="626533" y="141366"/>
            <a:ext cx="8062991" cy="704834"/>
          </a:xfrm>
          <a:custGeom>
            <a:avLst/>
            <a:gdLst>
              <a:gd name="connsiteX0" fmla="*/ 0 w 8062991"/>
              <a:gd name="connsiteY0" fmla="*/ 117475 h 704834"/>
              <a:gd name="connsiteX1" fmla="*/ 117475 w 8062991"/>
              <a:gd name="connsiteY1" fmla="*/ 0 h 704834"/>
              <a:gd name="connsiteX2" fmla="*/ 7945516 w 8062991"/>
              <a:gd name="connsiteY2" fmla="*/ 0 h 704834"/>
              <a:gd name="connsiteX3" fmla="*/ 8062991 w 8062991"/>
              <a:gd name="connsiteY3" fmla="*/ 117475 h 704834"/>
              <a:gd name="connsiteX4" fmla="*/ 8062991 w 8062991"/>
              <a:gd name="connsiteY4" fmla="*/ 587359 h 704834"/>
              <a:gd name="connsiteX5" fmla="*/ 7945516 w 8062991"/>
              <a:gd name="connsiteY5" fmla="*/ 704834 h 704834"/>
              <a:gd name="connsiteX6" fmla="*/ 117475 w 8062991"/>
              <a:gd name="connsiteY6" fmla="*/ 704834 h 704834"/>
              <a:gd name="connsiteX7" fmla="*/ 0 w 8062991"/>
              <a:gd name="connsiteY7" fmla="*/ 587359 h 704834"/>
              <a:gd name="connsiteX8" fmla="*/ 0 w 8062991"/>
              <a:gd name="connsiteY8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2991" h="704834" fill="none" extrusionOk="0">
                <a:moveTo>
                  <a:pt x="0" y="117475"/>
                </a:moveTo>
                <a:cubicBezTo>
                  <a:pt x="1778" y="52110"/>
                  <a:pt x="51305" y="-4013"/>
                  <a:pt x="117475" y="0"/>
                </a:cubicBezTo>
                <a:cubicBezTo>
                  <a:pt x="2212760" y="90994"/>
                  <a:pt x="6275072" y="-120306"/>
                  <a:pt x="7945516" y="0"/>
                </a:cubicBezTo>
                <a:cubicBezTo>
                  <a:pt x="8008677" y="405"/>
                  <a:pt x="8062534" y="61428"/>
                  <a:pt x="8062991" y="117475"/>
                </a:cubicBezTo>
                <a:cubicBezTo>
                  <a:pt x="8049941" y="176326"/>
                  <a:pt x="8062687" y="472799"/>
                  <a:pt x="8062991" y="587359"/>
                </a:cubicBezTo>
                <a:cubicBezTo>
                  <a:pt x="8061746" y="652396"/>
                  <a:pt x="8009014" y="704497"/>
                  <a:pt x="7945516" y="704834"/>
                </a:cubicBezTo>
                <a:cubicBezTo>
                  <a:pt x="5161512" y="829870"/>
                  <a:pt x="3911386" y="865801"/>
                  <a:pt x="117475" y="704834"/>
                </a:cubicBezTo>
                <a:cubicBezTo>
                  <a:pt x="49725" y="693101"/>
                  <a:pt x="-2997" y="659508"/>
                  <a:pt x="0" y="587359"/>
                </a:cubicBezTo>
                <a:cubicBezTo>
                  <a:pt x="-30546" y="500352"/>
                  <a:pt x="-17073" y="301537"/>
                  <a:pt x="0" y="117475"/>
                </a:cubicBezTo>
                <a:close/>
              </a:path>
              <a:path w="8062991" h="704834" stroke="0" extrusionOk="0">
                <a:moveTo>
                  <a:pt x="0" y="117475"/>
                </a:moveTo>
                <a:cubicBezTo>
                  <a:pt x="10117" y="57257"/>
                  <a:pt x="53335" y="8227"/>
                  <a:pt x="117475" y="0"/>
                </a:cubicBezTo>
                <a:cubicBezTo>
                  <a:pt x="1901332" y="127358"/>
                  <a:pt x="5618453" y="146492"/>
                  <a:pt x="7945516" y="0"/>
                </a:cubicBezTo>
                <a:cubicBezTo>
                  <a:pt x="8007473" y="-3033"/>
                  <a:pt x="8061588" y="56806"/>
                  <a:pt x="8062991" y="117475"/>
                </a:cubicBezTo>
                <a:cubicBezTo>
                  <a:pt x="8086513" y="262496"/>
                  <a:pt x="8070160" y="519726"/>
                  <a:pt x="8062991" y="587359"/>
                </a:cubicBezTo>
                <a:cubicBezTo>
                  <a:pt x="8061317" y="659713"/>
                  <a:pt x="8001265" y="709364"/>
                  <a:pt x="7945516" y="704834"/>
                </a:cubicBezTo>
                <a:cubicBezTo>
                  <a:pt x="5381116" y="769149"/>
                  <a:pt x="3573259" y="767368"/>
                  <a:pt x="117475" y="704834"/>
                </a:cubicBezTo>
                <a:cubicBezTo>
                  <a:pt x="51293" y="694763"/>
                  <a:pt x="-148" y="654421"/>
                  <a:pt x="0" y="587359"/>
                </a:cubicBezTo>
                <a:cubicBezTo>
                  <a:pt x="25543" y="414900"/>
                  <a:pt x="33674" y="320490"/>
                  <a:pt x="0" y="117475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Google Shape;1729;p42">
            <a:extLst>
              <a:ext uri="{FF2B5EF4-FFF2-40B4-BE49-F238E27FC236}">
                <a16:creationId xmlns:a16="http://schemas.microsoft.com/office/drawing/2014/main" id="{EB049231-617F-4A73-A872-CDA0B1B6E4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3569" y="253658"/>
            <a:ext cx="80629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latin typeface="#9Slide05 Atlantika" pitchFamily="2" charset="0"/>
              </a:rPr>
              <a:t>Thử thách b:</a:t>
            </a:r>
            <a:r>
              <a:rPr lang="en" sz="4000">
                <a:latin typeface="#9Slide05 Atlantika" pitchFamily="2" charset="0"/>
              </a:rPr>
              <a:t> Viết tỉ số phần trăm dưới dạng số thập phân</a:t>
            </a:r>
            <a:endParaRPr sz="4000">
              <a:latin typeface="#9Slide05 Atlantik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938FE-FC74-4C18-988C-5C3A425FD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2865438" y="616484"/>
            <a:ext cx="2842966" cy="2385693"/>
          </a:xfrm>
          <a:prstGeom prst="rect">
            <a:avLst/>
          </a:prstGeom>
        </p:spPr>
      </p:pic>
      <p:sp>
        <p:nvSpPr>
          <p:cNvPr id="302" name="TextBox 301">
            <a:extLst>
              <a:ext uri="{FF2B5EF4-FFF2-40B4-BE49-F238E27FC236}">
                <a16:creationId xmlns:a16="http://schemas.microsoft.com/office/drawing/2014/main" id="{FD2687A3-D5B5-4965-9D17-7B1F6B131912}"/>
              </a:ext>
            </a:extLst>
          </p:cNvPr>
          <p:cNvSpPr txBox="1"/>
          <p:nvPr/>
        </p:nvSpPr>
        <p:spPr>
          <a:xfrm>
            <a:off x="3435362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45% = ...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B7A6FE51-0863-447F-A498-13DF726FB830}"/>
              </a:ext>
            </a:extLst>
          </p:cNvPr>
          <p:cNvSpPr txBox="1"/>
          <p:nvPr/>
        </p:nvSpPr>
        <p:spPr>
          <a:xfrm>
            <a:off x="7017694" y="1693356"/>
            <a:ext cx="140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5% = ...</a:t>
            </a:r>
          </a:p>
        </p:txBody>
      </p:sp>
      <p:pic>
        <p:nvPicPr>
          <p:cNvPr id="305" name="Picture 304">
            <a:extLst>
              <a:ext uri="{FF2B5EF4-FFF2-40B4-BE49-F238E27FC236}">
                <a16:creationId xmlns:a16="http://schemas.microsoft.com/office/drawing/2014/main" id="{1C7C9064-FDDD-4E4A-B8CF-15AF9BEF7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 b="58042"/>
          <a:stretch/>
        </p:blipFill>
        <p:spPr>
          <a:xfrm>
            <a:off x="4515333" y="2015693"/>
            <a:ext cx="3093944" cy="2385693"/>
          </a:xfrm>
          <a:prstGeom prst="rect">
            <a:avLst/>
          </a:prstGeom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id="{16D24903-D4FA-458A-B9EC-11E1D6295641}"/>
              </a:ext>
            </a:extLst>
          </p:cNvPr>
          <p:cNvSpPr txBox="1"/>
          <p:nvPr/>
        </p:nvSpPr>
        <p:spPr>
          <a:xfrm>
            <a:off x="5155232" y="3131785"/>
            <a:ext cx="158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625% = ...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8BB94867-C1C8-4211-910F-878FED5BFA9E}"/>
              </a:ext>
            </a:extLst>
          </p:cNvPr>
          <p:cNvSpPr txBox="1"/>
          <p:nvPr/>
        </p:nvSpPr>
        <p:spPr>
          <a:xfrm>
            <a:off x="4402138" y="1677192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84896BCA-E678-40C7-B6B4-16C051EDFD1A}"/>
              </a:ext>
            </a:extLst>
          </p:cNvPr>
          <p:cNvSpPr txBox="1"/>
          <p:nvPr/>
        </p:nvSpPr>
        <p:spPr>
          <a:xfrm>
            <a:off x="7792388" y="1681393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B017FE58-720E-4122-A134-7DFB3BAFBCF5}"/>
              </a:ext>
            </a:extLst>
          </p:cNvPr>
          <p:cNvSpPr txBox="1"/>
          <p:nvPr/>
        </p:nvSpPr>
        <p:spPr>
          <a:xfrm>
            <a:off x="6334471" y="3123355"/>
            <a:ext cx="119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10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6,25</a:t>
            </a:r>
          </a:p>
        </p:txBody>
      </p:sp>
    </p:spTree>
    <p:extLst>
      <p:ext uri="{BB962C8B-B14F-4D97-AF65-F5344CB8AC3E}">
        <p14:creationId xmlns:p14="http://schemas.microsoft.com/office/powerpoint/2010/main" val="811144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297" grpId="0"/>
      <p:bldP spid="2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56"/>
          <p:cNvGrpSpPr/>
          <p:nvPr/>
        </p:nvGrpSpPr>
        <p:grpSpPr>
          <a:xfrm>
            <a:off x="340366" y="4248217"/>
            <a:ext cx="900460" cy="511428"/>
            <a:chOff x="4352978" y="3127745"/>
            <a:chExt cx="430698" cy="244597"/>
          </a:xfrm>
        </p:grpSpPr>
        <p:sp>
          <p:nvSpPr>
            <p:cNvPr id="2643" name="Google Shape;2643;p56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6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6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204;p49">
            <a:extLst>
              <a:ext uri="{FF2B5EF4-FFF2-40B4-BE49-F238E27FC236}">
                <a16:creationId xmlns:a16="http://schemas.microsoft.com/office/drawing/2014/main" id="{4F1D15BB-403F-44EB-9863-CB77913A4E83}"/>
              </a:ext>
            </a:extLst>
          </p:cNvPr>
          <p:cNvSpPr/>
          <p:nvPr/>
        </p:nvSpPr>
        <p:spPr>
          <a:xfrm>
            <a:off x="5768541" y="692022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206;p49">
            <a:extLst>
              <a:ext uri="{FF2B5EF4-FFF2-40B4-BE49-F238E27FC236}">
                <a16:creationId xmlns:a16="http://schemas.microsoft.com/office/drawing/2014/main" id="{4315CA28-5A22-407E-9515-57F527F19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63229" y="2120815"/>
            <a:ext cx="4142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#9Slide03 Ralewayv4020 Black" panose="00000A00000000000000" pitchFamily="2" charset="0"/>
              </a:rPr>
              <a:t>Thám hiểm</a:t>
            </a:r>
            <a:br>
              <a:rPr lang="en" sz="4800">
                <a:latin typeface="#9Slide03 Ralewayv4020 Black" panose="00000A00000000000000" pitchFamily="2" charset="0"/>
              </a:rPr>
            </a:br>
            <a:r>
              <a:rPr lang="en" sz="5400">
                <a:solidFill>
                  <a:srgbClr val="002060"/>
                </a:solidFill>
                <a:latin typeface="#9Slide03 Ralewayv4020 Black" panose="00000A00000000000000" pitchFamily="2" charset="0"/>
              </a:rPr>
              <a:t>Khu bò sát</a:t>
            </a:r>
            <a:endParaRPr sz="4800">
              <a:solidFill>
                <a:srgbClr val="002060"/>
              </a:solidFill>
              <a:latin typeface="#9Slide03 Ralewayv4020 Black" panose="00000A00000000000000" pitchFamily="2" charset="0"/>
            </a:endParaRPr>
          </a:p>
        </p:txBody>
      </p:sp>
      <p:sp>
        <p:nvSpPr>
          <p:cNvPr id="217" name="Google Shape;2207;p49">
            <a:extLst>
              <a:ext uri="{FF2B5EF4-FFF2-40B4-BE49-F238E27FC236}">
                <a16:creationId xmlns:a16="http://schemas.microsoft.com/office/drawing/2014/main" id="{067FF899-3105-496A-92FE-A4F52ABECCB5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5841441" y="918696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tx1">
                    <a:lumMod val="75000"/>
                  </a:schemeClr>
                </a:solidFill>
              </a:rPr>
              <a:t>03</a:t>
            </a:r>
            <a:endParaRPr sz="600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218" name="Google Shape;2017;p47">
            <a:extLst>
              <a:ext uri="{FF2B5EF4-FFF2-40B4-BE49-F238E27FC236}">
                <a16:creationId xmlns:a16="http://schemas.microsoft.com/office/drawing/2014/main" id="{BF58F66F-EA23-46B0-85D4-B08811CA0F1A}"/>
              </a:ext>
            </a:extLst>
          </p:cNvPr>
          <p:cNvGrpSpPr/>
          <p:nvPr/>
        </p:nvGrpSpPr>
        <p:grpSpPr>
          <a:xfrm>
            <a:off x="-695031" y="844759"/>
            <a:ext cx="6290106" cy="6627743"/>
            <a:chOff x="864225" y="0"/>
            <a:chExt cx="2549461" cy="3546769"/>
          </a:xfrm>
        </p:grpSpPr>
        <p:sp>
          <p:nvSpPr>
            <p:cNvPr id="219" name="Google Shape;2018;p47">
              <a:extLst>
                <a:ext uri="{FF2B5EF4-FFF2-40B4-BE49-F238E27FC236}">
                  <a16:creationId xmlns:a16="http://schemas.microsoft.com/office/drawing/2014/main" id="{239AC6C1-DEF8-4ABF-87E8-D86036351698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019;p47">
              <a:extLst>
                <a:ext uri="{FF2B5EF4-FFF2-40B4-BE49-F238E27FC236}">
                  <a16:creationId xmlns:a16="http://schemas.microsoft.com/office/drawing/2014/main" id="{147949C9-B7F2-4E84-9030-A6815794DB2D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020;p47">
              <a:extLst>
                <a:ext uri="{FF2B5EF4-FFF2-40B4-BE49-F238E27FC236}">
                  <a16:creationId xmlns:a16="http://schemas.microsoft.com/office/drawing/2014/main" id="{DAFD0BCD-4AD5-4B1D-97A8-1D13DB045D9E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021;p47">
              <a:extLst>
                <a:ext uri="{FF2B5EF4-FFF2-40B4-BE49-F238E27FC236}">
                  <a16:creationId xmlns:a16="http://schemas.microsoft.com/office/drawing/2014/main" id="{5B3B84E4-A224-4BD1-A923-A0C87B6A03AE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022;p47">
              <a:extLst>
                <a:ext uri="{FF2B5EF4-FFF2-40B4-BE49-F238E27FC236}">
                  <a16:creationId xmlns:a16="http://schemas.microsoft.com/office/drawing/2014/main" id="{A0C97A22-1961-47F9-9CBF-DC08ADF05C8C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023;p47">
              <a:extLst>
                <a:ext uri="{FF2B5EF4-FFF2-40B4-BE49-F238E27FC236}">
                  <a16:creationId xmlns:a16="http://schemas.microsoft.com/office/drawing/2014/main" id="{94C511E4-BDF8-4E47-A6C7-7185D245E505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024;p47">
              <a:extLst>
                <a:ext uri="{FF2B5EF4-FFF2-40B4-BE49-F238E27FC236}">
                  <a16:creationId xmlns:a16="http://schemas.microsoft.com/office/drawing/2014/main" id="{5F412FF3-76FB-4790-AB72-7B3E20D1CB4A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025;p47">
              <a:extLst>
                <a:ext uri="{FF2B5EF4-FFF2-40B4-BE49-F238E27FC236}">
                  <a16:creationId xmlns:a16="http://schemas.microsoft.com/office/drawing/2014/main" id="{38721B32-B5EE-45BC-8F5F-A488CBF03912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026;p47">
              <a:extLst>
                <a:ext uri="{FF2B5EF4-FFF2-40B4-BE49-F238E27FC236}">
                  <a16:creationId xmlns:a16="http://schemas.microsoft.com/office/drawing/2014/main" id="{608092BE-EA00-4D3D-BAE9-D2F40F5D881D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027;p47">
              <a:extLst>
                <a:ext uri="{FF2B5EF4-FFF2-40B4-BE49-F238E27FC236}">
                  <a16:creationId xmlns:a16="http://schemas.microsoft.com/office/drawing/2014/main" id="{97F16B25-340B-4C35-B53A-E22E1CF8A05A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028;p47">
              <a:extLst>
                <a:ext uri="{FF2B5EF4-FFF2-40B4-BE49-F238E27FC236}">
                  <a16:creationId xmlns:a16="http://schemas.microsoft.com/office/drawing/2014/main" id="{E49B536E-536B-487B-B933-35264C2FC955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029;p47">
              <a:extLst>
                <a:ext uri="{FF2B5EF4-FFF2-40B4-BE49-F238E27FC236}">
                  <a16:creationId xmlns:a16="http://schemas.microsoft.com/office/drawing/2014/main" id="{60FF7EF9-C1F2-4F2E-B6DC-63C8161370AA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6" name="Google Shape;2646;p56"/>
          <p:cNvGrpSpPr/>
          <p:nvPr/>
        </p:nvGrpSpPr>
        <p:grpSpPr>
          <a:xfrm>
            <a:off x="-1816631" y="3959605"/>
            <a:ext cx="6612423" cy="1183895"/>
            <a:chOff x="3633975" y="1715325"/>
            <a:chExt cx="6590674" cy="1180001"/>
          </a:xfrm>
        </p:grpSpPr>
        <p:sp>
          <p:nvSpPr>
            <p:cNvPr id="2647" name="Google Shape;2647;p56"/>
            <p:cNvSpPr/>
            <p:nvPr/>
          </p:nvSpPr>
          <p:spPr>
            <a:xfrm>
              <a:off x="8165568" y="2200602"/>
              <a:ext cx="101918" cy="77607"/>
            </a:xfrm>
            <a:custGeom>
              <a:avLst/>
              <a:gdLst/>
              <a:ahLst/>
              <a:cxnLst/>
              <a:rect l="l" t="t" r="r" b="b"/>
              <a:pathLst>
                <a:path w="654" h="498" extrusionOk="0">
                  <a:moveTo>
                    <a:pt x="418" y="0"/>
                  </a:moveTo>
                  <a:cubicBezTo>
                    <a:pt x="370" y="0"/>
                    <a:pt x="310" y="28"/>
                    <a:pt x="228" y="91"/>
                  </a:cubicBezTo>
                  <a:cubicBezTo>
                    <a:pt x="1" y="280"/>
                    <a:pt x="275" y="497"/>
                    <a:pt x="275" y="497"/>
                  </a:cubicBezTo>
                  <a:lnTo>
                    <a:pt x="653" y="252"/>
                  </a:lnTo>
                  <a:cubicBezTo>
                    <a:pt x="561" y="98"/>
                    <a:pt x="509" y="0"/>
                    <a:pt x="41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6"/>
            <p:cNvSpPr/>
            <p:nvPr/>
          </p:nvSpPr>
          <p:spPr>
            <a:xfrm>
              <a:off x="8217150" y="2161643"/>
              <a:ext cx="101762" cy="78230"/>
            </a:xfrm>
            <a:custGeom>
              <a:avLst/>
              <a:gdLst/>
              <a:ahLst/>
              <a:cxnLst/>
              <a:rect l="l" t="t" r="r" b="b"/>
              <a:pathLst>
                <a:path w="653" h="502" extrusionOk="0">
                  <a:moveTo>
                    <a:pt x="423" y="0"/>
                  </a:moveTo>
                  <a:cubicBezTo>
                    <a:pt x="376" y="0"/>
                    <a:pt x="318" y="27"/>
                    <a:pt x="237" y="86"/>
                  </a:cubicBezTo>
                  <a:cubicBezTo>
                    <a:pt x="1" y="256"/>
                    <a:pt x="265" y="502"/>
                    <a:pt x="265" y="502"/>
                  </a:cubicBezTo>
                  <a:lnTo>
                    <a:pt x="653" y="275"/>
                  </a:lnTo>
                  <a:cubicBezTo>
                    <a:pt x="564" y="110"/>
                    <a:pt x="518" y="0"/>
                    <a:pt x="42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6"/>
            <p:cNvSpPr/>
            <p:nvPr/>
          </p:nvSpPr>
          <p:spPr>
            <a:xfrm>
              <a:off x="8280576" y="2146994"/>
              <a:ext cx="88516" cy="64984"/>
            </a:xfrm>
            <a:custGeom>
              <a:avLst/>
              <a:gdLst/>
              <a:ahLst/>
              <a:cxnLst/>
              <a:rect l="l" t="t" r="r" b="b"/>
              <a:pathLst>
                <a:path w="568" h="417" extrusionOk="0">
                  <a:moveTo>
                    <a:pt x="284" y="0"/>
                  </a:moveTo>
                  <a:cubicBezTo>
                    <a:pt x="0" y="0"/>
                    <a:pt x="113" y="388"/>
                    <a:pt x="113" y="388"/>
                  </a:cubicBezTo>
                  <a:lnTo>
                    <a:pt x="548" y="416"/>
                  </a:lnTo>
                  <a:cubicBezTo>
                    <a:pt x="548" y="123"/>
                    <a:pt x="567" y="0"/>
                    <a:pt x="284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6"/>
            <p:cNvSpPr/>
            <p:nvPr/>
          </p:nvSpPr>
          <p:spPr>
            <a:xfrm>
              <a:off x="8351170" y="2175980"/>
              <a:ext cx="84152" cy="84464"/>
            </a:xfrm>
            <a:custGeom>
              <a:avLst/>
              <a:gdLst/>
              <a:ahLst/>
              <a:cxnLst/>
              <a:rect l="l" t="t" r="r" b="b"/>
              <a:pathLst>
                <a:path w="540" h="542" extrusionOk="0">
                  <a:moveTo>
                    <a:pt x="185" y="0"/>
                  </a:moveTo>
                  <a:cubicBezTo>
                    <a:pt x="28" y="0"/>
                    <a:pt x="1" y="277"/>
                    <a:pt x="1" y="277"/>
                  </a:cubicBezTo>
                  <a:lnTo>
                    <a:pt x="369" y="542"/>
                  </a:lnTo>
                  <a:cubicBezTo>
                    <a:pt x="473" y="268"/>
                    <a:pt x="539" y="173"/>
                    <a:pt x="284" y="32"/>
                  </a:cubicBezTo>
                  <a:cubicBezTo>
                    <a:pt x="246" y="10"/>
                    <a:pt x="213" y="0"/>
                    <a:pt x="185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6"/>
            <p:cNvSpPr/>
            <p:nvPr/>
          </p:nvSpPr>
          <p:spPr>
            <a:xfrm>
              <a:off x="8402752" y="2215874"/>
              <a:ext cx="87113" cy="90230"/>
            </a:xfrm>
            <a:custGeom>
              <a:avLst/>
              <a:gdLst/>
              <a:ahLst/>
              <a:cxnLst/>
              <a:rect l="l" t="t" r="r" b="b"/>
              <a:pathLst>
                <a:path w="559" h="579" extrusionOk="0">
                  <a:moveTo>
                    <a:pt x="211" y="0"/>
                  </a:moveTo>
                  <a:cubicBezTo>
                    <a:pt x="77" y="0"/>
                    <a:pt x="0" y="229"/>
                    <a:pt x="0" y="229"/>
                  </a:cubicBezTo>
                  <a:lnTo>
                    <a:pt x="322" y="579"/>
                  </a:lnTo>
                  <a:cubicBezTo>
                    <a:pt x="492" y="343"/>
                    <a:pt x="558" y="258"/>
                    <a:pt x="331" y="59"/>
                  </a:cubicBezTo>
                  <a:cubicBezTo>
                    <a:pt x="287" y="17"/>
                    <a:pt x="247" y="0"/>
                    <a:pt x="21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6"/>
            <p:cNvSpPr/>
            <p:nvPr/>
          </p:nvSpPr>
          <p:spPr>
            <a:xfrm>
              <a:off x="8449815" y="2261379"/>
              <a:ext cx="81191" cy="93347"/>
            </a:xfrm>
            <a:custGeom>
              <a:avLst/>
              <a:gdLst/>
              <a:ahLst/>
              <a:cxnLst/>
              <a:rect l="l" t="t" r="r" b="b"/>
              <a:pathLst>
                <a:path w="521" h="599" extrusionOk="0">
                  <a:moveTo>
                    <a:pt x="203" y="1"/>
                  </a:moveTo>
                  <a:cubicBezTo>
                    <a:pt x="84" y="1"/>
                    <a:pt x="1" y="192"/>
                    <a:pt x="1" y="192"/>
                  </a:cubicBezTo>
                  <a:lnTo>
                    <a:pt x="247" y="599"/>
                  </a:lnTo>
                  <a:cubicBezTo>
                    <a:pt x="436" y="391"/>
                    <a:pt x="521" y="325"/>
                    <a:pt x="341" y="88"/>
                  </a:cubicBezTo>
                  <a:cubicBezTo>
                    <a:pt x="292" y="25"/>
                    <a:pt x="245" y="1"/>
                    <a:pt x="20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6"/>
            <p:cNvSpPr/>
            <p:nvPr/>
          </p:nvSpPr>
          <p:spPr>
            <a:xfrm>
              <a:off x="8471944" y="2314052"/>
              <a:ext cx="78230" cy="93658"/>
            </a:xfrm>
            <a:custGeom>
              <a:avLst/>
              <a:gdLst/>
              <a:ahLst/>
              <a:cxnLst/>
              <a:rect l="l" t="t" r="r" b="b"/>
              <a:pathLst>
                <a:path w="502" h="601" extrusionOk="0">
                  <a:moveTo>
                    <a:pt x="206" y="1"/>
                  </a:moveTo>
                  <a:cubicBezTo>
                    <a:pt x="97" y="1"/>
                    <a:pt x="1" y="147"/>
                    <a:pt x="1" y="147"/>
                  </a:cubicBezTo>
                  <a:lnTo>
                    <a:pt x="199" y="601"/>
                  </a:lnTo>
                  <a:cubicBezTo>
                    <a:pt x="407" y="431"/>
                    <a:pt x="502" y="384"/>
                    <a:pt x="350" y="110"/>
                  </a:cubicBezTo>
                  <a:cubicBezTo>
                    <a:pt x="304" y="29"/>
                    <a:pt x="254" y="1"/>
                    <a:pt x="20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6"/>
            <p:cNvSpPr/>
            <p:nvPr/>
          </p:nvSpPr>
          <p:spPr>
            <a:xfrm>
              <a:off x="8505916" y="2361894"/>
              <a:ext cx="109086" cy="112203"/>
            </a:xfrm>
            <a:custGeom>
              <a:avLst/>
              <a:gdLst/>
              <a:ahLst/>
              <a:cxnLst/>
              <a:rect l="l" t="t" r="r" b="b"/>
              <a:pathLst>
                <a:path w="700" h="720" extrusionOk="0">
                  <a:moveTo>
                    <a:pt x="236" y="1"/>
                  </a:moveTo>
                  <a:cubicBezTo>
                    <a:pt x="54" y="1"/>
                    <a:pt x="0" y="303"/>
                    <a:pt x="0" y="303"/>
                  </a:cubicBezTo>
                  <a:lnTo>
                    <a:pt x="454" y="719"/>
                  </a:lnTo>
                  <a:cubicBezTo>
                    <a:pt x="614" y="407"/>
                    <a:pt x="699" y="303"/>
                    <a:pt x="397" y="67"/>
                  </a:cubicBezTo>
                  <a:cubicBezTo>
                    <a:pt x="335" y="20"/>
                    <a:pt x="281" y="1"/>
                    <a:pt x="23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6"/>
            <p:cNvSpPr/>
            <p:nvPr/>
          </p:nvSpPr>
          <p:spPr>
            <a:xfrm>
              <a:off x="4084656" y="2645050"/>
              <a:ext cx="125293" cy="79321"/>
            </a:xfrm>
            <a:custGeom>
              <a:avLst/>
              <a:gdLst/>
              <a:ahLst/>
              <a:cxnLst/>
              <a:rect l="l" t="t" r="r" b="b"/>
              <a:pathLst>
                <a:path w="804" h="509" extrusionOk="0">
                  <a:moveTo>
                    <a:pt x="618" y="0"/>
                  </a:moveTo>
                  <a:cubicBezTo>
                    <a:pt x="563" y="0"/>
                    <a:pt x="491" y="12"/>
                    <a:pt x="397" y="36"/>
                  </a:cubicBezTo>
                  <a:cubicBezTo>
                    <a:pt x="0" y="140"/>
                    <a:pt x="170" y="509"/>
                    <a:pt x="170" y="509"/>
                  </a:cubicBezTo>
                  <a:lnTo>
                    <a:pt x="803" y="386"/>
                  </a:lnTo>
                  <a:cubicBezTo>
                    <a:pt x="796" y="132"/>
                    <a:pt x="800" y="0"/>
                    <a:pt x="61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6"/>
            <p:cNvSpPr/>
            <p:nvPr/>
          </p:nvSpPr>
          <p:spPr>
            <a:xfrm>
              <a:off x="4196548" y="2623856"/>
              <a:ext cx="127319" cy="72620"/>
            </a:xfrm>
            <a:custGeom>
              <a:avLst/>
              <a:gdLst/>
              <a:ahLst/>
              <a:cxnLst/>
              <a:rect l="l" t="t" r="r" b="b"/>
              <a:pathLst>
                <a:path w="817" h="466" extrusionOk="0">
                  <a:moveTo>
                    <a:pt x="599" y="0"/>
                  </a:moveTo>
                  <a:cubicBezTo>
                    <a:pt x="550" y="0"/>
                    <a:pt x="490" y="7"/>
                    <a:pt x="416" y="21"/>
                  </a:cubicBezTo>
                  <a:cubicBezTo>
                    <a:pt x="0" y="87"/>
                    <a:pt x="171" y="465"/>
                    <a:pt x="171" y="465"/>
                  </a:cubicBezTo>
                  <a:lnTo>
                    <a:pt x="794" y="409"/>
                  </a:lnTo>
                  <a:cubicBezTo>
                    <a:pt x="802" y="138"/>
                    <a:pt x="816" y="0"/>
                    <a:pt x="59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6"/>
            <p:cNvSpPr/>
            <p:nvPr/>
          </p:nvSpPr>
          <p:spPr>
            <a:xfrm>
              <a:off x="4309997" y="2625571"/>
              <a:ext cx="130280" cy="67945"/>
            </a:xfrm>
            <a:custGeom>
              <a:avLst/>
              <a:gdLst/>
              <a:ahLst/>
              <a:cxnLst/>
              <a:rect l="l" t="t" r="r" b="b"/>
              <a:pathLst>
                <a:path w="836" h="436" extrusionOk="0">
                  <a:moveTo>
                    <a:pt x="567" y="0"/>
                  </a:moveTo>
                  <a:cubicBezTo>
                    <a:pt x="524" y="0"/>
                    <a:pt x="474" y="4"/>
                    <a:pt x="416" y="10"/>
                  </a:cubicBezTo>
                  <a:cubicBezTo>
                    <a:pt x="0" y="38"/>
                    <a:pt x="151" y="435"/>
                    <a:pt x="151" y="435"/>
                  </a:cubicBezTo>
                  <a:lnTo>
                    <a:pt x="794" y="416"/>
                  </a:lnTo>
                  <a:cubicBezTo>
                    <a:pt x="818" y="131"/>
                    <a:pt x="836" y="0"/>
                    <a:pt x="56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6"/>
            <p:cNvSpPr/>
            <p:nvPr/>
          </p:nvSpPr>
          <p:spPr>
            <a:xfrm>
              <a:off x="4424849" y="2612480"/>
              <a:ext cx="130124" cy="67789"/>
            </a:xfrm>
            <a:custGeom>
              <a:avLst/>
              <a:gdLst/>
              <a:ahLst/>
              <a:cxnLst/>
              <a:rect l="l" t="t" r="r" b="b"/>
              <a:pathLst>
                <a:path w="835" h="435" extrusionOk="0">
                  <a:moveTo>
                    <a:pt x="556" y="0"/>
                  </a:moveTo>
                  <a:cubicBezTo>
                    <a:pt x="516" y="0"/>
                    <a:pt x="469" y="3"/>
                    <a:pt x="416" y="9"/>
                  </a:cubicBezTo>
                  <a:cubicBezTo>
                    <a:pt x="0" y="47"/>
                    <a:pt x="142" y="434"/>
                    <a:pt x="142" y="434"/>
                  </a:cubicBezTo>
                  <a:lnTo>
                    <a:pt x="794" y="425"/>
                  </a:lnTo>
                  <a:cubicBezTo>
                    <a:pt x="811" y="144"/>
                    <a:pt x="834" y="0"/>
                    <a:pt x="55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6"/>
            <p:cNvSpPr/>
            <p:nvPr/>
          </p:nvSpPr>
          <p:spPr>
            <a:xfrm>
              <a:off x="4541104" y="2607961"/>
              <a:ext cx="132774" cy="70750"/>
            </a:xfrm>
            <a:custGeom>
              <a:avLst/>
              <a:gdLst/>
              <a:ahLst/>
              <a:cxnLst/>
              <a:rect l="l" t="t" r="r" b="b"/>
              <a:pathLst>
                <a:path w="852" h="454" extrusionOk="0">
                  <a:moveTo>
                    <a:pt x="426" y="0"/>
                  </a:moveTo>
                  <a:cubicBezTo>
                    <a:pt x="1" y="0"/>
                    <a:pt x="133" y="407"/>
                    <a:pt x="133" y="407"/>
                  </a:cubicBezTo>
                  <a:lnTo>
                    <a:pt x="776" y="454"/>
                  </a:lnTo>
                  <a:cubicBezTo>
                    <a:pt x="814" y="133"/>
                    <a:pt x="851" y="0"/>
                    <a:pt x="42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6"/>
            <p:cNvSpPr/>
            <p:nvPr/>
          </p:nvSpPr>
          <p:spPr>
            <a:xfrm>
              <a:off x="4642710" y="2608740"/>
              <a:ext cx="129033" cy="67010"/>
            </a:xfrm>
            <a:custGeom>
              <a:avLst/>
              <a:gdLst/>
              <a:ahLst/>
              <a:cxnLst/>
              <a:rect l="l" t="t" r="r" b="b"/>
              <a:pathLst>
                <a:path w="828" h="430" extrusionOk="0">
                  <a:moveTo>
                    <a:pt x="514" y="1"/>
                  </a:moveTo>
                  <a:cubicBezTo>
                    <a:pt x="482" y="1"/>
                    <a:pt x="447" y="2"/>
                    <a:pt x="407" y="5"/>
                  </a:cubicBezTo>
                  <a:cubicBezTo>
                    <a:pt x="1" y="33"/>
                    <a:pt x="143" y="430"/>
                    <a:pt x="143" y="430"/>
                  </a:cubicBezTo>
                  <a:lnTo>
                    <a:pt x="776" y="430"/>
                  </a:lnTo>
                  <a:cubicBezTo>
                    <a:pt x="802" y="130"/>
                    <a:pt x="827" y="1"/>
                    <a:pt x="51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6"/>
            <p:cNvSpPr/>
            <p:nvPr/>
          </p:nvSpPr>
          <p:spPr>
            <a:xfrm>
              <a:off x="4756159" y="2599702"/>
              <a:ext cx="131527" cy="67322"/>
            </a:xfrm>
            <a:custGeom>
              <a:avLst/>
              <a:gdLst/>
              <a:ahLst/>
              <a:cxnLst/>
              <a:rect l="l" t="t" r="r" b="b"/>
              <a:pathLst>
                <a:path w="844" h="432" extrusionOk="0">
                  <a:moveTo>
                    <a:pt x="545" y="0"/>
                  </a:moveTo>
                  <a:cubicBezTo>
                    <a:pt x="510" y="0"/>
                    <a:pt x="471" y="2"/>
                    <a:pt x="426" y="6"/>
                  </a:cubicBezTo>
                  <a:cubicBezTo>
                    <a:pt x="1" y="34"/>
                    <a:pt x="152" y="431"/>
                    <a:pt x="152" y="431"/>
                  </a:cubicBezTo>
                  <a:lnTo>
                    <a:pt x="795" y="431"/>
                  </a:lnTo>
                  <a:cubicBezTo>
                    <a:pt x="811" y="144"/>
                    <a:pt x="843" y="0"/>
                    <a:pt x="545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6"/>
            <p:cNvSpPr/>
            <p:nvPr/>
          </p:nvSpPr>
          <p:spPr>
            <a:xfrm>
              <a:off x="4873972" y="2597676"/>
              <a:ext cx="132774" cy="70750"/>
            </a:xfrm>
            <a:custGeom>
              <a:avLst/>
              <a:gdLst/>
              <a:ahLst/>
              <a:cxnLst/>
              <a:rect l="l" t="t" r="r" b="b"/>
              <a:pathLst>
                <a:path w="852" h="454" extrusionOk="0">
                  <a:moveTo>
                    <a:pt x="426" y="0"/>
                  </a:moveTo>
                  <a:cubicBezTo>
                    <a:pt x="1" y="0"/>
                    <a:pt x="133" y="397"/>
                    <a:pt x="133" y="397"/>
                  </a:cubicBezTo>
                  <a:lnTo>
                    <a:pt x="766" y="454"/>
                  </a:lnTo>
                  <a:cubicBezTo>
                    <a:pt x="813" y="142"/>
                    <a:pt x="851" y="10"/>
                    <a:pt x="42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6"/>
            <p:cNvSpPr/>
            <p:nvPr/>
          </p:nvSpPr>
          <p:spPr>
            <a:xfrm>
              <a:off x="4977137" y="2595806"/>
              <a:ext cx="128254" cy="72620"/>
            </a:xfrm>
            <a:custGeom>
              <a:avLst/>
              <a:gdLst/>
              <a:ahLst/>
              <a:cxnLst/>
              <a:rect l="l" t="t" r="r" b="b"/>
              <a:pathLst>
                <a:path w="823" h="466" extrusionOk="0">
                  <a:moveTo>
                    <a:pt x="602" y="1"/>
                  </a:moveTo>
                  <a:cubicBezTo>
                    <a:pt x="553" y="1"/>
                    <a:pt x="492" y="8"/>
                    <a:pt x="416" y="22"/>
                  </a:cubicBezTo>
                  <a:cubicBezTo>
                    <a:pt x="0" y="78"/>
                    <a:pt x="170" y="466"/>
                    <a:pt x="170" y="466"/>
                  </a:cubicBezTo>
                  <a:lnTo>
                    <a:pt x="804" y="409"/>
                  </a:lnTo>
                  <a:cubicBezTo>
                    <a:pt x="804" y="139"/>
                    <a:pt x="823" y="1"/>
                    <a:pt x="602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6"/>
            <p:cNvSpPr/>
            <p:nvPr/>
          </p:nvSpPr>
          <p:spPr>
            <a:xfrm>
              <a:off x="5091989" y="2575703"/>
              <a:ext cx="127319" cy="73555"/>
            </a:xfrm>
            <a:custGeom>
              <a:avLst/>
              <a:gdLst/>
              <a:ahLst/>
              <a:cxnLst/>
              <a:rect l="l" t="t" r="r" b="b"/>
              <a:pathLst>
                <a:path w="817" h="472" extrusionOk="0">
                  <a:moveTo>
                    <a:pt x="586" y="1"/>
                  </a:moveTo>
                  <a:cubicBezTo>
                    <a:pt x="538" y="1"/>
                    <a:pt x="479" y="7"/>
                    <a:pt x="407" y="18"/>
                  </a:cubicBezTo>
                  <a:cubicBezTo>
                    <a:pt x="0" y="75"/>
                    <a:pt x="161" y="472"/>
                    <a:pt x="161" y="472"/>
                  </a:cubicBezTo>
                  <a:lnTo>
                    <a:pt x="804" y="406"/>
                  </a:lnTo>
                  <a:cubicBezTo>
                    <a:pt x="804" y="132"/>
                    <a:pt x="817" y="1"/>
                    <a:pt x="58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6"/>
            <p:cNvSpPr/>
            <p:nvPr/>
          </p:nvSpPr>
          <p:spPr>
            <a:xfrm>
              <a:off x="5209802" y="2564638"/>
              <a:ext cx="127787" cy="67010"/>
            </a:xfrm>
            <a:custGeom>
              <a:avLst/>
              <a:gdLst/>
              <a:ahLst/>
              <a:cxnLst/>
              <a:rect l="l" t="t" r="r" b="b"/>
              <a:pathLst>
                <a:path w="820" h="430" extrusionOk="0">
                  <a:moveTo>
                    <a:pt x="511" y="0"/>
                  </a:moveTo>
                  <a:cubicBezTo>
                    <a:pt x="480" y="0"/>
                    <a:pt x="445" y="2"/>
                    <a:pt x="407" y="4"/>
                  </a:cubicBezTo>
                  <a:cubicBezTo>
                    <a:pt x="0" y="42"/>
                    <a:pt x="142" y="429"/>
                    <a:pt x="142" y="429"/>
                  </a:cubicBezTo>
                  <a:lnTo>
                    <a:pt x="775" y="429"/>
                  </a:lnTo>
                  <a:cubicBezTo>
                    <a:pt x="801" y="129"/>
                    <a:pt x="819" y="0"/>
                    <a:pt x="51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6"/>
            <p:cNvSpPr/>
            <p:nvPr/>
          </p:nvSpPr>
          <p:spPr>
            <a:xfrm>
              <a:off x="5308447" y="2539548"/>
              <a:ext cx="132774" cy="84776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652" y="1"/>
                  </a:moveTo>
                  <a:cubicBezTo>
                    <a:pt x="594" y="1"/>
                    <a:pt x="515" y="20"/>
                    <a:pt x="407" y="61"/>
                  </a:cubicBezTo>
                  <a:cubicBezTo>
                    <a:pt x="1" y="212"/>
                    <a:pt x="227" y="543"/>
                    <a:pt x="227" y="543"/>
                  </a:cubicBezTo>
                  <a:lnTo>
                    <a:pt x="851" y="373"/>
                  </a:lnTo>
                  <a:cubicBezTo>
                    <a:pt x="817" y="139"/>
                    <a:pt x="807" y="1"/>
                    <a:pt x="652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6"/>
            <p:cNvSpPr/>
            <p:nvPr/>
          </p:nvSpPr>
          <p:spPr>
            <a:xfrm>
              <a:off x="5417533" y="2495291"/>
              <a:ext cx="132618" cy="84776"/>
            </a:xfrm>
            <a:custGeom>
              <a:avLst/>
              <a:gdLst/>
              <a:ahLst/>
              <a:cxnLst/>
              <a:rect l="l" t="t" r="r" b="b"/>
              <a:pathLst>
                <a:path w="851" h="544" extrusionOk="0">
                  <a:moveTo>
                    <a:pt x="649" y="1"/>
                  </a:moveTo>
                  <a:cubicBezTo>
                    <a:pt x="589" y="1"/>
                    <a:pt x="508" y="20"/>
                    <a:pt x="397" y="62"/>
                  </a:cubicBezTo>
                  <a:cubicBezTo>
                    <a:pt x="0" y="213"/>
                    <a:pt x="227" y="544"/>
                    <a:pt x="227" y="544"/>
                  </a:cubicBezTo>
                  <a:lnTo>
                    <a:pt x="851" y="364"/>
                  </a:lnTo>
                  <a:cubicBezTo>
                    <a:pt x="816" y="138"/>
                    <a:pt x="807" y="1"/>
                    <a:pt x="64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6"/>
            <p:cNvSpPr/>
            <p:nvPr/>
          </p:nvSpPr>
          <p:spPr>
            <a:xfrm>
              <a:off x="5530827" y="2461630"/>
              <a:ext cx="131215" cy="80100"/>
            </a:xfrm>
            <a:custGeom>
              <a:avLst/>
              <a:gdLst/>
              <a:ahLst/>
              <a:cxnLst/>
              <a:rect l="l" t="t" r="r" b="b"/>
              <a:pathLst>
                <a:path w="842" h="514" extrusionOk="0">
                  <a:moveTo>
                    <a:pt x="647" y="0"/>
                  </a:moveTo>
                  <a:cubicBezTo>
                    <a:pt x="590" y="0"/>
                    <a:pt x="516" y="14"/>
                    <a:pt x="417" y="41"/>
                  </a:cubicBezTo>
                  <a:cubicBezTo>
                    <a:pt x="1" y="164"/>
                    <a:pt x="218" y="514"/>
                    <a:pt x="218" y="514"/>
                  </a:cubicBezTo>
                  <a:lnTo>
                    <a:pt x="842" y="382"/>
                  </a:lnTo>
                  <a:cubicBezTo>
                    <a:pt x="828" y="131"/>
                    <a:pt x="824" y="0"/>
                    <a:pt x="64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6"/>
            <p:cNvSpPr/>
            <p:nvPr/>
          </p:nvSpPr>
          <p:spPr>
            <a:xfrm>
              <a:off x="5633991" y="2401788"/>
              <a:ext cx="135579" cy="103164"/>
            </a:xfrm>
            <a:custGeom>
              <a:avLst/>
              <a:gdLst/>
              <a:ahLst/>
              <a:cxnLst/>
              <a:rect l="l" t="t" r="r" b="b"/>
              <a:pathLst>
                <a:path w="870" h="662" extrusionOk="0">
                  <a:moveTo>
                    <a:pt x="657" y="0"/>
                  </a:moveTo>
                  <a:cubicBezTo>
                    <a:pt x="594" y="0"/>
                    <a:pt x="506" y="44"/>
                    <a:pt x="369" y="142"/>
                  </a:cubicBezTo>
                  <a:cubicBezTo>
                    <a:pt x="0" y="388"/>
                    <a:pt x="284" y="662"/>
                    <a:pt x="284" y="662"/>
                  </a:cubicBezTo>
                  <a:lnTo>
                    <a:pt x="870" y="321"/>
                  </a:lnTo>
                  <a:cubicBezTo>
                    <a:pt x="798" y="125"/>
                    <a:pt x="764" y="0"/>
                    <a:pt x="65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6"/>
            <p:cNvSpPr/>
            <p:nvPr/>
          </p:nvSpPr>
          <p:spPr>
            <a:xfrm>
              <a:off x="5732636" y="2332441"/>
              <a:ext cx="134176" cy="103320"/>
            </a:xfrm>
            <a:custGeom>
              <a:avLst/>
              <a:gdLst/>
              <a:ahLst/>
              <a:cxnLst/>
              <a:rect l="l" t="t" r="r" b="b"/>
              <a:pathLst>
                <a:path w="861" h="663" extrusionOk="0">
                  <a:moveTo>
                    <a:pt x="649" y="1"/>
                  </a:moveTo>
                  <a:cubicBezTo>
                    <a:pt x="586" y="1"/>
                    <a:pt x="497" y="44"/>
                    <a:pt x="360" y="143"/>
                  </a:cubicBezTo>
                  <a:cubicBezTo>
                    <a:pt x="0" y="388"/>
                    <a:pt x="275" y="663"/>
                    <a:pt x="275" y="663"/>
                  </a:cubicBezTo>
                  <a:lnTo>
                    <a:pt x="860" y="313"/>
                  </a:lnTo>
                  <a:cubicBezTo>
                    <a:pt x="789" y="123"/>
                    <a:pt x="755" y="1"/>
                    <a:pt x="64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6"/>
            <p:cNvSpPr/>
            <p:nvPr/>
          </p:nvSpPr>
          <p:spPr>
            <a:xfrm>
              <a:off x="5832839" y="2269638"/>
              <a:ext cx="134176" cy="96931"/>
            </a:xfrm>
            <a:custGeom>
              <a:avLst/>
              <a:gdLst/>
              <a:ahLst/>
              <a:cxnLst/>
              <a:rect l="l" t="t" r="r" b="b"/>
              <a:pathLst>
                <a:path w="861" h="622" extrusionOk="0">
                  <a:moveTo>
                    <a:pt x="654" y="1"/>
                  </a:moveTo>
                  <a:cubicBezTo>
                    <a:pt x="591" y="1"/>
                    <a:pt x="504" y="32"/>
                    <a:pt x="378" y="102"/>
                  </a:cubicBezTo>
                  <a:cubicBezTo>
                    <a:pt x="0" y="328"/>
                    <a:pt x="274" y="621"/>
                    <a:pt x="274" y="621"/>
                  </a:cubicBezTo>
                  <a:lnTo>
                    <a:pt x="860" y="328"/>
                  </a:lnTo>
                  <a:cubicBezTo>
                    <a:pt x="810" y="127"/>
                    <a:pt x="780" y="1"/>
                    <a:pt x="65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6"/>
            <p:cNvSpPr/>
            <p:nvPr/>
          </p:nvSpPr>
          <p:spPr>
            <a:xfrm>
              <a:off x="5934445" y="2199511"/>
              <a:ext cx="134176" cy="102229"/>
            </a:xfrm>
            <a:custGeom>
              <a:avLst/>
              <a:gdLst/>
              <a:ahLst/>
              <a:cxnLst/>
              <a:rect l="l" t="t" r="r" b="b"/>
              <a:pathLst>
                <a:path w="861" h="656" extrusionOk="0">
                  <a:moveTo>
                    <a:pt x="655" y="1"/>
                  </a:moveTo>
                  <a:cubicBezTo>
                    <a:pt x="592" y="1"/>
                    <a:pt x="504" y="42"/>
                    <a:pt x="369" y="136"/>
                  </a:cubicBezTo>
                  <a:cubicBezTo>
                    <a:pt x="0" y="391"/>
                    <a:pt x="284" y="656"/>
                    <a:pt x="284" y="656"/>
                  </a:cubicBezTo>
                  <a:lnTo>
                    <a:pt x="860" y="315"/>
                  </a:lnTo>
                  <a:cubicBezTo>
                    <a:pt x="794" y="124"/>
                    <a:pt x="763" y="1"/>
                    <a:pt x="655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6"/>
            <p:cNvSpPr/>
            <p:nvPr/>
          </p:nvSpPr>
          <p:spPr>
            <a:xfrm>
              <a:off x="6031532" y="2127826"/>
              <a:ext cx="135734" cy="103164"/>
            </a:xfrm>
            <a:custGeom>
              <a:avLst/>
              <a:gdLst/>
              <a:ahLst/>
              <a:cxnLst/>
              <a:rect l="l" t="t" r="r" b="b"/>
              <a:pathLst>
                <a:path w="871" h="662" extrusionOk="0">
                  <a:moveTo>
                    <a:pt x="658" y="0"/>
                  </a:moveTo>
                  <a:cubicBezTo>
                    <a:pt x="595" y="0"/>
                    <a:pt x="506" y="44"/>
                    <a:pt x="370" y="142"/>
                  </a:cubicBezTo>
                  <a:cubicBezTo>
                    <a:pt x="1" y="388"/>
                    <a:pt x="284" y="662"/>
                    <a:pt x="284" y="662"/>
                  </a:cubicBezTo>
                  <a:lnTo>
                    <a:pt x="870" y="322"/>
                  </a:lnTo>
                  <a:cubicBezTo>
                    <a:pt x="799" y="125"/>
                    <a:pt x="765" y="0"/>
                    <a:pt x="65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6"/>
            <p:cNvSpPr/>
            <p:nvPr/>
          </p:nvSpPr>
          <p:spPr>
            <a:xfrm>
              <a:off x="6133294" y="2065336"/>
              <a:ext cx="134176" cy="98022"/>
            </a:xfrm>
            <a:custGeom>
              <a:avLst/>
              <a:gdLst/>
              <a:ahLst/>
              <a:cxnLst/>
              <a:rect l="l" t="t" r="r" b="b"/>
              <a:pathLst>
                <a:path w="861" h="629" extrusionOk="0">
                  <a:moveTo>
                    <a:pt x="658" y="1"/>
                  </a:moveTo>
                  <a:cubicBezTo>
                    <a:pt x="595" y="1"/>
                    <a:pt x="507" y="34"/>
                    <a:pt x="378" y="108"/>
                  </a:cubicBezTo>
                  <a:cubicBezTo>
                    <a:pt x="0" y="326"/>
                    <a:pt x="274" y="628"/>
                    <a:pt x="274" y="628"/>
                  </a:cubicBezTo>
                  <a:lnTo>
                    <a:pt x="860" y="326"/>
                  </a:lnTo>
                  <a:cubicBezTo>
                    <a:pt x="810" y="126"/>
                    <a:pt x="781" y="1"/>
                    <a:pt x="65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6"/>
            <p:cNvSpPr/>
            <p:nvPr/>
          </p:nvSpPr>
          <p:spPr>
            <a:xfrm>
              <a:off x="6234899" y="2003936"/>
              <a:ext cx="132618" cy="94593"/>
            </a:xfrm>
            <a:custGeom>
              <a:avLst/>
              <a:gdLst/>
              <a:ahLst/>
              <a:cxnLst/>
              <a:rect l="l" t="t" r="r" b="b"/>
              <a:pathLst>
                <a:path w="851" h="607" extrusionOk="0">
                  <a:moveTo>
                    <a:pt x="648" y="0"/>
                  </a:moveTo>
                  <a:cubicBezTo>
                    <a:pt x="587" y="0"/>
                    <a:pt x="503" y="31"/>
                    <a:pt x="378" y="96"/>
                  </a:cubicBezTo>
                  <a:cubicBezTo>
                    <a:pt x="0" y="294"/>
                    <a:pt x="246" y="606"/>
                    <a:pt x="246" y="606"/>
                  </a:cubicBezTo>
                  <a:lnTo>
                    <a:pt x="851" y="342"/>
                  </a:lnTo>
                  <a:cubicBezTo>
                    <a:pt x="794" y="126"/>
                    <a:pt x="771" y="0"/>
                    <a:pt x="64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6"/>
            <p:cNvSpPr/>
            <p:nvPr/>
          </p:nvSpPr>
          <p:spPr>
            <a:xfrm>
              <a:off x="6340869" y="1948925"/>
              <a:ext cx="132774" cy="89139"/>
            </a:xfrm>
            <a:custGeom>
              <a:avLst/>
              <a:gdLst/>
              <a:ahLst/>
              <a:cxnLst/>
              <a:rect l="l" t="t" r="r" b="b"/>
              <a:pathLst>
                <a:path w="852" h="572" extrusionOk="0">
                  <a:moveTo>
                    <a:pt x="654" y="1"/>
                  </a:moveTo>
                  <a:cubicBezTo>
                    <a:pt x="593" y="1"/>
                    <a:pt x="509" y="23"/>
                    <a:pt x="388" y="71"/>
                  </a:cubicBezTo>
                  <a:cubicBezTo>
                    <a:pt x="1" y="241"/>
                    <a:pt x="227" y="572"/>
                    <a:pt x="227" y="572"/>
                  </a:cubicBezTo>
                  <a:lnTo>
                    <a:pt x="851" y="354"/>
                  </a:lnTo>
                  <a:cubicBezTo>
                    <a:pt x="811" y="128"/>
                    <a:pt x="799" y="1"/>
                    <a:pt x="65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6"/>
            <p:cNvSpPr/>
            <p:nvPr/>
          </p:nvSpPr>
          <p:spPr>
            <a:xfrm>
              <a:off x="6448397" y="1893759"/>
              <a:ext cx="132774" cy="88360"/>
            </a:xfrm>
            <a:custGeom>
              <a:avLst/>
              <a:gdLst/>
              <a:ahLst/>
              <a:cxnLst/>
              <a:rect l="l" t="t" r="r" b="b"/>
              <a:pathLst>
                <a:path w="852" h="567" extrusionOk="0">
                  <a:moveTo>
                    <a:pt x="655" y="1"/>
                  </a:moveTo>
                  <a:cubicBezTo>
                    <a:pt x="594" y="1"/>
                    <a:pt x="509" y="25"/>
                    <a:pt x="388" y="75"/>
                  </a:cubicBezTo>
                  <a:cubicBezTo>
                    <a:pt x="0" y="236"/>
                    <a:pt x="237" y="567"/>
                    <a:pt x="237" y="567"/>
                  </a:cubicBezTo>
                  <a:lnTo>
                    <a:pt x="851" y="359"/>
                  </a:lnTo>
                  <a:cubicBezTo>
                    <a:pt x="811" y="133"/>
                    <a:pt x="799" y="1"/>
                    <a:pt x="655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6"/>
            <p:cNvSpPr/>
            <p:nvPr/>
          </p:nvSpPr>
          <p:spPr>
            <a:xfrm>
              <a:off x="6557327" y="1843735"/>
              <a:ext cx="129813" cy="88360"/>
            </a:xfrm>
            <a:custGeom>
              <a:avLst/>
              <a:gdLst/>
              <a:ahLst/>
              <a:cxnLst/>
              <a:rect l="l" t="t" r="r" b="b"/>
              <a:pathLst>
                <a:path w="833" h="567" extrusionOk="0">
                  <a:moveTo>
                    <a:pt x="643" y="0"/>
                  </a:moveTo>
                  <a:cubicBezTo>
                    <a:pt x="585" y="0"/>
                    <a:pt x="504" y="24"/>
                    <a:pt x="388" y="75"/>
                  </a:cubicBezTo>
                  <a:cubicBezTo>
                    <a:pt x="1" y="236"/>
                    <a:pt x="237" y="566"/>
                    <a:pt x="237" y="566"/>
                  </a:cubicBezTo>
                  <a:lnTo>
                    <a:pt x="832" y="358"/>
                  </a:lnTo>
                  <a:cubicBezTo>
                    <a:pt x="793" y="133"/>
                    <a:pt x="781" y="0"/>
                    <a:pt x="64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6"/>
            <p:cNvSpPr/>
            <p:nvPr/>
          </p:nvSpPr>
          <p:spPr>
            <a:xfrm>
              <a:off x="6664855" y="1806801"/>
              <a:ext cx="131215" cy="81035"/>
            </a:xfrm>
            <a:custGeom>
              <a:avLst/>
              <a:gdLst/>
              <a:ahLst/>
              <a:cxnLst/>
              <a:rect l="l" t="t" r="r" b="b"/>
              <a:pathLst>
                <a:path w="842" h="520" extrusionOk="0">
                  <a:moveTo>
                    <a:pt x="641" y="1"/>
                  </a:moveTo>
                  <a:cubicBezTo>
                    <a:pt x="584" y="1"/>
                    <a:pt x="509" y="16"/>
                    <a:pt x="407" y="47"/>
                  </a:cubicBezTo>
                  <a:cubicBezTo>
                    <a:pt x="1" y="180"/>
                    <a:pt x="218" y="520"/>
                    <a:pt x="218" y="520"/>
                  </a:cubicBezTo>
                  <a:lnTo>
                    <a:pt x="842" y="369"/>
                  </a:lnTo>
                  <a:cubicBezTo>
                    <a:pt x="814" y="130"/>
                    <a:pt x="807" y="1"/>
                    <a:pt x="641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6"/>
            <p:cNvSpPr/>
            <p:nvPr/>
          </p:nvSpPr>
          <p:spPr>
            <a:xfrm>
              <a:off x="6772382" y="1769401"/>
              <a:ext cx="128254" cy="80256"/>
            </a:xfrm>
            <a:custGeom>
              <a:avLst/>
              <a:gdLst/>
              <a:ahLst/>
              <a:cxnLst/>
              <a:rect l="l" t="t" r="r" b="b"/>
              <a:pathLst>
                <a:path w="823" h="515" extrusionOk="0">
                  <a:moveTo>
                    <a:pt x="629" y="0"/>
                  </a:moveTo>
                  <a:cubicBezTo>
                    <a:pt x="572" y="0"/>
                    <a:pt x="497" y="14"/>
                    <a:pt x="398" y="42"/>
                  </a:cubicBezTo>
                  <a:cubicBezTo>
                    <a:pt x="1" y="164"/>
                    <a:pt x="199" y="514"/>
                    <a:pt x="199" y="514"/>
                  </a:cubicBezTo>
                  <a:lnTo>
                    <a:pt x="823" y="372"/>
                  </a:lnTo>
                  <a:cubicBezTo>
                    <a:pt x="809" y="130"/>
                    <a:pt x="805" y="0"/>
                    <a:pt x="62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6"/>
            <p:cNvSpPr/>
            <p:nvPr/>
          </p:nvSpPr>
          <p:spPr>
            <a:xfrm>
              <a:off x="6885832" y="1736363"/>
              <a:ext cx="129189" cy="71997"/>
            </a:xfrm>
            <a:custGeom>
              <a:avLst/>
              <a:gdLst/>
              <a:ahLst/>
              <a:cxnLst/>
              <a:rect l="l" t="t" r="r" b="b"/>
              <a:pathLst>
                <a:path w="829" h="462" extrusionOk="0">
                  <a:moveTo>
                    <a:pt x="597" y="0"/>
                  </a:moveTo>
                  <a:cubicBezTo>
                    <a:pt x="548" y="0"/>
                    <a:pt x="489" y="6"/>
                    <a:pt x="416" y="17"/>
                  </a:cubicBezTo>
                  <a:cubicBezTo>
                    <a:pt x="0" y="102"/>
                    <a:pt x="180" y="462"/>
                    <a:pt x="180" y="462"/>
                  </a:cubicBezTo>
                  <a:lnTo>
                    <a:pt x="823" y="395"/>
                  </a:lnTo>
                  <a:cubicBezTo>
                    <a:pt x="823" y="130"/>
                    <a:pt x="829" y="0"/>
                    <a:pt x="59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6"/>
            <p:cNvSpPr/>
            <p:nvPr/>
          </p:nvSpPr>
          <p:spPr>
            <a:xfrm>
              <a:off x="7000684" y="1716416"/>
              <a:ext cx="127787" cy="71374"/>
            </a:xfrm>
            <a:custGeom>
              <a:avLst/>
              <a:gdLst/>
              <a:ahLst/>
              <a:cxnLst/>
              <a:rect l="l" t="t" r="r" b="b"/>
              <a:pathLst>
                <a:path w="820" h="458" extrusionOk="0">
                  <a:moveTo>
                    <a:pt x="573" y="0"/>
                  </a:moveTo>
                  <a:cubicBezTo>
                    <a:pt x="529" y="0"/>
                    <a:pt x="477" y="5"/>
                    <a:pt x="416" y="13"/>
                  </a:cubicBezTo>
                  <a:cubicBezTo>
                    <a:pt x="0" y="79"/>
                    <a:pt x="161" y="457"/>
                    <a:pt x="161" y="457"/>
                  </a:cubicBezTo>
                  <a:lnTo>
                    <a:pt x="804" y="401"/>
                  </a:lnTo>
                  <a:cubicBezTo>
                    <a:pt x="812" y="136"/>
                    <a:pt x="820" y="0"/>
                    <a:pt x="57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6"/>
            <p:cNvSpPr/>
            <p:nvPr/>
          </p:nvSpPr>
          <p:spPr>
            <a:xfrm>
              <a:off x="7118809" y="1715325"/>
              <a:ext cx="127943" cy="72464"/>
            </a:xfrm>
            <a:custGeom>
              <a:avLst/>
              <a:gdLst/>
              <a:ahLst/>
              <a:cxnLst/>
              <a:rect l="l" t="t" r="r" b="b"/>
              <a:pathLst>
                <a:path w="821" h="465" extrusionOk="0">
                  <a:moveTo>
                    <a:pt x="400" y="1"/>
                  </a:moveTo>
                  <a:cubicBezTo>
                    <a:pt x="1" y="1"/>
                    <a:pt x="102" y="389"/>
                    <a:pt x="102" y="389"/>
                  </a:cubicBezTo>
                  <a:lnTo>
                    <a:pt x="745" y="464"/>
                  </a:lnTo>
                  <a:cubicBezTo>
                    <a:pt x="792" y="143"/>
                    <a:pt x="821" y="20"/>
                    <a:pt x="414" y="1"/>
                  </a:cubicBezTo>
                  <a:cubicBezTo>
                    <a:pt x="409" y="1"/>
                    <a:pt x="405" y="1"/>
                    <a:pt x="400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6"/>
            <p:cNvSpPr/>
            <p:nvPr/>
          </p:nvSpPr>
          <p:spPr>
            <a:xfrm>
              <a:off x="7235998" y="1737142"/>
              <a:ext cx="127163" cy="74179"/>
            </a:xfrm>
            <a:custGeom>
              <a:avLst/>
              <a:gdLst/>
              <a:ahLst/>
              <a:cxnLst/>
              <a:rect l="l" t="t" r="r" b="b"/>
              <a:pathLst>
                <a:path w="816" h="476" extrusionOk="0">
                  <a:moveTo>
                    <a:pt x="349" y="0"/>
                  </a:moveTo>
                  <a:cubicBezTo>
                    <a:pt x="0" y="0"/>
                    <a:pt x="78" y="381"/>
                    <a:pt x="78" y="381"/>
                  </a:cubicBezTo>
                  <a:lnTo>
                    <a:pt x="721" y="475"/>
                  </a:lnTo>
                  <a:cubicBezTo>
                    <a:pt x="778" y="154"/>
                    <a:pt x="815" y="31"/>
                    <a:pt x="399" y="3"/>
                  </a:cubicBezTo>
                  <a:cubicBezTo>
                    <a:pt x="382" y="1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6"/>
            <p:cNvSpPr/>
            <p:nvPr/>
          </p:nvSpPr>
          <p:spPr>
            <a:xfrm>
              <a:off x="7361447" y="1760829"/>
              <a:ext cx="120930" cy="96152"/>
            </a:xfrm>
            <a:custGeom>
              <a:avLst/>
              <a:gdLst/>
              <a:ahLst/>
              <a:cxnLst/>
              <a:rect l="l" t="t" r="r" b="b"/>
              <a:pathLst>
                <a:path w="776" h="617" extrusionOk="0">
                  <a:moveTo>
                    <a:pt x="225" y="1"/>
                  </a:moveTo>
                  <a:cubicBezTo>
                    <a:pt x="14" y="1"/>
                    <a:pt x="1" y="286"/>
                    <a:pt x="1" y="286"/>
                  </a:cubicBezTo>
                  <a:lnTo>
                    <a:pt x="568" y="616"/>
                  </a:lnTo>
                  <a:cubicBezTo>
                    <a:pt x="710" y="342"/>
                    <a:pt x="776" y="238"/>
                    <a:pt x="398" y="49"/>
                  </a:cubicBezTo>
                  <a:cubicBezTo>
                    <a:pt x="329" y="15"/>
                    <a:pt x="272" y="1"/>
                    <a:pt x="225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6"/>
            <p:cNvSpPr/>
            <p:nvPr/>
          </p:nvSpPr>
          <p:spPr>
            <a:xfrm>
              <a:off x="7463053" y="1815061"/>
              <a:ext cx="122488" cy="105190"/>
            </a:xfrm>
            <a:custGeom>
              <a:avLst/>
              <a:gdLst/>
              <a:ahLst/>
              <a:cxnLst/>
              <a:rect l="l" t="t" r="r" b="b"/>
              <a:pathLst>
                <a:path w="786" h="675" extrusionOk="0">
                  <a:moveTo>
                    <a:pt x="221" y="0"/>
                  </a:moveTo>
                  <a:cubicBezTo>
                    <a:pt x="40" y="0"/>
                    <a:pt x="1" y="240"/>
                    <a:pt x="1" y="240"/>
                  </a:cubicBezTo>
                  <a:lnTo>
                    <a:pt x="530" y="675"/>
                  </a:lnTo>
                  <a:cubicBezTo>
                    <a:pt x="710" y="420"/>
                    <a:pt x="785" y="325"/>
                    <a:pt x="426" y="79"/>
                  </a:cubicBezTo>
                  <a:cubicBezTo>
                    <a:pt x="343" y="22"/>
                    <a:pt x="275" y="0"/>
                    <a:pt x="22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6"/>
            <p:cNvSpPr/>
            <p:nvPr/>
          </p:nvSpPr>
          <p:spPr>
            <a:xfrm>
              <a:off x="7561854" y="1883006"/>
              <a:ext cx="123891" cy="105034"/>
            </a:xfrm>
            <a:custGeom>
              <a:avLst/>
              <a:gdLst/>
              <a:ahLst/>
              <a:cxnLst/>
              <a:rect l="l" t="t" r="r" b="b"/>
              <a:pathLst>
                <a:path w="795" h="674" extrusionOk="0">
                  <a:moveTo>
                    <a:pt x="227" y="0"/>
                  </a:moveTo>
                  <a:cubicBezTo>
                    <a:pt x="45" y="0"/>
                    <a:pt x="0" y="248"/>
                    <a:pt x="0" y="248"/>
                  </a:cubicBezTo>
                  <a:lnTo>
                    <a:pt x="529" y="674"/>
                  </a:lnTo>
                  <a:cubicBezTo>
                    <a:pt x="709" y="428"/>
                    <a:pt x="794" y="333"/>
                    <a:pt x="425" y="78"/>
                  </a:cubicBezTo>
                  <a:cubicBezTo>
                    <a:pt x="346" y="22"/>
                    <a:pt x="280" y="0"/>
                    <a:pt x="22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6"/>
            <p:cNvSpPr/>
            <p:nvPr/>
          </p:nvSpPr>
          <p:spPr>
            <a:xfrm>
              <a:off x="7656136" y="1939575"/>
              <a:ext cx="119372" cy="110333"/>
            </a:xfrm>
            <a:custGeom>
              <a:avLst/>
              <a:gdLst/>
              <a:ahLst/>
              <a:cxnLst/>
              <a:rect l="l" t="t" r="r" b="b"/>
              <a:pathLst>
                <a:path w="766" h="708" extrusionOk="0">
                  <a:moveTo>
                    <a:pt x="213" y="0"/>
                  </a:moveTo>
                  <a:cubicBezTo>
                    <a:pt x="55" y="0"/>
                    <a:pt x="0" y="216"/>
                    <a:pt x="0" y="216"/>
                  </a:cubicBezTo>
                  <a:lnTo>
                    <a:pt x="482" y="707"/>
                  </a:lnTo>
                  <a:cubicBezTo>
                    <a:pt x="680" y="490"/>
                    <a:pt x="766" y="405"/>
                    <a:pt x="435" y="112"/>
                  </a:cubicBezTo>
                  <a:cubicBezTo>
                    <a:pt x="345" y="30"/>
                    <a:pt x="272" y="0"/>
                    <a:pt x="21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6"/>
            <p:cNvSpPr/>
            <p:nvPr/>
          </p:nvSpPr>
          <p:spPr>
            <a:xfrm>
              <a:off x="7739976" y="2019987"/>
              <a:ext cx="120930" cy="110956"/>
            </a:xfrm>
            <a:custGeom>
              <a:avLst/>
              <a:gdLst/>
              <a:ahLst/>
              <a:cxnLst/>
              <a:rect l="l" t="t" r="r" b="b"/>
              <a:pathLst>
                <a:path w="776" h="712" extrusionOk="0">
                  <a:moveTo>
                    <a:pt x="226" y="0"/>
                  </a:moveTo>
                  <a:cubicBezTo>
                    <a:pt x="62" y="0"/>
                    <a:pt x="1" y="220"/>
                    <a:pt x="1" y="220"/>
                  </a:cubicBezTo>
                  <a:lnTo>
                    <a:pt x="492" y="711"/>
                  </a:lnTo>
                  <a:cubicBezTo>
                    <a:pt x="691" y="494"/>
                    <a:pt x="776" y="409"/>
                    <a:pt x="445" y="106"/>
                  </a:cubicBezTo>
                  <a:cubicBezTo>
                    <a:pt x="357" y="29"/>
                    <a:pt x="285" y="0"/>
                    <a:pt x="22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6"/>
            <p:cNvSpPr/>
            <p:nvPr/>
          </p:nvSpPr>
          <p:spPr>
            <a:xfrm>
              <a:off x="7812129" y="2093542"/>
              <a:ext cx="119527" cy="110956"/>
            </a:xfrm>
            <a:custGeom>
              <a:avLst/>
              <a:gdLst/>
              <a:ahLst/>
              <a:cxnLst/>
              <a:rect l="l" t="t" r="r" b="b"/>
              <a:pathLst>
                <a:path w="767" h="712" extrusionOk="0">
                  <a:moveTo>
                    <a:pt x="218" y="1"/>
                  </a:moveTo>
                  <a:cubicBezTo>
                    <a:pt x="57" y="1"/>
                    <a:pt x="1" y="220"/>
                    <a:pt x="1" y="220"/>
                  </a:cubicBezTo>
                  <a:lnTo>
                    <a:pt x="483" y="712"/>
                  </a:lnTo>
                  <a:cubicBezTo>
                    <a:pt x="691" y="494"/>
                    <a:pt x="766" y="409"/>
                    <a:pt x="436" y="107"/>
                  </a:cubicBezTo>
                  <a:cubicBezTo>
                    <a:pt x="348" y="29"/>
                    <a:pt x="276" y="1"/>
                    <a:pt x="21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6"/>
            <p:cNvSpPr/>
            <p:nvPr/>
          </p:nvSpPr>
          <p:spPr>
            <a:xfrm>
              <a:off x="7891762" y="2167253"/>
              <a:ext cx="119372" cy="110956"/>
            </a:xfrm>
            <a:custGeom>
              <a:avLst/>
              <a:gdLst/>
              <a:ahLst/>
              <a:cxnLst/>
              <a:rect l="l" t="t" r="r" b="b"/>
              <a:pathLst>
                <a:path w="766" h="712" extrusionOk="0">
                  <a:moveTo>
                    <a:pt x="217" y="0"/>
                  </a:moveTo>
                  <a:cubicBezTo>
                    <a:pt x="56" y="0"/>
                    <a:pt x="0" y="220"/>
                    <a:pt x="0" y="220"/>
                  </a:cubicBezTo>
                  <a:lnTo>
                    <a:pt x="482" y="711"/>
                  </a:lnTo>
                  <a:cubicBezTo>
                    <a:pt x="681" y="494"/>
                    <a:pt x="766" y="409"/>
                    <a:pt x="435" y="106"/>
                  </a:cubicBezTo>
                  <a:cubicBezTo>
                    <a:pt x="347" y="29"/>
                    <a:pt x="275" y="0"/>
                    <a:pt x="21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6"/>
            <p:cNvSpPr/>
            <p:nvPr/>
          </p:nvSpPr>
          <p:spPr>
            <a:xfrm>
              <a:off x="7975758" y="2222108"/>
              <a:ext cx="128098" cy="78230"/>
            </a:xfrm>
            <a:custGeom>
              <a:avLst/>
              <a:gdLst/>
              <a:ahLst/>
              <a:cxnLst/>
              <a:rect l="l" t="t" r="r" b="b"/>
              <a:pathLst>
                <a:path w="822" h="502" extrusionOk="0">
                  <a:moveTo>
                    <a:pt x="312" y="0"/>
                  </a:moveTo>
                  <a:cubicBezTo>
                    <a:pt x="1" y="0"/>
                    <a:pt x="57" y="350"/>
                    <a:pt x="57" y="350"/>
                  </a:cubicBezTo>
                  <a:lnTo>
                    <a:pt x="690" y="501"/>
                  </a:lnTo>
                  <a:cubicBezTo>
                    <a:pt x="775" y="199"/>
                    <a:pt x="822" y="76"/>
                    <a:pt x="406" y="10"/>
                  </a:cubicBezTo>
                  <a:cubicBezTo>
                    <a:pt x="372" y="3"/>
                    <a:pt x="340" y="0"/>
                    <a:pt x="312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6"/>
            <p:cNvSpPr/>
            <p:nvPr/>
          </p:nvSpPr>
          <p:spPr>
            <a:xfrm>
              <a:off x="8068481" y="2232237"/>
              <a:ext cx="128098" cy="68101"/>
            </a:xfrm>
            <a:custGeom>
              <a:avLst/>
              <a:gdLst/>
              <a:ahLst/>
              <a:cxnLst/>
              <a:rect l="l" t="t" r="r" b="b"/>
              <a:pathLst>
                <a:path w="822" h="437" extrusionOk="0">
                  <a:moveTo>
                    <a:pt x="455" y="1"/>
                  </a:moveTo>
                  <a:cubicBezTo>
                    <a:pt x="443" y="1"/>
                    <a:pt x="430" y="1"/>
                    <a:pt x="416" y="1"/>
                  </a:cubicBezTo>
                  <a:cubicBezTo>
                    <a:pt x="0" y="11"/>
                    <a:pt x="133" y="398"/>
                    <a:pt x="133" y="398"/>
                  </a:cubicBezTo>
                  <a:lnTo>
                    <a:pt x="766" y="436"/>
                  </a:lnTo>
                  <a:cubicBezTo>
                    <a:pt x="802" y="135"/>
                    <a:pt x="821" y="1"/>
                    <a:pt x="455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6"/>
            <p:cNvSpPr/>
            <p:nvPr/>
          </p:nvSpPr>
          <p:spPr>
            <a:xfrm>
              <a:off x="9926997" y="2270262"/>
              <a:ext cx="128410" cy="75737"/>
            </a:xfrm>
            <a:custGeom>
              <a:avLst/>
              <a:gdLst/>
              <a:ahLst/>
              <a:cxnLst/>
              <a:rect l="l" t="t" r="r" b="b"/>
              <a:pathLst>
                <a:path w="824" h="486" extrusionOk="0">
                  <a:moveTo>
                    <a:pt x="541" y="0"/>
                  </a:moveTo>
                  <a:cubicBezTo>
                    <a:pt x="500" y="0"/>
                    <a:pt x="453" y="4"/>
                    <a:pt x="398" y="12"/>
                  </a:cubicBezTo>
                  <a:cubicBezTo>
                    <a:pt x="1" y="79"/>
                    <a:pt x="218" y="485"/>
                    <a:pt x="218" y="485"/>
                  </a:cubicBezTo>
                  <a:lnTo>
                    <a:pt x="823" y="457"/>
                  </a:lnTo>
                  <a:cubicBezTo>
                    <a:pt x="791" y="149"/>
                    <a:pt x="786" y="0"/>
                    <a:pt x="54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6"/>
            <p:cNvSpPr/>
            <p:nvPr/>
          </p:nvSpPr>
          <p:spPr>
            <a:xfrm>
              <a:off x="9829910" y="2309844"/>
              <a:ext cx="134176" cy="90542"/>
            </a:xfrm>
            <a:custGeom>
              <a:avLst/>
              <a:gdLst/>
              <a:ahLst/>
              <a:cxnLst/>
              <a:rect l="l" t="t" r="r" b="b"/>
              <a:pathLst>
                <a:path w="861" h="581" extrusionOk="0">
                  <a:moveTo>
                    <a:pt x="601" y="0"/>
                  </a:moveTo>
                  <a:cubicBezTo>
                    <a:pt x="542" y="0"/>
                    <a:pt x="465" y="23"/>
                    <a:pt x="359" y="70"/>
                  </a:cubicBezTo>
                  <a:cubicBezTo>
                    <a:pt x="0" y="250"/>
                    <a:pt x="293" y="581"/>
                    <a:pt x="293" y="581"/>
                  </a:cubicBezTo>
                  <a:lnTo>
                    <a:pt x="860" y="363"/>
                  </a:lnTo>
                  <a:cubicBezTo>
                    <a:pt x="780" y="130"/>
                    <a:pt x="743" y="0"/>
                    <a:pt x="601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6"/>
            <p:cNvSpPr/>
            <p:nvPr/>
          </p:nvSpPr>
          <p:spPr>
            <a:xfrm>
              <a:off x="9731109" y="2370465"/>
              <a:ext cx="134176" cy="90386"/>
            </a:xfrm>
            <a:custGeom>
              <a:avLst/>
              <a:gdLst/>
              <a:ahLst/>
              <a:cxnLst/>
              <a:rect l="l" t="t" r="r" b="b"/>
              <a:pathLst>
                <a:path w="861" h="580" extrusionOk="0">
                  <a:moveTo>
                    <a:pt x="593" y="1"/>
                  </a:moveTo>
                  <a:cubicBezTo>
                    <a:pt x="534" y="1"/>
                    <a:pt x="457" y="23"/>
                    <a:pt x="351" y="69"/>
                  </a:cubicBezTo>
                  <a:cubicBezTo>
                    <a:pt x="1" y="248"/>
                    <a:pt x="294" y="579"/>
                    <a:pt x="294" y="579"/>
                  </a:cubicBezTo>
                  <a:lnTo>
                    <a:pt x="861" y="371"/>
                  </a:lnTo>
                  <a:cubicBezTo>
                    <a:pt x="773" y="136"/>
                    <a:pt x="739" y="1"/>
                    <a:pt x="59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6"/>
            <p:cNvSpPr/>
            <p:nvPr/>
          </p:nvSpPr>
          <p:spPr>
            <a:xfrm>
              <a:off x="9636983" y="2429371"/>
              <a:ext cx="134176" cy="90386"/>
            </a:xfrm>
            <a:custGeom>
              <a:avLst/>
              <a:gdLst/>
              <a:ahLst/>
              <a:cxnLst/>
              <a:rect l="l" t="t" r="r" b="b"/>
              <a:pathLst>
                <a:path w="861" h="580" extrusionOk="0">
                  <a:moveTo>
                    <a:pt x="593" y="1"/>
                  </a:moveTo>
                  <a:cubicBezTo>
                    <a:pt x="534" y="1"/>
                    <a:pt x="456" y="23"/>
                    <a:pt x="350" y="69"/>
                  </a:cubicBezTo>
                  <a:cubicBezTo>
                    <a:pt x="0" y="248"/>
                    <a:pt x="293" y="579"/>
                    <a:pt x="293" y="579"/>
                  </a:cubicBezTo>
                  <a:lnTo>
                    <a:pt x="860" y="371"/>
                  </a:lnTo>
                  <a:cubicBezTo>
                    <a:pt x="779" y="136"/>
                    <a:pt x="742" y="1"/>
                    <a:pt x="59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6"/>
            <p:cNvSpPr/>
            <p:nvPr/>
          </p:nvSpPr>
          <p:spPr>
            <a:xfrm>
              <a:off x="9533819" y="2480954"/>
              <a:ext cx="134176" cy="90230"/>
            </a:xfrm>
            <a:custGeom>
              <a:avLst/>
              <a:gdLst/>
              <a:ahLst/>
              <a:cxnLst/>
              <a:rect l="l" t="t" r="r" b="b"/>
              <a:pathLst>
                <a:path w="861" h="579" extrusionOk="0">
                  <a:moveTo>
                    <a:pt x="594" y="0"/>
                  </a:moveTo>
                  <a:cubicBezTo>
                    <a:pt x="534" y="0"/>
                    <a:pt x="456" y="22"/>
                    <a:pt x="350" y="69"/>
                  </a:cubicBezTo>
                  <a:cubicBezTo>
                    <a:pt x="1" y="248"/>
                    <a:pt x="294" y="579"/>
                    <a:pt x="294" y="579"/>
                  </a:cubicBezTo>
                  <a:lnTo>
                    <a:pt x="861" y="371"/>
                  </a:lnTo>
                  <a:cubicBezTo>
                    <a:pt x="780" y="135"/>
                    <a:pt x="742" y="0"/>
                    <a:pt x="594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6"/>
            <p:cNvSpPr/>
            <p:nvPr/>
          </p:nvSpPr>
          <p:spPr>
            <a:xfrm>
              <a:off x="9438135" y="2525056"/>
              <a:ext cx="134176" cy="90386"/>
            </a:xfrm>
            <a:custGeom>
              <a:avLst/>
              <a:gdLst/>
              <a:ahLst/>
              <a:cxnLst/>
              <a:rect l="l" t="t" r="r" b="b"/>
              <a:pathLst>
                <a:path w="861" h="580" extrusionOk="0">
                  <a:moveTo>
                    <a:pt x="594" y="1"/>
                  </a:moveTo>
                  <a:cubicBezTo>
                    <a:pt x="534" y="1"/>
                    <a:pt x="456" y="23"/>
                    <a:pt x="350" y="69"/>
                  </a:cubicBezTo>
                  <a:cubicBezTo>
                    <a:pt x="0" y="249"/>
                    <a:pt x="293" y="579"/>
                    <a:pt x="293" y="579"/>
                  </a:cubicBezTo>
                  <a:lnTo>
                    <a:pt x="860" y="372"/>
                  </a:lnTo>
                  <a:cubicBezTo>
                    <a:pt x="780" y="136"/>
                    <a:pt x="742" y="1"/>
                    <a:pt x="59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6"/>
            <p:cNvSpPr/>
            <p:nvPr/>
          </p:nvSpPr>
          <p:spPr>
            <a:xfrm>
              <a:off x="9342451" y="2569313"/>
              <a:ext cx="131215" cy="84464"/>
            </a:xfrm>
            <a:custGeom>
              <a:avLst/>
              <a:gdLst/>
              <a:ahLst/>
              <a:cxnLst/>
              <a:rect l="l" t="t" r="r" b="b"/>
              <a:pathLst>
                <a:path w="842" h="542" extrusionOk="0">
                  <a:moveTo>
                    <a:pt x="582" y="1"/>
                  </a:moveTo>
                  <a:cubicBezTo>
                    <a:pt x="527" y="1"/>
                    <a:pt x="458" y="17"/>
                    <a:pt x="369" y="50"/>
                  </a:cubicBezTo>
                  <a:cubicBezTo>
                    <a:pt x="0" y="182"/>
                    <a:pt x="255" y="541"/>
                    <a:pt x="255" y="541"/>
                  </a:cubicBezTo>
                  <a:lnTo>
                    <a:pt x="841" y="399"/>
                  </a:lnTo>
                  <a:cubicBezTo>
                    <a:pt x="777" y="144"/>
                    <a:pt x="745" y="1"/>
                    <a:pt x="582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6"/>
            <p:cNvSpPr/>
            <p:nvPr/>
          </p:nvSpPr>
          <p:spPr>
            <a:xfrm>
              <a:off x="9236326" y="2605000"/>
              <a:ext cx="128254" cy="76672"/>
            </a:xfrm>
            <a:custGeom>
              <a:avLst/>
              <a:gdLst/>
              <a:ahLst/>
              <a:cxnLst/>
              <a:rect l="l" t="t" r="r" b="b"/>
              <a:pathLst>
                <a:path w="823" h="492" extrusionOk="0">
                  <a:moveTo>
                    <a:pt x="553" y="0"/>
                  </a:moveTo>
                  <a:cubicBezTo>
                    <a:pt x="508" y="0"/>
                    <a:pt x="453" y="6"/>
                    <a:pt x="388" y="19"/>
                  </a:cubicBezTo>
                  <a:cubicBezTo>
                    <a:pt x="1" y="95"/>
                    <a:pt x="218" y="492"/>
                    <a:pt x="218" y="492"/>
                  </a:cubicBezTo>
                  <a:lnTo>
                    <a:pt x="823" y="445"/>
                  </a:lnTo>
                  <a:cubicBezTo>
                    <a:pt x="783" y="154"/>
                    <a:pt x="777" y="0"/>
                    <a:pt x="55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6"/>
            <p:cNvSpPr/>
            <p:nvPr/>
          </p:nvSpPr>
          <p:spPr>
            <a:xfrm>
              <a:off x="9136122" y="2626194"/>
              <a:ext cx="123891" cy="71685"/>
            </a:xfrm>
            <a:custGeom>
              <a:avLst/>
              <a:gdLst/>
              <a:ahLst/>
              <a:cxnLst/>
              <a:rect l="l" t="t" r="r" b="b"/>
              <a:pathLst>
                <a:path w="795" h="460" extrusionOk="0">
                  <a:moveTo>
                    <a:pt x="497" y="0"/>
                  </a:moveTo>
                  <a:cubicBezTo>
                    <a:pt x="465" y="0"/>
                    <a:pt x="429" y="2"/>
                    <a:pt x="388" y="6"/>
                  </a:cubicBezTo>
                  <a:cubicBezTo>
                    <a:pt x="1" y="25"/>
                    <a:pt x="190" y="460"/>
                    <a:pt x="190" y="460"/>
                  </a:cubicBezTo>
                  <a:lnTo>
                    <a:pt x="795" y="460"/>
                  </a:lnTo>
                  <a:cubicBezTo>
                    <a:pt x="769" y="147"/>
                    <a:pt x="774" y="0"/>
                    <a:pt x="49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6"/>
            <p:cNvSpPr/>
            <p:nvPr/>
          </p:nvSpPr>
          <p:spPr>
            <a:xfrm>
              <a:off x="9033114" y="2627597"/>
              <a:ext cx="123891" cy="73244"/>
            </a:xfrm>
            <a:custGeom>
              <a:avLst/>
              <a:gdLst/>
              <a:ahLst/>
              <a:cxnLst/>
              <a:rect l="l" t="t" r="r" b="b"/>
              <a:pathLst>
                <a:path w="795" h="470" extrusionOk="0">
                  <a:moveTo>
                    <a:pt x="496" y="1"/>
                  </a:moveTo>
                  <a:cubicBezTo>
                    <a:pt x="464" y="1"/>
                    <a:pt x="428" y="3"/>
                    <a:pt x="388" y="7"/>
                  </a:cubicBezTo>
                  <a:cubicBezTo>
                    <a:pt x="0" y="25"/>
                    <a:pt x="189" y="470"/>
                    <a:pt x="189" y="470"/>
                  </a:cubicBezTo>
                  <a:lnTo>
                    <a:pt x="794" y="470"/>
                  </a:lnTo>
                  <a:cubicBezTo>
                    <a:pt x="769" y="148"/>
                    <a:pt x="774" y="1"/>
                    <a:pt x="49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6"/>
            <p:cNvSpPr/>
            <p:nvPr/>
          </p:nvSpPr>
          <p:spPr>
            <a:xfrm>
              <a:off x="8935871" y="2621051"/>
              <a:ext cx="120774" cy="75425"/>
            </a:xfrm>
            <a:custGeom>
              <a:avLst/>
              <a:gdLst/>
              <a:ahLst/>
              <a:cxnLst/>
              <a:rect l="l" t="t" r="r" b="b"/>
              <a:pathLst>
                <a:path w="775" h="484" extrusionOk="0">
                  <a:moveTo>
                    <a:pt x="423" y="1"/>
                  </a:moveTo>
                  <a:cubicBezTo>
                    <a:pt x="412" y="1"/>
                    <a:pt x="400" y="1"/>
                    <a:pt x="388" y="1"/>
                  </a:cubicBezTo>
                  <a:cubicBezTo>
                    <a:pt x="1" y="11"/>
                    <a:pt x="171" y="445"/>
                    <a:pt x="171" y="445"/>
                  </a:cubicBezTo>
                  <a:lnTo>
                    <a:pt x="766" y="483"/>
                  </a:lnTo>
                  <a:cubicBezTo>
                    <a:pt x="757" y="144"/>
                    <a:pt x="774" y="1"/>
                    <a:pt x="42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6"/>
            <p:cNvSpPr/>
            <p:nvPr/>
          </p:nvSpPr>
          <p:spPr>
            <a:xfrm>
              <a:off x="8841902" y="2590507"/>
              <a:ext cx="119216" cy="97087"/>
            </a:xfrm>
            <a:custGeom>
              <a:avLst/>
              <a:gdLst/>
              <a:ahLst/>
              <a:cxnLst/>
              <a:rect l="l" t="t" r="r" b="b"/>
              <a:pathLst>
                <a:path w="765" h="623" extrusionOk="0">
                  <a:moveTo>
                    <a:pt x="269" y="0"/>
                  </a:moveTo>
                  <a:cubicBezTo>
                    <a:pt x="1" y="0"/>
                    <a:pt x="46" y="386"/>
                    <a:pt x="46" y="386"/>
                  </a:cubicBezTo>
                  <a:lnTo>
                    <a:pt x="632" y="623"/>
                  </a:lnTo>
                  <a:cubicBezTo>
                    <a:pt x="717" y="263"/>
                    <a:pt x="764" y="141"/>
                    <a:pt x="377" y="18"/>
                  </a:cubicBezTo>
                  <a:cubicBezTo>
                    <a:pt x="336" y="6"/>
                    <a:pt x="300" y="0"/>
                    <a:pt x="26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6"/>
            <p:cNvSpPr/>
            <p:nvPr/>
          </p:nvSpPr>
          <p:spPr>
            <a:xfrm>
              <a:off x="8740451" y="2544535"/>
              <a:ext cx="119060" cy="97398"/>
            </a:xfrm>
            <a:custGeom>
              <a:avLst/>
              <a:gdLst/>
              <a:ahLst/>
              <a:cxnLst/>
              <a:rect l="l" t="t" r="r" b="b"/>
              <a:pathLst>
                <a:path w="764" h="625" extrusionOk="0">
                  <a:moveTo>
                    <a:pt x="262" y="0"/>
                  </a:moveTo>
                  <a:cubicBezTo>
                    <a:pt x="0" y="0"/>
                    <a:pt x="45" y="388"/>
                    <a:pt x="45" y="388"/>
                  </a:cubicBezTo>
                  <a:lnTo>
                    <a:pt x="640" y="625"/>
                  </a:lnTo>
                  <a:cubicBezTo>
                    <a:pt x="716" y="265"/>
                    <a:pt x="763" y="133"/>
                    <a:pt x="376" y="20"/>
                  </a:cubicBezTo>
                  <a:cubicBezTo>
                    <a:pt x="333" y="6"/>
                    <a:pt x="295" y="0"/>
                    <a:pt x="262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6"/>
            <p:cNvSpPr/>
            <p:nvPr/>
          </p:nvSpPr>
          <p:spPr>
            <a:xfrm>
              <a:off x="8648663" y="2490148"/>
              <a:ext cx="113606" cy="109086"/>
            </a:xfrm>
            <a:custGeom>
              <a:avLst/>
              <a:gdLst/>
              <a:ahLst/>
              <a:cxnLst/>
              <a:rect l="l" t="t" r="r" b="b"/>
              <a:pathLst>
                <a:path w="729" h="700" extrusionOk="0">
                  <a:moveTo>
                    <a:pt x="225" y="0"/>
                  </a:moveTo>
                  <a:cubicBezTo>
                    <a:pt x="14" y="0"/>
                    <a:pt x="1" y="340"/>
                    <a:pt x="1" y="340"/>
                  </a:cubicBezTo>
                  <a:lnTo>
                    <a:pt x="530" y="700"/>
                  </a:lnTo>
                  <a:cubicBezTo>
                    <a:pt x="662" y="369"/>
                    <a:pt x="728" y="246"/>
                    <a:pt x="379" y="47"/>
                  </a:cubicBezTo>
                  <a:cubicBezTo>
                    <a:pt x="318" y="14"/>
                    <a:pt x="268" y="0"/>
                    <a:pt x="225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6"/>
            <p:cNvSpPr/>
            <p:nvPr/>
          </p:nvSpPr>
          <p:spPr>
            <a:xfrm>
              <a:off x="8561862" y="2428281"/>
              <a:ext cx="109086" cy="106125"/>
            </a:xfrm>
            <a:custGeom>
              <a:avLst/>
              <a:gdLst/>
              <a:ahLst/>
              <a:cxnLst/>
              <a:rect l="l" t="t" r="r" b="b"/>
              <a:pathLst>
                <a:path w="700" h="681" extrusionOk="0">
                  <a:moveTo>
                    <a:pt x="226" y="0"/>
                  </a:moveTo>
                  <a:cubicBezTo>
                    <a:pt x="26" y="0"/>
                    <a:pt x="0" y="340"/>
                    <a:pt x="0" y="340"/>
                  </a:cubicBezTo>
                  <a:lnTo>
                    <a:pt x="492" y="681"/>
                  </a:lnTo>
                  <a:cubicBezTo>
                    <a:pt x="624" y="350"/>
                    <a:pt x="700" y="237"/>
                    <a:pt x="369" y="48"/>
                  </a:cubicBezTo>
                  <a:cubicBezTo>
                    <a:pt x="313" y="14"/>
                    <a:pt x="266" y="0"/>
                    <a:pt x="226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6"/>
            <p:cNvSpPr/>
            <p:nvPr/>
          </p:nvSpPr>
          <p:spPr>
            <a:xfrm>
              <a:off x="3633975" y="1778907"/>
              <a:ext cx="4826443" cy="1114861"/>
            </a:xfrm>
            <a:custGeom>
              <a:avLst/>
              <a:gdLst/>
              <a:ahLst/>
              <a:cxnLst/>
              <a:rect l="l" t="t" r="r" b="b"/>
              <a:pathLst>
                <a:path w="30971" h="7154" extrusionOk="0">
                  <a:moveTo>
                    <a:pt x="22549" y="1"/>
                  </a:moveTo>
                  <a:cubicBezTo>
                    <a:pt x="22319" y="1"/>
                    <a:pt x="22089" y="22"/>
                    <a:pt x="21860" y="66"/>
                  </a:cubicBezTo>
                  <a:cubicBezTo>
                    <a:pt x="18854" y="642"/>
                    <a:pt x="15830" y="2598"/>
                    <a:pt x="14101" y="3893"/>
                  </a:cubicBezTo>
                  <a:cubicBezTo>
                    <a:pt x="12873" y="4600"/>
                    <a:pt x="11218" y="5546"/>
                    <a:pt x="7619" y="5546"/>
                  </a:cubicBezTo>
                  <a:cubicBezTo>
                    <a:pt x="7174" y="5546"/>
                    <a:pt x="6698" y="5531"/>
                    <a:pt x="6190" y="5500"/>
                  </a:cubicBezTo>
                  <a:cubicBezTo>
                    <a:pt x="6052" y="5491"/>
                    <a:pt x="5913" y="5487"/>
                    <a:pt x="5774" y="5487"/>
                  </a:cubicBezTo>
                  <a:cubicBezTo>
                    <a:pt x="2929" y="5487"/>
                    <a:pt x="0" y="7154"/>
                    <a:pt x="0" y="7154"/>
                  </a:cubicBezTo>
                  <a:lnTo>
                    <a:pt x="30970" y="7154"/>
                  </a:lnTo>
                  <a:cubicBezTo>
                    <a:pt x="30970" y="7154"/>
                    <a:pt x="26794" y="1"/>
                    <a:pt x="22549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6"/>
            <p:cNvSpPr/>
            <p:nvPr/>
          </p:nvSpPr>
          <p:spPr>
            <a:xfrm>
              <a:off x="3633975" y="1757245"/>
              <a:ext cx="4826443" cy="1136523"/>
            </a:xfrm>
            <a:custGeom>
              <a:avLst/>
              <a:gdLst/>
              <a:ahLst/>
              <a:cxnLst/>
              <a:rect l="l" t="t" r="r" b="b"/>
              <a:pathLst>
                <a:path w="30971" h="7293" extrusionOk="0">
                  <a:moveTo>
                    <a:pt x="22548" y="0"/>
                  </a:moveTo>
                  <a:cubicBezTo>
                    <a:pt x="22325" y="0"/>
                    <a:pt x="22102" y="20"/>
                    <a:pt x="21879" y="63"/>
                  </a:cubicBezTo>
                  <a:cubicBezTo>
                    <a:pt x="18864" y="639"/>
                    <a:pt x="15840" y="2737"/>
                    <a:pt x="14101" y="4032"/>
                  </a:cubicBezTo>
                  <a:cubicBezTo>
                    <a:pt x="12873" y="4739"/>
                    <a:pt x="11218" y="5685"/>
                    <a:pt x="7619" y="5685"/>
                  </a:cubicBezTo>
                  <a:cubicBezTo>
                    <a:pt x="7174" y="5685"/>
                    <a:pt x="6698" y="5670"/>
                    <a:pt x="6190" y="5639"/>
                  </a:cubicBezTo>
                  <a:cubicBezTo>
                    <a:pt x="6052" y="5630"/>
                    <a:pt x="5913" y="5626"/>
                    <a:pt x="5774" y="5626"/>
                  </a:cubicBezTo>
                  <a:cubicBezTo>
                    <a:pt x="2929" y="5626"/>
                    <a:pt x="0" y="7293"/>
                    <a:pt x="0" y="7293"/>
                  </a:cubicBezTo>
                  <a:lnTo>
                    <a:pt x="161" y="7293"/>
                  </a:lnTo>
                  <a:cubicBezTo>
                    <a:pt x="997" y="6921"/>
                    <a:pt x="3140" y="6073"/>
                    <a:pt x="5267" y="6073"/>
                  </a:cubicBezTo>
                  <a:cubicBezTo>
                    <a:pt x="5519" y="6073"/>
                    <a:pt x="5771" y="6085"/>
                    <a:pt x="6020" y="6111"/>
                  </a:cubicBezTo>
                  <a:cubicBezTo>
                    <a:pt x="6885" y="6205"/>
                    <a:pt x="7656" y="6246"/>
                    <a:pt x="8347" y="6246"/>
                  </a:cubicBezTo>
                  <a:cubicBezTo>
                    <a:pt x="11343" y="6246"/>
                    <a:pt x="12843" y="5474"/>
                    <a:pt x="13987" y="4883"/>
                  </a:cubicBezTo>
                  <a:cubicBezTo>
                    <a:pt x="15755" y="3673"/>
                    <a:pt x="18854" y="1868"/>
                    <a:pt x="21879" y="1433"/>
                  </a:cubicBezTo>
                  <a:cubicBezTo>
                    <a:pt x="22073" y="1405"/>
                    <a:pt x="22268" y="1391"/>
                    <a:pt x="22462" y="1391"/>
                  </a:cubicBezTo>
                  <a:cubicBezTo>
                    <a:pt x="25450" y="1391"/>
                    <a:pt x="28436" y="4604"/>
                    <a:pt x="29723" y="7293"/>
                  </a:cubicBezTo>
                  <a:lnTo>
                    <a:pt x="30970" y="7293"/>
                  </a:lnTo>
                  <a:cubicBezTo>
                    <a:pt x="30970" y="7293"/>
                    <a:pt x="26791" y="0"/>
                    <a:pt x="2254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6"/>
            <p:cNvSpPr/>
            <p:nvPr/>
          </p:nvSpPr>
          <p:spPr>
            <a:xfrm>
              <a:off x="5944263" y="1778751"/>
              <a:ext cx="2156791" cy="750046"/>
            </a:xfrm>
            <a:custGeom>
              <a:avLst/>
              <a:gdLst/>
              <a:ahLst/>
              <a:cxnLst/>
              <a:rect l="l" t="t" r="r" b="b"/>
              <a:pathLst>
                <a:path w="13840" h="4813" extrusionOk="0">
                  <a:moveTo>
                    <a:pt x="7744" y="1"/>
                  </a:moveTo>
                  <a:cubicBezTo>
                    <a:pt x="7514" y="1"/>
                    <a:pt x="7283" y="22"/>
                    <a:pt x="7054" y="67"/>
                  </a:cubicBezTo>
                  <a:cubicBezTo>
                    <a:pt x="4795" y="501"/>
                    <a:pt x="2527" y="1721"/>
                    <a:pt x="797" y="2836"/>
                  </a:cubicBezTo>
                  <a:cubicBezTo>
                    <a:pt x="966" y="2836"/>
                    <a:pt x="0" y="3961"/>
                    <a:pt x="160" y="3961"/>
                  </a:cubicBezTo>
                  <a:cubicBezTo>
                    <a:pt x="161" y="3961"/>
                    <a:pt x="163" y="3960"/>
                    <a:pt x="164" y="3960"/>
                  </a:cubicBezTo>
                  <a:cubicBezTo>
                    <a:pt x="520" y="3937"/>
                    <a:pt x="871" y="3927"/>
                    <a:pt x="1217" y="3927"/>
                  </a:cubicBezTo>
                  <a:cubicBezTo>
                    <a:pt x="4430" y="3927"/>
                    <a:pt x="7275" y="4812"/>
                    <a:pt x="9947" y="4812"/>
                  </a:cubicBezTo>
                  <a:cubicBezTo>
                    <a:pt x="11279" y="4812"/>
                    <a:pt x="12569" y="4592"/>
                    <a:pt x="13839" y="3932"/>
                  </a:cubicBezTo>
                  <a:cubicBezTo>
                    <a:pt x="12244" y="2029"/>
                    <a:pt x="9996" y="1"/>
                    <a:pt x="774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6"/>
            <p:cNvSpPr/>
            <p:nvPr/>
          </p:nvSpPr>
          <p:spPr>
            <a:xfrm>
              <a:off x="3741503" y="2403502"/>
              <a:ext cx="4718915" cy="490265"/>
            </a:xfrm>
            <a:custGeom>
              <a:avLst/>
              <a:gdLst/>
              <a:ahLst/>
              <a:cxnLst/>
              <a:rect l="l" t="t" r="r" b="b"/>
              <a:pathLst>
                <a:path w="30281" h="3146" extrusionOk="0">
                  <a:moveTo>
                    <a:pt x="17408" y="1"/>
                  </a:moveTo>
                  <a:cubicBezTo>
                    <a:pt x="17366" y="1"/>
                    <a:pt x="17323" y="6"/>
                    <a:pt x="17276" y="17"/>
                  </a:cubicBezTo>
                  <a:cubicBezTo>
                    <a:pt x="16255" y="944"/>
                    <a:pt x="12466" y="2664"/>
                    <a:pt x="8194" y="2664"/>
                  </a:cubicBezTo>
                  <a:cubicBezTo>
                    <a:pt x="5718" y="2664"/>
                    <a:pt x="1720" y="2957"/>
                    <a:pt x="0" y="3146"/>
                  </a:cubicBezTo>
                  <a:lnTo>
                    <a:pt x="30280" y="3146"/>
                  </a:lnTo>
                  <a:cubicBezTo>
                    <a:pt x="30280" y="3146"/>
                    <a:pt x="29845" y="2399"/>
                    <a:pt x="29108" y="1397"/>
                  </a:cubicBezTo>
                  <a:cubicBezTo>
                    <a:pt x="28073" y="2269"/>
                    <a:pt x="27367" y="2578"/>
                    <a:pt x="26871" y="2578"/>
                  </a:cubicBezTo>
                  <a:cubicBezTo>
                    <a:pt x="25663" y="2578"/>
                    <a:pt x="25704" y="743"/>
                    <a:pt x="25285" y="743"/>
                  </a:cubicBezTo>
                  <a:cubicBezTo>
                    <a:pt x="25277" y="743"/>
                    <a:pt x="25270" y="744"/>
                    <a:pt x="25262" y="745"/>
                  </a:cubicBezTo>
                  <a:cubicBezTo>
                    <a:pt x="24449" y="878"/>
                    <a:pt x="22427" y="2683"/>
                    <a:pt x="21595" y="2683"/>
                  </a:cubicBezTo>
                  <a:cubicBezTo>
                    <a:pt x="18087" y="2683"/>
                    <a:pt x="18324" y="1"/>
                    <a:pt x="17408" y="1"/>
                  </a:cubicBez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6"/>
            <p:cNvSpPr/>
            <p:nvPr/>
          </p:nvSpPr>
          <p:spPr>
            <a:xfrm>
              <a:off x="7724081" y="2153072"/>
              <a:ext cx="2500569" cy="741319"/>
            </a:xfrm>
            <a:custGeom>
              <a:avLst/>
              <a:gdLst/>
              <a:ahLst/>
              <a:cxnLst/>
              <a:rect l="l" t="t" r="r" b="b"/>
              <a:pathLst>
                <a:path w="16046" h="4757" extrusionOk="0">
                  <a:moveTo>
                    <a:pt x="317" y="0"/>
                  </a:moveTo>
                  <a:cubicBezTo>
                    <a:pt x="1" y="0"/>
                    <a:pt x="2881" y="4573"/>
                    <a:pt x="2881" y="4573"/>
                  </a:cubicBezTo>
                  <a:cubicBezTo>
                    <a:pt x="2881" y="4573"/>
                    <a:pt x="7537" y="4756"/>
                    <a:pt x="10816" y="4756"/>
                  </a:cubicBezTo>
                  <a:cubicBezTo>
                    <a:pt x="12251" y="4756"/>
                    <a:pt x="13422" y="4721"/>
                    <a:pt x="13825" y="4620"/>
                  </a:cubicBezTo>
                  <a:cubicBezTo>
                    <a:pt x="15148" y="4290"/>
                    <a:pt x="16046" y="1086"/>
                    <a:pt x="14978" y="925"/>
                  </a:cubicBezTo>
                  <a:cubicBezTo>
                    <a:pt x="14950" y="921"/>
                    <a:pt x="14922" y="919"/>
                    <a:pt x="14893" y="919"/>
                  </a:cubicBezTo>
                  <a:cubicBezTo>
                    <a:pt x="13941" y="919"/>
                    <a:pt x="12241" y="3125"/>
                    <a:pt x="9251" y="3354"/>
                  </a:cubicBezTo>
                  <a:cubicBezTo>
                    <a:pt x="9144" y="3362"/>
                    <a:pt x="9038" y="3366"/>
                    <a:pt x="8934" y="3366"/>
                  </a:cubicBezTo>
                  <a:cubicBezTo>
                    <a:pt x="6038" y="3366"/>
                    <a:pt x="4229" y="309"/>
                    <a:pt x="3855" y="264"/>
                  </a:cubicBezTo>
                  <a:cubicBezTo>
                    <a:pt x="3851" y="263"/>
                    <a:pt x="3846" y="263"/>
                    <a:pt x="3842" y="263"/>
                  </a:cubicBezTo>
                  <a:cubicBezTo>
                    <a:pt x="3635" y="263"/>
                    <a:pt x="3256" y="832"/>
                    <a:pt x="2405" y="832"/>
                  </a:cubicBezTo>
                  <a:cubicBezTo>
                    <a:pt x="1909" y="832"/>
                    <a:pt x="1253" y="639"/>
                    <a:pt x="377" y="27"/>
                  </a:cubicBezTo>
                  <a:cubicBezTo>
                    <a:pt x="350" y="9"/>
                    <a:pt x="330" y="0"/>
                    <a:pt x="317" y="0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6"/>
            <p:cNvSpPr/>
            <p:nvPr/>
          </p:nvSpPr>
          <p:spPr>
            <a:xfrm>
              <a:off x="7703822" y="2123775"/>
              <a:ext cx="637220" cy="353284"/>
            </a:xfrm>
            <a:custGeom>
              <a:avLst/>
              <a:gdLst/>
              <a:ahLst/>
              <a:cxnLst/>
              <a:rect l="l" t="t" r="r" b="b"/>
              <a:pathLst>
                <a:path w="4089" h="2267" extrusionOk="0">
                  <a:moveTo>
                    <a:pt x="472" y="0"/>
                  </a:moveTo>
                  <a:cubicBezTo>
                    <a:pt x="204" y="0"/>
                    <a:pt x="1" y="1077"/>
                    <a:pt x="1216" y="2266"/>
                  </a:cubicBezTo>
                  <a:cubicBezTo>
                    <a:pt x="2387" y="2096"/>
                    <a:pt x="3701" y="1208"/>
                    <a:pt x="4089" y="518"/>
                  </a:cubicBezTo>
                  <a:cubicBezTo>
                    <a:pt x="4041" y="489"/>
                    <a:pt x="4004" y="461"/>
                    <a:pt x="3985" y="461"/>
                  </a:cubicBezTo>
                  <a:cubicBezTo>
                    <a:pt x="3979" y="460"/>
                    <a:pt x="3972" y="460"/>
                    <a:pt x="3966" y="460"/>
                  </a:cubicBezTo>
                  <a:cubicBezTo>
                    <a:pt x="3765" y="460"/>
                    <a:pt x="3429" y="888"/>
                    <a:pt x="2690" y="888"/>
                  </a:cubicBezTo>
                  <a:cubicBezTo>
                    <a:pt x="2189" y="888"/>
                    <a:pt x="1502" y="691"/>
                    <a:pt x="545" y="26"/>
                  </a:cubicBezTo>
                  <a:cubicBezTo>
                    <a:pt x="521" y="9"/>
                    <a:pt x="496" y="0"/>
                    <a:pt x="472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6"/>
            <p:cNvSpPr/>
            <p:nvPr/>
          </p:nvSpPr>
          <p:spPr>
            <a:xfrm>
              <a:off x="9991825" y="2435605"/>
              <a:ext cx="132774" cy="96308"/>
            </a:xfrm>
            <a:custGeom>
              <a:avLst/>
              <a:gdLst/>
              <a:ahLst/>
              <a:cxnLst/>
              <a:rect l="l" t="t" r="r" b="b"/>
              <a:pathLst>
                <a:path w="852" h="618" extrusionOk="0">
                  <a:moveTo>
                    <a:pt x="530" y="1"/>
                  </a:moveTo>
                  <a:lnTo>
                    <a:pt x="1" y="275"/>
                  </a:lnTo>
                  <a:cubicBezTo>
                    <a:pt x="101" y="488"/>
                    <a:pt x="156" y="618"/>
                    <a:pt x="277" y="618"/>
                  </a:cubicBezTo>
                  <a:cubicBezTo>
                    <a:pt x="339" y="618"/>
                    <a:pt x="419" y="584"/>
                    <a:pt x="530" y="511"/>
                  </a:cubicBezTo>
                  <a:cubicBezTo>
                    <a:pt x="851" y="293"/>
                    <a:pt x="530" y="1"/>
                    <a:pt x="530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6"/>
            <p:cNvSpPr/>
            <p:nvPr/>
          </p:nvSpPr>
          <p:spPr>
            <a:xfrm>
              <a:off x="9893180" y="2506355"/>
              <a:ext cx="132774" cy="97710"/>
            </a:xfrm>
            <a:custGeom>
              <a:avLst/>
              <a:gdLst/>
              <a:ahLst/>
              <a:cxnLst/>
              <a:rect l="l" t="t" r="r" b="b"/>
              <a:pathLst>
                <a:path w="852" h="627" extrusionOk="0">
                  <a:moveTo>
                    <a:pt x="520" y="0"/>
                  </a:moveTo>
                  <a:lnTo>
                    <a:pt x="1" y="284"/>
                  </a:lnTo>
                  <a:cubicBezTo>
                    <a:pt x="101" y="497"/>
                    <a:pt x="155" y="627"/>
                    <a:pt x="277" y="627"/>
                  </a:cubicBezTo>
                  <a:cubicBezTo>
                    <a:pt x="339" y="627"/>
                    <a:pt x="418" y="593"/>
                    <a:pt x="530" y="520"/>
                  </a:cubicBezTo>
                  <a:cubicBezTo>
                    <a:pt x="851" y="312"/>
                    <a:pt x="520" y="0"/>
                    <a:pt x="520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6"/>
            <p:cNvSpPr/>
            <p:nvPr/>
          </p:nvSpPr>
          <p:spPr>
            <a:xfrm>
              <a:off x="9776770" y="2565262"/>
              <a:ext cx="132774" cy="97710"/>
            </a:xfrm>
            <a:custGeom>
              <a:avLst/>
              <a:gdLst/>
              <a:ahLst/>
              <a:cxnLst/>
              <a:rect l="l" t="t" r="r" b="b"/>
              <a:pathLst>
                <a:path w="852" h="627" extrusionOk="0">
                  <a:moveTo>
                    <a:pt x="530" y="0"/>
                  </a:moveTo>
                  <a:lnTo>
                    <a:pt x="1" y="284"/>
                  </a:lnTo>
                  <a:cubicBezTo>
                    <a:pt x="101" y="497"/>
                    <a:pt x="156" y="627"/>
                    <a:pt x="278" y="627"/>
                  </a:cubicBezTo>
                  <a:cubicBezTo>
                    <a:pt x="340" y="627"/>
                    <a:pt x="419" y="593"/>
                    <a:pt x="530" y="520"/>
                  </a:cubicBezTo>
                  <a:cubicBezTo>
                    <a:pt x="852" y="312"/>
                    <a:pt x="530" y="0"/>
                    <a:pt x="530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6"/>
            <p:cNvSpPr/>
            <p:nvPr/>
          </p:nvSpPr>
          <p:spPr>
            <a:xfrm>
              <a:off x="9666437" y="2619649"/>
              <a:ext cx="132618" cy="96931"/>
            </a:xfrm>
            <a:custGeom>
              <a:avLst/>
              <a:gdLst/>
              <a:ahLst/>
              <a:cxnLst/>
              <a:rect l="l" t="t" r="r" b="b"/>
              <a:pathLst>
                <a:path w="851" h="622" extrusionOk="0">
                  <a:moveTo>
                    <a:pt x="529" y="1"/>
                  </a:moveTo>
                  <a:lnTo>
                    <a:pt x="0" y="284"/>
                  </a:lnTo>
                  <a:cubicBezTo>
                    <a:pt x="101" y="493"/>
                    <a:pt x="156" y="621"/>
                    <a:pt x="280" y="621"/>
                  </a:cubicBezTo>
                  <a:cubicBezTo>
                    <a:pt x="341" y="621"/>
                    <a:pt x="420" y="590"/>
                    <a:pt x="529" y="521"/>
                  </a:cubicBezTo>
                  <a:cubicBezTo>
                    <a:pt x="851" y="303"/>
                    <a:pt x="529" y="1"/>
                    <a:pt x="52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6"/>
            <p:cNvSpPr/>
            <p:nvPr/>
          </p:nvSpPr>
          <p:spPr>
            <a:xfrm>
              <a:off x="8352728" y="2282417"/>
              <a:ext cx="1777794" cy="499459"/>
            </a:xfrm>
            <a:custGeom>
              <a:avLst/>
              <a:gdLst/>
              <a:ahLst/>
              <a:cxnLst/>
              <a:rect l="l" t="t" r="r" b="b"/>
              <a:pathLst>
                <a:path w="11408" h="3205" extrusionOk="0">
                  <a:moveTo>
                    <a:pt x="567" y="1"/>
                  </a:moveTo>
                  <a:lnTo>
                    <a:pt x="567" y="1"/>
                  </a:lnTo>
                  <a:cubicBezTo>
                    <a:pt x="0" y="700"/>
                    <a:pt x="2713" y="3204"/>
                    <a:pt x="5330" y="3204"/>
                  </a:cubicBezTo>
                  <a:cubicBezTo>
                    <a:pt x="7825" y="3204"/>
                    <a:pt x="10481" y="1976"/>
                    <a:pt x="11407" y="813"/>
                  </a:cubicBezTo>
                  <a:cubicBezTo>
                    <a:pt x="11379" y="416"/>
                    <a:pt x="11237" y="133"/>
                    <a:pt x="10944" y="95"/>
                  </a:cubicBezTo>
                  <a:cubicBezTo>
                    <a:pt x="10916" y="91"/>
                    <a:pt x="10888" y="89"/>
                    <a:pt x="10859" y="89"/>
                  </a:cubicBezTo>
                  <a:cubicBezTo>
                    <a:pt x="9922" y="89"/>
                    <a:pt x="8214" y="2229"/>
                    <a:pt x="5226" y="2458"/>
                  </a:cubicBezTo>
                  <a:cubicBezTo>
                    <a:pt x="5127" y="2465"/>
                    <a:pt x="5028" y="2469"/>
                    <a:pt x="4931" y="2469"/>
                  </a:cubicBezTo>
                  <a:cubicBezTo>
                    <a:pt x="2892" y="2469"/>
                    <a:pt x="1415" y="912"/>
                    <a:pt x="567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6"/>
            <p:cNvSpPr/>
            <p:nvPr/>
          </p:nvSpPr>
          <p:spPr>
            <a:xfrm>
              <a:off x="7875866" y="2483135"/>
              <a:ext cx="2250917" cy="410632"/>
            </a:xfrm>
            <a:custGeom>
              <a:avLst/>
              <a:gdLst/>
              <a:ahLst/>
              <a:cxnLst/>
              <a:rect l="l" t="t" r="r" b="b"/>
              <a:pathLst>
                <a:path w="14444" h="2635" extrusionOk="0">
                  <a:moveTo>
                    <a:pt x="1466" y="1"/>
                  </a:moveTo>
                  <a:cubicBezTo>
                    <a:pt x="0" y="1"/>
                    <a:pt x="1369" y="2635"/>
                    <a:pt x="1369" y="2635"/>
                  </a:cubicBezTo>
                  <a:lnTo>
                    <a:pt x="13910" y="2635"/>
                  </a:lnTo>
                  <a:cubicBezTo>
                    <a:pt x="13910" y="2635"/>
                    <a:pt x="14443" y="1499"/>
                    <a:pt x="13826" y="1499"/>
                  </a:cubicBezTo>
                  <a:cubicBezTo>
                    <a:pt x="13791" y="1499"/>
                    <a:pt x="13753" y="1503"/>
                    <a:pt x="13711" y="1510"/>
                  </a:cubicBezTo>
                  <a:cubicBezTo>
                    <a:pt x="13288" y="1586"/>
                    <a:pt x="11391" y="1917"/>
                    <a:pt x="9192" y="1917"/>
                  </a:cubicBezTo>
                  <a:cubicBezTo>
                    <a:pt x="7267" y="1917"/>
                    <a:pt x="5110" y="1663"/>
                    <a:pt x="3504" y="763"/>
                  </a:cubicBezTo>
                  <a:cubicBezTo>
                    <a:pt x="2530" y="215"/>
                    <a:pt x="1883" y="1"/>
                    <a:pt x="1466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6"/>
            <p:cNvSpPr/>
            <p:nvPr/>
          </p:nvSpPr>
          <p:spPr>
            <a:xfrm>
              <a:off x="8018301" y="2465993"/>
              <a:ext cx="933155" cy="393957"/>
            </a:xfrm>
            <a:custGeom>
              <a:avLst/>
              <a:gdLst/>
              <a:ahLst/>
              <a:cxnLst/>
              <a:rect l="l" t="t" r="r" b="b"/>
              <a:pathLst>
                <a:path w="5988" h="2528" extrusionOk="0">
                  <a:moveTo>
                    <a:pt x="1033" y="0"/>
                  </a:moveTo>
                  <a:cubicBezTo>
                    <a:pt x="827" y="0"/>
                    <a:pt x="642" y="77"/>
                    <a:pt x="558" y="250"/>
                  </a:cubicBezTo>
                  <a:cubicBezTo>
                    <a:pt x="1" y="1393"/>
                    <a:pt x="1607" y="2329"/>
                    <a:pt x="5747" y="2527"/>
                  </a:cubicBezTo>
                  <a:cubicBezTo>
                    <a:pt x="5750" y="2528"/>
                    <a:pt x="5754" y="2528"/>
                    <a:pt x="5756" y="2528"/>
                  </a:cubicBezTo>
                  <a:cubicBezTo>
                    <a:pt x="5987" y="2528"/>
                    <a:pt x="2954" y="1736"/>
                    <a:pt x="1749" y="325"/>
                  </a:cubicBezTo>
                  <a:cubicBezTo>
                    <a:pt x="1581" y="121"/>
                    <a:pt x="1291" y="0"/>
                    <a:pt x="1033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6"/>
            <p:cNvSpPr/>
            <p:nvPr/>
          </p:nvSpPr>
          <p:spPr>
            <a:xfrm>
              <a:off x="7905008" y="2468019"/>
              <a:ext cx="2194504" cy="411099"/>
            </a:xfrm>
            <a:custGeom>
              <a:avLst/>
              <a:gdLst/>
              <a:ahLst/>
              <a:cxnLst/>
              <a:rect l="l" t="t" r="r" b="b"/>
              <a:pathLst>
                <a:path w="14082" h="2638" extrusionOk="0">
                  <a:moveTo>
                    <a:pt x="1333" y="0"/>
                  </a:moveTo>
                  <a:lnTo>
                    <a:pt x="1333" y="0"/>
                  </a:lnTo>
                  <a:cubicBezTo>
                    <a:pt x="0" y="85"/>
                    <a:pt x="1040" y="2637"/>
                    <a:pt x="1040" y="2637"/>
                  </a:cubicBezTo>
                  <a:lnTo>
                    <a:pt x="13723" y="2637"/>
                  </a:lnTo>
                  <a:cubicBezTo>
                    <a:pt x="13723" y="2637"/>
                    <a:pt x="14082" y="2089"/>
                    <a:pt x="14053" y="1758"/>
                  </a:cubicBezTo>
                  <a:cubicBezTo>
                    <a:pt x="14053" y="1494"/>
                    <a:pt x="13886" y="1394"/>
                    <a:pt x="13607" y="1394"/>
                  </a:cubicBezTo>
                  <a:cubicBezTo>
                    <a:pt x="12739" y="1394"/>
                    <a:pt x="10788" y="2363"/>
                    <a:pt x="9420" y="2363"/>
                  </a:cubicBezTo>
                  <a:cubicBezTo>
                    <a:pt x="9405" y="2363"/>
                    <a:pt x="9390" y="2363"/>
                    <a:pt x="9375" y="2363"/>
                  </a:cubicBezTo>
                  <a:cubicBezTo>
                    <a:pt x="3232" y="2297"/>
                    <a:pt x="1200" y="1588"/>
                    <a:pt x="1200" y="378"/>
                  </a:cubicBezTo>
                  <a:cubicBezTo>
                    <a:pt x="1200" y="246"/>
                    <a:pt x="1248" y="123"/>
                    <a:pt x="1333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6"/>
            <p:cNvSpPr/>
            <p:nvPr/>
          </p:nvSpPr>
          <p:spPr>
            <a:xfrm>
              <a:off x="8039028" y="2481265"/>
              <a:ext cx="521432" cy="362322"/>
            </a:xfrm>
            <a:custGeom>
              <a:avLst/>
              <a:gdLst/>
              <a:ahLst/>
              <a:cxnLst/>
              <a:rect l="l" t="t" r="r" b="b"/>
              <a:pathLst>
                <a:path w="3346" h="2325" extrusionOk="0">
                  <a:moveTo>
                    <a:pt x="397" y="1"/>
                  </a:moveTo>
                  <a:cubicBezTo>
                    <a:pt x="323" y="1"/>
                    <a:pt x="241" y="36"/>
                    <a:pt x="189" y="133"/>
                  </a:cubicBezTo>
                  <a:cubicBezTo>
                    <a:pt x="0" y="482"/>
                    <a:pt x="57" y="728"/>
                    <a:pt x="425" y="1295"/>
                  </a:cubicBezTo>
                  <a:cubicBezTo>
                    <a:pt x="706" y="1737"/>
                    <a:pt x="1673" y="2324"/>
                    <a:pt x="2473" y="2324"/>
                  </a:cubicBezTo>
                  <a:cubicBezTo>
                    <a:pt x="2752" y="2324"/>
                    <a:pt x="3011" y="2253"/>
                    <a:pt x="3213" y="2080"/>
                  </a:cubicBezTo>
                  <a:cubicBezTo>
                    <a:pt x="3346" y="1976"/>
                    <a:pt x="1295" y="1654"/>
                    <a:pt x="841" y="1201"/>
                  </a:cubicBezTo>
                  <a:cubicBezTo>
                    <a:pt x="19" y="416"/>
                    <a:pt x="633" y="114"/>
                    <a:pt x="520" y="38"/>
                  </a:cubicBezTo>
                  <a:cubicBezTo>
                    <a:pt x="490" y="16"/>
                    <a:pt x="445" y="1"/>
                    <a:pt x="397" y="1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6"/>
            <p:cNvSpPr/>
            <p:nvPr/>
          </p:nvSpPr>
          <p:spPr>
            <a:xfrm>
              <a:off x="7209038" y="2349271"/>
              <a:ext cx="640180" cy="540133"/>
            </a:xfrm>
            <a:custGeom>
              <a:avLst/>
              <a:gdLst/>
              <a:ahLst/>
              <a:cxnLst/>
              <a:rect l="l" t="t" r="r" b="b"/>
              <a:pathLst>
                <a:path w="4108" h="3466" extrusionOk="0">
                  <a:moveTo>
                    <a:pt x="2118" y="1"/>
                  </a:moveTo>
                  <a:cubicBezTo>
                    <a:pt x="923" y="1"/>
                    <a:pt x="1" y="2604"/>
                    <a:pt x="119" y="3465"/>
                  </a:cubicBezTo>
                  <a:lnTo>
                    <a:pt x="1678" y="3465"/>
                  </a:lnTo>
                  <a:cubicBezTo>
                    <a:pt x="1688" y="3465"/>
                    <a:pt x="4107" y="961"/>
                    <a:pt x="2557" y="120"/>
                  </a:cubicBezTo>
                  <a:cubicBezTo>
                    <a:pt x="2408" y="38"/>
                    <a:pt x="2261" y="1"/>
                    <a:pt x="211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6"/>
            <p:cNvSpPr/>
            <p:nvPr/>
          </p:nvSpPr>
          <p:spPr>
            <a:xfrm>
              <a:off x="7224466" y="2468019"/>
              <a:ext cx="492135" cy="421385"/>
            </a:xfrm>
            <a:custGeom>
              <a:avLst/>
              <a:gdLst/>
              <a:ahLst/>
              <a:cxnLst/>
              <a:rect l="l" t="t" r="r" b="b"/>
              <a:pathLst>
                <a:path w="3158" h="2704" extrusionOk="0">
                  <a:moveTo>
                    <a:pt x="2950" y="0"/>
                  </a:moveTo>
                  <a:lnTo>
                    <a:pt x="2950" y="0"/>
                  </a:lnTo>
                  <a:cubicBezTo>
                    <a:pt x="2779" y="303"/>
                    <a:pt x="2572" y="624"/>
                    <a:pt x="2316" y="936"/>
                  </a:cubicBezTo>
                  <a:cubicBezTo>
                    <a:pt x="1606" y="1791"/>
                    <a:pt x="803" y="2275"/>
                    <a:pt x="209" y="2275"/>
                  </a:cubicBezTo>
                  <a:cubicBezTo>
                    <a:pt x="147" y="2275"/>
                    <a:pt x="87" y="2270"/>
                    <a:pt x="29" y="2259"/>
                  </a:cubicBezTo>
                  <a:cubicBezTo>
                    <a:pt x="1" y="2439"/>
                    <a:pt x="1" y="2590"/>
                    <a:pt x="20" y="2703"/>
                  </a:cubicBezTo>
                  <a:lnTo>
                    <a:pt x="1579" y="2703"/>
                  </a:lnTo>
                  <a:cubicBezTo>
                    <a:pt x="1579" y="2703"/>
                    <a:pt x="3157" y="1068"/>
                    <a:pt x="2950" y="0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6"/>
            <p:cNvSpPr/>
            <p:nvPr/>
          </p:nvSpPr>
          <p:spPr>
            <a:xfrm>
              <a:off x="5975586" y="2366881"/>
              <a:ext cx="769993" cy="520965"/>
            </a:xfrm>
            <a:custGeom>
              <a:avLst/>
              <a:gdLst/>
              <a:ahLst/>
              <a:cxnLst/>
              <a:rect l="l" t="t" r="r" b="b"/>
              <a:pathLst>
                <a:path w="4941" h="3343" extrusionOk="0">
                  <a:moveTo>
                    <a:pt x="2432" y="0"/>
                  </a:moveTo>
                  <a:cubicBezTo>
                    <a:pt x="626" y="0"/>
                    <a:pt x="19" y="2528"/>
                    <a:pt x="1" y="3343"/>
                  </a:cubicBezTo>
                  <a:lnTo>
                    <a:pt x="1674" y="3343"/>
                  </a:lnTo>
                  <a:cubicBezTo>
                    <a:pt x="1674" y="3343"/>
                    <a:pt x="1674" y="3343"/>
                    <a:pt x="1674" y="3343"/>
                  </a:cubicBezTo>
                  <a:cubicBezTo>
                    <a:pt x="1694" y="3343"/>
                    <a:pt x="4940" y="422"/>
                    <a:pt x="2808" y="35"/>
                  </a:cubicBezTo>
                  <a:cubicBezTo>
                    <a:pt x="2677" y="12"/>
                    <a:pt x="2552" y="0"/>
                    <a:pt x="2432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56"/>
            <p:cNvSpPr/>
            <p:nvPr/>
          </p:nvSpPr>
          <p:spPr>
            <a:xfrm>
              <a:off x="5975586" y="2528328"/>
              <a:ext cx="539198" cy="359517"/>
            </a:xfrm>
            <a:custGeom>
              <a:avLst/>
              <a:gdLst/>
              <a:ahLst/>
              <a:cxnLst/>
              <a:rect l="l" t="t" r="r" b="b"/>
              <a:pathLst>
                <a:path w="3460" h="2307" extrusionOk="0">
                  <a:moveTo>
                    <a:pt x="3460" y="1"/>
                  </a:moveTo>
                  <a:lnTo>
                    <a:pt x="3460" y="1"/>
                  </a:lnTo>
                  <a:cubicBezTo>
                    <a:pt x="3252" y="313"/>
                    <a:pt x="2987" y="596"/>
                    <a:pt x="2675" y="851"/>
                  </a:cubicBezTo>
                  <a:cubicBezTo>
                    <a:pt x="1921" y="1496"/>
                    <a:pt x="1095" y="1839"/>
                    <a:pt x="436" y="1839"/>
                  </a:cubicBezTo>
                  <a:cubicBezTo>
                    <a:pt x="302" y="1839"/>
                    <a:pt x="176" y="1825"/>
                    <a:pt x="58" y="1797"/>
                  </a:cubicBezTo>
                  <a:cubicBezTo>
                    <a:pt x="20" y="2004"/>
                    <a:pt x="1" y="2175"/>
                    <a:pt x="1" y="2307"/>
                  </a:cubicBezTo>
                  <a:lnTo>
                    <a:pt x="1674" y="2307"/>
                  </a:lnTo>
                  <a:cubicBezTo>
                    <a:pt x="1674" y="2307"/>
                    <a:pt x="3138" y="993"/>
                    <a:pt x="3460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6"/>
            <p:cNvSpPr/>
            <p:nvPr/>
          </p:nvSpPr>
          <p:spPr>
            <a:xfrm>
              <a:off x="5969820" y="2725307"/>
              <a:ext cx="796797" cy="168460"/>
            </a:xfrm>
            <a:custGeom>
              <a:avLst/>
              <a:gdLst/>
              <a:ahLst/>
              <a:cxnLst/>
              <a:rect l="l" t="t" r="r" b="b"/>
              <a:pathLst>
                <a:path w="5113" h="1081" extrusionOk="0">
                  <a:moveTo>
                    <a:pt x="3379" y="1"/>
                  </a:moveTo>
                  <a:cubicBezTo>
                    <a:pt x="2139" y="1"/>
                    <a:pt x="273" y="824"/>
                    <a:pt x="0" y="1081"/>
                  </a:cubicBezTo>
                  <a:lnTo>
                    <a:pt x="4546" y="1081"/>
                  </a:lnTo>
                  <a:cubicBezTo>
                    <a:pt x="4546" y="1081"/>
                    <a:pt x="5113" y="618"/>
                    <a:pt x="4064" y="126"/>
                  </a:cubicBezTo>
                  <a:cubicBezTo>
                    <a:pt x="3878" y="38"/>
                    <a:pt x="3643" y="1"/>
                    <a:pt x="337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6"/>
            <p:cNvSpPr/>
            <p:nvPr/>
          </p:nvSpPr>
          <p:spPr>
            <a:xfrm>
              <a:off x="7230388" y="2725307"/>
              <a:ext cx="649687" cy="168460"/>
            </a:xfrm>
            <a:custGeom>
              <a:avLst/>
              <a:gdLst/>
              <a:ahLst/>
              <a:cxnLst/>
              <a:rect l="l" t="t" r="r" b="b"/>
              <a:pathLst>
                <a:path w="4169" h="1081" extrusionOk="0">
                  <a:moveTo>
                    <a:pt x="2751" y="1"/>
                  </a:moveTo>
                  <a:cubicBezTo>
                    <a:pt x="1741" y="1"/>
                    <a:pt x="219" y="824"/>
                    <a:pt x="1" y="1081"/>
                  </a:cubicBezTo>
                  <a:lnTo>
                    <a:pt x="3715" y="1081"/>
                  </a:lnTo>
                  <a:cubicBezTo>
                    <a:pt x="3715" y="1081"/>
                    <a:pt x="4169" y="618"/>
                    <a:pt x="3308" y="126"/>
                  </a:cubicBezTo>
                  <a:cubicBezTo>
                    <a:pt x="3158" y="38"/>
                    <a:pt x="2966" y="1"/>
                    <a:pt x="2751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6"/>
            <p:cNvSpPr/>
            <p:nvPr/>
          </p:nvSpPr>
          <p:spPr>
            <a:xfrm>
              <a:off x="8451373" y="2721878"/>
              <a:ext cx="54699" cy="104099"/>
            </a:xfrm>
            <a:custGeom>
              <a:avLst/>
              <a:gdLst/>
              <a:ahLst/>
              <a:cxnLst/>
              <a:rect l="l" t="t" r="r" b="b"/>
              <a:pathLst>
                <a:path w="351" h="668" extrusionOk="0">
                  <a:moveTo>
                    <a:pt x="286" y="1"/>
                  </a:moveTo>
                  <a:cubicBezTo>
                    <a:pt x="282" y="1"/>
                    <a:pt x="278" y="2"/>
                    <a:pt x="274" y="6"/>
                  </a:cubicBezTo>
                  <a:cubicBezTo>
                    <a:pt x="180" y="82"/>
                    <a:pt x="10" y="451"/>
                    <a:pt x="0" y="668"/>
                  </a:cubicBezTo>
                  <a:lnTo>
                    <a:pt x="350" y="621"/>
                  </a:lnTo>
                  <a:cubicBezTo>
                    <a:pt x="350" y="621"/>
                    <a:pt x="350" y="1"/>
                    <a:pt x="286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6"/>
            <p:cNvSpPr/>
            <p:nvPr/>
          </p:nvSpPr>
          <p:spPr>
            <a:xfrm>
              <a:off x="8560304" y="2715645"/>
              <a:ext cx="60153" cy="122177"/>
            </a:xfrm>
            <a:custGeom>
              <a:avLst/>
              <a:gdLst/>
              <a:ahLst/>
              <a:cxnLst/>
              <a:rect l="l" t="t" r="r" b="b"/>
              <a:pathLst>
                <a:path w="386" h="784" extrusionOk="0">
                  <a:moveTo>
                    <a:pt x="308" y="1"/>
                  </a:moveTo>
                  <a:cubicBezTo>
                    <a:pt x="304" y="1"/>
                    <a:pt x="299" y="3"/>
                    <a:pt x="294" y="9"/>
                  </a:cubicBezTo>
                  <a:cubicBezTo>
                    <a:pt x="190" y="103"/>
                    <a:pt x="20" y="528"/>
                    <a:pt x="1" y="784"/>
                  </a:cubicBezTo>
                  <a:lnTo>
                    <a:pt x="360" y="727"/>
                  </a:lnTo>
                  <a:cubicBezTo>
                    <a:pt x="360" y="727"/>
                    <a:pt x="385" y="1"/>
                    <a:pt x="308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6"/>
            <p:cNvSpPr/>
            <p:nvPr/>
          </p:nvSpPr>
          <p:spPr>
            <a:xfrm>
              <a:off x="8700245" y="2769253"/>
              <a:ext cx="53141" cy="78854"/>
            </a:xfrm>
            <a:custGeom>
              <a:avLst/>
              <a:gdLst/>
              <a:ahLst/>
              <a:cxnLst/>
              <a:rect l="l" t="t" r="r" b="b"/>
              <a:pathLst>
                <a:path w="341" h="506" extrusionOk="0">
                  <a:moveTo>
                    <a:pt x="258" y="1"/>
                  </a:moveTo>
                  <a:cubicBezTo>
                    <a:pt x="255" y="1"/>
                    <a:pt x="250" y="2"/>
                    <a:pt x="246" y="5"/>
                  </a:cubicBezTo>
                  <a:cubicBezTo>
                    <a:pt x="161" y="52"/>
                    <a:pt x="10" y="336"/>
                    <a:pt x="1" y="506"/>
                  </a:cubicBezTo>
                  <a:lnTo>
                    <a:pt x="341" y="487"/>
                  </a:lnTo>
                  <a:cubicBezTo>
                    <a:pt x="341" y="487"/>
                    <a:pt x="332" y="1"/>
                    <a:pt x="258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56"/>
            <p:cNvSpPr/>
            <p:nvPr/>
          </p:nvSpPr>
          <p:spPr>
            <a:xfrm>
              <a:off x="8843148" y="2785460"/>
              <a:ext cx="50180" cy="77451"/>
            </a:xfrm>
            <a:custGeom>
              <a:avLst/>
              <a:gdLst/>
              <a:ahLst/>
              <a:cxnLst/>
              <a:rect l="l" t="t" r="r" b="b"/>
              <a:pathLst>
                <a:path w="322" h="497" extrusionOk="0">
                  <a:moveTo>
                    <a:pt x="240" y="0"/>
                  </a:moveTo>
                  <a:cubicBezTo>
                    <a:pt x="236" y="0"/>
                    <a:pt x="231" y="2"/>
                    <a:pt x="227" y="5"/>
                  </a:cubicBezTo>
                  <a:cubicBezTo>
                    <a:pt x="142" y="71"/>
                    <a:pt x="0" y="326"/>
                    <a:pt x="0" y="496"/>
                  </a:cubicBezTo>
                  <a:lnTo>
                    <a:pt x="322" y="468"/>
                  </a:lnTo>
                  <a:cubicBezTo>
                    <a:pt x="322" y="468"/>
                    <a:pt x="313" y="0"/>
                    <a:pt x="240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56"/>
            <p:cNvSpPr/>
            <p:nvPr/>
          </p:nvSpPr>
          <p:spPr>
            <a:xfrm>
              <a:off x="8935871" y="2808056"/>
              <a:ext cx="48777" cy="59218"/>
            </a:xfrm>
            <a:custGeom>
              <a:avLst/>
              <a:gdLst/>
              <a:ahLst/>
              <a:cxnLst/>
              <a:rect l="l" t="t" r="r" b="b"/>
              <a:pathLst>
                <a:path w="313" h="380" extrusionOk="0">
                  <a:moveTo>
                    <a:pt x="217" y="0"/>
                  </a:moveTo>
                  <a:cubicBezTo>
                    <a:pt x="214" y="0"/>
                    <a:pt x="211" y="1"/>
                    <a:pt x="209" y="2"/>
                  </a:cubicBezTo>
                  <a:cubicBezTo>
                    <a:pt x="123" y="39"/>
                    <a:pt x="1" y="257"/>
                    <a:pt x="1" y="380"/>
                  </a:cubicBezTo>
                  <a:lnTo>
                    <a:pt x="312" y="380"/>
                  </a:lnTo>
                  <a:cubicBezTo>
                    <a:pt x="312" y="380"/>
                    <a:pt x="295" y="0"/>
                    <a:pt x="217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56"/>
            <p:cNvSpPr/>
            <p:nvPr/>
          </p:nvSpPr>
          <p:spPr>
            <a:xfrm>
              <a:off x="9093423" y="2815380"/>
              <a:ext cx="50336" cy="59218"/>
            </a:xfrm>
            <a:custGeom>
              <a:avLst/>
              <a:gdLst/>
              <a:ahLst/>
              <a:cxnLst/>
              <a:rect l="l" t="t" r="r" b="b"/>
              <a:pathLst>
                <a:path w="323" h="380" extrusionOk="0">
                  <a:moveTo>
                    <a:pt x="226" y="0"/>
                  </a:moveTo>
                  <a:cubicBezTo>
                    <a:pt x="223" y="0"/>
                    <a:pt x="221" y="1"/>
                    <a:pt x="218" y="2"/>
                  </a:cubicBezTo>
                  <a:cubicBezTo>
                    <a:pt x="133" y="40"/>
                    <a:pt x="1" y="257"/>
                    <a:pt x="1" y="380"/>
                  </a:cubicBezTo>
                  <a:lnTo>
                    <a:pt x="322" y="380"/>
                  </a:lnTo>
                  <a:cubicBezTo>
                    <a:pt x="322" y="380"/>
                    <a:pt x="296" y="0"/>
                    <a:pt x="226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6"/>
            <p:cNvSpPr/>
            <p:nvPr/>
          </p:nvSpPr>
          <p:spPr>
            <a:xfrm>
              <a:off x="9249572" y="2804939"/>
              <a:ext cx="50180" cy="59374"/>
            </a:xfrm>
            <a:custGeom>
              <a:avLst/>
              <a:gdLst/>
              <a:ahLst/>
              <a:cxnLst/>
              <a:rect l="l" t="t" r="r" b="b"/>
              <a:pathLst>
                <a:path w="322" h="381" extrusionOk="0">
                  <a:moveTo>
                    <a:pt x="229" y="0"/>
                  </a:moveTo>
                  <a:cubicBezTo>
                    <a:pt x="225" y="0"/>
                    <a:pt x="222" y="1"/>
                    <a:pt x="218" y="3"/>
                  </a:cubicBezTo>
                  <a:cubicBezTo>
                    <a:pt x="133" y="40"/>
                    <a:pt x="1" y="248"/>
                    <a:pt x="1" y="381"/>
                  </a:cubicBezTo>
                  <a:lnTo>
                    <a:pt x="322" y="381"/>
                  </a:lnTo>
                  <a:cubicBezTo>
                    <a:pt x="322" y="381"/>
                    <a:pt x="305" y="0"/>
                    <a:pt x="229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56"/>
            <p:cNvSpPr/>
            <p:nvPr/>
          </p:nvSpPr>
          <p:spPr>
            <a:xfrm>
              <a:off x="9433616" y="2806030"/>
              <a:ext cx="47375" cy="71529"/>
            </a:xfrm>
            <a:custGeom>
              <a:avLst/>
              <a:gdLst/>
              <a:ahLst/>
              <a:cxnLst/>
              <a:rect l="l" t="t" r="r" b="b"/>
              <a:pathLst>
                <a:path w="304" h="459" extrusionOk="0">
                  <a:moveTo>
                    <a:pt x="182" y="0"/>
                  </a:moveTo>
                  <a:cubicBezTo>
                    <a:pt x="178" y="0"/>
                    <a:pt x="175" y="2"/>
                    <a:pt x="171" y="5"/>
                  </a:cubicBezTo>
                  <a:cubicBezTo>
                    <a:pt x="95" y="52"/>
                    <a:pt x="1" y="317"/>
                    <a:pt x="20" y="459"/>
                  </a:cubicBezTo>
                  <a:lnTo>
                    <a:pt x="303" y="430"/>
                  </a:lnTo>
                  <a:cubicBezTo>
                    <a:pt x="303" y="430"/>
                    <a:pt x="244" y="0"/>
                    <a:pt x="182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6"/>
            <p:cNvSpPr/>
            <p:nvPr/>
          </p:nvSpPr>
          <p:spPr>
            <a:xfrm>
              <a:off x="9510288" y="2784057"/>
              <a:ext cx="60465" cy="83217"/>
            </a:xfrm>
            <a:custGeom>
              <a:avLst/>
              <a:gdLst/>
              <a:ahLst/>
              <a:cxnLst/>
              <a:rect l="l" t="t" r="r" b="b"/>
              <a:pathLst>
                <a:path w="388" h="534" extrusionOk="0">
                  <a:moveTo>
                    <a:pt x="211" y="0"/>
                  </a:moveTo>
                  <a:cubicBezTo>
                    <a:pt x="207" y="0"/>
                    <a:pt x="203" y="2"/>
                    <a:pt x="199" y="4"/>
                  </a:cubicBezTo>
                  <a:cubicBezTo>
                    <a:pt x="114" y="61"/>
                    <a:pt x="0" y="363"/>
                    <a:pt x="10" y="534"/>
                  </a:cubicBezTo>
                  <a:lnTo>
                    <a:pt x="388" y="515"/>
                  </a:lnTo>
                  <a:cubicBezTo>
                    <a:pt x="388" y="515"/>
                    <a:pt x="294" y="0"/>
                    <a:pt x="211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6"/>
            <p:cNvSpPr/>
            <p:nvPr/>
          </p:nvSpPr>
          <p:spPr>
            <a:xfrm>
              <a:off x="9601608" y="2754448"/>
              <a:ext cx="67945" cy="96619"/>
            </a:xfrm>
            <a:custGeom>
              <a:avLst/>
              <a:gdLst/>
              <a:ahLst/>
              <a:cxnLst/>
              <a:rect l="l" t="t" r="r" b="b"/>
              <a:pathLst>
                <a:path w="436" h="620" extrusionOk="0">
                  <a:moveTo>
                    <a:pt x="251" y="1"/>
                  </a:moveTo>
                  <a:cubicBezTo>
                    <a:pt x="246" y="1"/>
                    <a:pt x="242" y="2"/>
                    <a:pt x="237" y="5"/>
                  </a:cubicBezTo>
                  <a:cubicBezTo>
                    <a:pt x="142" y="81"/>
                    <a:pt x="0" y="421"/>
                    <a:pt x="10" y="620"/>
                  </a:cubicBezTo>
                  <a:lnTo>
                    <a:pt x="435" y="601"/>
                  </a:lnTo>
                  <a:cubicBezTo>
                    <a:pt x="435" y="601"/>
                    <a:pt x="349" y="1"/>
                    <a:pt x="251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6"/>
            <p:cNvSpPr/>
            <p:nvPr/>
          </p:nvSpPr>
          <p:spPr>
            <a:xfrm>
              <a:off x="9676722" y="2691334"/>
              <a:ext cx="85555" cy="131839"/>
            </a:xfrm>
            <a:custGeom>
              <a:avLst/>
              <a:gdLst/>
              <a:ahLst/>
              <a:cxnLst/>
              <a:rect l="l" t="t" r="r" b="b"/>
              <a:pathLst>
                <a:path w="549" h="846" extrusionOk="0">
                  <a:moveTo>
                    <a:pt x="241" y="1"/>
                  </a:moveTo>
                  <a:cubicBezTo>
                    <a:pt x="233" y="1"/>
                    <a:pt x="225" y="5"/>
                    <a:pt x="218" y="13"/>
                  </a:cubicBezTo>
                  <a:cubicBezTo>
                    <a:pt x="114" y="127"/>
                    <a:pt x="0" y="590"/>
                    <a:pt x="48" y="845"/>
                  </a:cubicBezTo>
                  <a:lnTo>
                    <a:pt x="548" y="722"/>
                  </a:lnTo>
                  <a:cubicBezTo>
                    <a:pt x="548" y="722"/>
                    <a:pt x="352" y="1"/>
                    <a:pt x="241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6"/>
            <p:cNvSpPr/>
            <p:nvPr/>
          </p:nvSpPr>
          <p:spPr>
            <a:xfrm>
              <a:off x="9775367" y="2696321"/>
              <a:ext cx="76672" cy="125293"/>
            </a:xfrm>
            <a:custGeom>
              <a:avLst/>
              <a:gdLst/>
              <a:ahLst/>
              <a:cxnLst/>
              <a:rect l="l" t="t" r="r" b="b"/>
              <a:pathLst>
                <a:path w="492" h="804" extrusionOk="0">
                  <a:moveTo>
                    <a:pt x="239" y="0"/>
                  </a:moveTo>
                  <a:cubicBezTo>
                    <a:pt x="232" y="0"/>
                    <a:pt x="225" y="3"/>
                    <a:pt x="218" y="10"/>
                  </a:cubicBezTo>
                  <a:cubicBezTo>
                    <a:pt x="123" y="123"/>
                    <a:pt x="1" y="558"/>
                    <a:pt x="29" y="804"/>
                  </a:cubicBezTo>
                  <a:lnTo>
                    <a:pt x="492" y="709"/>
                  </a:lnTo>
                  <a:cubicBezTo>
                    <a:pt x="492" y="709"/>
                    <a:pt x="350" y="0"/>
                    <a:pt x="239" y="0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6"/>
            <p:cNvSpPr/>
            <p:nvPr/>
          </p:nvSpPr>
          <p:spPr>
            <a:xfrm>
              <a:off x="9866688" y="2703645"/>
              <a:ext cx="78230" cy="125293"/>
            </a:xfrm>
            <a:custGeom>
              <a:avLst/>
              <a:gdLst/>
              <a:ahLst/>
              <a:cxnLst/>
              <a:rect l="l" t="t" r="r" b="b"/>
              <a:pathLst>
                <a:path w="502" h="804" extrusionOk="0">
                  <a:moveTo>
                    <a:pt x="247" y="1"/>
                  </a:moveTo>
                  <a:cubicBezTo>
                    <a:pt x="240" y="1"/>
                    <a:pt x="234" y="4"/>
                    <a:pt x="227" y="10"/>
                  </a:cubicBezTo>
                  <a:cubicBezTo>
                    <a:pt x="133" y="123"/>
                    <a:pt x="0" y="558"/>
                    <a:pt x="38" y="804"/>
                  </a:cubicBezTo>
                  <a:lnTo>
                    <a:pt x="501" y="709"/>
                  </a:lnTo>
                  <a:cubicBezTo>
                    <a:pt x="501" y="709"/>
                    <a:pt x="351" y="1"/>
                    <a:pt x="247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6"/>
            <p:cNvSpPr/>
            <p:nvPr/>
          </p:nvSpPr>
          <p:spPr>
            <a:xfrm>
              <a:off x="7881320" y="2484226"/>
              <a:ext cx="2218191" cy="411099"/>
            </a:xfrm>
            <a:custGeom>
              <a:avLst/>
              <a:gdLst/>
              <a:ahLst/>
              <a:cxnLst/>
              <a:rect l="l" t="t" r="r" b="b"/>
              <a:pathLst>
                <a:path w="14234" h="2638" extrusionOk="0">
                  <a:moveTo>
                    <a:pt x="1352" y="0"/>
                  </a:moveTo>
                  <a:lnTo>
                    <a:pt x="1352" y="0"/>
                  </a:lnTo>
                  <a:cubicBezTo>
                    <a:pt x="1" y="85"/>
                    <a:pt x="1059" y="2637"/>
                    <a:pt x="1059" y="2637"/>
                  </a:cubicBezTo>
                  <a:lnTo>
                    <a:pt x="13875" y="2637"/>
                  </a:lnTo>
                  <a:cubicBezTo>
                    <a:pt x="13875" y="2637"/>
                    <a:pt x="14234" y="2098"/>
                    <a:pt x="14205" y="1768"/>
                  </a:cubicBezTo>
                  <a:cubicBezTo>
                    <a:pt x="14205" y="1496"/>
                    <a:pt x="14034" y="1394"/>
                    <a:pt x="13749" y="1394"/>
                  </a:cubicBezTo>
                  <a:cubicBezTo>
                    <a:pt x="12870" y="1394"/>
                    <a:pt x="10910" y="2363"/>
                    <a:pt x="9525" y="2363"/>
                  </a:cubicBezTo>
                  <a:cubicBezTo>
                    <a:pt x="9510" y="2363"/>
                    <a:pt x="9495" y="2363"/>
                    <a:pt x="9480" y="2363"/>
                  </a:cubicBezTo>
                  <a:cubicBezTo>
                    <a:pt x="3271" y="2297"/>
                    <a:pt x="1220" y="1588"/>
                    <a:pt x="1220" y="378"/>
                  </a:cubicBezTo>
                  <a:cubicBezTo>
                    <a:pt x="1220" y="256"/>
                    <a:pt x="1267" y="123"/>
                    <a:pt x="1352" y="0"/>
                  </a:cubicBez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6"/>
            <p:cNvSpPr/>
            <p:nvPr/>
          </p:nvSpPr>
          <p:spPr>
            <a:xfrm>
              <a:off x="9872609" y="2324961"/>
              <a:ext cx="255418" cy="97243"/>
            </a:xfrm>
            <a:custGeom>
              <a:avLst/>
              <a:gdLst/>
              <a:ahLst/>
              <a:cxnLst/>
              <a:rect l="l" t="t" r="r" b="b"/>
              <a:pathLst>
                <a:path w="1639" h="624" extrusionOk="0">
                  <a:moveTo>
                    <a:pt x="1088" y="0"/>
                  </a:moveTo>
                  <a:cubicBezTo>
                    <a:pt x="1078" y="0"/>
                    <a:pt x="1069" y="1"/>
                    <a:pt x="1059" y="2"/>
                  </a:cubicBezTo>
                  <a:cubicBezTo>
                    <a:pt x="794" y="21"/>
                    <a:pt x="0" y="408"/>
                    <a:pt x="133" y="616"/>
                  </a:cubicBezTo>
                  <a:cubicBezTo>
                    <a:pt x="135" y="621"/>
                    <a:pt x="143" y="624"/>
                    <a:pt x="155" y="624"/>
                  </a:cubicBezTo>
                  <a:cubicBezTo>
                    <a:pt x="263" y="624"/>
                    <a:pt x="718" y="425"/>
                    <a:pt x="890" y="425"/>
                  </a:cubicBezTo>
                  <a:cubicBezTo>
                    <a:pt x="900" y="425"/>
                    <a:pt x="909" y="426"/>
                    <a:pt x="917" y="427"/>
                  </a:cubicBezTo>
                  <a:cubicBezTo>
                    <a:pt x="1077" y="448"/>
                    <a:pt x="1221" y="571"/>
                    <a:pt x="1346" y="571"/>
                  </a:cubicBezTo>
                  <a:cubicBezTo>
                    <a:pt x="1392" y="571"/>
                    <a:pt x="1434" y="555"/>
                    <a:pt x="1475" y="512"/>
                  </a:cubicBezTo>
                  <a:cubicBezTo>
                    <a:pt x="1639" y="357"/>
                    <a:pt x="1355" y="0"/>
                    <a:pt x="1088" y="0"/>
                  </a:cubicBezTo>
                  <a:close/>
                </a:path>
              </a:pathLst>
            </a:custGeom>
            <a:solidFill>
              <a:srgbClr val="8B9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6"/>
            <p:cNvSpPr/>
            <p:nvPr/>
          </p:nvSpPr>
          <p:spPr>
            <a:xfrm>
              <a:off x="8133154" y="2168967"/>
              <a:ext cx="424346" cy="303104"/>
            </a:xfrm>
            <a:custGeom>
              <a:avLst/>
              <a:gdLst/>
              <a:ahLst/>
              <a:cxnLst/>
              <a:rect l="l" t="t" r="r" b="b"/>
              <a:pathLst>
                <a:path w="2723" h="1945" extrusionOk="0">
                  <a:moveTo>
                    <a:pt x="1252" y="1"/>
                  </a:moveTo>
                  <a:cubicBezTo>
                    <a:pt x="928" y="1"/>
                    <a:pt x="1" y="797"/>
                    <a:pt x="445" y="833"/>
                  </a:cubicBezTo>
                  <a:cubicBezTo>
                    <a:pt x="471" y="835"/>
                    <a:pt x="496" y="836"/>
                    <a:pt x="520" y="836"/>
                  </a:cubicBezTo>
                  <a:cubicBezTo>
                    <a:pt x="862" y="836"/>
                    <a:pt x="1070" y="603"/>
                    <a:pt x="1211" y="568"/>
                  </a:cubicBezTo>
                  <a:cubicBezTo>
                    <a:pt x="1217" y="567"/>
                    <a:pt x="1223" y="567"/>
                    <a:pt x="1230" y="567"/>
                  </a:cubicBezTo>
                  <a:cubicBezTo>
                    <a:pt x="1577" y="567"/>
                    <a:pt x="2290" y="1944"/>
                    <a:pt x="2541" y="1944"/>
                  </a:cubicBezTo>
                  <a:cubicBezTo>
                    <a:pt x="2556" y="1944"/>
                    <a:pt x="2569" y="1939"/>
                    <a:pt x="2581" y="1929"/>
                  </a:cubicBezTo>
                  <a:cubicBezTo>
                    <a:pt x="2723" y="852"/>
                    <a:pt x="1579" y="114"/>
                    <a:pt x="1305" y="10"/>
                  </a:cubicBezTo>
                  <a:cubicBezTo>
                    <a:pt x="1290" y="4"/>
                    <a:pt x="1272" y="1"/>
                    <a:pt x="1252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6"/>
            <p:cNvSpPr/>
            <p:nvPr/>
          </p:nvSpPr>
          <p:spPr>
            <a:xfrm>
              <a:off x="7935864" y="2518043"/>
              <a:ext cx="128254" cy="325700"/>
            </a:xfrm>
            <a:custGeom>
              <a:avLst/>
              <a:gdLst/>
              <a:ahLst/>
              <a:cxnLst/>
              <a:rect l="l" t="t" r="r" b="b"/>
              <a:pathLst>
                <a:path w="823" h="2090" extrusionOk="0">
                  <a:moveTo>
                    <a:pt x="445" y="1"/>
                  </a:moveTo>
                  <a:lnTo>
                    <a:pt x="445" y="1"/>
                  </a:lnTo>
                  <a:cubicBezTo>
                    <a:pt x="445" y="1"/>
                    <a:pt x="1" y="558"/>
                    <a:pt x="209" y="1314"/>
                  </a:cubicBezTo>
                  <a:cubicBezTo>
                    <a:pt x="369" y="1787"/>
                    <a:pt x="823" y="2089"/>
                    <a:pt x="823" y="2089"/>
                  </a:cubicBezTo>
                  <a:cubicBezTo>
                    <a:pt x="539" y="1711"/>
                    <a:pt x="114" y="965"/>
                    <a:pt x="445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6"/>
            <p:cNvSpPr/>
            <p:nvPr/>
          </p:nvSpPr>
          <p:spPr>
            <a:xfrm>
              <a:off x="8011445" y="2472538"/>
              <a:ext cx="114541" cy="77919"/>
            </a:xfrm>
            <a:custGeom>
              <a:avLst/>
              <a:gdLst/>
              <a:ahLst/>
              <a:cxnLst/>
              <a:rect l="l" t="t" r="r" b="b"/>
              <a:pathLst>
                <a:path w="735" h="500" extrusionOk="0">
                  <a:moveTo>
                    <a:pt x="587" y="0"/>
                  </a:moveTo>
                  <a:cubicBezTo>
                    <a:pt x="425" y="0"/>
                    <a:pt x="178" y="32"/>
                    <a:pt x="92" y="217"/>
                  </a:cubicBezTo>
                  <a:cubicBezTo>
                    <a:pt x="0" y="439"/>
                    <a:pt x="343" y="500"/>
                    <a:pt x="501" y="500"/>
                  </a:cubicBezTo>
                  <a:cubicBezTo>
                    <a:pt x="538" y="500"/>
                    <a:pt x="565" y="497"/>
                    <a:pt x="574" y="491"/>
                  </a:cubicBezTo>
                  <a:lnTo>
                    <a:pt x="735" y="9"/>
                  </a:lnTo>
                  <a:cubicBezTo>
                    <a:pt x="735" y="9"/>
                    <a:pt x="673" y="0"/>
                    <a:pt x="587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6"/>
            <p:cNvSpPr/>
            <p:nvPr/>
          </p:nvSpPr>
          <p:spPr>
            <a:xfrm>
              <a:off x="6102282" y="1895161"/>
              <a:ext cx="1846986" cy="397697"/>
            </a:xfrm>
            <a:custGeom>
              <a:avLst/>
              <a:gdLst/>
              <a:ahLst/>
              <a:cxnLst/>
              <a:rect l="l" t="t" r="r" b="b"/>
              <a:pathLst>
                <a:path w="11852" h="2552" extrusionOk="0">
                  <a:moveTo>
                    <a:pt x="6264" y="1"/>
                  </a:moveTo>
                  <a:cubicBezTo>
                    <a:pt x="3299" y="1"/>
                    <a:pt x="1239" y="1805"/>
                    <a:pt x="1" y="2552"/>
                  </a:cubicBezTo>
                  <a:lnTo>
                    <a:pt x="246" y="2552"/>
                  </a:lnTo>
                  <a:cubicBezTo>
                    <a:pt x="1509" y="1735"/>
                    <a:pt x="3484" y="161"/>
                    <a:pt x="6245" y="161"/>
                  </a:cubicBezTo>
                  <a:cubicBezTo>
                    <a:pt x="6584" y="161"/>
                    <a:pt x="6934" y="185"/>
                    <a:pt x="7296" y="236"/>
                  </a:cubicBezTo>
                  <a:cubicBezTo>
                    <a:pt x="9461" y="548"/>
                    <a:pt x="10481" y="2032"/>
                    <a:pt x="11360" y="2542"/>
                  </a:cubicBezTo>
                  <a:lnTo>
                    <a:pt x="11852" y="2542"/>
                  </a:lnTo>
                  <a:cubicBezTo>
                    <a:pt x="10822" y="2448"/>
                    <a:pt x="9867" y="444"/>
                    <a:pt x="7315" y="76"/>
                  </a:cubicBezTo>
                  <a:cubicBezTo>
                    <a:pt x="6953" y="24"/>
                    <a:pt x="6603" y="1"/>
                    <a:pt x="6264" y="1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6"/>
            <p:cNvSpPr/>
            <p:nvPr/>
          </p:nvSpPr>
          <p:spPr>
            <a:xfrm>
              <a:off x="4033074" y="2718450"/>
              <a:ext cx="128254" cy="78698"/>
            </a:xfrm>
            <a:custGeom>
              <a:avLst/>
              <a:gdLst/>
              <a:ahLst/>
              <a:cxnLst/>
              <a:rect l="l" t="t" r="r" b="b"/>
              <a:pathLst>
                <a:path w="823" h="505" extrusionOk="0">
                  <a:moveTo>
                    <a:pt x="567" y="0"/>
                  </a:moveTo>
                  <a:lnTo>
                    <a:pt x="0" y="132"/>
                  </a:lnTo>
                  <a:cubicBezTo>
                    <a:pt x="65" y="375"/>
                    <a:pt x="91" y="504"/>
                    <a:pt x="255" y="504"/>
                  </a:cubicBezTo>
                  <a:cubicBezTo>
                    <a:pt x="308" y="504"/>
                    <a:pt x="376" y="491"/>
                    <a:pt x="463" y="463"/>
                  </a:cubicBezTo>
                  <a:cubicBezTo>
                    <a:pt x="823" y="340"/>
                    <a:pt x="567" y="0"/>
                    <a:pt x="56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6"/>
            <p:cNvSpPr/>
            <p:nvPr/>
          </p:nvSpPr>
          <p:spPr>
            <a:xfrm>
              <a:off x="4137641" y="2700684"/>
              <a:ext cx="123891" cy="71529"/>
            </a:xfrm>
            <a:custGeom>
              <a:avLst/>
              <a:gdLst/>
              <a:ahLst/>
              <a:cxnLst/>
              <a:rect l="l" t="t" r="r" b="b"/>
              <a:pathLst>
                <a:path w="795" h="459" extrusionOk="0">
                  <a:moveTo>
                    <a:pt x="596" y="1"/>
                  </a:moveTo>
                  <a:lnTo>
                    <a:pt x="0" y="48"/>
                  </a:lnTo>
                  <a:cubicBezTo>
                    <a:pt x="32" y="327"/>
                    <a:pt x="37" y="458"/>
                    <a:pt x="265" y="458"/>
                  </a:cubicBezTo>
                  <a:cubicBezTo>
                    <a:pt x="307" y="458"/>
                    <a:pt x="357" y="454"/>
                    <a:pt x="416" y="445"/>
                  </a:cubicBezTo>
                  <a:cubicBezTo>
                    <a:pt x="794" y="388"/>
                    <a:pt x="596" y="1"/>
                    <a:pt x="596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6"/>
            <p:cNvSpPr/>
            <p:nvPr/>
          </p:nvSpPr>
          <p:spPr>
            <a:xfrm>
              <a:off x="4240650" y="2680114"/>
              <a:ext cx="126852" cy="76984"/>
            </a:xfrm>
            <a:custGeom>
              <a:avLst/>
              <a:gdLst/>
              <a:ahLst/>
              <a:cxnLst/>
              <a:rect l="l" t="t" r="r" b="b"/>
              <a:pathLst>
                <a:path w="814" h="494" extrusionOk="0">
                  <a:moveTo>
                    <a:pt x="577" y="0"/>
                  </a:moveTo>
                  <a:lnTo>
                    <a:pt x="1" y="104"/>
                  </a:lnTo>
                  <a:cubicBezTo>
                    <a:pt x="46" y="357"/>
                    <a:pt x="61" y="493"/>
                    <a:pt x="250" y="493"/>
                  </a:cubicBezTo>
                  <a:cubicBezTo>
                    <a:pt x="301" y="493"/>
                    <a:pt x="365" y="483"/>
                    <a:pt x="445" y="463"/>
                  </a:cubicBezTo>
                  <a:cubicBezTo>
                    <a:pt x="814" y="369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6"/>
            <p:cNvSpPr/>
            <p:nvPr/>
          </p:nvSpPr>
          <p:spPr>
            <a:xfrm>
              <a:off x="4349736" y="2680114"/>
              <a:ext cx="120930" cy="68880"/>
            </a:xfrm>
            <a:custGeom>
              <a:avLst/>
              <a:gdLst/>
              <a:ahLst/>
              <a:cxnLst/>
              <a:rect l="l" t="t" r="r" b="b"/>
              <a:pathLst>
                <a:path w="776" h="442" extrusionOk="0">
                  <a:moveTo>
                    <a:pt x="577" y="0"/>
                  </a:moveTo>
                  <a:lnTo>
                    <a:pt x="0" y="10"/>
                  </a:lnTo>
                  <a:cubicBezTo>
                    <a:pt x="34" y="304"/>
                    <a:pt x="23" y="441"/>
                    <a:pt x="286" y="441"/>
                  </a:cubicBezTo>
                  <a:cubicBezTo>
                    <a:pt x="319" y="441"/>
                    <a:pt x="356" y="439"/>
                    <a:pt x="397" y="435"/>
                  </a:cubicBezTo>
                  <a:cubicBezTo>
                    <a:pt x="775" y="397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6"/>
            <p:cNvSpPr/>
            <p:nvPr/>
          </p:nvSpPr>
          <p:spPr>
            <a:xfrm>
              <a:off x="4452744" y="2674192"/>
              <a:ext cx="116566" cy="74023"/>
            </a:xfrm>
            <a:custGeom>
              <a:avLst/>
              <a:gdLst/>
              <a:ahLst/>
              <a:cxnLst/>
              <a:rect l="l" t="t" r="r" b="b"/>
              <a:pathLst>
                <a:path w="748" h="475" extrusionOk="0">
                  <a:moveTo>
                    <a:pt x="29" y="1"/>
                  </a:moveTo>
                  <a:lnTo>
                    <a:pt x="29" y="1"/>
                  </a:lnTo>
                  <a:cubicBezTo>
                    <a:pt x="20" y="331"/>
                    <a:pt x="1" y="464"/>
                    <a:pt x="379" y="473"/>
                  </a:cubicBezTo>
                  <a:cubicBezTo>
                    <a:pt x="391" y="474"/>
                    <a:pt x="403" y="474"/>
                    <a:pt x="414" y="474"/>
                  </a:cubicBezTo>
                  <a:cubicBezTo>
                    <a:pt x="748" y="474"/>
                    <a:pt x="615" y="76"/>
                    <a:pt x="615" y="76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6"/>
            <p:cNvSpPr/>
            <p:nvPr/>
          </p:nvSpPr>
          <p:spPr>
            <a:xfrm>
              <a:off x="4561830" y="2686036"/>
              <a:ext cx="117969" cy="69348"/>
            </a:xfrm>
            <a:custGeom>
              <a:avLst/>
              <a:gdLst/>
              <a:ahLst/>
              <a:cxnLst/>
              <a:rect l="l" t="t" r="r" b="b"/>
              <a:pathLst>
                <a:path w="757" h="44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319"/>
                    <a:pt x="1" y="445"/>
                    <a:pt x="340" y="445"/>
                  </a:cubicBezTo>
                  <a:cubicBezTo>
                    <a:pt x="352" y="445"/>
                    <a:pt x="365" y="445"/>
                    <a:pt x="378" y="444"/>
                  </a:cubicBezTo>
                  <a:cubicBezTo>
                    <a:pt x="756" y="435"/>
                    <a:pt x="577" y="19"/>
                    <a:pt x="577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6"/>
            <p:cNvSpPr/>
            <p:nvPr/>
          </p:nvSpPr>
          <p:spPr>
            <a:xfrm>
              <a:off x="4661878" y="2690399"/>
              <a:ext cx="123891" cy="71374"/>
            </a:xfrm>
            <a:custGeom>
              <a:avLst/>
              <a:gdLst/>
              <a:ahLst/>
              <a:cxnLst/>
              <a:rect l="l" t="t" r="r" b="b"/>
              <a:pathLst>
                <a:path w="795" h="458" extrusionOk="0">
                  <a:moveTo>
                    <a:pt x="587" y="0"/>
                  </a:moveTo>
                  <a:lnTo>
                    <a:pt x="1" y="38"/>
                  </a:lnTo>
                  <a:cubicBezTo>
                    <a:pt x="33" y="320"/>
                    <a:pt x="45" y="457"/>
                    <a:pt x="274" y="457"/>
                  </a:cubicBezTo>
                  <a:cubicBezTo>
                    <a:pt x="315" y="457"/>
                    <a:pt x="362" y="453"/>
                    <a:pt x="417" y="445"/>
                  </a:cubicBezTo>
                  <a:cubicBezTo>
                    <a:pt x="795" y="378"/>
                    <a:pt x="587" y="0"/>
                    <a:pt x="58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6"/>
            <p:cNvSpPr/>
            <p:nvPr/>
          </p:nvSpPr>
          <p:spPr>
            <a:xfrm>
              <a:off x="4766445" y="2683075"/>
              <a:ext cx="119527" cy="72309"/>
            </a:xfrm>
            <a:custGeom>
              <a:avLst/>
              <a:gdLst/>
              <a:ahLst/>
              <a:cxnLst/>
              <a:rect l="l" t="t" r="r" b="b"/>
              <a:pathLst>
                <a:path w="767" h="464" extrusionOk="0">
                  <a:moveTo>
                    <a:pt x="29" y="0"/>
                  </a:moveTo>
                  <a:cubicBezTo>
                    <a:pt x="29" y="331"/>
                    <a:pt x="1" y="463"/>
                    <a:pt x="379" y="463"/>
                  </a:cubicBezTo>
                  <a:cubicBezTo>
                    <a:pt x="766" y="463"/>
                    <a:pt x="606" y="47"/>
                    <a:pt x="606" y="47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6"/>
            <p:cNvSpPr/>
            <p:nvPr/>
          </p:nvSpPr>
          <p:spPr>
            <a:xfrm>
              <a:off x="4873972" y="2693360"/>
              <a:ext cx="119527" cy="67010"/>
            </a:xfrm>
            <a:custGeom>
              <a:avLst/>
              <a:gdLst/>
              <a:ahLst/>
              <a:cxnLst/>
              <a:rect l="l" t="t" r="r" b="b"/>
              <a:pathLst>
                <a:path w="767" h="430" extrusionOk="0">
                  <a:moveTo>
                    <a:pt x="1" y="0"/>
                  </a:moveTo>
                  <a:cubicBezTo>
                    <a:pt x="26" y="301"/>
                    <a:pt x="13" y="430"/>
                    <a:pt x="293" y="430"/>
                  </a:cubicBezTo>
                  <a:cubicBezTo>
                    <a:pt x="322" y="430"/>
                    <a:pt x="353" y="428"/>
                    <a:pt x="388" y="426"/>
                  </a:cubicBezTo>
                  <a:cubicBezTo>
                    <a:pt x="766" y="388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6"/>
            <p:cNvSpPr/>
            <p:nvPr/>
          </p:nvSpPr>
          <p:spPr>
            <a:xfrm>
              <a:off x="4977137" y="2694762"/>
              <a:ext cx="119372" cy="67478"/>
            </a:xfrm>
            <a:custGeom>
              <a:avLst/>
              <a:gdLst/>
              <a:ahLst/>
              <a:cxnLst/>
              <a:rect l="l" t="t" r="r" b="b"/>
              <a:pathLst>
                <a:path w="766" h="433" extrusionOk="0">
                  <a:moveTo>
                    <a:pt x="0" y="1"/>
                  </a:moveTo>
                  <a:cubicBezTo>
                    <a:pt x="25" y="295"/>
                    <a:pt x="13" y="432"/>
                    <a:pt x="277" y="432"/>
                  </a:cubicBezTo>
                  <a:cubicBezTo>
                    <a:pt x="309" y="432"/>
                    <a:pt x="346" y="430"/>
                    <a:pt x="388" y="426"/>
                  </a:cubicBezTo>
                  <a:cubicBezTo>
                    <a:pt x="766" y="388"/>
                    <a:pt x="577" y="1"/>
                    <a:pt x="577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6"/>
            <p:cNvSpPr/>
            <p:nvPr/>
          </p:nvSpPr>
          <p:spPr>
            <a:xfrm>
              <a:off x="5081703" y="2694762"/>
              <a:ext cx="120930" cy="67478"/>
            </a:xfrm>
            <a:custGeom>
              <a:avLst/>
              <a:gdLst/>
              <a:ahLst/>
              <a:cxnLst/>
              <a:rect l="l" t="t" r="r" b="b"/>
              <a:pathLst>
                <a:path w="776" h="433" extrusionOk="0">
                  <a:moveTo>
                    <a:pt x="0" y="1"/>
                  </a:moveTo>
                  <a:cubicBezTo>
                    <a:pt x="25" y="295"/>
                    <a:pt x="13" y="432"/>
                    <a:pt x="283" y="432"/>
                  </a:cubicBezTo>
                  <a:cubicBezTo>
                    <a:pt x="317" y="432"/>
                    <a:pt x="355" y="430"/>
                    <a:pt x="397" y="426"/>
                  </a:cubicBezTo>
                  <a:cubicBezTo>
                    <a:pt x="775" y="388"/>
                    <a:pt x="577" y="1"/>
                    <a:pt x="577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6"/>
            <p:cNvSpPr/>
            <p:nvPr/>
          </p:nvSpPr>
          <p:spPr>
            <a:xfrm>
              <a:off x="5189231" y="2690399"/>
              <a:ext cx="119372" cy="67322"/>
            </a:xfrm>
            <a:custGeom>
              <a:avLst/>
              <a:gdLst/>
              <a:ahLst/>
              <a:cxnLst/>
              <a:rect l="l" t="t" r="r" b="b"/>
              <a:pathLst>
                <a:path w="766" h="432" extrusionOk="0">
                  <a:moveTo>
                    <a:pt x="0" y="0"/>
                  </a:moveTo>
                  <a:cubicBezTo>
                    <a:pt x="17" y="295"/>
                    <a:pt x="11" y="432"/>
                    <a:pt x="276" y="432"/>
                  </a:cubicBezTo>
                  <a:cubicBezTo>
                    <a:pt x="309" y="432"/>
                    <a:pt x="346" y="430"/>
                    <a:pt x="388" y="426"/>
                  </a:cubicBezTo>
                  <a:cubicBezTo>
                    <a:pt x="766" y="397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6"/>
            <p:cNvSpPr/>
            <p:nvPr/>
          </p:nvSpPr>
          <p:spPr>
            <a:xfrm>
              <a:off x="5295201" y="2690399"/>
              <a:ext cx="119527" cy="67322"/>
            </a:xfrm>
            <a:custGeom>
              <a:avLst/>
              <a:gdLst/>
              <a:ahLst/>
              <a:cxnLst/>
              <a:rect l="l" t="t" r="r" b="b"/>
              <a:pathLst>
                <a:path w="767" h="432" extrusionOk="0">
                  <a:moveTo>
                    <a:pt x="1" y="0"/>
                  </a:moveTo>
                  <a:cubicBezTo>
                    <a:pt x="26" y="295"/>
                    <a:pt x="14" y="432"/>
                    <a:pt x="277" y="432"/>
                  </a:cubicBezTo>
                  <a:cubicBezTo>
                    <a:pt x="310" y="432"/>
                    <a:pt x="346" y="430"/>
                    <a:pt x="388" y="426"/>
                  </a:cubicBezTo>
                  <a:cubicBezTo>
                    <a:pt x="766" y="397"/>
                    <a:pt x="577" y="0"/>
                    <a:pt x="577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6"/>
            <p:cNvSpPr/>
            <p:nvPr/>
          </p:nvSpPr>
          <p:spPr>
            <a:xfrm>
              <a:off x="6494213" y="2400230"/>
              <a:ext cx="129657" cy="76828"/>
            </a:xfrm>
            <a:custGeom>
              <a:avLst/>
              <a:gdLst/>
              <a:ahLst/>
              <a:cxnLst/>
              <a:rect l="l" t="t" r="r" b="b"/>
              <a:pathLst>
                <a:path w="832" h="493" extrusionOk="0">
                  <a:moveTo>
                    <a:pt x="9" y="1"/>
                  </a:moveTo>
                  <a:cubicBezTo>
                    <a:pt x="9" y="357"/>
                    <a:pt x="0" y="493"/>
                    <a:pt x="376" y="493"/>
                  </a:cubicBezTo>
                  <a:cubicBezTo>
                    <a:pt x="388" y="493"/>
                    <a:pt x="402" y="492"/>
                    <a:pt x="415" y="492"/>
                  </a:cubicBezTo>
                  <a:cubicBezTo>
                    <a:pt x="831" y="483"/>
                    <a:pt x="652" y="38"/>
                    <a:pt x="652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6"/>
            <p:cNvSpPr/>
            <p:nvPr/>
          </p:nvSpPr>
          <p:spPr>
            <a:xfrm>
              <a:off x="6601585" y="2400230"/>
              <a:ext cx="125293" cy="84620"/>
            </a:xfrm>
            <a:custGeom>
              <a:avLst/>
              <a:gdLst/>
              <a:ahLst/>
              <a:cxnLst/>
              <a:rect l="l" t="t" r="r" b="b"/>
              <a:pathLst>
                <a:path w="804" h="543" extrusionOk="0">
                  <a:moveTo>
                    <a:pt x="76" y="1"/>
                  </a:moveTo>
                  <a:lnTo>
                    <a:pt x="76" y="1"/>
                  </a:lnTo>
                  <a:cubicBezTo>
                    <a:pt x="29" y="350"/>
                    <a:pt x="0" y="492"/>
                    <a:pt x="407" y="539"/>
                  </a:cubicBezTo>
                  <a:cubicBezTo>
                    <a:pt x="427" y="542"/>
                    <a:pt x="446" y="543"/>
                    <a:pt x="463" y="543"/>
                  </a:cubicBezTo>
                  <a:cubicBezTo>
                    <a:pt x="803" y="543"/>
                    <a:pt x="709" y="133"/>
                    <a:pt x="709" y="133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6"/>
            <p:cNvSpPr/>
            <p:nvPr/>
          </p:nvSpPr>
          <p:spPr>
            <a:xfrm>
              <a:off x="6719398" y="2420956"/>
              <a:ext cx="126384" cy="81035"/>
            </a:xfrm>
            <a:custGeom>
              <a:avLst/>
              <a:gdLst/>
              <a:ahLst/>
              <a:cxnLst/>
              <a:rect l="l" t="t" r="r" b="b"/>
              <a:pathLst>
                <a:path w="811" h="520" extrusionOk="0">
                  <a:moveTo>
                    <a:pt x="29" y="0"/>
                  </a:moveTo>
                  <a:lnTo>
                    <a:pt x="29" y="0"/>
                  </a:lnTo>
                  <a:cubicBezTo>
                    <a:pt x="19" y="359"/>
                    <a:pt x="0" y="501"/>
                    <a:pt x="397" y="520"/>
                  </a:cubicBezTo>
                  <a:cubicBezTo>
                    <a:pt x="402" y="520"/>
                    <a:pt x="406" y="520"/>
                    <a:pt x="410" y="520"/>
                  </a:cubicBezTo>
                  <a:cubicBezTo>
                    <a:pt x="810" y="520"/>
                    <a:pt x="662" y="66"/>
                    <a:pt x="662" y="66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56"/>
            <p:cNvSpPr/>
            <p:nvPr/>
          </p:nvSpPr>
          <p:spPr>
            <a:xfrm>
              <a:off x="6826925" y="2435605"/>
              <a:ext cx="125917" cy="79789"/>
            </a:xfrm>
            <a:custGeom>
              <a:avLst/>
              <a:gdLst/>
              <a:ahLst/>
              <a:cxnLst/>
              <a:rect l="l" t="t" r="r" b="b"/>
              <a:pathLst>
                <a:path w="808" h="512" extrusionOk="0">
                  <a:moveTo>
                    <a:pt x="38" y="1"/>
                  </a:moveTo>
                  <a:lnTo>
                    <a:pt x="38" y="1"/>
                  </a:lnTo>
                  <a:cubicBezTo>
                    <a:pt x="29" y="360"/>
                    <a:pt x="0" y="501"/>
                    <a:pt x="407" y="511"/>
                  </a:cubicBezTo>
                  <a:cubicBezTo>
                    <a:pt x="415" y="511"/>
                    <a:pt x="423" y="511"/>
                    <a:pt x="430" y="511"/>
                  </a:cubicBezTo>
                  <a:cubicBezTo>
                    <a:pt x="807" y="511"/>
                    <a:pt x="662" y="67"/>
                    <a:pt x="662" y="67"/>
                  </a:cubicBezTo>
                  <a:lnTo>
                    <a:pt x="38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56"/>
            <p:cNvSpPr/>
            <p:nvPr/>
          </p:nvSpPr>
          <p:spPr>
            <a:xfrm>
              <a:off x="6941777" y="2447449"/>
              <a:ext cx="125917" cy="81191"/>
            </a:xfrm>
            <a:custGeom>
              <a:avLst/>
              <a:gdLst/>
              <a:ahLst/>
              <a:cxnLst/>
              <a:rect l="l" t="t" r="r" b="b"/>
              <a:pathLst>
                <a:path w="808" h="521" extrusionOk="0">
                  <a:moveTo>
                    <a:pt x="38" y="0"/>
                  </a:moveTo>
                  <a:lnTo>
                    <a:pt x="38" y="0"/>
                  </a:lnTo>
                  <a:cubicBezTo>
                    <a:pt x="19" y="359"/>
                    <a:pt x="0" y="510"/>
                    <a:pt x="397" y="520"/>
                  </a:cubicBezTo>
                  <a:cubicBezTo>
                    <a:pt x="406" y="520"/>
                    <a:pt x="414" y="520"/>
                    <a:pt x="422" y="520"/>
                  </a:cubicBezTo>
                  <a:cubicBezTo>
                    <a:pt x="807" y="520"/>
                    <a:pt x="662" y="76"/>
                    <a:pt x="662" y="76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6"/>
            <p:cNvSpPr/>
            <p:nvPr/>
          </p:nvSpPr>
          <p:spPr>
            <a:xfrm>
              <a:off x="7058188" y="2457734"/>
              <a:ext cx="126228" cy="81191"/>
            </a:xfrm>
            <a:custGeom>
              <a:avLst/>
              <a:gdLst/>
              <a:ahLst/>
              <a:cxnLst/>
              <a:rect l="l" t="t" r="r" b="b"/>
              <a:pathLst>
                <a:path w="810" h="521" extrusionOk="0">
                  <a:moveTo>
                    <a:pt x="28" y="0"/>
                  </a:moveTo>
                  <a:lnTo>
                    <a:pt x="28" y="0"/>
                  </a:lnTo>
                  <a:cubicBezTo>
                    <a:pt x="19" y="359"/>
                    <a:pt x="0" y="501"/>
                    <a:pt x="397" y="520"/>
                  </a:cubicBezTo>
                  <a:cubicBezTo>
                    <a:pt x="401" y="520"/>
                    <a:pt x="405" y="520"/>
                    <a:pt x="409" y="520"/>
                  </a:cubicBezTo>
                  <a:cubicBezTo>
                    <a:pt x="810" y="520"/>
                    <a:pt x="662" y="66"/>
                    <a:pt x="662" y="6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6"/>
            <p:cNvSpPr/>
            <p:nvPr/>
          </p:nvSpPr>
          <p:spPr>
            <a:xfrm>
              <a:off x="7171482" y="2469422"/>
              <a:ext cx="126384" cy="81191"/>
            </a:xfrm>
            <a:custGeom>
              <a:avLst/>
              <a:gdLst/>
              <a:ahLst/>
              <a:cxnLst/>
              <a:rect l="l" t="t" r="r" b="b"/>
              <a:pathLst>
                <a:path w="811" h="521" extrusionOk="0">
                  <a:moveTo>
                    <a:pt x="39" y="1"/>
                  </a:moveTo>
                  <a:lnTo>
                    <a:pt x="39" y="1"/>
                  </a:lnTo>
                  <a:cubicBezTo>
                    <a:pt x="29" y="369"/>
                    <a:pt x="1" y="511"/>
                    <a:pt x="407" y="521"/>
                  </a:cubicBezTo>
                  <a:cubicBezTo>
                    <a:pt x="411" y="521"/>
                    <a:pt x="415" y="521"/>
                    <a:pt x="420" y="521"/>
                  </a:cubicBezTo>
                  <a:cubicBezTo>
                    <a:pt x="810" y="521"/>
                    <a:pt x="662" y="76"/>
                    <a:pt x="662" y="76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6"/>
            <p:cNvSpPr/>
            <p:nvPr/>
          </p:nvSpPr>
          <p:spPr>
            <a:xfrm>
              <a:off x="5386521" y="2629934"/>
              <a:ext cx="129813" cy="95528"/>
            </a:xfrm>
            <a:custGeom>
              <a:avLst/>
              <a:gdLst/>
              <a:ahLst/>
              <a:cxnLst/>
              <a:rect l="l" t="t" r="r" b="b"/>
              <a:pathLst>
                <a:path w="833" h="613" extrusionOk="0">
                  <a:moveTo>
                    <a:pt x="530" y="1"/>
                  </a:moveTo>
                  <a:lnTo>
                    <a:pt x="1" y="266"/>
                  </a:lnTo>
                  <a:cubicBezTo>
                    <a:pt x="97" y="479"/>
                    <a:pt x="141" y="612"/>
                    <a:pt x="265" y="612"/>
                  </a:cubicBezTo>
                  <a:cubicBezTo>
                    <a:pt x="322" y="612"/>
                    <a:pt x="397" y="584"/>
                    <a:pt x="501" y="521"/>
                  </a:cubicBezTo>
                  <a:cubicBezTo>
                    <a:pt x="832" y="322"/>
                    <a:pt x="530" y="1"/>
                    <a:pt x="530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6"/>
            <p:cNvSpPr/>
            <p:nvPr/>
          </p:nvSpPr>
          <p:spPr>
            <a:xfrm>
              <a:off x="5482205" y="2590196"/>
              <a:ext cx="128410" cy="86801"/>
            </a:xfrm>
            <a:custGeom>
              <a:avLst/>
              <a:gdLst/>
              <a:ahLst/>
              <a:cxnLst/>
              <a:rect l="l" t="t" r="r" b="b"/>
              <a:pathLst>
                <a:path w="824" h="557" extrusionOk="0">
                  <a:moveTo>
                    <a:pt x="549" y="1"/>
                  </a:moveTo>
                  <a:lnTo>
                    <a:pt x="1" y="161"/>
                  </a:lnTo>
                  <a:cubicBezTo>
                    <a:pt x="71" y="413"/>
                    <a:pt x="99" y="556"/>
                    <a:pt x="255" y="556"/>
                  </a:cubicBezTo>
                  <a:cubicBezTo>
                    <a:pt x="310" y="556"/>
                    <a:pt x="380" y="539"/>
                    <a:pt x="473" y="502"/>
                  </a:cubicBezTo>
                  <a:cubicBezTo>
                    <a:pt x="823" y="360"/>
                    <a:pt x="549" y="1"/>
                    <a:pt x="54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6"/>
            <p:cNvSpPr/>
            <p:nvPr/>
          </p:nvSpPr>
          <p:spPr>
            <a:xfrm>
              <a:off x="5579448" y="2547496"/>
              <a:ext cx="131215" cy="93347"/>
            </a:xfrm>
            <a:custGeom>
              <a:avLst/>
              <a:gdLst/>
              <a:ahLst/>
              <a:cxnLst/>
              <a:rect l="l" t="t" r="r" b="b"/>
              <a:pathLst>
                <a:path w="842" h="599" extrusionOk="0">
                  <a:moveTo>
                    <a:pt x="539" y="1"/>
                  </a:moveTo>
                  <a:lnTo>
                    <a:pt x="1" y="228"/>
                  </a:lnTo>
                  <a:cubicBezTo>
                    <a:pt x="80" y="460"/>
                    <a:pt x="123" y="599"/>
                    <a:pt x="259" y="599"/>
                  </a:cubicBezTo>
                  <a:cubicBezTo>
                    <a:pt x="316" y="599"/>
                    <a:pt x="391" y="574"/>
                    <a:pt x="492" y="521"/>
                  </a:cubicBezTo>
                  <a:cubicBezTo>
                    <a:pt x="842" y="341"/>
                    <a:pt x="539" y="1"/>
                    <a:pt x="53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6"/>
            <p:cNvSpPr/>
            <p:nvPr/>
          </p:nvSpPr>
          <p:spPr>
            <a:xfrm>
              <a:off x="5675132" y="2510719"/>
              <a:ext cx="131215" cy="93035"/>
            </a:xfrm>
            <a:custGeom>
              <a:avLst/>
              <a:gdLst/>
              <a:ahLst/>
              <a:cxnLst/>
              <a:rect l="l" t="t" r="r" b="b"/>
              <a:pathLst>
                <a:path w="842" h="597" extrusionOk="0">
                  <a:moveTo>
                    <a:pt x="540" y="0"/>
                  </a:moveTo>
                  <a:lnTo>
                    <a:pt x="1" y="227"/>
                  </a:lnTo>
                  <a:cubicBezTo>
                    <a:pt x="81" y="455"/>
                    <a:pt x="124" y="597"/>
                    <a:pt x="262" y="597"/>
                  </a:cubicBezTo>
                  <a:cubicBezTo>
                    <a:pt x="319" y="597"/>
                    <a:pt x="393" y="573"/>
                    <a:pt x="492" y="520"/>
                  </a:cubicBezTo>
                  <a:cubicBezTo>
                    <a:pt x="842" y="341"/>
                    <a:pt x="540" y="1"/>
                    <a:pt x="540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6"/>
            <p:cNvSpPr/>
            <p:nvPr/>
          </p:nvSpPr>
          <p:spPr>
            <a:xfrm>
              <a:off x="5781257" y="2437008"/>
              <a:ext cx="148825" cy="113761"/>
            </a:xfrm>
            <a:custGeom>
              <a:avLst/>
              <a:gdLst/>
              <a:ahLst/>
              <a:cxnLst/>
              <a:rect l="l" t="t" r="r" b="b"/>
              <a:pathLst>
                <a:path w="955" h="730" extrusionOk="0">
                  <a:moveTo>
                    <a:pt x="634" y="1"/>
                  </a:moveTo>
                  <a:lnTo>
                    <a:pt x="0" y="199"/>
                  </a:lnTo>
                  <a:cubicBezTo>
                    <a:pt x="106" y="538"/>
                    <a:pt x="154" y="730"/>
                    <a:pt x="333" y="730"/>
                  </a:cubicBezTo>
                  <a:cubicBezTo>
                    <a:pt x="394" y="730"/>
                    <a:pt x="469" y="708"/>
                    <a:pt x="567" y="663"/>
                  </a:cubicBezTo>
                  <a:cubicBezTo>
                    <a:pt x="955" y="483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6"/>
            <p:cNvSpPr/>
            <p:nvPr/>
          </p:nvSpPr>
          <p:spPr>
            <a:xfrm>
              <a:off x="5893148" y="2394308"/>
              <a:ext cx="150383" cy="113761"/>
            </a:xfrm>
            <a:custGeom>
              <a:avLst/>
              <a:gdLst/>
              <a:ahLst/>
              <a:cxnLst/>
              <a:rect l="l" t="t" r="r" b="b"/>
              <a:pathLst>
                <a:path w="965" h="730" extrusionOk="0">
                  <a:moveTo>
                    <a:pt x="634" y="1"/>
                  </a:moveTo>
                  <a:lnTo>
                    <a:pt x="1" y="199"/>
                  </a:lnTo>
                  <a:cubicBezTo>
                    <a:pt x="114" y="538"/>
                    <a:pt x="158" y="730"/>
                    <a:pt x="335" y="730"/>
                  </a:cubicBezTo>
                  <a:cubicBezTo>
                    <a:pt x="395" y="730"/>
                    <a:pt x="470" y="708"/>
                    <a:pt x="568" y="662"/>
                  </a:cubicBezTo>
                  <a:cubicBezTo>
                    <a:pt x="965" y="483"/>
                    <a:pt x="634" y="1"/>
                    <a:pt x="634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56"/>
            <p:cNvSpPr/>
            <p:nvPr/>
          </p:nvSpPr>
          <p:spPr>
            <a:xfrm>
              <a:off x="6125813" y="2351609"/>
              <a:ext cx="132774" cy="98178"/>
            </a:xfrm>
            <a:custGeom>
              <a:avLst/>
              <a:gdLst/>
              <a:ahLst/>
              <a:cxnLst/>
              <a:rect l="l" t="t" r="r" b="b"/>
              <a:pathLst>
                <a:path w="852" h="630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434"/>
                    <a:pt x="29" y="629"/>
                    <a:pt x="343" y="629"/>
                  </a:cubicBezTo>
                  <a:cubicBezTo>
                    <a:pt x="371" y="629"/>
                    <a:pt x="402" y="628"/>
                    <a:pt x="436" y="625"/>
                  </a:cubicBezTo>
                  <a:cubicBezTo>
                    <a:pt x="851" y="577"/>
                    <a:pt x="653" y="10"/>
                    <a:pt x="653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6"/>
            <p:cNvSpPr/>
            <p:nvPr/>
          </p:nvSpPr>
          <p:spPr>
            <a:xfrm>
              <a:off x="6008000" y="2356128"/>
              <a:ext cx="148981" cy="112826"/>
            </a:xfrm>
            <a:custGeom>
              <a:avLst/>
              <a:gdLst/>
              <a:ahLst/>
              <a:cxnLst/>
              <a:rect l="l" t="t" r="r" b="b"/>
              <a:pathLst>
                <a:path w="956" h="724" extrusionOk="0">
                  <a:moveTo>
                    <a:pt x="624" y="0"/>
                  </a:moveTo>
                  <a:lnTo>
                    <a:pt x="1" y="199"/>
                  </a:lnTo>
                  <a:cubicBezTo>
                    <a:pt x="108" y="534"/>
                    <a:pt x="155" y="724"/>
                    <a:pt x="339" y="724"/>
                  </a:cubicBezTo>
                  <a:cubicBezTo>
                    <a:pt x="399" y="724"/>
                    <a:pt x="473" y="703"/>
                    <a:pt x="568" y="662"/>
                  </a:cubicBezTo>
                  <a:cubicBezTo>
                    <a:pt x="955" y="482"/>
                    <a:pt x="625" y="0"/>
                    <a:pt x="624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6"/>
            <p:cNvSpPr/>
            <p:nvPr/>
          </p:nvSpPr>
          <p:spPr>
            <a:xfrm>
              <a:off x="7283373" y="2476902"/>
              <a:ext cx="115631" cy="84152"/>
            </a:xfrm>
            <a:custGeom>
              <a:avLst/>
              <a:gdLst/>
              <a:ahLst/>
              <a:cxnLst/>
              <a:rect l="l" t="t" r="r" b="b"/>
              <a:pathLst>
                <a:path w="742" h="540" extrusionOk="0">
                  <a:moveTo>
                    <a:pt x="39" y="0"/>
                  </a:moveTo>
                  <a:lnTo>
                    <a:pt x="39" y="0"/>
                  </a:lnTo>
                  <a:cubicBezTo>
                    <a:pt x="20" y="369"/>
                    <a:pt x="1" y="510"/>
                    <a:pt x="370" y="539"/>
                  </a:cubicBezTo>
                  <a:cubicBezTo>
                    <a:pt x="377" y="539"/>
                    <a:pt x="384" y="539"/>
                    <a:pt x="392" y="539"/>
                  </a:cubicBezTo>
                  <a:cubicBezTo>
                    <a:pt x="742" y="539"/>
                    <a:pt x="606" y="95"/>
                    <a:pt x="606" y="95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6"/>
            <p:cNvSpPr/>
            <p:nvPr/>
          </p:nvSpPr>
          <p:spPr>
            <a:xfrm>
              <a:off x="7686991" y="2469422"/>
              <a:ext cx="129813" cy="87425"/>
            </a:xfrm>
            <a:custGeom>
              <a:avLst/>
              <a:gdLst/>
              <a:ahLst/>
              <a:cxnLst/>
              <a:rect l="l" t="t" r="r" b="b"/>
              <a:pathLst>
                <a:path w="833" h="561" extrusionOk="0">
                  <a:moveTo>
                    <a:pt x="558" y="1"/>
                  </a:moveTo>
                  <a:lnTo>
                    <a:pt x="0" y="162"/>
                  </a:lnTo>
                  <a:cubicBezTo>
                    <a:pt x="71" y="417"/>
                    <a:pt x="105" y="560"/>
                    <a:pt x="265" y="560"/>
                  </a:cubicBezTo>
                  <a:cubicBezTo>
                    <a:pt x="318" y="560"/>
                    <a:pt x="386" y="544"/>
                    <a:pt x="473" y="511"/>
                  </a:cubicBezTo>
                  <a:cubicBezTo>
                    <a:pt x="832" y="369"/>
                    <a:pt x="558" y="1"/>
                    <a:pt x="55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6"/>
            <p:cNvSpPr/>
            <p:nvPr/>
          </p:nvSpPr>
          <p:spPr>
            <a:xfrm>
              <a:off x="7788597" y="2447449"/>
              <a:ext cx="128254" cy="87269"/>
            </a:xfrm>
            <a:custGeom>
              <a:avLst/>
              <a:gdLst/>
              <a:ahLst/>
              <a:cxnLst/>
              <a:rect l="l" t="t" r="r" b="b"/>
              <a:pathLst>
                <a:path w="823" h="560" extrusionOk="0">
                  <a:moveTo>
                    <a:pt x="558" y="0"/>
                  </a:moveTo>
                  <a:lnTo>
                    <a:pt x="1" y="161"/>
                  </a:lnTo>
                  <a:cubicBezTo>
                    <a:pt x="71" y="416"/>
                    <a:pt x="100" y="559"/>
                    <a:pt x="261" y="559"/>
                  </a:cubicBezTo>
                  <a:cubicBezTo>
                    <a:pt x="315" y="559"/>
                    <a:pt x="383" y="544"/>
                    <a:pt x="473" y="510"/>
                  </a:cubicBezTo>
                  <a:cubicBezTo>
                    <a:pt x="823" y="369"/>
                    <a:pt x="558" y="0"/>
                    <a:pt x="558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6"/>
            <p:cNvSpPr/>
            <p:nvPr/>
          </p:nvSpPr>
          <p:spPr>
            <a:xfrm>
              <a:off x="7894722" y="2416437"/>
              <a:ext cx="129657" cy="87269"/>
            </a:xfrm>
            <a:custGeom>
              <a:avLst/>
              <a:gdLst/>
              <a:ahLst/>
              <a:cxnLst/>
              <a:rect l="l" t="t" r="r" b="b"/>
              <a:pathLst>
                <a:path w="832" h="560" extrusionOk="0">
                  <a:moveTo>
                    <a:pt x="558" y="1"/>
                  </a:moveTo>
                  <a:lnTo>
                    <a:pt x="0" y="152"/>
                  </a:lnTo>
                  <a:cubicBezTo>
                    <a:pt x="71" y="415"/>
                    <a:pt x="105" y="560"/>
                    <a:pt x="265" y="560"/>
                  </a:cubicBezTo>
                  <a:cubicBezTo>
                    <a:pt x="318" y="560"/>
                    <a:pt x="386" y="544"/>
                    <a:pt x="473" y="511"/>
                  </a:cubicBezTo>
                  <a:cubicBezTo>
                    <a:pt x="832" y="369"/>
                    <a:pt x="558" y="1"/>
                    <a:pt x="55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6"/>
            <p:cNvSpPr/>
            <p:nvPr/>
          </p:nvSpPr>
          <p:spPr>
            <a:xfrm>
              <a:off x="8002094" y="2388542"/>
              <a:ext cx="128410" cy="87269"/>
            </a:xfrm>
            <a:custGeom>
              <a:avLst/>
              <a:gdLst/>
              <a:ahLst/>
              <a:cxnLst/>
              <a:rect l="l" t="t" r="r" b="b"/>
              <a:pathLst>
                <a:path w="824" h="560" extrusionOk="0">
                  <a:moveTo>
                    <a:pt x="559" y="0"/>
                  </a:moveTo>
                  <a:lnTo>
                    <a:pt x="1" y="161"/>
                  </a:lnTo>
                  <a:cubicBezTo>
                    <a:pt x="72" y="416"/>
                    <a:pt x="100" y="559"/>
                    <a:pt x="261" y="559"/>
                  </a:cubicBezTo>
                  <a:cubicBezTo>
                    <a:pt x="315" y="559"/>
                    <a:pt x="384" y="544"/>
                    <a:pt x="473" y="510"/>
                  </a:cubicBezTo>
                  <a:cubicBezTo>
                    <a:pt x="823" y="369"/>
                    <a:pt x="559" y="0"/>
                    <a:pt x="559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6"/>
            <p:cNvSpPr/>
            <p:nvPr/>
          </p:nvSpPr>
          <p:spPr>
            <a:xfrm>
              <a:off x="8086091" y="2328077"/>
              <a:ext cx="132774" cy="95373"/>
            </a:xfrm>
            <a:custGeom>
              <a:avLst/>
              <a:gdLst/>
              <a:ahLst/>
              <a:cxnLst/>
              <a:rect l="l" t="t" r="r" b="b"/>
              <a:pathLst>
                <a:path w="852" h="612" extrusionOk="0">
                  <a:moveTo>
                    <a:pt x="539" y="1"/>
                  </a:moveTo>
                  <a:lnTo>
                    <a:pt x="1" y="256"/>
                  </a:lnTo>
                  <a:cubicBezTo>
                    <a:pt x="98" y="476"/>
                    <a:pt x="150" y="612"/>
                    <a:pt x="280" y="612"/>
                  </a:cubicBezTo>
                  <a:cubicBezTo>
                    <a:pt x="340" y="612"/>
                    <a:pt x="416" y="583"/>
                    <a:pt x="520" y="520"/>
                  </a:cubicBezTo>
                  <a:cubicBezTo>
                    <a:pt x="851" y="322"/>
                    <a:pt x="539" y="1"/>
                    <a:pt x="539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6"/>
            <p:cNvSpPr/>
            <p:nvPr/>
          </p:nvSpPr>
          <p:spPr>
            <a:xfrm>
              <a:off x="8447010" y="2386984"/>
              <a:ext cx="109086" cy="114696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284" y="1"/>
                  </a:moveTo>
                  <a:cubicBezTo>
                    <a:pt x="85" y="284"/>
                    <a:pt x="0" y="379"/>
                    <a:pt x="284" y="653"/>
                  </a:cubicBezTo>
                  <a:cubicBezTo>
                    <a:pt x="348" y="712"/>
                    <a:pt x="404" y="736"/>
                    <a:pt x="453" y="736"/>
                  </a:cubicBezTo>
                  <a:cubicBezTo>
                    <a:pt x="620" y="736"/>
                    <a:pt x="699" y="464"/>
                    <a:pt x="699" y="464"/>
                  </a:cubicBezTo>
                  <a:lnTo>
                    <a:pt x="284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6"/>
            <p:cNvSpPr/>
            <p:nvPr/>
          </p:nvSpPr>
          <p:spPr>
            <a:xfrm>
              <a:off x="8519163" y="2475343"/>
              <a:ext cx="109086" cy="103009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189" y="1"/>
                  </a:moveTo>
                  <a:lnTo>
                    <a:pt x="189" y="1"/>
                  </a:lnTo>
                  <a:cubicBezTo>
                    <a:pt x="76" y="331"/>
                    <a:pt x="0" y="464"/>
                    <a:pt x="340" y="624"/>
                  </a:cubicBezTo>
                  <a:cubicBezTo>
                    <a:pt x="392" y="650"/>
                    <a:pt x="436" y="660"/>
                    <a:pt x="474" y="660"/>
                  </a:cubicBezTo>
                  <a:cubicBezTo>
                    <a:pt x="693" y="660"/>
                    <a:pt x="699" y="303"/>
                    <a:pt x="699" y="303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6"/>
            <p:cNvSpPr/>
            <p:nvPr/>
          </p:nvSpPr>
          <p:spPr>
            <a:xfrm>
              <a:off x="8611886" y="2541574"/>
              <a:ext cx="107684" cy="103009"/>
            </a:xfrm>
            <a:custGeom>
              <a:avLst/>
              <a:gdLst/>
              <a:ahLst/>
              <a:cxnLst/>
              <a:rect l="l" t="t" r="r" b="b"/>
              <a:pathLst>
                <a:path w="691" h="661" extrusionOk="0">
                  <a:moveTo>
                    <a:pt x="189" y="1"/>
                  </a:moveTo>
                  <a:lnTo>
                    <a:pt x="189" y="1"/>
                  </a:lnTo>
                  <a:cubicBezTo>
                    <a:pt x="67" y="332"/>
                    <a:pt x="0" y="464"/>
                    <a:pt x="341" y="625"/>
                  </a:cubicBezTo>
                  <a:cubicBezTo>
                    <a:pt x="391" y="650"/>
                    <a:pt x="434" y="660"/>
                    <a:pt x="471" y="660"/>
                  </a:cubicBezTo>
                  <a:cubicBezTo>
                    <a:pt x="684" y="660"/>
                    <a:pt x="690" y="303"/>
                    <a:pt x="690" y="303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6"/>
            <p:cNvSpPr/>
            <p:nvPr/>
          </p:nvSpPr>
          <p:spPr>
            <a:xfrm>
              <a:off x="9564831" y="2671231"/>
              <a:ext cx="125293" cy="80412"/>
            </a:xfrm>
            <a:custGeom>
              <a:avLst/>
              <a:gdLst/>
              <a:ahLst/>
              <a:cxnLst/>
              <a:rect l="l" t="t" r="r" b="b"/>
              <a:pathLst>
                <a:path w="804" h="516" extrusionOk="0">
                  <a:moveTo>
                    <a:pt x="577" y="1"/>
                  </a:moveTo>
                  <a:lnTo>
                    <a:pt x="0" y="67"/>
                  </a:lnTo>
                  <a:cubicBezTo>
                    <a:pt x="46" y="361"/>
                    <a:pt x="68" y="515"/>
                    <a:pt x="270" y="515"/>
                  </a:cubicBezTo>
                  <a:cubicBezTo>
                    <a:pt x="315" y="515"/>
                    <a:pt x="369" y="508"/>
                    <a:pt x="435" y="492"/>
                  </a:cubicBezTo>
                  <a:cubicBezTo>
                    <a:pt x="803" y="407"/>
                    <a:pt x="577" y="1"/>
                    <a:pt x="577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6"/>
            <p:cNvSpPr/>
            <p:nvPr/>
          </p:nvSpPr>
          <p:spPr>
            <a:xfrm>
              <a:off x="9452784" y="2700684"/>
              <a:ext cx="117969" cy="75581"/>
            </a:xfrm>
            <a:custGeom>
              <a:avLst/>
              <a:gdLst/>
              <a:ahLst/>
              <a:cxnLst/>
              <a:rect l="l" t="t" r="r" b="b"/>
              <a:pathLst>
                <a:path w="757" h="485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339"/>
                    <a:pt x="11" y="484"/>
                    <a:pt x="326" y="484"/>
                  </a:cubicBezTo>
                  <a:cubicBezTo>
                    <a:pt x="346" y="484"/>
                    <a:pt x="366" y="484"/>
                    <a:pt x="388" y="483"/>
                  </a:cubicBezTo>
                  <a:cubicBezTo>
                    <a:pt x="757" y="454"/>
                    <a:pt x="577" y="10"/>
                    <a:pt x="57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6"/>
            <p:cNvSpPr/>
            <p:nvPr/>
          </p:nvSpPr>
          <p:spPr>
            <a:xfrm>
              <a:off x="9343854" y="2716891"/>
              <a:ext cx="117969" cy="75893"/>
            </a:xfrm>
            <a:custGeom>
              <a:avLst/>
              <a:gdLst/>
              <a:ahLst/>
              <a:cxnLst/>
              <a:rect l="l" t="t" r="r" b="b"/>
              <a:pathLst>
                <a:path w="757" h="487" extrusionOk="0">
                  <a:moveTo>
                    <a:pt x="0" y="1"/>
                  </a:moveTo>
                  <a:lnTo>
                    <a:pt x="0" y="1"/>
                  </a:lnTo>
                  <a:cubicBezTo>
                    <a:pt x="26" y="339"/>
                    <a:pt x="13" y="486"/>
                    <a:pt x="303" y="486"/>
                  </a:cubicBezTo>
                  <a:cubicBezTo>
                    <a:pt x="328" y="486"/>
                    <a:pt x="357" y="485"/>
                    <a:pt x="388" y="483"/>
                  </a:cubicBezTo>
                  <a:cubicBezTo>
                    <a:pt x="757" y="464"/>
                    <a:pt x="577" y="10"/>
                    <a:pt x="57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6"/>
            <p:cNvSpPr/>
            <p:nvPr/>
          </p:nvSpPr>
          <p:spPr>
            <a:xfrm>
              <a:off x="9231962" y="2722813"/>
              <a:ext cx="117969" cy="75581"/>
            </a:xfrm>
            <a:custGeom>
              <a:avLst/>
              <a:gdLst/>
              <a:ahLst/>
              <a:cxnLst/>
              <a:rect l="l" t="t" r="r" b="b"/>
              <a:pathLst>
                <a:path w="757" h="485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339"/>
                    <a:pt x="11" y="484"/>
                    <a:pt x="326" y="484"/>
                  </a:cubicBezTo>
                  <a:cubicBezTo>
                    <a:pt x="345" y="484"/>
                    <a:pt x="366" y="483"/>
                    <a:pt x="388" y="482"/>
                  </a:cubicBezTo>
                  <a:cubicBezTo>
                    <a:pt x="756" y="454"/>
                    <a:pt x="577" y="10"/>
                    <a:pt x="577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6"/>
            <p:cNvSpPr/>
            <p:nvPr/>
          </p:nvSpPr>
          <p:spPr>
            <a:xfrm>
              <a:off x="9121474" y="2730137"/>
              <a:ext cx="119372" cy="75581"/>
            </a:xfrm>
            <a:custGeom>
              <a:avLst/>
              <a:gdLst/>
              <a:ahLst/>
              <a:cxnLst/>
              <a:rect l="l" t="t" r="r" b="b"/>
              <a:pathLst>
                <a:path w="766" h="48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339"/>
                    <a:pt x="11" y="484"/>
                    <a:pt x="326" y="484"/>
                  </a:cubicBezTo>
                  <a:cubicBezTo>
                    <a:pt x="345" y="484"/>
                    <a:pt x="366" y="484"/>
                    <a:pt x="388" y="483"/>
                  </a:cubicBezTo>
                  <a:cubicBezTo>
                    <a:pt x="766" y="454"/>
                    <a:pt x="577" y="10"/>
                    <a:pt x="57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6"/>
            <p:cNvSpPr/>
            <p:nvPr/>
          </p:nvSpPr>
          <p:spPr>
            <a:xfrm>
              <a:off x="9024231" y="2716891"/>
              <a:ext cx="117969" cy="79633"/>
            </a:xfrm>
            <a:custGeom>
              <a:avLst/>
              <a:gdLst/>
              <a:ahLst/>
              <a:cxnLst/>
              <a:rect l="l" t="t" r="r" b="b"/>
              <a:pathLst>
                <a:path w="757" h="511" extrusionOk="0">
                  <a:moveTo>
                    <a:pt x="10" y="1"/>
                  </a:moveTo>
                  <a:cubicBezTo>
                    <a:pt x="10" y="369"/>
                    <a:pt x="1" y="511"/>
                    <a:pt x="379" y="511"/>
                  </a:cubicBezTo>
                  <a:cubicBezTo>
                    <a:pt x="757" y="511"/>
                    <a:pt x="587" y="48"/>
                    <a:pt x="587" y="4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6"/>
            <p:cNvSpPr/>
            <p:nvPr/>
          </p:nvSpPr>
          <p:spPr>
            <a:xfrm>
              <a:off x="8915301" y="2688996"/>
              <a:ext cx="111891" cy="89762"/>
            </a:xfrm>
            <a:custGeom>
              <a:avLst/>
              <a:gdLst/>
              <a:ahLst/>
              <a:cxnLst/>
              <a:rect l="l" t="t" r="r" b="b"/>
              <a:pathLst>
                <a:path w="718" h="576" extrusionOk="0">
                  <a:moveTo>
                    <a:pt x="95" y="0"/>
                  </a:moveTo>
                  <a:cubicBezTo>
                    <a:pt x="38" y="359"/>
                    <a:pt x="0" y="501"/>
                    <a:pt x="369" y="567"/>
                  </a:cubicBezTo>
                  <a:cubicBezTo>
                    <a:pt x="395" y="573"/>
                    <a:pt x="420" y="575"/>
                    <a:pt x="442" y="575"/>
                  </a:cubicBezTo>
                  <a:cubicBezTo>
                    <a:pt x="717" y="575"/>
                    <a:pt x="652" y="170"/>
                    <a:pt x="652" y="17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6"/>
            <p:cNvSpPr/>
            <p:nvPr/>
          </p:nvSpPr>
          <p:spPr>
            <a:xfrm>
              <a:off x="8807773" y="2646141"/>
              <a:ext cx="110177" cy="103320"/>
            </a:xfrm>
            <a:custGeom>
              <a:avLst/>
              <a:gdLst/>
              <a:ahLst/>
              <a:cxnLst/>
              <a:rect l="l" t="t" r="r" b="b"/>
              <a:pathLst>
                <a:path w="707" h="663" extrusionOk="0">
                  <a:moveTo>
                    <a:pt x="171" y="1"/>
                  </a:moveTo>
                  <a:lnTo>
                    <a:pt x="171" y="1"/>
                  </a:lnTo>
                  <a:cubicBezTo>
                    <a:pt x="67" y="351"/>
                    <a:pt x="0" y="473"/>
                    <a:pt x="360" y="634"/>
                  </a:cubicBezTo>
                  <a:cubicBezTo>
                    <a:pt x="405" y="654"/>
                    <a:pt x="445" y="663"/>
                    <a:pt x="479" y="663"/>
                  </a:cubicBezTo>
                  <a:cubicBezTo>
                    <a:pt x="707" y="663"/>
                    <a:pt x="700" y="284"/>
                    <a:pt x="700" y="284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6"/>
            <p:cNvSpPr/>
            <p:nvPr/>
          </p:nvSpPr>
          <p:spPr>
            <a:xfrm>
              <a:off x="8704609" y="2594715"/>
              <a:ext cx="109242" cy="103944"/>
            </a:xfrm>
            <a:custGeom>
              <a:avLst/>
              <a:gdLst/>
              <a:ahLst/>
              <a:cxnLst/>
              <a:rect l="l" t="t" r="r" b="b"/>
              <a:pathLst>
                <a:path w="701" h="667" extrusionOk="0">
                  <a:moveTo>
                    <a:pt x="190" y="0"/>
                  </a:moveTo>
                  <a:cubicBezTo>
                    <a:pt x="76" y="331"/>
                    <a:pt x="1" y="463"/>
                    <a:pt x="351" y="633"/>
                  </a:cubicBezTo>
                  <a:cubicBezTo>
                    <a:pt x="399" y="656"/>
                    <a:pt x="441" y="666"/>
                    <a:pt x="477" y="666"/>
                  </a:cubicBezTo>
                  <a:cubicBezTo>
                    <a:pt x="693" y="666"/>
                    <a:pt x="700" y="312"/>
                    <a:pt x="700" y="312"/>
                  </a:cubicBezTo>
                  <a:lnTo>
                    <a:pt x="190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6"/>
            <p:cNvSpPr/>
            <p:nvPr/>
          </p:nvSpPr>
          <p:spPr>
            <a:xfrm>
              <a:off x="8211228" y="2278053"/>
              <a:ext cx="28207" cy="32570"/>
            </a:xfrm>
            <a:custGeom>
              <a:avLst/>
              <a:gdLst/>
              <a:ahLst/>
              <a:cxnLst/>
              <a:rect l="l" t="t" r="r" b="b"/>
              <a:pathLst>
                <a:path w="181" h="209" extrusionOk="0">
                  <a:moveTo>
                    <a:pt x="1" y="0"/>
                  </a:moveTo>
                  <a:lnTo>
                    <a:pt x="77" y="208"/>
                  </a:lnTo>
                  <a:lnTo>
                    <a:pt x="180" y="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6"/>
            <p:cNvSpPr/>
            <p:nvPr/>
          </p:nvSpPr>
          <p:spPr>
            <a:xfrm>
              <a:off x="8259849" y="2239717"/>
              <a:ext cx="28207" cy="31167"/>
            </a:xfrm>
            <a:custGeom>
              <a:avLst/>
              <a:gdLst/>
              <a:ahLst/>
              <a:cxnLst/>
              <a:rect l="l" t="t" r="r" b="b"/>
              <a:pathLst>
                <a:path w="181" h="200" extrusionOk="0">
                  <a:moveTo>
                    <a:pt x="1" y="1"/>
                  </a:moveTo>
                  <a:lnTo>
                    <a:pt x="57" y="199"/>
                  </a:lnTo>
                  <a:lnTo>
                    <a:pt x="180" y="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6"/>
            <p:cNvSpPr/>
            <p:nvPr/>
          </p:nvSpPr>
          <p:spPr>
            <a:xfrm>
              <a:off x="8311431" y="2210264"/>
              <a:ext cx="22285" cy="31167"/>
            </a:xfrm>
            <a:custGeom>
              <a:avLst/>
              <a:gdLst/>
              <a:ahLst/>
              <a:cxnLst/>
              <a:rect l="l" t="t" r="r" b="b"/>
              <a:pathLst>
                <a:path w="143" h="200" extrusionOk="0">
                  <a:moveTo>
                    <a:pt x="38" y="1"/>
                  </a:moveTo>
                  <a:lnTo>
                    <a:pt x="1" y="199"/>
                  </a:lnTo>
                  <a:lnTo>
                    <a:pt x="142" y="19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6"/>
            <p:cNvSpPr/>
            <p:nvPr/>
          </p:nvSpPr>
          <p:spPr>
            <a:xfrm>
              <a:off x="8355689" y="2236757"/>
              <a:ext cx="23687" cy="32570"/>
            </a:xfrm>
            <a:custGeom>
              <a:avLst/>
              <a:gdLst/>
              <a:ahLst/>
              <a:cxnLst/>
              <a:rect l="l" t="t" r="r" b="b"/>
              <a:pathLst>
                <a:path w="152" h="209" extrusionOk="0">
                  <a:moveTo>
                    <a:pt x="151" y="1"/>
                  </a:moveTo>
                  <a:lnTo>
                    <a:pt x="0" y="95"/>
                  </a:lnTo>
                  <a:lnTo>
                    <a:pt x="95" y="20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6"/>
            <p:cNvSpPr/>
            <p:nvPr/>
          </p:nvSpPr>
          <p:spPr>
            <a:xfrm>
              <a:off x="8398389" y="2278053"/>
              <a:ext cx="25090" cy="29609"/>
            </a:xfrm>
            <a:custGeom>
              <a:avLst/>
              <a:gdLst/>
              <a:ahLst/>
              <a:cxnLst/>
              <a:rect l="l" t="t" r="r" b="b"/>
              <a:pathLst>
                <a:path w="161" h="190" extrusionOk="0">
                  <a:moveTo>
                    <a:pt x="161" y="0"/>
                  </a:moveTo>
                  <a:lnTo>
                    <a:pt x="0" y="66"/>
                  </a:lnTo>
                  <a:lnTo>
                    <a:pt x="76" y="189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6"/>
            <p:cNvSpPr/>
            <p:nvPr/>
          </p:nvSpPr>
          <p:spPr>
            <a:xfrm>
              <a:off x="8436569" y="2331038"/>
              <a:ext cx="28207" cy="28207"/>
            </a:xfrm>
            <a:custGeom>
              <a:avLst/>
              <a:gdLst/>
              <a:ahLst/>
              <a:cxnLst/>
              <a:rect l="l" t="t" r="r" b="b"/>
              <a:pathLst>
                <a:path w="181" h="181" extrusionOk="0">
                  <a:moveTo>
                    <a:pt x="180" y="1"/>
                  </a:moveTo>
                  <a:lnTo>
                    <a:pt x="1" y="38"/>
                  </a:lnTo>
                  <a:lnTo>
                    <a:pt x="58" y="18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6"/>
            <p:cNvSpPr/>
            <p:nvPr/>
          </p:nvSpPr>
          <p:spPr>
            <a:xfrm>
              <a:off x="8458698" y="2391347"/>
              <a:ext cx="28207" cy="26804"/>
            </a:xfrm>
            <a:custGeom>
              <a:avLst/>
              <a:gdLst/>
              <a:ahLst/>
              <a:cxnLst/>
              <a:rect l="l" t="t" r="r" b="b"/>
              <a:pathLst>
                <a:path w="181" h="172" extrusionOk="0">
                  <a:moveTo>
                    <a:pt x="180" y="1"/>
                  </a:moveTo>
                  <a:lnTo>
                    <a:pt x="1" y="20"/>
                  </a:lnTo>
                  <a:lnTo>
                    <a:pt x="57" y="171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6"/>
            <p:cNvSpPr/>
            <p:nvPr/>
          </p:nvSpPr>
          <p:spPr>
            <a:xfrm>
              <a:off x="8167126" y="2232237"/>
              <a:ext cx="310740" cy="201186"/>
            </a:xfrm>
            <a:custGeom>
              <a:avLst/>
              <a:gdLst/>
              <a:ahLst/>
              <a:cxnLst/>
              <a:rect l="l" t="t" r="r" b="b"/>
              <a:pathLst>
                <a:path w="1994" h="1291" extrusionOk="0">
                  <a:moveTo>
                    <a:pt x="1027" y="0"/>
                  </a:moveTo>
                  <a:cubicBezTo>
                    <a:pt x="1022" y="0"/>
                    <a:pt x="1017" y="0"/>
                    <a:pt x="1012" y="1"/>
                  </a:cubicBezTo>
                  <a:cubicBezTo>
                    <a:pt x="785" y="39"/>
                    <a:pt x="0" y="653"/>
                    <a:pt x="48" y="852"/>
                  </a:cubicBezTo>
                  <a:cubicBezTo>
                    <a:pt x="95" y="1041"/>
                    <a:pt x="558" y="1041"/>
                    <a:pt x="1012" y="1135"/>
                  </a:cubicBezTo>
                  <a:cubicBezTo>
                    <a:pt x="1334" y="1200"/>
                    <a:pt x="1657" y="1291"/>
                    <a:pt x="1832" y="1291"/>
                  </a:cubicBezTo>
                  <a:cubicBezTo>
                    <a:pt x="1914" y="1291"/>
                    <a:pt x="1963" y="1271"/>
                    <a:pt x="1966" y="1220"/>
                  </a:cubicBezTo>
                  <a:cubicBezTo>
                    <a:pt x="1994" y="777"/>
                    <a:pt x="1264" y="0"/>
                    <a:pt x="1027" y="0"/>
                  </a:cubicBez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6"/>
            <p:cNvSpPr/>
            <p:nvPr/>
          </p:nvSpPr>
          <p:spPr>
            <a:xfrm>
              <a:off x="8276056" y="2261846"/>
              <a:ext cx="100359" cy="117969"/>
            </a:xfrm>
            <a:custGeom>
              <a:avLst/>
              <a:gdLst/>
              <a:ahLst/>
              <a:cxnLst/>
              <a:rect l="l" t="t" r="r" b="b"/>
              <a:pathLst>
                <a:path w="644" h="757" extrusionOk="0">
                  <a:moveTo>
                    <a:pt x="322" y="0"/>
                  </a:moveTo>
                  <a:cubicBezTo>
                    <a:pt x="142" y="0"/>
                    <a:pt x="1" y="170"/>
                    <a:pt x="1" y="378"/>
                  </a:cubicBezTo>
                  <a:cubicBezTo>
                    <a:pt x="1" y="596"/>
                    <a:pt x="142" y="756"/>
                    <a:pt x="322" y="756"/>
                  </a:cubicBezTo>
                  <a:cubicBezTo>
                    <a:pt x="502" y="756"/>
                    <a:pt x="643" y="596"/>
                    <a:pt x="643" y="378"/>
                  </a:cubicBezTo>
                  <a:cubicBezTo>
                    <a:pt x="643" y="170"/>
                    <a:pt x="502" y="0"/>
                    <a:pt x="322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6"/>
            <p:cNvSpPr/>
            <p:nvPr/>
          </p:nvSpPr>
          <p:spPr>
            <a:xfrm>
              <a:off x="8289303" y="2276495"/>
              <a:ext cx="76828" cy="91477"/>
            </a:xfrm>
            <a:custGeom>
              <a:avLst/>
              <a:gdLst/>
              <a:ahLst/>
              <a:cxnLst/>
              <a:rect l="l" t="t" r="r" b="b"/>
              <a:pathLst>
                <a:path w="493" h="587" extrusionOk="0">
                  <a:moveTo>
                    <a:pt x="247" y="1"/>
                  </a:moveTo>
                  <a:cubicBezTo>
                    <a:pt x="114" y="1"/>
                    <a:pt x="1" y="133"/>
                    <a:pt x="1" y="294"/>
                  </a:cubicBezTo>
                  <a:cubicBezTo>
                    <a:pt x="1" y="464"/>
                    <a:pt x="105" y="587"/>
                    <a:pt x="247" y="587"/>
                  </a:cubicBezTo>
                  <a:cubicBezTo>
                    <a:pt x="379" y="577"/>
                    <a:pt x="492" y="454"/>
                    <a:pt x="492" y="294"/>
                  </a:cubicBezTo>
                  <a:cubicBezTo>
                    <a:pt x="492" y="133"/>
                    <a:pt x="388" y="1"/>
                    <a:pt x="247" y="1"/>
                  </a:cubicBezTo>
                  <a:close/>
                </a:path>
              </a:pathLst>
            </a:custGeom>
            <a:solidFill>
              <a:srgbClr val="DDE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6"/>
            <p:cNvSpPr/>
            <p:nvPr/>
          </p:nvSpPr>
          <p:spPr>
            <a:xfrm>
              <a:off x="8321717" y="2297221"/>
              <a:ext cx="11999" cy="47686"/>
            </a:xfrm>
            <a:custGeom>
              <a:avLst/>
              <a:gdLst/>
              <a:ahLst/>
              <a:cxnLst/>
              <a:rect l="l" t="t" r="r" b="b"/>
              <a:pathLst>
                <a:path w="77" h="306" extrusionOk="0">
                  <a:moveTo>
                    <a:pt x="39" y="0"/>
                  </a:moveTo>
                  <a:cubicBezTo>
                    <a:pt x="20" y="0"/>
                    <a:pt x="1" y="66"/>
                    <a:pt x="1" y="151"/>
                  </a:cubicBezTo>
                  <a:cubicBezTo>
                    <a:pt x="1" y="236"/>
                    <a:pt x="20" y="303"/>
                    <a:pt x="39" y="303"/>
                  </a:cubicBezTo>
                  <a:cubicBezTo>
                    <a:pt x="41" y="305"/>
                    <a:pt x="44" y="305"/>
                    <a:pt x="47" y="305"/>
                  </a:cubicBezTo>
                  <a:cubicBezTo>
                    <a:pt x="69" y="305"/>
                    <a:pt x="76" y="236"/>
                    <a:pt x="76" y="151"/>
                  </a:cubicBezTo>
                  <a:cubicBezTo>
                    <a:pt x="76" y="66"/>
                    <a:pt x="67" y="0"/>
                    <a:pt x="39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6"/>
            <p:cNvSpPr/>
            <p:nvPr/>
          </p:nvSpPr>
          <p:spPr>
            <a:xfrm>
              <a:off x="8223072" y="2251717"/>
              <a:ext cx="196511" cy="82438"/>
            </a:xfrm>
            <a:custGeom>
              <a:avLst/>
              <a:gdLst/>
              <a:ahLst/>
              <a:cxnLst/>
              <a:rect l="l" t="t" r="r" b="b"/>
              <a:pathLst>
                <a:path w="1261" h="529" extrusionOk="0">
                  <a:moveTo>
                    <a:pt x="690" y="0"/>
                  </a:moveTo>
                  <a:cubicBezTo>
                    <a:pt x="665" y="0"/>
                    <a:pt x="640" y="3"/>
                    <a:pt x="615" y="9"/>
                  </a:cubicBezTo>
                  <a:cubicBezTo>
                    <a:pt x="293" y="94"/>
                    <a:pt x="1" y="264"/>
                    <a:pt x="57" y="443"/>
                  </a:cubicBezTo>
                  <a:cubicBezTo>
                    <a:pt x="66" y="466"/>
                    <a:pt x="83" y="475"/>
                    <a:pt x="108" y="475"/>
                  </a:cubicBezTo>
                  <a:cubicBezTo>
                    <a:pt x="190" y="475"/>
                    <a:pt x="356" y="384"/>
                    <a:pt x="568" y="384"/>
                  </a:cubicBezTo>
                  <a:cubicBezTo>
                    <a:pt x="590" y="384"/>
                    <a:pt x="612" y="385"/>
                    <a:pt x="634" y="387"/>
                  </a:cubicBezTo>
                  <a:cubicBezTo>
                    <a:pt x="892" y="394"/>
                    <a:pt x="1029" y="528"/>
                    <a:pt x="1117" y="528"/>
                  </a:cubicBezTo>
                  <a:cubicBezTo>
                    <a:pt x="1142" y="528"/>
                    <a:pt x="1163" y="518"/>
                    <a:pt x="1182" y="491"/>
                  </a:cubicBezTo>
                  <a:cubicBezTo>
                    <a:pt x="1260" y="386"/>
                    <a:pt x="985" y="0"/>
                    <a:pt x="690" y="0"/>
                  </a:cubicBezTo>
                  <a:close/>
                </a:path>
              </a:pathLst>
            </a:custGeom>
            <a:solidFill>
              <a:srgbClr val="93A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6"/>
            <p:cNvSpPr/>
            <p:nvPr/>
          </p:nvSpPr>
          <p:spPr>
            <a:xfrm>
              <a:off x="8211228" y="2305948"/>
              <a:ext cx="213809" cy="38024"/>
            </a:xfrm>
            <a:custGeom>
              <a:avLst/>
              <a:gdLst/>
              <a:ahLst/>
              <a:cxnLst/>
              <a:rect l="l" t="t" r="r" b="b"/>
              <a:pathLst>
                <a:path w="1372" h="244" extrusionOk="0">
                  <a:moveTo>
                    <a:pt x="695" y="0"/>
                  </a:moveTo>
                  <a:cubicBezTo>
                    <a:pt x="380" y="0"/>
                    <a:pt x="129" y="124"/>
                    <a:pt x="1" y="133"/>
                  </a:cubicBezTo>
                  <a:lnTo>
                    <a:pt x="1" y="143"/>
                  </a:lnTo>
                  <a:cubicBezTo>
                    <a:pt x="11" y="170"/>
                    <a:pt x="33" y="181"/>
                    <a:pt x="64" y="181"/>
                  </a:cubicBezTo>
                  <a:cubicBezTo>
                    <a:pt x="164" y="181"/>
                    <a:pt x="366" y="74"/>
                    <a:pt x="637" y="74"/>
                  </a:cubicBezTo>
                  <a:cubicBezTo>
                    <a:pt x="661" y="74"/>
                    <a:pt x="685" y="75"/>
                    <a:pt x="710" y="76"/>
                  </a:cubicBezTo>
                  <a:cubicBezTo>
                    <a:pt x="1019" y="91"/>
                    <a:pt x="1184" y="243"/>
                    <a:pt x="1292" y="243"/>
                  </a:cubicBezTo>
                  <a:cubicBezTo>
                    <a:pt x="1322" y="243"/>
                    <a:pt x="1348" y="231"/>
                    <a:pt x="1371" y="199"/>
                  </a:cubicBezTo>
                  <a:cubicBezTo>
                    <a:pt x="1248" y="180"/>
                    <a:pt x="1059" y="29"/>
                    <a:pt x="729" y="1"/>
                  </a:cubicBezTo>
                  <a:cubicBezTo>
                    <a:pt x="717" y="1"/>
                    <a:pt x="706" y="0"/>
                    <a:pt x="695" y="0"/>
                  </a:cubicBezTo>
                  <a:close/>
                </a:path>
              </a:pathLst>
            </a:custGeom>
            <a:solidFill>
              <a:srgbClr val="656B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6"/>
            <p:cNvSpPr/>
            <p:nvPr/>
          </p:nvSpPr>
          <p:spPr>
            <a:xfrm>
              <a:off x="8140634" y="2276495"/>
              <a:ext cx="101762" cy="77763"/>
            </a:xfrm>
            <a:custGeom>
              <a:avLst/>
              <a:gdLst/>
              <a:ahLst/>
              <a:cxnLst/>
              <a:rect l="l" t="t" r="r" b="b"/>
              <a:pathLst>
                <a:path w="653" h="499" extrusionOk="0">
                  <a:moveTo>
                    <a:pt x="388" y="1"/>
                  </a:moveTo>
                  <a:lnTo>
                    <a:pt x="0" y="294"/>
                  </a:lnTo>
                  <a:cubicBezTo>
                    <a:pt x="74" y="418"/>
                    <a:pt x="120" y="499"/>
                    <a:pt x="196" y="499"/>
                  </a:cubicBezTo>
                  <a:cubicBezTo>
                    <a:pt x="247" y="499"/>
                    <a:pt x="312" y="462"/>
                    <a:pt x="407" y="379"/>
                  </a:cubicBezTo>
                  <a:cubicBezTo>
                    <a:pt x="652" y="171"/>
                    <a:pt x="388" y="1"/>
                    <a:pt x="388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6"/>
            <p:cNvSpPr/>
            <p:nvPr/>
          </p:nvSpPr>
          <p:spPr>
            <a:xfrm>
              <a:off x="8211228" y="2241276"/>
              <a:ext cx="70906" cy="54076"/>
            </a:xfrm>
            <a:custGeom>
              <a:avLst/>
              <a:gdLst/>
              <a:ahLst/>
              <a:cxnLst/>
              <a:rect l="l" t="t" r="r" b="b"/>
              <a:pathLst>
                <a:path w="455" h="347" extrusionOk="0">
                  <a:moveTo>
                    <a:pt x="275" y="0"/>
                  </a:moveTo>
                  <a:lnTo>
                    <a:pt x="1" y="208"/>
                  </a:lnTo>
                  <a:cubicBezTo>
                    <a:pt x="57" y="292"/>
                    <a:pt x="90" y="347"/>
                    <a:pt x="141" y="347"/>
                  </a:cubicBezTo>
                  <a:cubicBezTo>
                    <a:pt x="176" y="347"/>
                    <a:pt x="220" y="322"/>
                    <a:pt x="284" y="265"/>
                  </a:cubicBezTo>
                  <a:cubicBezTo>
                    <a:pt x="455" y="123"/>
                    <a:pt x="275" y="0"/>
                    <a:pt x="275" y="0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56"/>
            <p:cNvSpPr/>
            <p:nvPr/>
          </p:nvSpPr>
          <p:spPr>
            <a:xfrm>
              <a:off x="8261408" y="2204342"/>
              <a:ext cx="70750" cy="49400"/>
            </a:xfrm>
            <a:custGeom>
              <a:avLst/>
              <a:gdLst/>
              <a:ahLst/>
              <a:cxnLst/>
              <a:rect l="l" t="t" r="r" b="b"/>
              <a:pathLst>
                <a:path w="454" h="317" extrusionOk="0">
                  <a:moveTo>
                    <a:pt x="293" y="1"/>
                  </a:moveTo>
                  <a:lnTo>
                    <a:pt x="0" y="171"/>
                  </a:lnTo>
                  <a:cubicBezTo>
                    <a:pt x="48" y="261"/>
                    <a:pt x="69" y="316"/>
                    <a:pt x="127" y="316"/>
                  </a:cubicBezTo>
                  <a:cubicBezTo>
                    <a:pt x="160" y="316"/>
                    <a:pt x="205" y="298"/>
                    <a:pt x="274" y="256"/>
                  </a:cubicBezTo>
                  <a:cubicBezTo>
                    <a:pt x="454" y="133"/>
                    <a:pt x="293" y="1"/>
                    <a:pt x="293" y="1"/>
                  </a:cubicBez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56"/>
            <p:cNvSpPr/>
            <p:nvPr/>
          </p:nvSpPr>
          <p:spPr>
            <a:xfrm>
              <a:off x="8317353" y="2202940"/>
              <a:ext cx="57816" cy="48777"/>
            </a:xfrm>
            <a:custGeom>
              <a:avLst/>
              <a:gdLst/>
              <a:ahLst/>
              <a:cxnLst/>
              <a:rect l="l" t="t" r="r" b="b"/>
              <a:pathLst>
                <a:path w="371" h="313" extrusionOk="0">
                  <a:moveTo>
                    <a:pt x="67" y="0"/>
                  </a:moveTo>
                  <a:lnTo>
                    <a:pt x="67" y="0"/>
                  </a:lnTo>
                  <a:cubicBezTo>
                    <a:pt x="19" y="152"/>
                    <a:pt x="0" y="208"/>
                    <a:pt x="189" y="293"/>
                  </a:cubicBezTo>
                  <a:cubicBezTo>
                    <a:pt x="219" y="307"/>
                    <a:pt x="244" y="312"/>
                    <a:pt x="264" y="312"/>
                  </a:cubicBezTo>
                  <a:cubicBezTo>
                    <a:pt x="370" y="312"/>
                    <a:pt x="350" y="152"/>
                    <a:pt x="350" y="152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6"/>
            <p:cNvSpPr/>
            <p:nvPr/>
          </p:nvSpPr>
          <p:spPr>
            <a:xfrm>
              <a:off x="8364416" y="2236757"/>
              <a:ext cx="53141" cy="54543"/>
            </a:xfrm>
            <a:custGeom>
              <a:avLst/>
              <a:gdLst/>
              <a:ahLst/>
              <a:cxnLst/>
              <a:rect l="l" t="t" r="r" b="b"/>
              <a:pathLst>
                <a:path w="341" h="350" extrusionOk="0">
                  <a:moveTo>
                    <a:pt x="124" y="1"/>
                  </a:moveTo>
                  <a:lnTo>
                    <a:pt x="124" y="1"/>
                  </a:lnTo>
                  <a:cubicBezTo>
                    <a:pt x="39" y="124"/>
                    <a:pt x="1" y="171"/>
                    <a:pt x="152" y="303"/>
                  </a:cubicBezTo>
                  <a:cubicBezTo>
                    <a:pt x="190" y="337"/>
                    <a:pt x="221" y="350"/>
                    <a:pt x="246" y="350"/>
                  </a:cubicBezTo>
                  <a:cubicBezTo>
                    <a:pt x="325" y="350"/>
                    <a:pt x="341" y="218"/>
                    <a:pt x="341" y="21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6"/>
            <p:cNvSpPr/>
            <p:nvPr/>
          </p:nvSpPr>
          <p:spPr>
            <a:xfrm>
              <a:off x="8405713" y="2278053"/>
              <a:ext cx="56101" cy="66231"/>
            </a:xfrm>
            <a:custGeom>
              <a:avLst/>
              <a:gdLst/>
              <a:ahLst/>
              <a:cxnLst/>
              <a:rect l="l" t="t" r="r" b="b"/>
              <a:pathLst>
                <a:path w="360" h="425" extrusionOk="0">
                  <a:moveTo>
                    <a:pt x="142" y="0"/>
                  </a:moveTo>
                  <a:lnTo>
                    <a:pt x="142" y="0"/>
                  </a:lnTo>
                  <a:cubicBezTo>
                    <a:pt x="48" y="104"/>
                    <a:pt x="0" y="142"/>
                    <a:pt x="152" y="341"/>
                  </a:cubicBezTo>
                  <a:cubicBezTo>
                    <a:pt x="202" y="403"/>
                    <a:pt x="241" y="424"/>
                    <a:pt x="271" y="424"/>
                  </a:cubicBezTo>
                  <a:cubicBezTo>
                    <a:pt x="337" y="424"/>
                    <a:pt x="360" y="322"/>
                    <a:pt x="360" y="322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6"/>
            <p:cNvSpPr/>
            <p:nvPr/>
          </p:nvSpPr>
          <p:spPr>
            <a:xfrm>
              <a:off x="8438127" y="2333999"/>
              <a:ext cx="48777" cy="68257"/>
            </a:xfrm>
            <a:custGeom>
              <a:avLst/>
              <a:gdLst/>
              <a:ahLst/>
              <a:cxnLst/>
              <a:rect l="l" t="t" r="r" b="b"/>
              <a:pathLst>
                <a:path w="313" h="438" extrusionOk="0">
                  <a:moveTo>
                    <a:pt x="189" y="0"/>
                  </a:moveTo>
                  <a:cubicBezTo>
                    <a:pt x="57" y="67"/>
                    <a:pt x="0" y="114"/>
                    <a:pt x="95" y="331"/>
                  </a:cubicBezTo>
                  <a:cubicBezTo>
                    <a:pt x="132" y="413"/>
                    <a:pt x="173" y="438"/>
                    <a:pt x="210" y="438"/>
                  </a:cubicBezTo>
                  <a:cubicBezTo>
                    <a:pt x="267" y="438"/>
                    <a:pt x="312" y="378"/>
                    <a:pt x="312" y="378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B7C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6"/>
            <p:cNvSpPr/>
            <p:nvPr/>
          </p:nvSpPr>
          <p:spPr>
            <a:xfrm>
              <a:off x="6323259" y="2184863"/>
              <a:ext cx="1384460" cy="141968"/>
            </a:xfrm>
            <a:custGeom>
              <a:avLst/>
              <a:gdLst/>
              <a:ahLst/>
              <a:cxnLst/>
              <a:rect l="l" t="t" r="r" b="b"/>
              <a:pathLst>
                <a:path w="8884" h="911" extrusionOk="0">
                  <a:moveTo>
                    <a:pt x="4099" y="1"/>
                  </a:moveTo>
                  <a:cubicBezTo>
                    <a:pt x="2049" y="1"/>
                    <a:pt x="965" y="660"/>
                    <a:pt x="0" y="863"/>
                  </a:cubicBezTo>
                  <a:lnTo>
                    <a:pt x="501" y="863"/>
                  </a:lnTo>
                  <a:cubicBezTo>
                    <a:pt x="1351" y="600"/>
                    <a:pt x="2388" y="152"/>
                    <a:pt x="4083" y="152"/>
                  </a:cubicBezTo>
                  <a:cubicBezTo>
                    <a:pt x="5195" y="152"/>
                    <a:pt x="6590" y="345"/>
                    <a:pt x="8402" y="910"/>
                  </a:cubicBezTo>
                  <a:lnTo>
                    <a:pt x="8884" y="910"/>
                  </a:lnTo>
                  <a:cubicBezTo>
                    <a:pt x="6841" y="228"/>
                    <a:pt x="5304" y="1"/>
                    <a:pt x="4099" y="1"/>
                  </a:cubicBezTo>
                  <a:close/>
                </a:path>
              </a:pathLst>
            </a:custGeom>
            <a:solidFill>
              <a:srgbClr val="A3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6"/>
            <p:cNvSpPr/>
            <p:nvPr/>
          </p:nvSpPr>
          <p:spPr>
            <a:xfrm>
              <a:off x="7760702" y="2830341"/>
              <a:ext cx="170954" cy="63426"/>
            </a:xfrm>
            <a:custGeom>
              <a:avLst/>
              <a:gdLst/>
              <a:ahLst/>
              <a:cxnLst/>
              <a:rect l="l" t="t" r="r" b="b"/>
              <a:pathLst>
                <a:path w="1097" h="407" extrusionOk="0">
                  <a:moveTo>
                    <a:pt x="330" y="0"/>
                  </a:moveTo>
                  <a:cubicBezTo>
                    <a:pt x="28" y="0"/>
                    <a:pt x="0" y="407"/>
                    <a:pt x="0" y="407"/>
                  </a:cubicBezTo>
                  <a:lnTo>
                    <a:pt x="1096" y="407"/>
                  </a:lnTo>
                  <a:cubicBezTo>
                    <a:pt x="1096" y="407"/>
                    <a:pt x="662" y="29"/>
                    <a:pt x="340" y="0"/>
                  </a:cubicBezTo>
                  <a:cubicBezTo>
                    <a:pt x="337" y="0"/>
                    <a:pt x="333" y="0"/>
                    <a:pt x="330" y="0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6"/>
            <p:cNvSpPr/>
            <p:nvPr/>
          </p:nvSpPr>
          <p:spPr>
            <a:xfrm>
              <a:off x="7619202" y="2830341"/>
              <a:ext cx="171110" cy="63426"/>
            </a:xfrm>
            <a:custGeom>
              <a:avLst/>
              <a:gdLst/>
              <a:ahLst/>
              <a:cxnLst/>
              <a:rect l="l" t="t" r="r" b="b"/>
              <a:pathLst>
                <a:path w="1098" h="407" extrusionOk="0">
                  <a:moveTo>
                    <a:pt x="330" y="0"/>
                  </a:moveTo>
                  <a:cubicBezTo>
                    <a:pt x="10" y="0"/>
                    <a:pt x="1" y="407"/>
                    <a:pt x="1" y="407"/>
                  </a:cubicBezTo>
                  <a:lnTo>
                    <a:pt x="1097" y="407"/>
                  </a:lnTo>
                  <a:cubicBezTo>
                    <a:pt x="1097" y="407"/>
                    <a:pt x="662" y="29"/>
                    <a:pt x="341" y="0"/>
                  </a:cubicBezTo>
                  <a:cubicBezTo>
                    <a:pt x="337" y="0"/>
                    <a:pt x="334" y="0"/>
                    <a:pt x="330" y="0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6"/>
            <p:cNvSpPr/>
            <p:nvPr/>
          </p:nvSpPr>
          <p:spPr>
            <a:xfrm>
              <a:off x="7511674" y="2830341"/>
              <a:ext cx="172512" cy="63426"/>
            </a:xfrm>
            <a:custGeom>
              <a:avLst/>
              <a:gdLst/>
              <a:ahLst/>
              <a:cxnLst/>
              <a:rect l="l" t="t" r="r" b="b"/>
              <a:pathLst>
                <a:path w="1107" h="407" extrusionOk="0">
                  <a:moveTo>
                    <a:pt x="339" y="0"/>
                  </a:moveTo>
                  <a:cubicBezTo>
                    <a:pt x="19" y="0"/>
                    <a:pt x="1" y="407"/>
                    <a:pt x="1" y="407"/>
                  </a:cubicBezTo>
                  <a:lnTo>
                    <a:pt x="1107" y="407"/>
                  </a:lnTo>
                  <a:cubicBezTo>
                    <a:pt x="1107" y="407"/>
                    <a:pt x="662" y="29"/>
                    <a:pt x="351" y="0"/>
                  </a:cubicBezTo>
                  <a:cubicBezTo>
                    <a:pt x="347" y="0"/>
                    <a:pt x="343" y="0"/>
                    <a:pt x="339" y="0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6"/>
            <p:cNvSpPr/>
            <p:nvPr/>
          </p:nvSpPr>
          <p:spPr>
            <a:xfrm>
              <a:off x="6613272" y="2830185"/>
              <a:ext cx="172512" cy="63582"/>
            </a:xfrm>
            <a:custGeom>
              <a:avLst/>
              <a:gdLst/>
              <a:ahLst/>
              <a:cxnLst/>
              <a:rect l="l" t="t" r="r" b="b"/>
              <a:pathLst>
                <a:path w="1107" h="408" extrusionOk="0">
                  <a:moveTo>
                    <a:pt x="330" y="1"/>
                  </a:moveTo>
                  <a:cubicBezTo>
                    <a:pt x="28" y="1"/>
                    <a:pt x="1" y="408"/>
                    <a:pt x="1" y="408"/>
                  </a:cubicBezTo>
                  <a:lnTo>
                    <a:pt x="1107" y="408"/>
                  </a:lnTo>
                  <a:cubicBezTo>
                    <a:pt x="1107" y="408"/>
                    <a:pt x="662" y="30"/>
                    <a:pt x="351" y="1"/>
                  </a:cubicBezTo>
                  <a:cubicBezTo>
                    <a:pt x="344" y="1"/>
                    <a:pt x="337" y="1"/>
                    <a:pt x="330" y="1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6"/>
            <p:cNvSpPr/>
            <p:nvPr/>
          </p:nvSpPr>
          <p:spPr>
            <a:xfrm>
              <a:off x="6471928" y="2830341"/>
              <a:ext cx="170954" cy="63426"/>
            </a:xfrm>
            <a:custGeom>
              <a:avLst/>
              <a:gdLst/>
              <a:ahLst/>
              <a:cxnLst/>
              <a:rect l="l" t="t" r="r" b="b"/>
              <a:pathLst>
                <a:path w="1097" h="407" extrusionOk="0">
                  <a:moveTo>
                    <a:pt x="330" y="0"/>
                  </a:moveTo>
                  <a:cubicBezTo>
                    <a:pt x="10" y="0"/>
                    <a:pt x="1" y="407"/>
                    <a:pt x="1" y="407"/>
                  </a:cubicBezTo>
                  <a:lnTo>
                    <a:pt x="1097" y="407"/>
                  </a:lnTo>
                  <a:cubicBezTo>
                    <a:pt x="1097" y="407"/>
                    <a:pt x="662" y="29"/>
                    <a:pt x="341" y="0"/>
                  </a:cubicBezTo>
                  <a:cubicBezTo>
                    <a:pt x="337" y="0"/>
                    <a:pt x="334" y="0"/>
                    <a:pt x="330" y="0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6"/>
            <p:cNvSpPr/>
            <p:nvPr/>
          </p:nvSpPr>
          <p:spPr>
            <a:xfrm>
              <a:off x="6365959" y="2830185"/>
              <a:ext cx="170954" cy="63582"/>
            </a:xfrm>
            <a:custGeom>
              <a:avLst/>
              <a:gdLst/>
              <a:ahLst/>
              <a:cxnLst/>
              <a:rect l="l" t="t" r="r" b="b"/>
              <a:pathLst>
                <a:path w="1097" h="408" extrusionOk="0">
                  <a:moveTo>
                    <a:pt x="320" y="1"/>
                  </a:moveTo>
                  <a:cubicBezTo>
                    <a:pt x="18" y="1"/>
                    <a:pt x="0" y="408"/>
                    <a:pt x="0" y="408"/>
                  </a:cubicBezTo>
                  <a:lnTo>
                    <a:pt x="1097" y="408"/>
                  </a:lnTo>
                  <a:cubicBezTo>
                    <a:pt x="1097" y="408"/>
                    <a:pt x="662" y="30"/>
                    <a:pt x="340" y="1"/>
                  </a:cubicBezTo>
                  <a:cubicBezTo>
                    <a:pt x="333" y="1"/>
                    <a:pt x="327" y="1"/>
                    <a:pt x="320" y="1"/>
                  </a:cubicBezTo>
                  <a:close/>
                </a:path>
              </a:pathLst>
            </a:custGeom>
            <a:solidFill>
              <a:srgbClr val="D3D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31B004-2D7C-4A94-B848-9CEF50B8D7B2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864059 w 7937803"/>
              <a:gd name="connsiteY2" fmla="*/ 0 h 704834"/>
              <a:gd name="connsiteX3" fmla="*/ 1533615 w 7937803"/>
              <a:gd name="connsiteY3" fmla="*/ 0 h 704834"/>
              <a:gd name="connsiteX4" fmla="*/ 2049114 w 7937803"/>
              <a:gd name="connsiteY4" fmla="*/ 0 h 704834"/>
              <a:gd name="connsiteX5" fmla="*/ 2795698 w 7937803"/>
              <a:gd name="connsiteY5" fmla="*/ 0 h 704834"/>
              <a:gd name="connsiteX6" fmla="*/ 3157139 w 7937803"/>
              <a:gd name="connsiteY6" fmla="*/ 0 h 704834"/>
              <a:gd name="connsiteX7" fmla="*/ 3749666 w 7937803"/>
              <a:gd name="connsiteY7" fmla="*/ 0 h 704834"/>
              <a:gd name="connsiteX8" fmla="*/ 4496251 w 7937803"/>
              <a:gd name="connsiteY8" fmla="*/ 0 h 704834"/>
              <a:gd name="connsiteX9" fmla="*/ 5011749 w 7937803"/>
              <a:gd name="connsiteY9" fmla="*/ 0 h 704834"/>
              <a:gd name="connsiteX10" fmla="*/ 5681305 w 7937803"/>
              <a:gd name="connsiteY10" fmla="*/ 0 h 704834"/>
              <a:gd name="connsiteX11" fmla="*/ 6273832 w 7937803"/>
              <a:gd name="connsiteY11" fmla="*/ 0 h 704834"/>
              <a:gd name="connsiteX12" fmla="*/ 6712302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458886 w 7937803"/>
              <a:gd name="connsiteY17" fmla="*/ 704834 h 704834"/>
              <a:gd name="connsiteX18" fmla="*/ 6712302 w 7937803"/>
              <a:gd name="connsiteY18" fmla="*/ 704834 h 704834"/>
              <a:gd name="connsiteX19" fmla="*/ 5965718 w 7937803"/>
              <a:gd name="connsiteY19" fmla="*/ 704834 h 704834"/>
              <a:gd name="connsiteX20" fmla="*/ 5296162 w 7937803"/>
              <a:gd name="connsiteY20" fmla="*/ 704834 h 704834"/>
              <a:gd name="connsiteX21" fmla="*/ 4934721 w 7937803"/>
              <a:gd name="connsiteY21" fmla="*/ 704834 h 704834"/>
              <a:gd name="connsiteX22" fmla="*/ 4188137 w 7937803"/>
              <a:gd name="connsiteY22" fmla="*/ 704834 h 704834"/>
              <a:gd name="connsiteX23" fmla="*/ 3672638 w 7937803"/>
              <a:gd name="connsiteY23" fmla="*/ 704834 h 704834"/>
              <a:gd name="connsiteX24" fmla="*/ 3311196 w 7937803"/>
              <a:gd name="connsiteY24" fmla="*/ 704834 h 704834"/>
              <a:gd name="connsiteX25" fmla="*/ 2641641 w 7937803"/>
              <a:gd name="connsiteY25" fmla="*/ 704834 h 704834"/>
              <a:gd name="connsiteX26" fmla="*/ 2203171 w 7937803"/>
              <a:gd name="connsiteY26" fmla="*/ 704834 h 704834"/>
              <a:gd name="connsiteX27" fmla="*/ 1841729 w 7937803"/>
              <a:gd name="connsiteY27" fmla="*/ 704834 h 704834"/>
              <a:gd name="connsiteX28" fmla="*/ 1095145 w 7937803"/>
              <a:gd name="connsiteY28" fmla="*/ 704834 h 704834"/>
              <a:gd name="connsiteX29" fmla="*/ 656675 w 7937803"/>
              <a:gd name="connsiteY29" fmla="*/ 704834 h 704834"/>
              <a:gd name="connsiteX30" fmla="*/ 117475 w 7937803"/>
              <a:gd name="connsiteY30" fmla="*/ 704834 h 704834"/>
              <a:gd name="connsiteX31" fmla="*/ 0 w 7937803"/>
              <a:gd name="connsiteY31" fmla="*/ 587359 h 704834"/>
              <a:gd name="connsiteX32" fmla="*/ 0 w 7937803"/>
              <a:gd name="connsiteY32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15249" y="54869"/>
                  <a:pt x="48823" y="-18978"/>
                  <a:pt x="117475" y="0"/>
                </a:cubicBezTo>
                <a:cubicBezTo>
                  <a:pt x="292364" y="-81477"/>
                  <a:pt x="681542" y="35893"/>
                  <a:pt x="864059" y="0"/>
                </a:cubicBezTo>
                <a:cubicBezTo>
                  <a:pt x="1046576" y="-35893"/>
                  <a:pt x="1296030" y="39497"/>
                  <a:pt x="1533615" y="0"/>
                </a:cubicBezTo>
                <a:cubicBezTo>
                  <a:pt x="1771200" y="-39497"/>
                  <a:pt x="1810694" y="50961"/>
                  <a:pt x="2049114" y="0"/>
                </a:cubicBezTo>
                <a:cubicBezTo>
                  <a:pt x="2287534" y="-50961"/>
                  <a:pt x="2624617" y="6779"/>
                  <a:pt x="2795698" y="0"/>
                </a:cubicBezTo>
                <a:cubicBezTo>
                  <a:pt x="2966779" y="-6779"/>
                  <a:pt x="2997144" y="31449"/>
                  <a:pt x="3157139" y="0"/>
                </a:cubicBezTo>
                <a:cubicBezTo>
                  <a:pt x="3317134" y="-31449"/>
                  <a:pt x="3543245" y="7680"/>
                  <a:pt x="3749666" y="0"/>
                </a:cubicBezTo>
                <a:cubicBezTo>
                  <a:pt x="3956087" y="-7680"/>
                  <a:pt x="4156102" y="18308"/>
                  <a:pt x="4496251" y="0"/>
                </a:cubicBezTo>
                <a:cubicBezTo>
                  <a:pt x="4836400" y="-18308"/>
                  <a:pt x="4901634" y="16057"/>
                  <a:pt x="5011749" y="0"/>
                </a:cubicBezTo>
                <a:cubicBezTo>
                  <a:pt x="5121864" y="-16057"/>
                  <a:pt x="5529168" y="31876"/>
                  <a:pt x="5681305" y="0"/>
                </a:cubicBezTo>
                <a:cubicBezTo>
                  <a:pt x="5833442" y="-31876"/>
                  <a:pt x="6034798" y="67046"/>
                  <a:pt x="6273832" y="0"/>
                </a:cubicBezTo>
                <a:cubicBezTo>
                  <a:pt x="6512866" y="-67046"/>
                  <a:pt x="6600753" y="7395"/>
                  <a:pt x="6712302" y="0"/>
                </a:cubicBezTo>
                <a:cubicBezTo>
                  <a:pt x="6823851" y="-7395"/>
                  <a:pt x="7323266" y="23657"/>
                  <a:pt x="7820328" y="0"/>
                </a:cubicBezTo>
                <a:cubicBezTo>
                  <a:pt x="7889104" y="2049"/>
                  <a:pt x="7932981" y="41642"/>
                  <a:pt x="7937803" y="117475"/>
                </a:cubicBezTo>
                <a:cubicBezTo>
                  <a:pt x="7983822" y="314053"/>
                  <a:pt x="7894294" y="373687"/>
                  <a:pt x="7937803" y="587359"/>
                </a:cubicBezTo>
                <a:cubicBezTo>
                  <a:pt x="7930030" y="663972"/>
                  <a:pt x="7880717" y="695974"/>
                  <a:pt x="7820328" y="704834"/>
                </a:cubicBezTo>
                <a:cubicBezTo>
                  <a:pt x="7656278" y="733280"/>
                  <a:pt x="7566445" y="679190"/>
                  <a:pt x="7458886" y="704834"/>
                </a:cubicBezTo>
                <a:cubicBezTo>
                  <a:pt x="7351327" y="730478"/>
                  <a:pt x="6906944" y="695668"/>
                  <a:pt x="6712302" y="704834"/>
                </a:cubicBezTo>
                <a:cubicBezTo>
                  <a:pt x="6517660" y="714000"/>
                  <a:pt x="6221358" y="688041"/>
                  <a:pt x="5965718" y="704834"/>
                </a:cubicBezTo>
                <a:cubicBezTo>
                  <a:pt x="5710078" y="721627"/>
                  <a:pt x="5622089" y="658995"/>
                  <a:pt x="5296162" y="704834"/>
                </a:cubicBezTo>
                <a:cubicBezTo>
                  <a:pt x="4970235" y="750673"/>
                  <a:pt x="5007842" y="691923"/>
                  <a:pt x="4934721" y="704834"/>
                </a:cubicBezTo>
                <a:cubicBezTo>
                  <a:pt x="4861600" y="717745"/>
                  <a:pt x="4456200" y="636249"/>
                  <a:pt x="4188137" y="704834"/>
                </a:cubicBezTo>
                <a:cubicBezTo>
                  <a:pt x="3920074" y="773419"/>
                  <a:pt x="3917681" y="664261"/>
                  <a:pt x="3672638" y="704834"/>
                </a:cubicBezTo>
                <a:cubicBezTo>
                  <a:pt x="3427595" y="745407"/>
                  <a:pt x="3473684" y="690585"/>
                  <a:pt x="3311196" y="704834"/>
                </a:cubicBezTo>
                <a:cubicBezTo>
                  <a:pt x="3148708" y="719083"/>
                  <a:pt x="2954933" y="699502"/>
                  <a:pt x="2641641" y="704834"/>
                </a:cubicBezTo>
                <a:cubicBezTo>
                  <a:pt x="2328349" y="710166"/>
                  <a:pt x="2302285" y="700266"/>
                  <a:pt x="2203171" y="704834"/>
                </a:cubicBezTo>
                <a:cubicBezTo>
                  <a:pt x="2104057" y="709402"/>
                  <a:pt x="1963412" y="688126"/>
                  <a:pt x="1841729" y="704834"/>
                </a:cubicBezTo>
                <a:cubicBezTo>
                  <a:pt x="1720046" y="721542"/>
                  <a:pt x="1448993" y="676124"/>
                  <a:pt x="1095145" y="704834"/>
                </a:cubicBezTo>
                <a:cubicBezTo>
                  <a:pt x="741297" y="733544"/>
                  <a:pt x="804247" y="675841"/>
                  <a:pt x="656675" y="704834"/>
                </a:cubicBezTo>
                <a:cubicBezTo>
                  <a:pt x="509103" y="733827"/>
                  <a:pt x="310278" y="647567"/>
                  <a:pt x="117475" y="704834"/>
                </a:cubicBezTo>
                <a:cubicBezTo>
                  <a:pt x="55093" y="703318"/>
                  <a:pt x="-18386" y="655383"/>
                  <a:pt x="0" y="587359"/>
                </a:cubicBezTo>
                <a:cubicBezTo>
                  <a:pt x="-43486" y="441673"/>
                  <a:pt x="19444" y="25150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0550" y="57456"/>
                  <a:pt x="52801" y="2286"/>
                  <a:pt x="117475" y="0"/>
                </a:cubicBezTo>
                <a:cubicBezTo>
                  <a:pt x="282825" y="-40008"/>
                  <a:pt x="342930" y="36832"/>
                  <a:pt x="555945" y="0"/>
                </a:cubicBezTo>
                <a:cubicBezTo>
                  <a:pt x="768960" y="-36832"/>
                  <a:pt x="1018135" y="37116"/>
                  <a:pt x="1302529" y="0"/>
                </a:cubicBezTo>
                <a:cubicBezTo>
                  <a:pt x="1586923" y="-37116"/>
                  <a:pt x="1620519" y="55302"/>
                  <a:pt x="1895056" y="0"/>
                </a:cubicBezTo>
                <a:cubicBezTo>
                  <a:pt x="2169593" y="-55302"/>
                  <a:pt x="2126577" y="2554"/>
                  <a:pt x="2333527" y="0"/>
                </a:cubicBezTo>
                <a:cubicBezTo>
                  <a:pt x="2540477" y="-2554"/>
                  <a:pt x="2652590" y="61849"/>
                  <a:pt x="2926054" y="0"/>
                </a:cubicBezTo>
                <a:cubicBezTo>
                  <a:pt x="3199518" y="-61849"/>
                  <a:pt x="3373428" y="8747"/>
                  <a:pt x="3672638" y="0"/>
                </a:cubicBezTo>
                <a:cubicBezTo>
                  <a:pt x="3971848" y="-8747"/>
                  <a:pt x="3941526" y="28440"/>
                  <a:pt x="4034079" y="0"/>
                </a:cubicBezTo>
                <a:cubicBezTo>
                  <a:pt x="4126632" y="-28440"/>
                  <a:pt x="4379089" y="25076"/>
                  <a:pt x="4703635" y="0"/>
                </a:cubicBezTo>
                <a:cubicBezTo>
                  <a:pt x="5028181" y="-25076"/>
                  <a:pt x="5050014" y="15571"/>
                  <a:pt x="5219134" y="0"/>
                </a:cubicBezTo>
                <a:cubicBezTo>
                  <a:pt x="5388254" y="-15571"/>
                  <a:pt x="5631787" y="57765"/>
                  <a:pt x="5811661" y="0"/>
                </a:cubicBezTo>
                <a:cubicBezTo>
                  <a:pt x="5991535" y="-57765"/>
                  <a:pt x="6123829" y="5106"/>
                  <a:pt x="6327160" y="0"/>
                </a:cubicBezTo>
                <a:cubicBezTo>
                  <a:pt x="6530491" y="-5106"/>
                  <a:pt x="6664504" y="34037"/>
                  <a:pt x="6842658" y="0"/>
                </a:cubicBezTo>
                <a:cubicBezTo>
                  <a:pt x="7020812" y="-34037"/>
                  <a:pt x="7385643" y="55379"/>
                  <a:pt x="7820328" y="0"/>
                </a:cubicBezTo>
                <a:cubicBezTo>
                  <a:pt x="7883281" y="-3013"/>
                  <a:pt x="7946473" y="42121"/>
                  <a:pt x="7937803" y="117475"/>
                </a:cubicBezTo>
                <a:cubicBezTo>
                  <a:pt x="7950582" y="317149"/>
                  <a:pt x="7915389" y="373393"/>
                  <a:pt x="7937803" y="587359"/>
                </a:cubicBezTo>
                <a:cubicBezTo>
                  <a:pt x="7925377" y="649855"/>
                  <a:pt x="7880652" y="686209"/>
                  <a:pt x="7820328" y="704834"/>
                </a:cubicBezTo>
                <a:cubicBezTo>
                  <a:pt x="7697001" y="735208"/>
                  <a:pt x="7619621" y="669518"/>
                  <a:pt x="7458886" y="704834"/>
                </a:cubicBezTo>
                <a:cubicBezTo>
                  <a:pt x="7298151" y="740150"/>
                  <a:pt x="7253099" y="685046"/>
                  <a:pt x="7097445" y="704834"/>
                </a:cubicBezTo>
                <a:cubicBezTo>
                  <a:pt x="6941791" y="724622"/>
                  <a:pt x="6855399" y="680600"/>
                  <a:pt x="6736003" y="704834"/>
                </a:cubicBezTo>
                <a:cubicBezTo>
                  <a:pt x="6616607" y="729068"/>
                  <a:pt x="6222519" y="660050"/>
                  <a:pt x="6066448" y="704834"/>
                </a:cubicBezTo>
                <a:cubicBezTo>
                  <a:pt x="5910377" y="749618"/>
                  <a:pt x="5659475" y="692830"/>
                  <a:pt x="5319863" y="704834"/>
                </a:cubicBezTo>
                <a:cubicBezTo>
                  <a:pt x="4980252" y="716838"/>
                  <a:pt x="4832929" y="658530"/>
                  <a:pt x="4573279" y="704834"/>
                </a:cubicBezTo>
                <a:cubicBezTo>
                  <a:pt x="4313629" y="751138"/>
                  <a:pt x="4391205" y="669974"/>
                  <a:pt x="4211838" y="704834"/>
                </a:cubicBezTo>
                <a:cubicBezTo>
                  <a:pt x="4032471" y="739694"/>
                  <a:pt x="3829555" y="674316"/>
                  <a:pt x="3619310" y="704834"/>
                </a:cubicBezTo>
                <a:cubicBezTo>
                  <a:pt x="3409065" y="735352"/>
                  <a:pt x="3081191" y="678398"/>
                  <a:pt x="2872726" y="704834"/>
                </a:cubicBezTo>
                <a:cubicBezTo>
                  <a:pt x="2664261" y="731270"/>
                  <a:pt x="2488087" y="682518"/>
                  <a:pt x="2280199" y="704834"/>
                </a:cubicBezTo>
                <a:cubicBezTo>
                  <a:pt x="2072311" y="727150"/>
                  <a:pt x="1935142" y="659454"/>
                  <a:pt x="1687672" y="704834"/>
                </a:cubicBezTo>
                <a:cubicBezTo>
                  <a:pt x="1440202" y="750214"/>
                  <a:pt x="1208405" y="684833"/>
                  <a:pt x="941088" y="704834"/>
                </a:cubicBezTo>
                <a:cubicBezTo>
                  <a:pt x="673771" y="724835"/>
                  <a:pt x="368744" y="664587"/>
                  <a:pt x="117475" y="704834"/>
                </a:cubicBezTo>
                <a:cubicBezTo>
                  <a:pt x="63643" y="699788"/>
                  <a:pt x="-7489" y="654081"/>
                  <a:pt x="0" y="587359"/>
                </a:cubicBezTo>
                <a:cubicBezTo>
                  <a:pt x="-43285" y="443414"/>
                  <a:pt x="27067" y="335324"/>
                  <a:pt x="0" y="117475"/>
                </a:cubicBezTo>
                <a:close/>
              </a:path>
            </a:pathLst>
          </a:custGeom>
          <a:solidFill>
            <a:srgbClr val="97CCEE"/>
          </a:solidFill>
          <a:ln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729;p42">
            <a:extLst>
              <a:ext uri="{FF2B5EF4-FFF2-40B4-BE49-F238E27FC236}">
                <a16:creationId xmlns:a16="http://schemas.microsoft.com/office/drawing/2014/main" id="{A8359742-1940-4CA5-BE4E-EDB9F0CBE21D}"/>
              </a:ext>
            </a:extLst>
          </p:cNvPr>
          <p:cNvSpPr txBox="1">
            <a:spLocks/>
          </p:cNvSpPr>
          <p:nvPr/>
        </p:nvSpPr>
        <p:spPr>
          <a:xfrm>
            <a:off x="802217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vi-VN" sz="4000" u="sng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Thử thách</a:t>
            </a:r>
            <a:r>
              <a:rPr lang="en-US" sz="4000" u="sng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:</a:t>
            </a:r>
            <a:r>
              <a:rPr lang="vi-VN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Viết </a:t>
            </a:r>
            <a:r>
              <a:rPr lang="en-US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các số đo sau</a:t>
            </a:r>
            <a:r>
              <a:rPr lang="vi-VN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dưới dạng số thập phân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052ED0-1D64-4FCC-8DAA-E1DDF7D2E69E}"/>
              </a:ext>
            </a:extLst>
          </p:cNvPr>
          <p:cNvGrpSpPr/>
          <p:nvPr/>
        </p:nvGrpSpPr>
        <p:grpSpPr>
          <a:xfrm>
            <a:off x="274554" y="1007499"/>
            <a:ext cx="2641734" cy="1884639"/>
            <a:chOff x="396177" y="997354"/>
            <a:chExt cx="2481943" cy="18846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88D8F2-1C9D-4989-B39A-AB403AA006CA}"/>
                </a:ext>
              </a:extLst>
            </p:cNvPr>
            <p:cNvSpPr/>
            <p:nvPr/>
          </p:nvSpPr>
          <p:spPr>
            <a:xfrm>
              <a:off x="396177" y="1461407"/>
              <a:ext cx="2481943" cy="142058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525CE4-EAA7-4430-9ADF-FB69ECBF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082" y="997354"/>
              <a:ext cx="1244839" cy="124483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180CAD-65D5-4D31-9CA2-CCDB85C1E853}"/>
              </a:ext>
            </a:extLst>
          </p:cNvPr>
          <p:cNvGrpSpPr/>
          <p:nvPr/>
        </p:nvGrpSpPr>
        <p:grpSpPr>
          <a:xfrm>
            <a:off x="3245127" y="693095"/>
            <a:ext cx="2641734" cy="2195617"/>
            <a:chOff x="3327156" y="686376"/>
            <a:chExt cx="2481943" cy="219561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51007A-8A3C-4EDE-999A-B9FA60236D78}"/>
                </a:ext>
              </a:extLst>
            </p:cNvPr>
            <p:cNvSpPr/>
            <p:nvPr/>
          </p:nvSpPr>
          <p:spPr>
            <a:xfrm>
              <a:off x="3327156" y="1461407"/>
              <a:ext cx="2481943" cy="1420586"/>
            </a:xfrm>
            <a:prstGeom prst="ellipse">
              <a:avLst/>
            </a:prstGeom>
            <a:solidFill>
              <a:srgbClr val="139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54C2F80-384E-4BFE-B501-5A4BA75C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7345" y="686376"/>
              <a:ext cx="1588989" cy="1588990"/>
            </a:xfrm>
            <a:prstGeom prst="rect">
              <a:avLst/>
            </a:prstGeom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2023A39-52B9-438F-9729-107A107BCCB5}"/>
              </a:ext>
            </a:extLst>
          </p:cNvPr>
          <p:cNvGrpSpPr/>
          <p:nvPr/>
        </p:nvGrpSpPr>
        <p:grpSpPr>
          <a:xfrm>
            <a:off x="6231118" y="998667"/>
            <a:ext cx="2641734" cy="1890045"/>
            <a:chOff x="6328288" y="991948"/>
            <a:chExt cx="2481943" cy="18900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74C002A-92A2-4F13-9A65-574DD49E5B75}"/>
                </a:ext>
              </a:extLst>
            </p:cNvPr>
            <p:cNvSpPr/>
            <p:nvPr/>
          </p:nvSpPr>
          <p:spPr>
            <a:xfrm>
              <a:off x="6328288" y="1461407"/>
              <a:ext cx="2481943" cy="1420586"/>
            </a:xfrm>
            <a:prstGeom prst="ellipse">
              <a:avLst/>
            </a:prstGeom>
            <a:solidFill>
              <a:srgbClr val="F9A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Tortoise Cartoon Images | Free Vectors, Stock Photos &amp; PSD">
              <a:extLst>
                <a:ext uri="{FF2B5EF4-FFF2-40B4-BE49-F238E27FC236}">
                  <a16:creationId xmlns:a16="http://schemas.microsoft.com/office/drawing/2014/main" id="{E368CE9F-AF25-4212-9C76-0DE6579AB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8872">
              <a:off x="6883781" y="991948"/>
              <a:ext cx="1193240" cy="97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23C35A3-58FE-44C3-B21A-76ED7FBE95A5}"/>
                  </a:ext>
                </a:extLst>
              </p:cNvPr>
              <p:cNvSpPr txBox="1"/>
              <p:nvPr/>
            </p:nvSpPr>
            <p:spPr>
              <a:xfrm>
                <a:off x="1224017" y="185960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23C35A3-58FE-44C3-B21A-76ED7FBE9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17" y="1859607"/>
                <a:ext cx="1220817" cy="712631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B27169-7305-4961-A2DA-0FF0A0A19EEB}"/>
                  </a:ext>
                </a:extLst>
              </p:cNvPr>
              <p:cNvSpPr txBox="1"/>
              <p:nvPr/>
            </p:nvSpPr>
            <p:spPr>
              <a:xfrm>
                <a:off x="4204396" y="1854013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B27169-7305-4961-A2DA-0FF0A0A19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396" y="1854013"/>
                <a:ext cx="1220817" cy="712631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007B8A-0D02-419B-A663-5B004DC460C9}"/>
                  </a:ext>
                </a:extLst>
              </p:cNvPr>
              <p:cNvSpPr txBox="1"/>
              <p:nvPr/>
            </p:nvSpPr>
            <p:spPr>
              <a:xfrm>
                <a:off x="7138144" y="1896022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007B8A-0D02-419B-A663-5B004DC46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144" y="1896022"/>
                <a:ext cx="1220817" cy="712631"/>
              </a:xfrm>
              <a:prstGeom prst="rect">
                <a:avLst/>
              </a:prstGeom>
              <a:blipFill>
                <a:blip r:embed="rId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62F60790-C778-49A5-B741-4D298D072218}"/>
              </a:ext>
            </a:extLst>
          </p:cNvPr>
          <p:cNvGrpSpPr/>
          <p:nvPr/>
        </p:nvGrpSpPr>
        <p:grpSpPr>
          <a:xfrm>
            <a:off x="206518" y="3211921"/>
            <a:ext cx="2641734" cy="2186070"/>
            <a:chOff x="206518" y="3211921"/>
            <a:chExt cx="2641734" cy="218607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E61BC72-8532-426E-8B36-1093D17CB2C2}"/>
                </a:ext>
              </a:extLst>
            </p:cNvPr>
            <p:cNvSpPr/>
            <p:nvPr/>
          </p:nvSpPr>
          <p:spPr>
            <a:xfrm>
              <a:off x="206518" y="3211921"/>
              <a:ext cx="2641734" cy="1420586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6" descr="Funny crocodile cartoon posing Royalty Free Vector Image">
              <a:extLst>
                <a:ext uri="{FF2B5EF4-FFF2-40B4-BE49-F238E27FC236}">
                  <a16:creationId xmlns:a16="http://schemas.microsoft.com/office/drawing/2014/main" id="{97146A61-FB71-4086-BB1E-5BB99F9D18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90" b="77821" l="3800" r="96800">
                          <a14:foregroundMark x1="65300" y1="21923" x2="67100" y2="30000"/>
                          <a14:foregroundMark x1="66300" y1="24487" x2="63300" y2="24487"/>
                          <a14:foregroundMark x1="64000" y1="25128" x2="65500" y2="25128"/>
                          <a14:foregroundMark x1="63000" y1="24487" x2="66000" y2="23846"/>
                          <a14:foregroundMark x1="91800" y1="33590" x2="95800" y2="33590"/>
                          <a14:foregroundMark x1="71300" y1="23590" x2="74600" y2="27436"/>
                          <a14:foregroundMark x1="87600" y1="49231" x2="87600" y2="49231"/>
                          <a14:foregroundMark x1="83800" y1="42179" x2="83800" y2="42179"/>
                          <a14:foregroundMark x1="90800" y1="44103" x2="90800" y2="44103"/>
                          <a14:foregroundMark x1="96300" y1="39615" x2="96300" y2="39615"/>
                          <a14:foregroundMark x1="96800" y1="41282" x2="96800" y2="41282"/>
                          <a14:foregroundMark x1="90300" y1="43846" x2="90300" y2="43846"/>
                          <a14:foregroundMark x1="92100" y1="42179" x2="90300" y2="42179"/>
                          <a14:foregroundMark x1="84800" y1="40641" x2="84100" y2="41923"/>
                          <a14:foregroundMark x1="9800" y1="23846" x2="9000" y2="41923"/>
                          <a14:foregroundMark x1="10500" y1="56667" x2="8800" y2="63974"/>
                          <a14:foregroundMark x1="3800" y1="20000" x2="3800" y2="40641"/>
                          <a14:foregroundMark x1="20300" y1="65000" x2="20300" y2="65000"/>
                          <a14:foregroundMark x1="18000" y1="66923" x2="18000" y2="66923"/>
                          <a14:foregroundMark x1="41800" y1="72051" x2="41800" y2="72051"/>
                          <a14:foregroundMark x1="42300" y1="71667" x2="42300" y2="71667"/>
                          <a14:foregroundMark x1="43500" y1="70385" x2="43500" y2="70385"/>
                          <a14:foregroundMark x1="58000" y1="66282" x2="58000" y2="66282"/>
                          <a14:foregroundMark x1="60800" y1="63718" x2="60800" y2="63718"/>
                          <a14:foregroundMark x1="87600" y1="50256" x2="86600" y2="50256"/>
                          <a14:foregroundMark x1="88100" y1="47692" x2="87100" y2="47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75"/>
            <a:stretch/>
          </p:blipFill>
          <p:spPr bwMode="auto">
            <a:xfrm>
              <a:off x="529904" y="4012161"/>
              <a:ext cx="2053480" cy="138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A2B9B20E-41AA-4598-BA45-CD0642424838}"/>
              </a:ext>
            </a:extLst>
          </p:cNvPr>
          <p:cNvGrpSpPr/>
          <p:nvPr/>
        </p:nvGrpSpPr>
        <p:grpSpPr>
          <a:xfrm>
            <a:off x="3245127" y="3211921"/>
            <a:ext cx="2641734" cy="1992133"/>
            <a:chOff x="3245127" y="3211921"/>
            <a:chExt cx="2641734" cy="199213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284925-A6D2-4D66-A22F-9877AED76532}"/>
                </a:ext>
              </a:extLst>
            </p:cNvPr>
            <p:cNvSpPr/>
            <p:nvPr/>
          </p:nvSpPr>
          <p:spPr>
            <a:xfrm>
              <a:off x="3245127" y="3211921"/>
              <a:ext cx="2641734" cy="142058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7" name="Picture 10" descr="✓ baby frog free vector eps, cdr, ai, svg vector illustration graphic art">
              <a:extLst>
                <a:ext uri="{FF2B5EF4-FFF2-40B4-BE49-F238E27FC236}">
                  <a16:creationId xmlns:a16="http://schemas.microsoft.com/office/drawing/2014/main" id="{2D9D4153-9D80-4B95-ADDC-F98FAB71F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579" b="92105" l="9474" r="90000">
                          <a14:foregroundMark x1="26842" y1="12368" x2="37368" y2="14474"/>
                          <a14:foregroundMark x1="32632" y1="6579" x2="32368" y2="11842"/>
                          <a14:foregroundMark x1="68684" y1="9737" x2="67632" y2="17895"/>
                          <a14:foregroundMark x1="45000" y1="59474" x2="32105" y2="90526"/>
                          <a14:foregroundMark x1="66842" y1="91579" x2="66842" y2="91579"/>
                          <a14:foregroundMark x1="31579" y1="92368" x2="31579" y2="92368"/>
                          <a14:foregroundMark x1="63158" y1="10526" x2="66842" y2="11316"/>
                          <a14:foregroundMark x1="67368" y1="11316" x2="62632" y2="11316"/>
                          <a14:foregroundMark x1="9474" y1="50789" x2="10263" y2="56579"/>
                          <a14:foregroundMark x1="89211" y1="50263" x2="89211" y2="57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337" y="4156544"/>
              <a:ext cx="1047510" cy="1047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03B7F84B-B1E4-44A9-A4A8-1443BC612789}"/>
              </a:ext>
            </a:extLst>
          </p:cNvPr>
          <p:cNvGrpSpPr/>
          <p:nvPr/>
        </p:nvGrpSpPr>
        <p:grpSpPr>
          <a:xfrm>
            <a:off x="6231118" y="3211921"/>
            <a:ext cx="2641734" cy="2081674"/>
            <a:chOff x="6231118" y="3211921"/>
            <a:chExt cx="2641734" cy="208167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EC038AD-1CEC-4053-AB12-A08ECAD96AD5}"/>
                </a:ext>
              </a:extLst>
            </p:cNvPr>
            <p:cNvSpPr/>
            <p:nvPr/>
          </p:nvSpPr>
          <p:spPr>
            <a:xfrm>
              <a:off x="6231118" y="3211921"/>
              <a:ext cx="2641734" cy="142058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pic>
          <p:nvPicPr>
            <p:cNvPr id="1036" name="Picture 8" descr="Cute Iguana Cartoon Stock Vector (Royalty Free) 433442068">
              <a:extLst>
                <a:ext uri="{FF2B5EF4-FFF2-40B4-BE49-F238E27FC236}">
                  <a16:creationId xmlns:a16="http://schemas.microsoft.com/office/drawing/2014/main" id="{CC7AC65E-6A4F-4BDA-9D7F-B8E625DF93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6"/>
            <a:stretch/>
          </p:blipFill>
          <p:spPr bwMode="auto">
            <a:xfrm>
              <a:off x="6989843" y="4175826"/>
              <a:ext cx="1379765" cy="111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1723900-E21B-434A-8953-DD4E0CC0AEC1}"/>
                  </a:ext>
                </a:extLst>
              </p:cNvPr>
              <p:cNvSpPr txBox="1"/>
              <p:nvPr/>
            </p:nvSpPr>
            <p:spPr>
              <a:xfrm>
                <a:off x="1187905" y="3576114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1723900-E21B-434A-8953-DD4E0CC0A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905" y="3576114"/>
                <a:ext cx="937849" cy="712631"/>
              </a:xfrm>
              <a:prstGeom prst="rect">
                <a:avLst/>
              </a:prstGeom>
              <a:blipFill>
                <a:blip r:embed="rId13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31363CE-6825-4A34-B206-BE6EA13578B3}"/>
                  </a:ext>
                </a:extLst>
              </p:cNvPr>
              <p:cNvSpPr txBox="1"/>
              <p:nvPr/>
            </p:nvSpPr>
            <p:spPr>
              <a:xfrm>
                <a:off x="4149567" y="3488877"/>
                <a:ext cx="123464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km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31363CE-6825-4A34-B206-BE6EA1357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567" y="3488877"/>
                <a:ext cx="1234645" cy="714683"/>
              </a:xfrm>
              <a:prstGeom prst="rect">
                <a:avLst/>
              </a:prstGeom>
              <a:blipFill>
                <a:blip r:embed="rId14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F186E-730D-4147-B002-DD0701652849}"/>
                  </a:ext>
                </a:extLst>
              </p:cNvPr>
              <p:cNvSpPr txBox="1"/>
              <p:nvPr/>
            </p:nvSpPr>
            <p:spPr>
              <a:xfrm>
                <a:off x="7279627" y="3488877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F186E-730D-4147-B002-DD0701652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627" y="3488877"/>
                <a:ext cx="937849" cy="712631"/>
              </a:xfrm>
              <a:prstGeom prst="rect">
                <a:avLst/>
              </a:prstGeom>
              <a:blipFill>
                <a:blip r:embed="rId1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04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36" grpId="0"/>
      <p:bldP spid="37" grpId="0"/>
      <p:bldP spid="57" grpId="0"/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9A156-0DFC-4A9B-9423-6DAF47176A33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864059 w 7937803"/>
              <a:gd name="connsiteY2" fmla="*/ 0 h 704834"/>
              <a:gd name="connsiteX3" fmla="*/ 1533615 w 7937803"/>
              <a:gd name="connsiteY3" fmla="*/ 0 h 704834"/>
              <a:gd name="connsiteX4" fmla="*/ 2049114 w 7937803"/>
              <a:gd name="connsiteY4" fmla="*/ 0 h 704834"/>
              <a:gd name="connsiteX5" fmla="*/ 2795698 w 7937803"/>
              <a:gd name="connsiteY5" fmla="*/ 0 h 704834"/>
              <a:gd name="connsiteX6" fmla="*/ 3157139 w 7937803"/>
              <a:gd name="connsiteY6" fmla="*/ 0 h 704834"/>
              <a:gd name="connsiteX7" fmla="*/ 3749666 w 7937803"/>
              <a:gd name="connsiteY7" fmla="*/ 0 h 704834"/>
              <a:gd name="connsiteX8" fmla="*/ 4496251 w 7937803"/>
              <a:gd name="connsiteY8" fmla="*/ 0 h 704834"/>
              <a:gd name="connsiteX9" fmla="*/ 5011749 w 7937803"/>
              <a:gd name="connsiteY9" fmla="*/ 0 h 704834"/>
              <a:gd name="connsiteX10" fmla="*/ 5681305 w 7937803"/>
              <a:gd name="connsiteY10" fmla="*/ 0 h 704834"/>
              <a:gd name="connsiteX11" fmla="*/ 6273832 w 7937803"/>
              <a:gd name="connsiteY11" fmla="*/ 0 h 704834"/>
              <a:gd name="connsiteX12" fmla="*/ 6712302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458886 w 7937803"/>
              <a:gd name="connsiteY17" fmla="*/ 704834 h 704834"/>
              <a:gd name="connsiteX18" fmla="*/ 6712302 w 7937803"/>
              <a:gd name="connsiteY18" fmla="*/ 704834 h 704834"/>
              <a:gd name="connsiteX19" fmla="*/ 5965718 w 7937803"/>
              <a:gd name="connsiteY19" fmla="*/ 704834 h 704834"/>
              <a:gd name="connsiteX20" fmla="*/ 5296162 w 7937803"/>
              <a:gd name="connsiteY20" fmla="*/ 704834 h 704834"/>
              <a:gd name="connsiteX21" fmla="*/ 4934721 w 7937803"/>
              <a:gd name="connsiteY21" fmla="*/ 704834 h 704834"/>
              <a:gd name="connsiteX22" fmla="*/ 4188137 w 7937803"/>
              <a:gd name="connsiteY22" fmla="*/ 704834 h 704834"/>
              <a:gd name="connsiteX23" fmla="*/ 3672638 w 7937803"/>
              <a:gd name="connsiteY23" fmla="*/ 704834 h 704834"/>
              <a:gd name="connsiteX24" fmla="*/ 3311196 w 7937803"/>
              <a:gd name="connsiteY24" fmla="*/ 704834 h 704834"/>
              <a:gd name="connsiteX25" fmla="*/ 2641641 w 7937803"/>
              <a:gd name="connsiteY25" fmla="*/ 704834 h 704834"/>
              <a:gd name="connsiteX26" fmla="*/ 2203171 w 7937803"/>
              <a:gd name="connsiteY26" fmla="*/ 704834 h 704834"/>
              <a:gd name="connsiteX27" fmla="*/ 1841729 w 7937803"/>
              <a:gd name="connsiteY27" fmla="*/ 704834 h 704834"/>
              <a:gd name="connsiteX28" fmla="*/ 1095145 w 7937803"/>
              <a:gd name="connsiteY28" fmla="*/ 704834 h 704834"/>
              <a:gd name="connsiteX29" fmla="*/ 656675 w 7937803"/>
              <a:gd name="connsiteY29" fmla="*/ 704834 h 704834"/>
              <a:gd name="connsiteX30" fmla="*/ 117475 w 7937803"/>
              <a:gd name="connsiteY30" fmla="*/ 704834 h 704834"/>
              <a:gd name="connsiteX31" fmla="*/ 0 w 7937803"/>
              <a:gd name="connsiteY31" fmla="*/ 587359 h 704834"/>
              <a:gd name="connsiteX32" fmla="*/ 0 w 7937803"/>
              <a:gd name="connsiteY32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15249" y="54869"/>
                  <a:pt x="48823" y="-18978"/>
                  <a:pt x="117475" y="0"/>
                </a:cubicBezTo>
                <a:cubicBezTo>
                  <a:pt x="292364" y="-81477"/>
                  <a:pt x="681542" y="35893"/>
                  <a:pt x="864059" y="0"/>
                </a:cubicBezTo>
                <a:cubicBezTo>
                  <a:pt x="1046576" y="-35893"/>
                  <a:pt x="1296030" y="39497"/>
                  <a:pt x="1533615" y="0"/>
                </a:cubicBezTo>
                <a:cubicBezTo>
                  <a:pt x="1771200" y="-39497"/>
                  <a:pt x="1810694" y="50961"/>
                  <a:pt x="2049114" y="0"/>
                </a:cubicBezTo>
                <a:cubicBezTo>
                  <a:pt x="2287534" y="-50961"/>
                  <a:pt x="2624617" y="6779"/>
                  <a:pt x="2795698" y="0"/>
                </a:cubicBezTo>
                <a:cubicBezTo>
                  <a:pt x="2966779" y="-6779"/>
                  <a:pt x="2997144" y="31449"/>
                  <a:pt x="3157139" y="0"/>
                </a:cubicBezTo>
                <a:cubicBezTo>
                  <a:pt x="3317134" y="-31449"/>
                  <a:pt x="3543245" y="7680"/>
                  <a:pt x="3749666" y="0"/>
                </a:cubicBezTo>
                <a:cubicBezTo>
                  <a:pt x="3956087" y="-7680"/>
                  <a:pt x="4156102" y="18308"/>
                  <a:pt x="4496251" y="0"/>
                </a:cubicBezTo>
                <a:cubicBezTo>
                  <a:pt x="4836400" y="-18308"/>
                  <a:pt x="4901634" y="16057"/>
                  <a:pt x="5011749" y="0"/>
                </a:cubicBezTo>
                <a:cubicBezTo>
                  <a:pt x="5121864" y="-16057"/>
                  <a:pt x="5529168" y="31876"/>
                  <a:pt x="5681305" y="0"/>
                </a:cubicBezTo>
                <a:cubicBezTo>
                  <a:pt x="5833442" y="-31876"/>
                  <a:pt x="6034798" y="67046"/>
                  <a:pt x="6273832" y="0"/>
                </a:cubicBezTo>
                <a:cubicBezTo>
                  <a:pt x="6512866" y="-67046"/>
                  <a:pt x="6600753" y="7395"/>
                  <a:pt x="6712302" y="0"/>
                </a:cubicBezTo>
                <a:cubicBezTo>
                  <a:pt x="6823851" y="-7395"/>
                  <a:pt x="7323266" y="23657"/>
                  <a:pt x="7820328" y="0"/>
                </a:cubicBezTo>
                <a:cubicBezTo>
                  <a:pt x="7889104" y="2049"/>
                  <a:pt x="7932981" y="41642"/>
                  <a:pt x="7937803" y="117475"/>
                </a:cubicBezTo>
                <a:cubicBezTo>
                  <a:pt x="7983822" y="314053"/>
                  <a:pt x="7894294" y="373687"/>
                  <a:pt x="7937803" y="587359"/>
                </a:cubicBezTo>
                <a:cubicBezTo>
                  <a:pt x="7930030" y="663972"/>
                  <a:pt x="7880717" y="695974"/>
                  <a:pt x="7820328" y="704834"/>
                </a:cubicBezTo>
                <a:cubicBezTo>
                  <a:pt x="7656278" y="733280"/>
                  <a:pt x="7566445" y="679190"/>
                  <a:pt x="7458886" y="704834"/>
                </a:cubicBezTo>
                <a:cubicBezTo>
                  <a:pt x="7351327" y="730478"/>
                  <a:pt x="6906944" y="695668"/>
                  <a:pt x="6712302" y="704834"/>
                </a:cubicBezTo>
                <a:cubicBezTo>
                  <a:pt x="6517660" y="714000"/>
                  <a:pt x="6221358" y="688041"/>
                  <a:pt x="5965718" y="704834"/>
                </a:cubicBezTo>
                <a:cubicBezTo>
                  <a:pt x="5710078" y="721627"/>
                  <a:pt x="5622089" y="658995"/>
                  <a:pt x="5296162" y="704834"/>
                </a:cubicBezTo>
                <a:cubicBezTo>
                  <a:pt x="4970235" y="750673"/>
                  <a:pt x="5007842" y="691923"/>
                  <a:pt x="4934721" y="704834"/>
                </a:cubicBezTo>
                <a:cubicBezTo>
                  <a:pt x="4861600" y="717745"/>
                  <a:pt x="4456200" y="636249"/>
                  <a:pt x="4188137" y="704834"/>
                </a:cubicBezTo>
                <a:cubicBezTo>
                  <a:pt x="3920074" y="773419"/>
                  <a:pt x="3917681" y="664261"/>
                  <a:pt x="3672638" y="704834"/>
                </a:cubicBezTo>
                <a:cubicBezTo>
                  <a:pt x="3427595" y="745407"/>
                  <a:pt x="3473684" y="690585"/>
                  <a:pt x="3311196" y="704834"/>
                </a:cubicBezTo>
                <a:cubicBezTo>
                  <a:pt x="3148708" y="719083"/>
                  <a:pt x="2954933" y="699502"/>
                  <a:pt x="2641641" y="704834"/>
                </a:cubicBezTo>
                <a:cubicBezTo>
                  <a:pt x="2328349" y="710166"/>
                  <a:pt x="2302285" y="700266"/>
                  <a:pt x="2203171" y="704834"/>
                </a:cubicBezTo>
                <a:cubicBezTo>
                  <a:pt x="2104057" y="709402"/>
                  <a:pt x="1963412" y="688126"/>
                  <a:pt x="1841729" y="704834"/>
                </a:cubicBezTo>
                <a:cubicBezTo>
                  <a:pt x="1720046" y="721542"/>
                  <a:pt x="1448993" y="676124"/>
                  <a:pt x="1095145" y="704834"/>
                </a:cubicBezTo>
                <a:cubicBezTo>
                  <a:pt x="741297" y="733544"/>
                  <a:pt x="804247" y="675841"/>
                  <a:pt x="656675" y="704834"/>
                </a:cubicBezTo>
                <a:cubicBezTo>
                  <a:pt x="509103" y="733827"/>
                  <a:pt x="310278" y="647567"/>
                  <a:pt x="117475" y="704834"/>
                </a:cubicBezTo>
                <a:cubicBezTo>
                  <a:pt x="55093" y="703318"/>
                  <a:pt x="-18386" y="655383"/>
                  <a:pt x="0" y="587359"/>
                </a:cubicBezTo>
                <a:cubicBezTo>
                  <a:pt x="-43486" y="441673"/>
                  <a:pt x="19444" y="25150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0550" y="57456"/>
                  <a:pt x="52801" y="2286"/>
                  <a:pt x="117475" y="0"/>
                </a:cubicBezTo>
                <a:cubicBezTo>
                  <a:pt x="282825" y="-40008"/>
                  <a:pt x="342930" y="36832"/>
                  <a:pt x="555945" y="0"/>
                </a:cubicBezTo>
                <a:cubicBezTo>
                  <a:pt x="768960" y="-36832"/>
                  <a:pt x="1018135" y="37116"/>
                  <a:pt x="1302529" y="0"/>
                </a:cubicBezTo>
                <a:cubicBezTo>
                  <a:pt x="1586923" y="-37116"/>
                  <a:pt x="1620519" y="55302"/>
                  <a:pt x="1895056" y="0"/>
                </a:cubicBezTo>
                <a:cubicBezTo>
                  <a:pt x="2169593" y="-55302"/>
                  <a:pt x="2126577" y="2554"/>
                  <a:pt x="2333527" y="0"/>
                </a:cubicBezTo>
                <a:cubicBezTo>
                  <a:pt x="2540477" y="-2554"/>
                  <a:pt x="2652590" y="61849"/>
                  <a:pt x="2926054" y="0"/>
                </a:cubicBezTo>
                <a:cubicBezTo>
                  <a:pt x="3199518" y="-61849"/>
                  <a:pt x="3373428" y="8747"/>
                  <a:pt x="3672638" y="0"/>
                </a:cubicBezTo>
                <a:cubicBezTo>
                  <a:pt x="3971848" y="-8747"/>
                  <a:pt x="3941526" y="28440"/>
                  <a:pt x="4034079" y="0"/>
                </a:cubicBezTo>
                <a:cubicBezTo>
                  <a:pt x="4126632" y="-28440"/>
                  <a:pt x="4379089" y="25076"/>
                  <a:pt x="4703635" y="0"/>
                </a:cubicBezTo>
                <a:cubicBezTo>
                  <a:pt x="5028181" y="-25076"/>
                  <a:pt x="5050014" y="15571"/>
                  <a:pt x="5219134" y="0"/>
                </a:cubicBezTo>
                <a:cubicBezTo>
                  <a:pt x="5388254" y="-15571"/>
                  <a:pt x="5631787" y="57765"/>
                  <a:pt x="5811661" y="0"/>
                </a:cubicBezTo>
                <a:cubicBezTo>
                  <a:pt x="5991535" y="-57765"/>
                  <a:pt x="6123829" y="5106"/>
                  <a:pt x="6327160" y="0"/>
                </a:cubicBezTo>
                <a:cubicBezTo>
                  <a:pt x="6530491" y="-5106"/>
                  <a:pt x="6664504" y="34037"/>
                  <a:pt x="6842658" y="0"/>
                </a:cubicBezTo>
                <a:cubicBezTo>
                  <a:pt x="7020812" y="-34037"/>
                  <a:pt x="7385643" y="55379"/>
                  <a:pt x="7820328" y="0"/>
                </a:cubicBezTo>
                <a:cubicBezTo>
                  <a:pt x="7883281" y="-3013"/>
                  <a:pt x="7946473" y="42121"/>
                  <a:pt x="7937803" y="117475"/>
                </a:cubicBezTo>
                <a:cubicBezTo>
                  <a:pt x="7950582" y="317149"/>
                  <a:pt x="7915389" y="373393"/>
                  <a:pt x="7937803" y="587359"/>
                </a:cubicBezTo>
                <a:cubicBezTo>
                  <a:pt x="7925377" y="649855"/>
                  <a:pt x="7880652" y="686209"/>
                  <a:pt x="7820328" y="704834"/>
                </a:cubicBezTo>
                <a:cubicBezTo>
                  <a:pt x="7697001" y="735208"/>
                  <a:pt x="7619621" y="669518"/>
                  <a:pt x="7458886" y="704834"/>
                </a:cubicBezTo>
                <a:cubicBezTo>
                  <a:pt x="7298151" y="740150"/>
                  <a:pt x="7253099" y="685046"/>
                  <a:pt x="7097445" y="704834"/>
                </a:cubicBezTo>
                <a:cubicBezTo>
                  <a:pt x="6941791" y="724622"/>
                  <a:pt x="6855399" y="680600"/>
                  <a:pt x="6736003" y="704834"/>
                </a:cubicBezTo>
                <a:cubicBezTo>
                  <a:pt x="6616607" y="729068"/>
                  <a:pt x="6222519" y="660050"/>
                  <a:pt x="6066448" y="704834"/>
                </a:cubicBezTo>
                <a:cubicBezTo>
                  <a:pt x="5910377" y="749618"/>
                  <a:pt x="5659475" y="692830"/>
                  <a:pt x="5319863" y="704834"/>
                </a:cubicBezTo>
                <a:cubicBezTo>
                  <a:pt x="4980252" y="716838"/>
                  <a:pt x="4832929" y="658530"/>
                  <a:pt x="4573279" y="704834"/>
                </a:cubicBezTo>
                <a:cubicBezTo>
                  <a:pt x="4313629" y="751138"/>
                  <a:pt x="4391205" y="669974"/>
                  <a:pt x="4211838" y="704834"/>
                </a:cubicBezTo>
                <a:cubicBezTo>
                  <a:pt x="4032471" y="739694"/>
                  <a:pt x="3829555" y="674316"/>
                  <a:pt x="3619310" y="704834"/>
                </a:cubicBezTo>
                <a:cubicBezTo>
                  <a:pt x="3409065" y="735352"/>
                  <a:pt x="3081191" y="678398"/>
                  <a:pt x="2872726" y="704834"/>
                </a:cubicBezTo>
                <a:cubicBezTo>
                  <a:pt x="2664261" y="731270"/>
                  <a:pt x="2488087" y="682518"/>
                  <a:pt x="2280199" y="704834"/>
                </a:cubicBezTo>
                <a:cubicBezTo>
                  <a:pt x="2072311" y="727150"/>
                  <a:pt x="1935142" y="659454"/>
                  <a:pt x="1687672" y="704834"/>
                </a:cubicBezTo>
                <a:cubicBezTo>
                  <a:pt x="1440202" y="750214"/>
                  <a:pt x="1208405" y="684833"/>
                  <a:pt x="941088" y="704834"/>
                </a:cubicBezTo>
                <a:cubicBezTo>
                  <a:pt x="673771" y="724835"/>
                  <a:pt x="368744" y="664587"/>
                  <a:pt x="117475" y="704834"/>
                </a:cubicBezTo>
                <a:cubicBezTo>
                  <a:pt x="63643" y="699788"/>
                  <a:pt x="-7489" y="654081"/>
                  <a:pt x="0" y="587359"/>
                </a:cubicBezTo>
                <a:cubicBezTo>
                  <a:pt x="-43285" y="443414"/>
                  <a:pt x="27067" y="335324"/>
                  <a:pt x="0" y="117475"/>
                </a:cubicBezTo>
                <a:close/>
              </a:path>
            </a:pathLst>
          </a:custGeom>
          <a:solidFill>
            <a:srgbClr val="97CCEE"/>
          </a:solidFill>
          <a:ln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729;p42">
            <a:extLst>
              <a:ext uri="{FF2B5EF4-FFF2-40B4-BE49-F238E27FC236}">
                <a16:creationId xmlns:a16="http://schemas.microsoft.com/office/drawing/2014/main" id="{717B25B2-6895-41B1-A90C-2B7B85A118C2}"/>
              </a:ext>
            </a:extLst>
          </p:cNvPr>
          <p:cNvSpPr txBox="1">
            <a:spLocks/>
          </p:cNvSpPr>
          <p:nvPr/>
        </p:nvSpPr>
        <p:spPr>
          <a:xfrm>
            <a:off x="802217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vi-VN" sz="4000" u="sng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Thử thách</a:t>
            </a:r>
            <a:r>
              <a:rPr lang="en-US" sz="4000" u="sng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:</a:t>
            </a:r>
            <a:r>
              <a:rPr lang="vi-VN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Viết </a:t>
            </a:r>
            <a:r>
              <a:rPr lang="en-US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các số đo sau</a:t>
            </a:r>
            <a:r>
              <a:rPr lang="vi-VN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dưới dạng số thập phân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5EBEF7-E715-4A5D-B41C-FDE38CF86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8794" y="951266"/>
            <a:ext cx="4846320" cy="4108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CD1711-3079-47B1-AAF2-6DCDFD20D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85" t="66919" r="-47985" b="8430"/>
          <a:stretch/>
        </p:blipFill>
        <p:spPr>
          <a:xfrm flipH="1">
            <a:off x="-3250063" y="819132"/>
            <a:ext cx="7057711" cy="23259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329E83-9729-46CC-8F8B-CE021F538C25}"/>
              </a:ext>
            </a:extLst>
          </p:cNvPr>
          <p:cNvSpPr txBox="1"/>
          <p:nvPr/>
        </p:nvSpPr>
        <p:spPr>
          <a:xfrm rot="552291">
            <a:off x="755287" y="1428105"/>
            <a:ext cx="2305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latin typeface="#9Slide05 Pattaya" panose="00000500000000000000" pitchFamily="2" charset="-34"/>
                <a:cs typeface="#9Slide05 Pattaya" panose="00000500000000000000" pitchFamily="2" charset="-34"/>
              </a:rPr>
              <a:t>Nêu cách viết số đo từ dạng phân số về dạng số thập phân.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BB2DB4-45E2-4658-B36E-F6EB951243FC}"/>
              </a:ext>
            </a:extLst>
          </p:cNvPr>
          <p:cNvSpPr txBox="1"/>
          <p:nvPr/>
        </p:nvSpPr>
        <p:spPr>
          <a:xfrm>
            <a:off x="4024993" y="3005335"/>
            <a:ext cx="39351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00B05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1: Lấy tử số chia cho mẫu số.</a:t>
            </a:r>
          </a:p>
          <a:p>
            <a:pPr algn="just"/>
            <a:r>
              <a:rPr lang="en-US" sz="2200">
                <a:solidFill>
                  <a:srgbClr val="0070C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2: Đưa các số đo dạng phân số về dạng phân số thập phân rồi chuyển thành số thập phân.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Google Shape;4401;p68"/>
          <p:cNvSpPr txBox="1">
            <a:spLocks noGrp="1"/>
          </p:cNvSpPr>
          <p:nvPr>
            <p:ph type="title"/>
          </p:nvPr>
        </p:nvSpPr>
        <p:spPr>
          <a:xfrm>
            <a:off x="2098809" y="191882"/>
            <a:ext cx="36447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IcielCadena" panose="02000503000000020004" pitchFamily="2" charset="0"/>
              </a:rPr>
              <a:t>Mục tiêu</a:t>
            </a:r>
            <a:endParaRPr>
              <a:latin typeface="#9Slide07 IcielCadena" panose="02000503000000020004" pitchFamily="2" charset="0"/>
            </a:endParaRPr>
          </a:p>
        </p:txBody>
      </p:sp>
      <p:sp>
        <p:nvSpPr>
          <p:cNvPr id="4402" name="Google Shape;4402;p68"/>
          <p:cNvSpPr txBox="1">
            <a:spLocks noGrp="1"/>
          </p:cNvSpPr>
          <p:nvPr>
            <p:ph type="subTitle" idx="1"/>
          </p:nvPr>
        </p:nvSpPr>
        <p:spPr>
          <a:xfrm>
            <a:off x="2380718" y="899600"/>
            <a:ext cx="1591094" cy="817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Củng cố về:</a:t>
            </a:r>
            <a:endParaRPr sz="2400"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grpSp>
        <p:nvGrpSpPr>
          <p:cNvPr id="6" name="Google Shape;1186;p39">
            <a:extLst>
              <a:ext uri="{FF2B5EF4-FFF2-40B4-BE49-F238E27FC236}">
                <a16:creationId xmlns:a16="http://schemas.microsoft.com/office/drawing/2014/main" id="{27CAFFFE-DD97-4920-8C61-A1FDD7C52BEC}"/>
              </a:ext>
            </a:extLst>
          </p:cNvPr>
          <p:cNvGrpSpPr/>
          <p:nvPr/>
        </p:nvGrpSpPr>
        <p:grpSpPr>
          <a:xfrm flipH="1">
            <a:off x="5638355" y="449310"/>
            <a:ext cx="2992048" cy="4162488"/>
            <a:chOff x="864225" y="0"/>
            <a:chExt cx="2549461" cy="3546769"/>
          </a:xfrm>
        </p:grpSpPr>
        <p:sp>
          <p:nvSpPr>
            <p:cNvPr id="7" name="Google Shape;1187;p39">
              <a:extLst>
                <a:ext uri="{FF2B5EF4-FFF2-40B4-BE49-F238E27FC236}">
                  <a16:creationId xmlns:a16="http://schemas.microsoft.com/office/drawing/2014/main" id="{1FB1A407-5FE8-4924-8C6D-9C7D17FB3DBB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8;p39">
              <a:extLst>
                <a:ext uri="{FF2B5EF4-FFF2-40B4-BE49-F238E27FC236}">
                  <a16:creationId xmlns:a16="http://schemas.microsoft.com/office/drawing/2014/main" id="{166FD3E1-01E3-473A-94D5-8939C54C0C16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9;p39">
              <a:extLst>
                <a:ext uri="{FF2B5EF4-FFF2-40B4-BE49-F238E27FC236}">
                  <a16:creationId xmlns:a16="http://schemas.microsoft.com/office/drawing/2014/main" id="{4E0B6A56-5472-486F-B822-E41956CE7A82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90;p39">
              <a:extLst>
                <a:ext uri="{FF2B5EF4-FFF2-40B4-BE49-F238E27FC236}">
                  <a16:creationId xmlns:a16="http://schemas.microsoft.com/office/drawing/2014/main" id="{1C07C45F-7CFA-4187-836F-91F1038A5B66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91;p39">
              <a:extLst>
                <a:ext uri="{FF2B5EF4-FFF2-40B4-BE49-F238E27FC236}">
                  <a16:creationId xmlns:a16="http://schemas.microsoft.com/office/drawing/2014/main" id="{8CA6BB11-0443-45CA-8AA8-C9A3BF45FD9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2;p39">
              <a:extLst>
                <a:ext uri="{FF2B5EF4-FFF2-40B4-BE49-F238E27FC236}">
                  <a16:creationId xmlns:a16="http://schemas.microsoft.com/office/drawing/2014/main" id="{836713A2-19AE-4CD6-B6DD-17281DB2B69E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3;p39">
              <a:extLst>
                <a:ext uri="{FF2B5EF4-FFF2-40B4-BE49-F238E27FC236}">
                  <a16:creationId xmlns:a16="http://schemas.microsoft.com/office/drawing/2014/main" id="{572AD521-A0A1-4412-A42F-34AF0479B0C0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4;p39">
              <a:extLst>
                <a:ext uri="{FF2B5EF4-FFF2-40B4-BE49-F238E27FC236}">
                  <a16:creationId xmlns:a16="http://schemas.microsoft.com/office/drawing/2014/main" id="{5FFBA5B6-690B-423A-BC64-63D107C4A019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5;p39">
              <a:extLst>
                <a:ext uri="{FF2B5EF4-FFF2-40B4-BE49-F238E27FC236}">
                  <a16:creationId xmlns:a16="http://schemas.microsoft.com/office/drawing/2014/main" id="{E846526E-8CC8-42D6-AA62-49905D98BB9D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6;p39">
              <a:extLst>
                <a:ext uri="{FF2B5EF4-FFF2-40B4-BE49-F238E27FC236}">
                  <a16:creationId xmlns:a16="http://schemas.microsoft.com/office/drawing/2014/main" id="{DB9ECA45-C004-4930-A8F1-B2D78CF9CAD7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7;p39">
              <a:extLst>
                <a:ext uri="{FF2B5EF4-FFF2-40B4-BE49-F238E27FC236}">
                  <a16:creationId xmlns:a16="http://schemas.microsoft.com/office/drawing/2014/main" id="{EDB01543-01C4-4DD8-85DA-39E2D77B08E6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8;p39">
              <a:extLst>
                <a:ext uri="{FF2B5EF4-FFF2-40B4-BE49-F238E27FC236}">
                  <a16:creationId xmlns:a16="http://schemas.microsoft.com/office/drawing/2014/main" id="{B25A9FFD-F58E-45D8-A530-AE91EB111CF6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186;p39">
            <a:extLst>
              <a:ext uri="{FF2B5EF4-FFF2-40B4-BE49-F238E27FC236}">
                <a16:creationId xmlns:a16="http://schemas.microsoft.com/office/drawing/2014/main" id="{C4A5C725-B926-4C96-9598-148431385D63}"/>
              </a:ext>
            </a:extLst>
          </p:cNvPr>
          <p:cNvGrpSpPr/>
          <p:nvPr/>
        </p:nvGrpSpPr>
        <p:grpSpPr>
          <a:xfrm>
            <a:off x="-396736" y="559080"/>
            <a:ext cx="2992048" cy="4162488"/>
            <a:chOff x="864225" y="0"/>
            <a:chExt cx="2549461" cy="3546769"/>
          </a:xfrm>
        </p:grpSpPr>
        <p:sp>
          <p:nvSpPr>
            <p:cNvPr id="21" name="Google Shape;1187;p39">
              <a:extLst>
                <a:ext uri="{FF2B5EF4-FFF2-40B4-BE49-F238E27FC236}">
                  <a16:creationId xmlns:a16="http://schemas.microsoft.com/office/drawing/2014/main" id="{C217F74E-58C0-4998-A405-AEB3384EE509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88;p39">
              <a:extLst>
                <a:ext uri="{FF2B5EF4-FFF2-40B4-BE49-F238E27FC236}">
                  <a16:creationId xmlns:a16="http://schemas.microsoft.com/office/drawing/2014/main" id="{65CA9C69-1409-478F-893D-1E639ADD35C3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89;p39">
              <a:extLst>
                <a:ext uri="{FF2B5EF4-FFF2-40B4-BE49-F238E27FC236}">
                  <a16:creationId xmlns:a16="http://schemas.microsoft.com/office/drawing/2014/main" id="{EFC6A3ED-7D06-4688-A045-FBCCFC9454D5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90;p39">
              <a:extLst>
                <a:ext uri="{FF2B5EF4-FFF2-40B4-BE49-F238E27FC236}">
                  <a16:creationId xmlns:a16="http://schemas.microsoft.com/office/drawing/2014/main" id="{0A0F45E5-9E9C-4B0D-835E-D60C70D5FDED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1;p39">
              <a:extLst>
                <a:ext uri="{FF2B5EF4-FFF2-40B4-BE49-F238E27FC236}">
                  <a16:creationId xmlns:a16="http://schemas.microsoft.com/office/drawing/2014/main" id="{EEDAE644-43F0-4735-A93B-3F99BB3CF32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92;p39">
              <a:extLst>
                <a:ext uri="{FF2B5EF4-FFF2-40B4-BE49-F238E27FC236}">
                  <a16:creationId xmlns:a16="http://schemas.microsoft.com/office/drawing/2014/main" id="{CF0084A0-803B-4F60-80AA-5CF0CB994BF8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93;p39">
              <a:extLst>
                <a:ext uri="{FF2B5EF4-FFF2-40B4-BE49-F238E27FC236}">
                  <a16:creationId xmlns:a16="http://schemas.microsoft.com/office/drawing/2014/main" id="{A40DA649-B3E4-498D-AC25-CFED3E03E475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94;p39">
              <a:extLst>
                <a:ext uri="{FF2B5EF4-FFF2-40B4-BE49-F238E27FC236}">
                  <a16:creationId xmlns:a16="http://schemas.microsoft.com/office/drawing/2014/main" id="{66357297-CD0C-45F5-8244-988AF226678E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95;p39">
              <a:extLst>
                <a:ext uri="{FF2B5EF4-FFF2-40B4-BE49-F238E27FC236}">
                  <a16:creationId xmlns:a16="http://schemas.microsoft.com/office/drawing/2014/main" id="{9CD791C8-7CD1-46EC-A98F-CD8A035BD490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96;p39">
              <a:extLst>
                <a:ext uri="{FF2B5EF4-FFF2-40B4-BE49-F238E27FC236}">
                  <a16:creationId xmlns:a16="http://schemas.microsoft.com/office/drawing/2014/main" id="{564D10C4-2DED-40B2-BDB9-AFC3D1CB1BF2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97;p39">
              <a:extLst>
                <a:ext uri="{FF2B5EF4-FFF2-40B4-BE49-F238E27FC236}">
                  <a16:creationId xmlns:a16="http://schemas.microsoft.com/office/drawing/2014/main" id="{EBC6CBC8-6947-4B32-ABEF-973CE48E89B1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98;p39">
              <a:extLst>
                <a:ext uri="{FF2B5EF4-FFF2-40B4-BE49-F238E27FC236}">
                  <a16:creationId xmlns:a16="http://schemas.microsoft.com/office/drawing/2014/main" id="{CBB29F00-B323-4843-A9BE-279ACB6FD011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3B0641-9111-4B25-B3BB-C7596EC3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767044" y="1320511"/>
            <a:ext cx="6316238" cy="3454993"/>
          </a:xfrm>
          <a:prstGeom prst="rect">
            <a:avLst/>
          </a:prstGeom>
        </p:spPr>
      </p:pic>
      <p:sp>
        <p:nvSpPr>
          <p:cNvPr id="61" name="Google Shape;4402;p68">
            <a:extLst>
              <a:ext uri="{FF2B5EF4-FFF2-40B4-BE49-F238E27FC236}">
                <a16:creationId xmlns:a16="http://schemas.microsoft.com/office/drawing/2014/main" id="{7079FF67-0002-4276-B14D-92E937C903D5}"/>
              </a:ext>
            </a:extLst>
          </p:cNvPr>
          <p:cNvSpPr txBox="1">
            <a:spLocks/>
          </p:cNvSpPr>
          <p:nvPr/>
        </p:nvSpPr>
        <p:spPr>
          <a:xfrm>
            <a:off x="1793291" y="1524498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viết số thập phân, phân số dưới dạng phân số thập phân, tỉ số phần trăm.</a:t>
            </a:r>
          </a:p>
        </p:txBody>
      </p:sp>
      <p:sp>
        <p:nvSpPr>
          <p:cNvPr id="62" name="Google Shape;4402;p68">
            <a:extLst>
              <a:ext uri="{FF2B5EF4-FFF2-40B4-BE49-F238E27FC236}">
                <a16:creationId xmlns:a16="http://schemas.microsoft.com/office/drawing/2014/main" id="{EC86D3DC-CA0B-455C-816B-1CB179BC066C}"/>
              </a:ext>
            </a:extLst>
          </p:cNvPr>
          <p:cNvSpPr txBox="1">
            <a:spLocks/>
          </p:cNvSpPr>
          <p:nvPr/>
        </p:nvSpPr>
        <p:spPr>
          <a:xfrm>
            <a:off x="1734613" y="2801461"/>
            <a:ext cx="4533075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viết các số đo dưới dạng số thập phân.</a:t>
            </a:r>
          </a:p>
        </p:txBody>
      </p:sp>
      <p:sp>
        <p:nvSpPr>
          <p:cNvPr id="63" name="Google Shape;4402;p68">
            <a:extLst>
              <a:ext uri="{FF2B5EF4-FFF2-40B4-BE49-F238E27FC236}">
                <a16:creationId xmlns:a16="http://schemas.microsoft.com/office/drawing/2014/main" id="{9E983238-9E7C-4185-BF3F-C5FC5E03E6D2}"/>
              </a:ext>
            </a:extLst>
          </p:cNvPr>
          <p:cNvSpPr txBox="1">
            <a:spLocks/>
          </p:cNvSpPr>
          <p:nvPr/>
        </p:nvSpPr>
        <p:spPr>
          <a:xfrm>
            <a:off x="1793291" y="3876648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So sánh các số thập phân.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31B004-2D7C-4A94-B848-9CEF50B8D7B2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864059 w 7937803"/>
              <a:gd name="connsiteY2" fmla="*/ 0 h 704834"/>
              <a:gd name="connsiteX3" fmla="*/ 1533615 w 7937803"/>
              <a:gd name="connsiteY3" fmla="*/ 0 h 704834"/>
              <a:gd name="connsiteX4" fmla="*/ 2049114 w 7937803"/>
              <a:gd name="connsiteY4" fmla="*/ 0 h 704834"/>
              <a:gd name="connsiteX5" fmla="*/ 2795698 w 7937803"/>
              <a:gd name="connsiteY5" fmla="*/ 0 h 704834"/>
              <a:gd name="connsiteX6" fmla="*/ 3157139 w 7937803"/>
              <a:gd name="connsiteY6" fmla="*/ 0 h 704834"/>
              <a:gd name="connsiteX7" fmla="*/ 3749666 w 7937803"/>
              <a:gd name="connsiteY7" fmla="*/ 0 h 704834"/>
              <a:gd name="connsiteX8" fmla="*/ 4496251 w 7937803"/>
              <a:gd name="connsiteY8" fmla="*/ 0 h 704834"/>
              <a:gd name="connsiteX9" fmla="*/ 5011749 w 7937803"/>
              <a:gd name="connsiteY9" fmla="*/ 0 h 704834"/>
              <a:gd name="connsiteX10" fmla="*/ 5681305 w 7937803"/>
              <a:gd name="connsiteY10" fmla="*/ 0 h 704834"/>
              <a:gd name="connsiteX11" fmla="*/ 6273832 w 7937803"/>
              <a:gd name="connsiteY11" fmla="*/ 0 h 704834"/>
              <a:gd name="connsiteX12" fmla="*/ 6712302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458886 w 7937803"/>
              <a:gd name="connsiteY17" fmla="*/ 704834 h 704834"/>
              <a:gd name="connsiteX18" fmla="*/ 6712302 w 7937803"/>
              <a:gd name="connsiteY18" fmla="*/ 704834 h 704834"/>
              <a:gd name="connsiteX19" fmla="*/ 5965718 w 7937803"/>
              <a:gd name="connsiteY19" fmla="*/ 704834 h 704834"/>
              <a:gd name="connsiteX20" fmla="*/ 5296162 w 7937803"/>
              <a:gd name="connsiteY20" fmla="*/ 704834 h 704834"/>
              <a:gd name="connsiteX21" fmla="*/ 4934721 w 7937803"/>
              <a:gd name="connsiteY21" fmla="*/ 704834 h 704834"/>
              <a:gd name="connsiteX22" fmla="*/ 4188137 w 7937803"/>
              <a:gd name="connsiteY22" fmla="*/ 704834 h 704834"/>
              <a:gd name="connsiteX23" fmla="*/ 3672638 w 7937803"/>
              <a:gd name="connsiteY23" fmla="*/ 704834 h 704834"/>
              <a:gd name="connsiteX24" fmla="*/ 3311196 w 7937803"/>
              <a:gd name="connsiteY24" fmla="*/ 704834 h 704834"/>
              <a:gd name="connsiteX25" fmla="*/ 2641641 w 7937803"/>
              <a:gd name="connsiteY25" fmla="*/ 704834 h 704834"/>
              <a:gd name="connsiteX26" fmla="*/ 2203171 w 7937803"/>
              <a:gd name="connsiteY26" fmla="*/ 704834 h 704834"/>
              <a:gd name="connsiteX27" fmla="*/ 1841729 w 7937803"/>
              <a:gd name="connsiteY27" fmla="*/ 704834 h 704834"/>
              <a:gd name="connsiteX28" fmla="*/ 1095145 w 7937803"/>
              <a:gd name="connsiteY28" fmla="*/ 704834 h 704834"/>
              <a:gd name="connsiteX29" fmla="*/ 656675 w 7937803"/>
              <a:gd name="connsiteY29" fmla="*/ 704834 h 704834"/>
              <a:gd name="connsiteX30" fmla="*/ 117475 w 7937803"/>
              <a:gd name="connsiteY30" fmla="*/ 704834 h 704834"/>
              <a:gd name="connsiteX31" fmla="*/ 0 w 7937803"/>
              <a:gd name="connsiteY31" fmla="*/ 587359 h 704834"/>
              <a:gd name="connsiteX32" fmla="*/ 0 w 7937803"/>
              <a:gd name="connsiteY32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15249" y="54869"/>
                  <a:pt x="48823" y="-18978"/>
                  <a:pt x="117475" y="0"/>
                </a:cubicBezTo>
                <a:cubicBezTo>
                  <a:pt x="292364" y="-81477"/>
                  <a:pt x="681542" y="35893"/>
                  <a:pt x="864059" y="0"/>
                </a:cubicBezTo>
                <a:cubicBezTo>
                  <a:pt x="1046576" y="-35893"/>
                  <a:pt x="1296030" y="39497"/>
                  <a:pt x="1533615" y="0"/>
                </a:cubicBezTo>
                <a:cubicBezTo>
                  <a:pt x="1771200" y="-39497"/>
                  <a:pt x="1810694" y="50961"/>
                  <a:pt x="2049114" y="0"/>
                </a:cubicBezTo>
                <a:cubicBezTo>
                  <a:pt x="2287534" y="-50961"/>
                  <a:pt x="2624617" y="6779"/>
                  <a:pt x="2795698" y="0"/>
                </a:cubicBezTo>
                <a:cubicBezTo>
                  <a:pt x="2966779" y="-6779"/>
                  <a:pt x="2997144" y="31449"/>
                  <a:pt x="3157139" y="0"/>
                </a:cubicBezTo>
                <a:cubicBezTo>
                  <a:pt x="3317134" y="-31449"/>
                  <a:pt x="3543245" y="7680"/>
                  <a:pt x="3749666" y="0"/>
                </a:cubicBezTo>
                <a:cubicBezTo>
                  <a:pt x="3956087" y="-7680"/>
                  <a:pt x="4156102" y="18308"/>
                  <a:pt x="4496251" y="0"/>
                </a:cubicBezTo>
                <a:cubicBezTo>
                  <a:pt x="4836400" y="-18308"/>
                  <a:pt x="4901634" y="16057"/>
                  <a:pt x="5011749" y="0"/>
                </a:cubicBezTo>
                <a:cubicBezTo>
                  <a:pt x="5121864" y="-16057"/>
                  <a:pt x="5529168" y="31876"/>
                  <a:pt x="5681305" y="0"/>
                </a:cubicBezTo>
                <a:cubicBezTo>
                  <a:pt x="5833442" y="-31876"/>
                  <a:pt x="6034798" y="67046"/>
                  <a:pt x="6273832" y="0"/>
                </a:cubicBezTo>
                <a:cubicBezTo>
                  <a:pt x="6512866" y="-67046"/>
                  <a:pt x="6600753" y="7395"/>
                  <a:pt x="6712302" y="0"/>
                </a:cubicBezTo>
                <a:cubicBezTo>
                  <a:pt x="6823851" y="-7395"/>
                  <a:pt x="7323266" y="23657"/>
                  <a:pt x="7820328" y="0"/>
                </a:cubicBezTo>
                <a:cubicBezTo>
                  <a:pt x="7889104" y="2049"/>
                  <a:pt x="7932981" y="41642"/>
                  <a:pt x="7937803" y="117475"/>
                </a:cubicBezTo>
                <a:cubicBezTo>
                  <a:pt x="7983822" y="314053"/>
                  <a:pt x="7894294" y="373687"/>
                  <a:pt x="7937803" y="587359"/>
                </a:cubicBezTo>
                <a:cubicBezTo>
                  <a:pt x="7930030" y="663972"/>
                  <a:pt x="7880717" y="695974"/>
                  <a:pt x="7820328" y="704834"/>
                </a:cubicBezTo>
                <a:cubicBezTo>
                  <a:pt x="7656278" y="733280"/>
                  <a:pt x="7566445" y="679190"/>
                  <a:pt x="7458886" y="704834"/>
                </a:cubicBezTo>
                <a:cubicBezTo>
                  <a:pt x="7351327" y="730478"/>
                  <a:pt x="6906944" y="695668"/>
                  <a:pt x="6712302" y="704834"/>
                </a:cubicBezTo>
                <a:cubicBezTo>
                  <a:pt x="6517660" y="714000"/>
                  <a:pt x="6221358" y="688041"/>
                  <a:pt x="5965718" y="704834"/>
                </a:cubicBezTo>
                <a:cubicBezTo>
                  <a:pt x="5710078" y="721627"/>
                  <a:pt x="5622089" y="658995"/>
                  <a:pt x="5296162" y="704834"/>
                </a:cubicBezTo>
                <a:cubicBezTo>
                  <a:pt x="4970235" y="750673"/>
                  <a:pt x="5007842" y="691923"/>
                  <a:pt x="4934721" y="704834"/>
                </a:cubicBezTo>
                <a:cubicBezTo>
                  <a:pt x="4861600" y="717745"/>
                  <a:pt x="4456200" y="636249"/>
                  <a:pt x="4188137" y="704834"/>
                </a:cubicBezTo>
                <a:cubicBezTo>
                  <a:pt x="3920074" y="773419"/>
                  <a:pt x="3917681" y="664261"/>
                  <a:pt x="3672638" y="704834"/>
                </a:cubicBezTo>
                <a:cubicBezTo>
                  <a:pt x="3427595" y="745407"/>
                  <a:pt x="3473684" y="690585"/>
                  <a:pt x="3311196" y="704834"/>
                </a:cubicBezTo>
                <a:cubicBezTo>
                  <a:pt x="3148708" y="719083"/>
                  <a:pt x="2954933" y="699502"/>
                  <a:pt x="2641641" y="704834"/>
                </a:cubicBezTo>
                <a:cubicBezTo>
                  <a:pt x="2328349" y="710166"/>
                  <a:pt x="2302285" y="700266"/>
                  <a:pt x="2203171" y="704834"/>
                </a:cubicBezTo>
                <a:cubicBezTo>
                  <a:pt x="2104057" y="709402"/>
                  <a:pt x="1963412" y="688126"/>
                  <a:pt x="1841729" y="704834"/>
                </a:cubicBezTo>
                <a:cubicBezTo>
                  <a:pt x="1720046" y="721542"/>
                  <a:pt x="1448993" y="676124"/>
                  <a:pt x="1095145" y="704834"/>
                </a:cubicBezTo>
                <a:cubicBezTo>
                  <a:pt x="741297" y="733544"/>
                  <a:pt x="804247" y="675841"/>
                  <a:pt x="656675" y="704834"/>
                </a:cubicBezTo>
                <a:cubicBezTo>
                  <a:pt x="509103" y="733827"/>
                  <a:pt x="310278" y="647567"/>
                  <a:pt x="117475" y="704834"/>
                </a:cubicBezTo>
                <a:cubicBezTo>
                  <a:pt x="55093" y="703318"/>
                  <a:pt x="-18386" y="655383"/>
                  <a:pt x="0" y="587359"/>
                </a:cubicBezTo>
                <a:cubicBezTo>
                  <a:pt x="-43486" y="441673"/>
                  <a:pt x="19444" y="25150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0550" y="57456"/>
                  <a:pt x="52801" y="2286"/>
                  <a:pt x="117475" y="0"/>
                </a:cubicBezTo>
                <a:cubicBezTo>
                  <a:pt x="282825" y="-40008"/>
                  <a:pt x="342930" y="36832"/>
                  <a:pt x="555945" y="0"/>
                </a:cubicBezTo>
                <a:cubicBezTo>
                  <a:pt x="768960" y="-36832"/>
                  <a:pt x="1018135" y="37116"/>
                  <a:pt x="1302529" y="0"/>
                </a:cubicBezTo>
                <a:cubicBezTo>
                  <a:pt x="1586923" y="-37116"/>
                  <a:pt x="1620519" y="55302"/>
                  <a:pt x="1895056" y="0"/>
                </a:cubicBezTo>
                <a:cubicBezTo>
                  <a:pt x="2169593" y="-55302"/>
                  <a:pt x="2126577" y="2554"/>
                  <a:pt x="2333527" y="0"/>
                </a:cubicBezTo>
                <a:cubicBezTo>
                  <a:pt x="2540477" y="-2554"/>
                  <a:pt x="2652590" y="61849"/>
                  <a:pt x="2926054" y="0"/>
                </a:cubicBezTo>
                <a:cubicBezTo>
                  <a:pt x="3199518" y="-61849"/>
                  <a:pt x="3373428" y="8747"/>
                  <a:pt x="3672638" y="0"/>
                </a:cubicBezTo>
                <a:cubicBezTo>
                  <a:pt x="3971848" y="-8747"/>
                  <a:pt x="3941526" y="28440"/>
                  <a:pt x="4034079" y="0"/>
                </a:cubicBezTo>
                <a:cubicBezTo>
                  <a:pt x="4126632" y="-28440"/>
                  <a:pt x="4379089" y="25076"/>
                  <a:pt x="4703635" y="0"/>
                </a:cubicBezTo>
                <a:cubicBezTo>
                  <a:pt x="5028181" y="-25076"/>
                  <a:pt x="5050014" y="15571"/>
                  <a:pt x="5219134" y="0"/>
                </a:cubicBezTo>
                <a:cubicBezTo>
                  <a:pt x="5388254" y="-15571"/>
                  <a:pt x="5631787" y="57765"/>
                  <a:pt x="5811661" y="0"/>
                </a:cubicBezTo>
                <a:cubicBezTo>
                  <a:pt x="5991535" y="-57765"/>
                  <a:pt x="6123829" y="5106"/>
                  <a:pt x="6327160" y="0"/>
                </a:cubicBezTo>
                <a:cubicBezTo>
                  <a:pt x="6530491" y="-5106"/>
                  <a:pt x="6664504" y="34037"/>
                  <a:pt x="6842658" y="0"/>
                </a:cubicBezTo>
                <a:cubicBezTo>
                  <a:pt x="7020812" y="-34037"/>
                  <a:pt x="7385643" y="55379"/>
                  <a:pt x="7820328" y="0"/>
                </a:cubicBezTo>
                <a:cubicBezTo>
                  <a:pt x="7883281" y="-3013"/>
                  <a:pt x="7946473" y="42121"/>
                  <a:pt x="7937803" y="117475"/>
                </a:cubicBezTo>
                <a:cubicBezTo>
                  <a:pt x="7950582" y="317149"/>
                  <a:pt x="7915389" y="373393"/>
                  <a:pt x="7937803" y="587359"/>
                </a:cubicBezTo>
                <a:cubicBezTo>
                  <a:pt x="7925377" y="649855"/>
                  <a:pt x="7880652" y="686209"/>
                  <a:pt x="7820328" y="704834"/>
                </a:cubicBezTo>
                <a:cubicBezTo>
                  <a:pt x="7697001" y="735208"/>
                  <a:pt x="7619621" y="669518"/>
                  <a:pt x="7458886" y="704834"/>
                </a:cubicBezTo>
                <a:cubicBezTo>
                  <a:pt x="7298151" y="740150"/>
                  <a:pt x="7253099" y="685046"/>
                  <a:pt x="7097445" y="704834"/>
                </a:cubicBezTo>
                <a:cubicBezTo>
                  <a:pt x="6941791" y="724622"/>
                  <a:pt x="6855399" y="680600"/>
                  <a:pt x="6736003" y="704834"/>
                </a:cubicBezTo>
                <a:cubicBezTo>
                  <a:pt x="6616607" y="729068"/>
                  <a:pt x="6222519" y="660050"/>
                  <a:pt x="6066448" y="704834"/>
                </a:cubicBezTo>
                <a:cubicBezTo>
                  <a:pt x="5910377" y="749618"/>
                  <a:pt x="5659475" y="692830"/>
                  <a:pt x="5319863" y="704834"/>
                </a:cubicBezTo>
                <a:cubicBezTo>
                  <a:pt x="4980252" y="716838"/>
                  <a:pt x="4832929" y="658530"/>
                  <a:pt x="4573279" y="704834"/>
                </a:cubicBezTo>
                <a:cubicBezTo>
                  <a:pt x="4313629" y="751138"/>
                  <a:pt x="4391205" y="669974"/>
                  <a:pt x="4211838" y="704834"/>
                </a:cubicBezTo>
                <a:cubicBezTo>
                  <a:pt x="4032471" y="739694"/>
                  <a:pt x="3829555" y="674316"/>
                  <a:pt x="3619310" y="704834"/>
                </a:cubicBezTo>
                <a:cubicBezTo>
                  <a:pt x="3409065" y="735352"/>
                  <a:pt x="3081191" y="678398"/>
                  <a:pt x="2872726" y="704834"/>
                </a:cubicBezTo>
                <a:cubicBezTo>
                  <a:pt x="2664261" y="731270"/>
                  <a:pt x="2488087" y="682518"/>
                  <a:pt x="2280199" y="704834"/>
                </a:cubicBezTo>
                <a:cubicBezTo>
                  <a:pt x="2072311" y="727150"/>
                  <a:pt x="1935142" y="659454"/>
                  <a:pt x="1687672" y="704834"/>
                </a:cubicBezTo>
                <a:cubicBezTo>
                  <a:pt x="1440202" y="750214"/>
                  <a:pt x="1208405" y="684833"/>
                  <a:pt x="941088" y="704834"/>
                </a:cubicBezTo>
                <a:cubicBezTo>
                  <a:pt x="673771" y="724835"/>
                  <a:pt x="368744" y="664587"/>
                  <a:pt x="117475" y="704834"/>
                </a:cubicBezTo>
                <a:cubicBezTo>
                  <a:pt x="63643" y="699788"/>
                  <a:pt x="-7489" y="654081"/>
                  <a:pt x="0" y="587359"/>
                </a:cubicBezTo>
                <a:cubicBezTo>
                  <a:pt x="-43285" y="443414"/>
                  <a:pt x="27067" y="335324"/>
                  <a:pt x="0" y="117475"/>
                </a:cubicBezTo>
                <a:close/>
              </a:path>
            </a:pathLst>
          </a:custGeom>
          <a:solidFill>
            <a:srgbClr val="97CCEE"/>
          </a:solidFill>
          <a:ln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729;p42">
            <a:extLst>
              <a:ext uri="{FF2B5EF4-FFF2-40B4-BE49-F238E27FC236}">
                <a16:creationId xmlns:a16="http://schemas.microsoft.com/office/drawing/2014/main" id="{A8359742-1940-4CA5-BE4E-EDB9F0CBE21D}"/>
              </a:ext>
            </a:extLst>
          </p:cNvPr>
          <p:cNvSpPr txBox="1">
            <a:spLocks/>
          </p:cNvSpPr>
          <p:nvPr/>
        </p:nvSpPr>
        <p:spPr>
          <a:xfrm>
            <a:off x="802217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vi-VN" sz="4000" u="sng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Thử thách</a:t>
            </a:r>
            <a:r>
              <a:rPr lang="en-US" sz="4000" u="sng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:</a:t>
            </a:r>
            <a:r>
              <a:rPr lang="vi-VN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Viết </a:t>
            </a:r>
            <a:r>
              <a:rPr lang="en-US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các số đo sau</a:t>
            </a:r>
            <a:r>
              <a:rPr lang="vi-VN" sz="4000">
                <a:solidFill>
                  <a:schemeClr val="accent4">
                    <a:lumMod val="25000"/>
                  </a:schemeClr>
                </a:solidFill>
                <a:latin typeface="#9Slide05 Atlantika" pitchFamily="2" charset="0"/>
              </a:rPr>
              <a:t> dưới dạng số thập phân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052ED0-1D64-4FCC-8DAA-E1DDF7D2E69E}"/>
              </a:ext>
            </a:extLst>
          </p:cNvPr>
          <p:cNvGrpSpPr/>
          <p:nvPr/>
        </p:nvGrpSpPr>
        <p:grpSpPr>
          <a:xfrm>
            <a:off x="274554" y="1007499"/>
            <a:ext cx="2641734" cy="1884639"/>
            <a:chOff x="396177" y="997354"/>
            <a:chExt cx="2481943" cy="188463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88D8F2-1C9D-4989-B39A-AB403AA006CA}"/>
                </a:ext>
              </a:extLst>
            </p:cNvPr>
            <p:cNvSpPr/>
            <p:nvPr/>
          </p:nvSpPr>
          <p:spPr>
            <a:xfrm>
              <a:off x="396177" y="1461407"/>
              <a:ext cx="2481943" cy="142058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525CE4-EAA7-4430-9ADF-FB69ECBF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8082" y="997354"/>
              <a:ext cx="1244839" cy="124483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180CAD-65D5-4D31-9CA2-CCDB85C1E853}"/>
              </a:ext>
            </a:extLst>
          </p:cNvPr>
          <p:cNvGrpSpPr/>
          <p:nvPr/>
        </p:nvGrpSpPr>
        <p:grpSpPr>
          <a:xfrm>
            <a:off x="3245127" y="693095"/>
            <a:ext cx="2641734" cy="2195617"/>
            <a:chOff x="3327156" y="686376"/>
            <a:chExt cx="2481943" cy="219561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51007A-8A3C-4EDE-999A-B9FA60236D78}"/>
                </a:ext>
              </a:extLst>
            </p:cNvPr>
            <p:cNvSpPr/>
            <p:nvPr/>
          </p:nvSpPr>
          <p:spPr>
            <a:xfrm>
              <a:off x="3327156" y="1461407"/>
              <a:ext cx="2481943" cy="1420586"/>
            </a:xfrm>
            <a:prstGeom prst="ellipse">
              <a:avLst/>
            </a:prstGeom>
            <a:solidFill>
              <a:srgbClr val="139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54C2F80-384E-4BFE-B501-5A4BA75C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7345" y="686376"/>
              <a:ext cx="1588989" cy="1588990"/>
            </a:xfrm>
            <a:prstGeom prst="rect">
              <a:avLst/>
            </a:prstGeom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2023A39-52B9-438F-9729-107A107BCCB5}"/>
              </a:ext>
            </a:extLst>
          </p:cNvPr>
          <p:cNvGrpSpPr/>
          <p:nvPr/>
        </p:nvGrpSpPr>
        <p:grpSpPr>
          <a:xfrm>
            <a:off x="6231118" y="998667"/>
            <a:ext cx="2641734" cy="1890045"/>
            <a:chOff x="6328288" y="991948"/>
            <a:chExt cx="2481943" cy="189004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74C002A-92A2-4F13-9A65-574DD49E5B75}"/>
                </a:ext>
              </a:extLst>
            </p:cNvPr>
            <p:cNvSpPr/>
            <p:nvPr/>
          </p:nvSpPr>
          <p:spPr>
            <a:xfrm>
              <a:off x="6328288" y="1461407"/>
              <a:ext cx="2481943" cy="1420586"/>
            </a:xfrm>
            <a:prstGeom prst="ellipse">
              <a:avLst/>
            </a:prstGeom>
            <a:solidFill>
              <a:srgbClr val="F9A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Tortoise Cartoon Images | Free Vectors, Stock Photos &amp; PSD">
              <a:extLst>
                <a:ext uri="{FF2B5EF4-FFF2-40B4-BE49-F238E27FC236}">
                  <a16:creationId xmlns:a16="http://schemas.microsoft.com/office/drawing/2014/main" id="{E368CE9F-AF25-4212-9C76-0DE6579AB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8872">
              <a:off x="6883781" y="991948"/>
              <a:ext cx="1193240" cy="97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23C35A3-58FE-44C3-B21A-76ED7FBE95A5}"/>
                  </a:ext>
                </a:extLst>
              </p:cNvPr>
              <p:cNvSpPr txBox="1"/>
              <p:nvPr/>
            </p:nvSpPr>
            <p:spPr>
              <a:xfrm>
                <a:off x="578712" y="182543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23C35A3-58FE-44C3-B21A-76ED7FBE9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12" y="1825437"/>
                <a:ext cx="1220817" cy="712631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B27169-7305-4961-A2DA-0FF0A0A19EEB}"/>
                  </a:ext>
                </a:extLst>
              </p:cNvPr>
              <p:cNvSpPr txBox="1"/>
              <p:nvPr/>
            </p:nvSpPr>
            <p:spPr>
              <a:xfrm>
                <a:off x="3535635" y="181004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B27169-7305-4961-A2DA-0FF0A0A19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635" y="1810047"/>
                <a:ext cx="1220817" cy="712631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007B8A-0D02-419B-A663-5B004DC460C9}"/>
                  </a:ext>
                </a:extLst>
              </p:cNvPr>
              <p:cNvSpPr txBox="1"/>
              <p:nvPr/>
            </p:nvSpPr>
            <p:spPr>
              <a:xfrm>
                <a:off x="6305892" y="1812087"/>
                <a:ext cx="122081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007B8A-0D02-419B-A663-5B004DC46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892" y="1812087"/>
                <a:ext cx="1220817" cy="712631"/>
              </a:xfrm>
              <a:prstGeom prst="rect">
                <a:avLst/>
              </a:prstGeom>
              <a:blipFill>
                <a:blip r:embed="rId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52812C-71D8-45C9-920C-202B05984FE6}"/>
                  </a:ext>
                </a:extLst>
              </p:cNvPr>
              <p:cNvSpPr txBox="1"/>
              <p:nvPr/>
            </p:nvSpPr>
            <p:spPr>
              <a:xfrm>
                <a:off x="1336096" y="1983989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52812C-71D8-45C9-920C-202B05984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96" y="1983989"/>
                <a:ext cx="1770374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960572-65DE-4D26-845D-2F38170FE9F4}"/>
                  </a:ext>
                </a:extLst>
              </p:cNvPr>
              <p:cNvSpPr txBox="1"/>
              <p:nvPr/>
            </p:nvSpPr>
            <p:spPr>
              <a:xfrm>
                <a:off x="4267599" y="1935529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pc="-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spc="-6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0,75 giờ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960572-65DE-4D26-845D-2F38170FE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99" y="1935529"/>
                <a:ext cx="1770374" cy="461665"/>
              </a:xfrm>
              <a:prstGeom prst="rect">
                <a:avLst/>
              </a:prstGeom>
              <a:blipFill>
                <a:blip r:embed="rId9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FD8645-556F-49C8-9D73-5B5E68AAB2D5}"/>
                  </a:ext>
                </a:extLst>
              </p:cNvPr>
              <p:cNvSpPr txBox="1"/>
              <p:nvPr/>
            </p:nvSpPr>
            <p:spPr>
              <a:xfrm>
                <a:off x="7227997" y="1932896"/>
                <a:ext cx="2292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pc="-16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r>
                  <a:rPr lang="en-US" sz="2400" b="1" spc="-16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4FD8645-556F-49C8-9D73-5B5E68AAB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997" y="1932896"/>
                <a:ext cx="2292790" cy="461665"/>
              </a:xfrm>
              <a:prstGeom prst="rect">
                <a:avLst/>
              </a:prstGeom>
              <a:blipFill>
                <a:blip r:embed="rId1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62F60790-C778-49A5-B741-4D298D072218}"/>
              </a:ext>
            </a:extLst>
          </p:cNvPr>
          <p:cNvGrpSpPr/>
          <p:nvPr/>
        </p:nvGrpSpPr>
        <p:grpSpPr>
          <a:xfrm>
            <a:off x="206518" y="3211921"/>
            <a:ext cx="2641734" cy="2186070"/>
            <a:chOff x="206518" y="3211921"/>
            <a:chExt cx="2641734" cy="218607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E61BC72-8532-426E-8B36-1093D17CB2C2}"/>
                </a:ext>
              </a:extLst>
            </p:cNvPr>
            <p:cNvSpPr/>
            <p:nvPr/>
          </p:nvSpPr>
          <p:spPr>
            <a:xfrm>
              <a:off x="206518" y="3211921"/>
              <a:ext cx="2641734" cy="1420586"/>
            </a:xfrm>
            <a:prstGeom prst="ellipse">
              <a:avLst/>
            </a:prstGeom>
            <a:solidFill>
              <a:schemeClr val="accent4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6" descr="Funny crocodile cartoon posing Royalty Free Vector Image">
              <a:extLst>
                <a:ext uri="{FF2B5EF4-FFF2-40B4-BE49-F238E27FC236}">
                  <a16:creationId xmlns:a16="http://schemas.microsoft.com/office/drawing/2014/main" id="{97146A61-FB71-4086-BB1E-5BB99F9D18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90" b="77821" l="3800" r="96800">
                          <a14:foregroundMark x1="65300" y1="21923" x2="67100" y2="30000"/>
                          <a14:foregroundMark x1="66300" y1="24487" x2="63300" y2="24487"/>
                          <a14:foregroundMark x1="64000" y1="25128" x2="65500" y2="25128"/>
                          <a14:foregroundMark x1="63000" y1="24487" x2="66000" y2="23846"/>
                          <a14:foregroundMark x1="91800" y1="33590" x2="95800" y2="33590"/>
                          <a14:foregroundMark x1="71300" y1="23590" x2="74600" y2="27436"/>
                          <a14:foregroundMark x1="87600" y1="49231" x2="87600" y2="49231"/>
                          <a14:foregroundMark x1="83800" y1="42179" x2="83800" y2="42179"/>
                          <a14:foregroundMark x1="90800" y1="44103" x2="90800" y2="44103"/>
                          <a14:foregroundMark x1="96300" y1="39615" x2="96300" y2="39615"/>
                          <a14:foregroundMark x1="96800" y1="41282" x2="96800" y2="41282"/>
                          <a14:foregroundMark x1="90300" y1="43846" x2="90300" y2="43846"/>
                          <a14:foregroundMark x1="92100" y1="42179" x2="90300" y2="42179"/>
                          <a14:foregroundMark x1="84800" y1="40641" x2="84100" y2="41923"/>
                          <a14:foregroundMark x1="9800" y1="23846" x2="9000" y2="41923"/>
                          <a14:foregroundMark x1="10500" y1="56667" x2="8800" y2="63974"/>
                          <a14:foregroundMark x1="3800" y1="20000" x2="3800" y2="40641"/>
                          <a14:foregroundMark x1="20300" y1="65000" x2="20300" y2="65000"/>
                          <a14:foregroundMark x1="18000" y1="66923" x2="18000" y2="66923"/>
                          <a14:foregroundMark x1="41800" y1="72051" x2="41800" y2="72051"/>
                          <a14:foregroundMark x1="42300" y1="71667" x2="42300" y2="71667"/>
                          <a14:foregroundMark x1="43500" y1="70385" x2="43500" y2="70385"/>
                          <a14:foregroundMark x1="58000" y1="66282" x2="58000" y2="66282"/>
                          <a14:foregroundMark x1="60800" y1="63718" x2="60800" y2="63718"/>
                          <a14:foregroundMark x1="87600" y1="50256" x2="86600" y2="50256"/>
                          <a14:foregroundMark x1="88100" y1="47692" x2="87100" y2="47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75"/>
            <a:stretch/>
          </p:blipFill>
          <p:spPr bwMode="auto">
            <a:xfrm>
              <a:off x="529904" y="4012161"/>
              <a:ext cx="2053480" cy="138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A2B9B20E-41AA-4598-BA45-CD0642424838}"/>
              </a:ext>
            </a:extLst>
          </p:cNvPr>
          <p:cNvGrpSpPr/>
          <p:nvPr/>
        </p:nvGrpSpPr>
        <p:grpSpPr>
          <a:xfrm>
            <a:off x="3245127" y="3211921"/>
            <a:ext cx="2641734" cy="1992133"/>
            <a:chOff x="3245127" y="3211921"/>
            <a:chExt cx="2641734" cy="199213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284925-A6D2-4D66-A22F-9877AED76532}"/>
                </a:ext>
              </a:extLst>
            </p:cNvPr>
            <p:cNvSpPr/>
            <p:nvPr/>
          </p:nvSpPr>
          <p:spPr>
            <a:xfrm>
              <a:off x="3245127" y="3211921"/>
              <a:ext cx="2641734" cy="142058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7" name="Picture 10" descr="✓ baby frog free vector eps, cdr, ai, svg vector illustration graphic art">
              <a:extLst>
                <a:ext uri="{FF2B5EF4-FFF2-40B4-BE49-F238E27FC236}">
                  <a16:creationId xmlns:a16="http://schemas.microsoft.com/office/drawing/2014/main" id="{2D9D4153-9D80-4B95-ADDC-F98FAB71F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79" b="92105" l="9474" r="90000">
                          <a14:foregroundMark x1="26842" y1="12368" x2="37368" y2="14474"/>
                          <a14:foregroundMark x1="32632" y1="6579" x2="32368" y2="11842"/>
                          <a14:foregroundMark x1="68684" y1="9737" x2="67632" y2="17895"/>
                          <a14:foregroundMark x1="45000" y1="59474" x2="32105" y2="90526"/>
                          <a14:foregroundMark x1="66842" y1="91579" x2="66842" y2="91579"/>
                          <a14:foregroundMark x1="31579" y1="92368" x2="31579" y2="92368"/>
                          <a14:foregroundMark x1="63158" y1="10526" x2="66842" y2="11316"/>
                          <a14:foregroundMark x1="67368" y1="11316" x2="62632" y2="11316"/>
                          <a14:foregroundMark x1="9474" y1="50789" x2="10263" y2="56579"/>
                          <a14:foregroundMark x1="89211" y1="50263" x2="89211" y2="57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337" y="4156544"/>
              <a:ext cx="1047510" cy="1047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03B7F84B-B1E4-44A9-A4A8-1443BC612789}"/>
              </a:ext>
            </a:extLst>
          </p:cNvPr>
          <p:cNvGrpSpPr/>
          <p:nvPr/>
        </p:nvGrpSpPr>
        <p:grpSpPr>
          <a:xfrm>
            <a:off x="6231118" y="3211921"/>
            <a:ext cx="2641734" cy="2081674"/>
            <a:chOff x="6231118" y="3211921"/>
            <a:chExt cx="2641734" cy="208167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EC038AD-1CEC-4053-AB12-A08ECAD96AD5}"/>
                </a:ext>
              </a:extLst>
            </p:cNvPr>
            <p:cNvSpPr/>
            <p:nvPr/>
          </p:nvSpPr>
          <p:spPr>
            <a:xfrm>
              <a:off x="6231118" y="3211921"/>
              <a:ext cx="2641734" cy="142058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pic>
          <p:nvPicPr>
            <p:cNvPr id="1036" name="Picture 8" descr="Cute Iguana Cartoon Stock Vector (Royalty Free) 433442068">
              <a:extLst>
                <a:ext uri="{FF2B5EF4-FFF2-40B4-BE49-F238E27FC236}">
                  <a16:creationId xmlns:a16="http://schemas.microsoft.com/office/drawing/2014/main" id="{CC7AC65E-6A4F-4BDA-9D7F-B8E625DF93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6"/>
            <a:stretch/>
          </p:blipFill>
          <p:spPr bwMode="auto">
            <a:xfrm>
              <a:off x="6989843" y="4175826"/>
              <a:ext cx="1379765" cy="111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1723900-E21B-434A-8953-DD4E0CC0AEC1}"/>
                  </a:ext>
                </a:extLst>
              </p:cNvPr>
              <p:cNvSpPr txBox="1"/>
              <p:nvPr/>
            </p:nvSpPr>
            <p:spPr>
              <a:xfrm>
                <a:off x="729079" y="3541684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1723900-E21B-434A-8953-DD4E0CC0A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79" y="3541684"/>
                <a:ext cx="937849" cy="712631"/>
              </a:xfrm>
              <a:prstGeom prst="rect">
                <a:avLst/>
              </a:prstGeom>
              <a:blipFill>
                <a:blip r:embed="rId1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31363CE-6825-4A34-B206-BE6EA13578B3}"/>
                  </a:ext>
                </a:extLst>
              </p:cNvPr>
              <p:cNvSpPr txBox="1"/>
              <p:nvPr/>
            </p:nvSpPr>
            <p:spPr>
              <a:xfrm>
                <a:off x="3480806" y="3565898"/>
                <a:ext cx="123464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km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31363CE-6825-4A34-B206-BE6EA1357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806" y="3565898"/>
                <a:ext cx="1234645" cy="714683"/>
              </a:xfrm>
              <a:prstGeom prst="rect">
                <a:avLst/>
              </a:prstGeom>
              <a:blipFill>
                <a:blip r:embed="rId1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F186E-730D-4147-B002-DD0701652849}"/>
                  </a:ext>
                </a:extLst>
              </p:cNvPr>
              <p:cNvSpPr txBox="1"/>
              <p:nvPr/>
            </p:nvSpPr>
            <p:spPr>
              <a:xfrm>
                <a:off x="6666887" y="3537706"/>
                <a:ext cx="93784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chemeClr val="accent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11F186E-730D-4147-B002-DD0701652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887" y="3537706"/>
                <a:ext cx="937849" cy="712631"/>
              </a:xfrm>
              <a:prstGeom prst="rect">
                <a:avLst/>
              </a:prstGeom>
              <a:blipFill>
                <a:blip r:embed="rId18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780CAA-9CD2-46D1-8E72-E4E0B788EF46}"/>
                  </a:ext>
                </a:extLst>
              </p:cNvPr>
              <p:cNvSpPr txBox="1"/>
              <p:nvPr/>
            </p:nvSpPr>
            <p:spPr>
              <a:xfrm>
                <a:off x="1327143" y="3685173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780CAA-9CD2-46D1-8E72-E4E0B788E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143" y="3685173"/>
                <a:ext cx="1770374" cy="461665"/>
              </a:xfrm>
              <a:prstGeom prst="rect">
                <a:avLst/>
              </a:prstGeom>
              <a:blipFill>
                <a:blip r:embed="rId19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ADE08DD-F760-451D-81CD-71076EF44F1E}"/>
                  </a:ext>
                </a:extLst>
              </p:cNvPr>
              <p:cNvSpPr txBox="1"/>
              <p:nvPr/>
            </p:nvSpPr>
            <p:spPr>
              <a:xfrm>
                <a:off x="4406863" y="3700323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km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ADE08DD-F760-451D-81CD-71076EF44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863" y="3700323"/>
                <a:ext cx="1770374" cy="461665"/>
              </a:xfrm>
              <a:prstGeom prst="rect">
                <a:avLst/>
              </a:prstGeom>
              <a:blipFill>
                <a:blip r:embed="rId20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975D8FB-F93B-424F-9DA5-C16B77BCD1D3}"/>
                  </a:ext>
                </a:extLst>
              </p:cNvPr>
              <p:cNvSpPr txBox="1"/>
              <p:nvPr/>
            </p:nvSpPr>
            <p:spPr>
              <a:xfrm>
                <a:off x="7353607" y="3685172"/>
                <a:ext cx="1770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kg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975D8FB-F93B-424F-9DA5-C16B77BCD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607" y="3685172"/>
                <a:ext cx="1770374" cy="461665"/>
              </a:xfrm>
              <a:prstGeom prst="rect">
                <a:avLst/>
              </a:prstGeom>
              <a:blipFill>
                <a:blip r:embed="rId21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980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60" grpId="0"/>
      <p:bldP spid="61" grpId="0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49"/>
          <p:cNvSpPr/>
          <p:nvPr/>
        </p:nvSpPr>
        <p:spPr>
          <a:xfrm>
            <a:off x="6009207" y="522925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49"/>
          <p:cNvSpPr txBox="1">
            <a:spLocks noGrp="1"/>
          </p:cNvSpPr>
          <p:nvPr>
            <p:ph type="title"/>
          </p:nvPr>
        </p:nvSpPr>
        <p:spPr>
          <a:xfrm>
            <a:off x="3917838" y="1987367"/>
            <a:ext cx="5604293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1">
                    <a:lumMod val="75000"/>
                  </a:schemeClr>
                </a:solidFill>
                <a:latin typeface="#9Slide03 Ralewayv4020 Black" panose="00000A00000000000000" pitchFamily="2" charset="0"/>
              </a:rPr>
              <a:t>Thăm</a:t>
            </a:r>
            <a:br>
              <a:rPr lang="en" sz="4400">
                <a:latin typeface="#9Slide03 Ralewayv4020 Black" panose="00000A00000000000000" pitchFamily="2" charset="0"/>
              </a:rPr>
            </a:br>
            <a:r>
              <a:rPr lang="en" sz="4400">
                <a:latin typeface="#9Slide03 Ralewayv4020 Black" panose="00000A00000000000000" pitchFamily="2" charset="0"/>
              </a:rPr>
              <a:t>Khu chuồng chim</a:t>
            </a:r>
            <a:endParaRPr sz="4400">
              <a:latin typeface="#9Slide03 Ralewayv4020 Black" panose="00000A00000000000000" pitchFamily="2" charset="0"/>
            </a:endParaRPr>
          </a:p>
        </p:txBody>
      </p:sp>
      <p:sp>
        <p:nvSpPr>
          <p:cNvPr id="2207" name="Google Shape;2207;p49"/>
          <p:cNvSpPr txBox="1">
            <a:spLocks noGrp="1"/>
          </p:cNvSpPr>
          <p:nvPr>
            <p:ph type="title" idx="2"/>
          </p:nvPr>
        </p:nvSpPr>
        <p:spPr>
          <a:xfrm>
            <a:off x="6082107" y="749599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208" name="Google Shape;2208;p49"/>
          <p:cNvGrpSpPr/>
          <p:nvPr/>
        </p:nvGrpSpPr>
        <p:grpSpPr>
          <a:xfrm>
            <a:off x="-213245" y="1103350"/>
            <a:ext cx="4496066" cy="3416636"/>
            <a:chOff x="-213250" y="1753000"/>
            <a:chExt cx="3604350" cy="2739006"/>
          </a:xfrm>
        </p:grpSpPr>
        <p:sp>
          <p:nvSpPr>
            <p:cNvPr id="2209" name="Google Shape;2209;p49"/>
            <p:cNvSpPr/>
            <p:nvPr/>
          </p:nvSpPr>
          <p:spPr>
            <a:xfrm>
              <a:off x="2957843" y="2708532"/>
              <a:ext cx="428108" cy="623678"/>
            </a:xfrm>
            <a:custGeom>
              <a:avLst/>
              <a:gdLst/>
              <a:ahLst/>
              <a:cxnLst/>
              <a:rect l="l" t="t" r="r" b="b"/>
              <a:pathLst>
                <a:path w="1957" h="2851" extrusionOk="0">
                  <a:moveTo>
                    <a:pt x="321" y="0"/>
                  </a:moveTo>
                  <a:cubicBezTo>
                    <a:pt x="321" y="1"/>
                    <a:pt x="0" y="681"/>
                    <a:pt x="435" y="1891"/>
                  </a:cubicBezTo>
                  <a:cubicBezTo>
                    <a:pt x="1178" y="1945"/>
                    <a:pt x="1704" y="2850"/>
                    <a:pt x="1837" y="2850"/>
                  </a:cubicBezTo>
                  <a:cubicBezTo>
                    <a:pt x="1843" y="2850"/>
                    <a:pt x="1848" y="2849"/>
                    <a:pt x="1852" y="2845"/>
                  </a:cubicBezTo>
                  <a:cubicBezTo>
                    <a:pt x="1862" y="2684"/>
                    <a:pt x="1805" y="2420"/>
                    <a:pt x="1805" y="2420"/>
                  </a:cubicBezTo>
                  <a:lnTo>
                    <a:pt x="1805" y="2420"/>
                  </a:lnTo>
                  <a:cubicBezTo>
                    <a:pt x="1805" y="2420"/>
                    <a:pt x="1872" y="2462"/>
                    <a:pt x="1917" y="2462"/>
                  </a:cubicBezTo>
                  <a:cubicBezTo>
                    <a:pt x="1940" y="2462"/>
                    <a:pt x="1956" y="2451"/>
                    <a:pt x="1956" y="2420"/>
                  </a:cubicBezTo>
                  <a:cubicBezTo>
                    <a:pt x="1956" y="2288"/>
                    <a:pt x="1777" y="2127"/>
                    <a:pt x="1777" y="2127"/>
                  </a:cubicBezTo>
                  <a:lnTo>
                    <a:pt x="1777" y="2127"/>
                  </a:lnTo>
                  <a:cubicBezTo>
                    <a:pt x="1777" y="2127"/>
                    <a:pt x="1814" y="2145"/>
                    <a:pt x="1846" y="2145"/>
                  </a:cubicBezTo>
                  <a:cubicBezTo>
                    <a:pt x="1869" y="2145"/>
                    <a:pt x="1890" y="2135"/>
                    <a:pt x="1890" y="2099"/>
                  </a:cubicBezTo>
                  <a:cubicBezTo>
                    <a:pt x="1890" y="2023"/>
                    <a:pt x="1711" y="1768"/>
                    <a:pt x="1711" y="1768"/>
                  </a:cubicBezTo>
                  <a:lnTo>
                    <a:pt x="1711" y="1768"/>
                  </a:lnTo>
                  <a:cubicBezTo>
                    <a:pt x="1711" y="1768"/>
                    <a:pt x="1723" y="1772"/>
                    <a:pt x="1738" y="1772"/>
                  </a:cubicBezTo>
                  <a:cubicBezTo>
                    <a:pt x="1763" y="1772"/>
                    <a:pt x="1796" y="1761"/>
                    <a:pt x="1796" y="1702"/>
                  </a:cubicBezTo>
                  <a:cubicBezTo>
                    <a:pt x="1786" y="1532"/>
                    <a:pt x="1616" y="1314"/>
                    <a:pt x="1616" y="1314"/>
                  </a:cubicBezTo>
                  <a:lnTo>
                    <a:pt x="1616" y="1314"/>
                  </a:lnTo>
                  <a:cubicBezTo>
                    <a:pt x="1616" y="1314"/>
                    <a:pt x="1622" y="1316"/>
                    <a:pt x="1631" y="1316"/>
                  </a:cubicBezTo>
                  <a:cubicBezTo>
                    <a:pt x="1661" y="1316"/>
                    <a:pt x="1720" y="1298"/>
                    <a:pt x="1654" y="1144"/>
                  </a:cubicBezTo>
                  <a:cubicBezTo>
                    <a:pt x="1323" y="379"/>
                    <a:pt x="322" y="1"/>
                    <a:pt x="321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9"/>
            <p:cNvSpPr/>
            <p:nvPr/>
          </p:nvSpPr>
          <p:spPr>
            <a:xfrm>
              <a:off x="3028064" y="2708532"/>
              <a:ext cx="295760" cy="279353"/>
            </a:xfrm>
            <a:custGeom>
              <a:avLst/>
              <a:gdLst/>
              <a:ahLst/>
              <a:cxnLst/>
              <a:rect l="l" t="t" r="r" b="b"/>
              <a:pathLst>
                <a:path w="1352" h="1277" extrusionOk="0">
                  <a:moveTo>
                    <a:pt x="0" y="0"/>
                  </a:moveTo>
                  <a:lnTo>
                    <a:pt x="161" y="379"/>
                  </a:lnTo>
                  <a:cubicBezTo>
                    <a:pt x="161" y="379"/>
                    <a:pt x="879" y="586"/>
                    <a:pt x="1352" y="1276"/>
                  </a:cubicBezTo>
                  <a:cubicBezTo>
                    <a:pt x="1352" y="1248"/>
                    <a:pt x="1352" y="1210"/>
                    <a:pt x="1333" y="1153"/>
                  </a:cubicBezTo>
                  <a:cubicBezTo>
                    <a:pt x="1002" y="38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9"/>
            <p:cNvSpPr/>
            <p:nvPr/>
          </p:nvSpPr>
          <p:spPr>
            <a:xfrm>
              <a:off x="2930936" y="2793191"/>
              <a:ext cx="392888" cy="475360"/>
            </a:xfrm>
            <a:custGeom>
              <a:avLst/>
              <a:gdLst/>
              <a:ahLst/>
              <a:cxnLst/>
              <a:rect l="l" t="t" r="r" b="b"/>
              <a:pathLst>
                <a:path w="1796" h="2173" extrusionOk="0">
                  <a:moveTo>
                    <a:pt x="662" y="1"/>
                  </a:moveTo>
                  <a:cubicBezTo>
                    <a:pt x="662" y="1"/>
                    <a:pt x="0" y="388"/>
                    <a:pt x="463" y="1428"/>
                  </a:cubicBezTo>
                  <a:cubicBezTo>
                    <a:pt x="1169" y="1517"/>
                    <a:pt x="1621" y="2172"/>
                    <a:pt x="1725" y="2172"/>
                  </a:cubicBezTo>
                  <a:cubicBezTo>
                    <a:pt x="1731" y="2172"/>
                    <a:pt x="1736" y="2170"/>
                    <a:pt x="1739" y="2165"/>
                  </a:cubicBezTo>
                  <a:cubicBezTo>
                    <a:pt x="1796" y="2090"/>
                    <a:pt x="1692" y="1901"/>
                    <a:pt x="1692" y="1901"/>
                  </a:cubicBezTo>
                  <a:lnTo>
                    <a:pt x="1692" y="1901"/>
                  </a:lnTo>
                  <a:cubicBezTo>
                    <a:pt x="1692" y="1901"/>
                    <a:pt x="1733" y="1937"/>
                    <a:pt x="1758" y="1937"/>
                  </a:cubicBezTo>
                  <a:cubicBezTo>
                    <a:pt x="1769" y="1937"/>
                    <a:pt x="1777" y="1930"/>
                    <a:pt x="1777" y="1910"/>
                  </a:cubicBezTo>
                  <a:cubicBezTo>
                    <a:pt x="1786" y="1816"/>
                    <a:pt x="1683" y="1693"/>
                    <a:pt x="1683" y="1693"/>
                  </a:cubicBezTo>
                  <a:lnTo>
                    <a:pt x="1683" y="1693"/>
                  </a:lnTo>
                  <a:cubicBezTo>
                    <a:pt x="1683" y="1693"/>
                    <a:pt x="1702" y="1709"/>
                    <a:pt x="1718" y="1709"/>
                  </a:cubicBezTo>
                  <a:cubicBezTo>
                    <a:pt x="1730" y="1709"/>
                    <a:pt x="1739" y="1701"/>
                    <a:pt x="1739" y="1674"/>
                  </a:cubicBezTo>
                  <a:cubicBezTo>
                    <a:pt x="1739" y="1636"/>
                    <a:pt x="1629" y="1443"/>
                    <a:pt x="1608" y="1429"/>
                  </a:cubicBezTo>
                  <a:lnTo>
                    <a:pt x="1608" y="1429"/>
                  </a:lnTo>
                  <a:cubicBezTo>
                    <a:pt x="1613" y="1431"/>
                    <a:pt x="1636" y="1444"/>
                    <a:pt x="1657" y="1444"/>
                  </a:cubicBezTo>
                  <a:cubicBezTo>
                    <a:pt x="1673" y="1444"/>
                    <a:pt x="1688" y="1436"/>
                    <a:pt x="1692" y="1409"/>
                  </a:cubicBezTo>
                  <a:cubicBezTo>
                    <a:pt x="1692" y="1352"/>
                    <a:pt x="1560" y="1163"/>
                    <a:pt x="1560" y="1163"/>
                  </a:cubicBezTo>
                  <a:cubicBezTo>
                    <a:pt x="1560" y="1163"/>
                    <a:pt x="1635" y="1144"/>
                    <a:pt x="1579" y="993"/>
                  </a:cubicBezTo>
                  <a:cubicBezTo>
                    <a:pt x="1182" y="247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9"/>
            <p:cNvSpPr/>
            <p:nvPr/>
          </p:nvSpPr>
          <p:spPr>
            <a:xfrm>
              <a:off x="450017" y="2716845"/>
              <a:ext cx="393107" cy="666117"/>
            </a:xfrm>
            <a:custGeom>
              <a:avLst/>
              <a:gdLst/>
              <a:ahLst/>
              <a:cxnLst/>
              <a:rect l="l" t="t" r="r" b="b"/>
              <a:pathLst>
                <a:path w="1797" h="3045" extrusionOk="0">
                  <a:moveTo>
                    <a:pt x="1409" y="0"/>
                  </a:moveTo>
                  <a:cubicBezTo>
                    <a:pt x="1409" y="0"/>
                    <a:pt x="445" y="501"/>
                    <a:pt x="190" y="1304"/>
                  </a:cubicBezTo>
                  <a:cubicBezTo>
                    <a:pt x="148" y="1457"/>
                    <a:pt x="203" y="1477"/>
                    <a:pt x="235" y="1477"/>
                  </a:cubicBezTo>
                  <a:cubicBezTo>
                    <a:pt x="247" y="1477"/>
                    <a:pt x="256" y="1475"/>
                    <a:pt x="256" y="1475"/>
                  </a:cubicBezTo>
                  <a:lnTo>
                    <a:pt x="256" y="1475"/>
                  </a:lnTo>
                  <a:cubicBezTo>
                    <a:pt x="256" y="1475"/>
                    <a:pt x="114" y="1720"/>
                    <a:pt x="123" y="1890"/>
                  </a:cubicBezTo>
                  <a:cubicBezTo>
                    <a:pt x="123" y="1943"/>
                    <a:pt x="150" y="1955"/>
                    <a:pt x="173" y="1955"/>
                  </a:cubicBezTo>
                  <a:cubicBezTo>
                    <a:pt x="192" y="1955"/>
                    <a:pt x="208" y="1947"/>
                    <a:pt x="208" y="1947"/>
                  </a:cubicBezTo>
                  <a:lnTo>
                    <a:pt x="208" y="1947"/>
                  </a:lnTo>
                  <a:cubicBezTo>
                    <a:pt x="208" y="1947"/>
                    <a:pt x="48" y="2221"/>
                    <a:pt x="48" y="2297"/>
                  </a:cubicBezTo>
                  <a:cubicBezTo>
                    <a:pt x="48" y="2330"/>
                    <a:pt x="67" y="2340"/>
                    <a:pt x="89" y="2340"/>
                  </a:cubicBezTo>
                  <a:cubicBezTo>
                    <a:pt x="125" y="2340"/>
                    <a:pt x="171" y="2316"/>
                    <a:pt x="171" y="2316"/>
                  </a:cubicBezTo>
                  <a:lnTo>
                    <a:pt x="171" y="2316"/>
                  </a:lnTo>
                  <a:cubicBezTo>
                    <a:pt x="171" y="2316"/>
                    <a:pt x="1" y="2495"/>
                    <a:pt x="19" y="2628"/>
                  </a:cubicBezTo>
                  <a:cubicBezTo>
                    <a:pt x="22" y="2657"/>
                    <a:pt x="38" y="2667"/>
                    <a:pt x="59" y="2667"/>
                  </a:cubicBezTo>
                  <a:cubicBezTo>
                    <a:pt x="104" y="2667"/>
                    <a:pt x="171" y="2618"/>
                    <a:pt x="171" y="2618"/>
                  </a:cubicBezTo>
                  <a:lnTo>
                    <a:pt x="171" y="2618"/>
                  </a:lnTo>
                  <a:cubicBezTo>
                    <a:pt x="171" y="2618"/>
                    <a:pt x="133" y="2892"/>
                    <a:pt x="171" y="3043"/>
                  </a:cubicBezTo>
                  <a:cubicBezTo>
                    <a:pt x="172" y="3044"/>
                    <a:pt x="174" y="3044"/>
                    <a:pt x="176" y="3044"/>
                  </a:cubicBezTo>
                  <a:cubicBezTo>
                    <a:pt x="281" y="3044"/>
                    <a:pt x="714" y="2039"/>
                    <a:pt x="1484" y="1890"/>
                  </a:cubicBezTo>
                  <a:cubicBezTo>
                    <a:pt x="1796" y="633"/>
                    <a:pt x="1409" y="0"/>
                    <a:pt x="1409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9"/>
            <p:cNvSpPr/>
            <p:nvPr/>
          </p:nvSpPr>
          <p:spPr>
            <a:xfrm>
              <a:off x="489393" y="2712688"/>
              <a:ext cx="268853" cy="316542"/>
            </a:xfrm>
            <a:custGeom>
              <a:avLst/>
              <a:gdLst/>
              <a:ahLst/>
              <a:cxnLst/>
              <a:rect l="l" t="t" r="r" b="b"/>
              <a:pathLst>
                <a:path w="1229" h="1447" extrusionOk="0">
                  <a:moveTo>
                    <a:pt x="1229" y="0"/>
                  </a:moveTo>
                  <a:cubicBezTo>
                    <a:pt x="1229" y="0"/>
                    <a:pt x="255" y="520"/>
                    <a:pt x="10" y="1323"/>
                  </a:cubicBezTo>
                  <a:cubicBezTo>
                    <a:pt x="0" y="1390"/>
                    <a:pt x="0" y="1418"/>
                    <a:pt x="0" y="1446"/>
                  </a:cubicBezTo>
                  <a:cubicBezTo>
                    <a:pt x="397" y="700"/>
                    <a:pt x="1096" y="407"/>
                    <a:pt x="1096" y="407"/>
                  </a:cubicBezTo>
                  <a:lnTo>
                    <a:pt x="1229" y="0"/>
                  </a:ln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9"/>
            <p:cNvSpPr/>
            <p:nvPr/>
          </p:nvSpPr>
          <p:spPr>
            <a:xfrm>
              <a:off x="509957" y="2809817"/>
              <a:ext cx="359856" cy="501392"/>
            </a:xfrm>
            <a:custGeom>
              <a:avLst/>
              <a:gdLst/>
              <a:ahLst/>
              <a:cxnLst/>
              <a:rect l="l" t="t" r="r" b="b"/>
              <a:pathLst>
                <a:path w="1645" h="2292" extrusionOk="0">
                  <a:moveTo>
                    <a:pt x="936" y="1"/>
                  </a:moveTo>
                  <a:cubicBezTo>
                    <a:pt x="936" y="1"/>
                    <a:pt x="435" y="312"/>
                    <a:pt x="133" y="1097"/>
                  </a:cubicBezTo>
                  <a:cubicBezTo>
                    <a:pt x="95" y="1248"/>
                    <a:pt x="161" y="1258"/>
                    <a:pt x="161" y="1258"/>
                  </a:cubicBezTo>
                  <a:cubicBezTo>
                    <a:pt x="161" y="1258"/>
                    <a:pt x="48" y="1465"/>
                    <a:pt x="57" y="1522"/>
                  </a:cubicBezTo>
                  <a:cubicBezTo>
                    <a:pt x="64" y="1543"/>
                    <a:pt x="78" y="1550"/>
                    <a:pt x="93" y="1550"/>
                  </a:cubicBezTo>
                  <a:cubicBezTo>
                    <a:pt x="116" y="1550"/>
                    <a:pt x="142" y="1532"/>
                    <a:pt x="142" y="1532"/>
                  </a:cubicBezTo>
                  <a:lnTo>
                    <a:pt x="142" y="1532"/>
                  </a:lnTo>
                  <a:cubicBezTo>
                    <a:pt x="133" y="1541"/>
                    <a:pt x="38" y="1739"/>
                    <a:pt x="38" y="1806"/>
                  </a:cubicBezTo>
                  <a:cubicBezTo>
                    <a:pt x="38" y="1827"/>
                    <a:pt x="46" y="1834"/>
                    <a:pt x="56" y="1834"/>
                  </a:cubicBezTo>
                  <a:cubicBezTo>
                    <a:pt x="73" y="1834"/>
                    <a:pt x="95" y="1815"/>
                    <a:pt x="95" y="1815"/>
                  </a:cubicBezTo>
                  <a:lnTo>
                    <a:pt x="95" y="1815"/>
                  </a:lnTo>
                  <a:cubicBezTo>
                    <a:pt x="95" y="1815"/>
                    <a:pt x="1" y="1957"/>
                    <a:pt x="10" y="2042"/>
                  </a:cubicBezTo>
                  <a:cubicBezTo>
                    <a:pt x="12" y="2056"/>
                    <a:pt x="19" y="2061"/>
                    <a:pt x="27" y="2061"/>
                  </a:cubicBezTo>
                  <a:cubicBezTo>
                    <a:pt x="53" y="2061"/>
                    <a:pt x="95" y="2014"/>
                    <a:pt x="95" y="2014"/>
                  </a:cubicBezTo>
                  <a:lnTo>
                    <a:pt x="95" y="2014"/>
                  </a:lnTo>
                  <a:cubicBezTo>
                    <a:pt x="95" y="2014"/>
                    <a:pt x="10" y="2212"/>
                    <a:pt x="67" y="2288"/>
                  </a:cubicBezTo>
                  <a:cubicBezTo>
                    <a:pt x="70" y="2290"/>
                    <a:pt x="74" y="2292"/>
                    <a:pt x="79" y="2292"/>
                  </a:cubicBezTo>
                  <a:cubicBezTo>
                    <a:pt x="184" y="2292"/>
                    <a:pt x="561" y="1580"/>
                    <a:pt x="1276" y="1390"/>
                  </a:cubicBezTo>
                  <a:cubicBezTo>
                    <a:pt x="1645" y="303"/>
                    <a:pt x="936" y="1"/>
                    <a:pt x="936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9"/>
            <p:cNvSpPr/>
            <p:nvPr/>
          </p:nvSpPr>
          <p:spPr>
            <a:xfrm>
              <a:off x="2236165" y="3175798"/>
              <a:ext cx="219414" cy="155318"/>
            </a:xfrm>
            <a:custGeom>
              <a:avLst/>
              <a:gdLst/>
              <a:ahLst/>
              <a:cxnLst/>
              <a:rect l="l" t="t" r="r" b="b"/>
              <a:pathLst>
                <a:path w="1003" h="710" extrusionOk="0">
                  <a:moveTo>
                    <a:pt x="95" y="0"/>
                  </a:moveTo>
                  <a:lnTo>
                    <a:pt x="1" y="104"/>
                  </a:lnTo>
                  <a:cubicBezTo>
                    <a:pt x="121" y="261"/>
                    <a:pt x="214" y="464"/>
                    <a:pt x="280" y="464"/>
                  </a:cubicBezTo>
                  <a:cubicBezTo>
                    <a:pt x="281" y="464"/>
                    <a:pt x="283" y="464"/>
                    <a:pt x="284" y="463"/>
                  </a:cubicBezTo>
                  <a:cubicBezTo>
                    <a:pt x="360" y="454"/>
                    <a:pt x="322" y="331"/>
                    <a:pt x="322" y="331"/>
                  </a:cubicBezTo>
                  <a:lnTo>
                    <a:pt x="322" y="331"/>
                  </a:lnTo>
                  <a:cubicBezTo>
                    <a:pt x="322" y="331"/>
                    <a:pt x="404" y="558"/>
                    <a:pt x="470" y="558"/>
                  </a:cubicBezTo>
                  <a:cubicBezTo>
                    <a:pt x="471" y="558"/>
                    <a:pt x="472" y="558"/>
                    <a:pt x="473" y="558"/>
                  </a:cubicBezTo>
                  <a:cubicBezTo>
                    <a:pt x="549" y="548"/>
                    <a:pt x="549" y="454"/>
                    <a:pt x="549" y="454"/>
                  </a:cubicBezTo>
                  <a:cubicBezTo>
                    <a:pt x="549" y="454"/>
                    <a:pt x="719" y="709"/>
                    <a:pt x="804" y="709"/>
                  </a:cubicBezTo>
                  <a:cubicBezTo>
                    <a:pt x="889" y="700"/>
                    <a:pt x="1003" y="501"/>
                    <a:pt x="1003" y="501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9"/>
            <p:cNvSpPr/>
            <p:nvPr/>
          </p:nvSpPr>
          <p:spPr>
            <a:xfrm>
              <a:off x="1336857" y="4066578"/>
              <a:ext cx="598083" cy="372544"/>
            </a:xfrm>
            <a:custGeom>
              <a:avLst/>
              <a:gdLst/>
              <a:ahLst/>
              <a:cxnLst/>
              <a:rect l="l" t="t" r="r" b="b"/>
              <a:pathLst>
                <a:path w="2734" h="1703" extrusionOk="0">
                  <a:moveTo>
                    <a:pt x="951" y="1"/>
                  </a:moveTo>
                  <a:cubicBezTo>
                    <a:pt x="949" y="1"/>
                    <a:pt x="948" y="1"/>
                    <a:pt x="946" y="2"/>
                  </a:cubicBezTo>
                  <a:cubicBezTo>
                    <a:pt x="861" y="30"/>
                    <a:pt x="861" y="295"/>
                    <a:pt x="861" y="295"/>
                  </a:cubicBezTo>
                  <a:cubicBezTo>
                    <a:pt x="861" y="295"/>
                    <a:pt x="736" y="138"/>
                    <a:pt x="656" y="138"/>
                  </a:cubicBezTo>
                  <a:cubicBezTo>
                    <a:pt x="648" y="138"/>
                    <a:pt x="641" y="140"/>
                    <a:pt x="634" y="143"/>
                  </a:cubicBezTo>
                  <a:cubicBezTo>
                    <a:pt x="568" y="181"/>
                    <a:pt x="681" y="550"/>
                    <a:pt x="681" y="550"/>
                  </a:cubicBezTo>
                  <a:cubicBezTo>
                    <a:pt x="681" y="550"/>
                    <a:pt x="396" y="232"/>
                    <a:pt x="340" y="232"/>
                  </a:cubicBezTo>
                  <a:cubicBezTo>
                    <a:pt x="336" y="232"/>
                    <a:pt x="333" y="234"/>
                    <a:pt x="332" y="238"/>
                  </a:cubicBezTo>
                  <a:cubicBezTo>
                    <a:pt x="303" y="313"/>
                    <a:pt x="511" y="739"/>
                    <a:pt x="511" y="739"/>
                  </a:cubicBezTo>
                  <a:cubicBezTo>
                    <a:pt x="511" y="739"/>
                    <a:pt x="317" y="661"/>
                    <a:pt x="229" y="661"/>
                  </a:cubicBezTo>
                  <a:cubicBezTo>
                    <a:pt x="210" y="661"/>
                    <a:pt x="196" y="664"/>
                    <a:pt x="190" y="673"/>
                  </a:cubicBezTo>
                  <a:cubicBezTo>
                    <a:pt x="152" y="720"/>
                    <a:pt x="436" y="937"/>
                    <a:pt x="436" y="937"/>
                  </a:cubicBezTo>
                  <a:cubicBezTo>
                    <a:pt x="436" y="937"/>
                    <a:pt x="292" y="905"/>
                    <a:pt x="203" y="905"/>
                  </a:cubicBezTo>
                  <a:cubicBezTo>
                    <a:pt x="164" y="905"/>
                    <a:pt x="136" y="911"/>
                    <a:pt x="133" y="928"/>
                  </a:cubicBezTo>
                  <a:cubicBezTo>
                    <a:pt x="114" y="984"/>
                    <a:pt x="483" y="1183"/>
                    <a:pt x="483" y="1183"/>
                  </a:cubicBezTo>
                  <a:cubicBezTo>
                    <a:pt x="483" y="1183"/>
                    <a:pt x="403" y="1176"/>
                    <a:pt x="319" y="1176"/>
                  </a:cubicBezTo>
                  <a:cubicBezTo>
                    <a:pt x="235" y="1176"/>
                    <a:pt x="147" y="1183"/>
                    <a:pt x="133" y="1211"/>
                  </a:cubicBezTo>
                  <a:cubicBezTo>
                    <a:pt x="95" y="1268"/>
                    <a:pt x="464" y="1410"/>
                    <a:pt x="464" y="1410"/>
                  </a:cubicBezTo>
                  <a:cubicBezTo>
                    <a:pt x="464" y="1410"/>
                    <a:pt x="432" y="1409"/>
                    <a:pt x="385" y="1409"/>
                  </a:cubicBezTo>
                  <a:cubicBezTo>
                    <a:pt x="268" y="1409"/>
                    <a:pt x="62" y="1414"/>
                    <a:pt x="48" y="1447"/>
                  </a:cubicBezTo>
                  <a:cubicBezTo>
                    <a:pt x="1" y="1533"/>
                    <a:pt x="804" y="1703"/>
                    <a:pt x="804" y="1703"/>
                  </a:cubicBezTo>
                  <a:lnTo>
                    <a:pt x="1919" y="1703"/>
                  </a:lnTo>
                  <a:cubicBezTo>
                    <a:pt x="1919" y="1703"/>
                    <a:pt x="2732" y="1589"/>
                    <a:pt x="2713" y="1523"/>
                  </a:cubicBezTo>
                  <a:cubicBezTo>
                    <a:pt x="2709" y="1489"/>
                    <a:pt x="2619" y="1480"/>
                    <a:pt x="2520" y="1480"/>
                  </a:cubicBezTo>
                  <a:cubicBezTo>
                    <a:pt x="2397" y="1480"/>
                    <a:pt x="2260" y="1495"/>
                    <a:pt x="2260" y="1495"/>
                  </a:cubicBezTo>
                  <a:cubicBezTo>
                    <a:pt x="2260" y="1495"/>
                    <a:pt x="2732" y="1268"/>
                    <a:pt x="2732" y="1221"/>
                  </a:cubicBezTo>
                  <a:cubicBezTo>
                    <a:pt x="2734" y="1212"/>
                    <a:pt x="2715" y="1208"/>
                    <a:pt x="2683" y="1208"/>
                  </a:cubicBezTo>
                  <a:cubicBezTo>
                    <a:pt x="2541" y="1208"/>
                    <a:pt x="2146" y="1277"/>
                    <a:pt x="2146" y="1277"/>
                  </a:cubicBezTo>
                  <a:cubicBezTo>
                    <a:pt x="2146" y="1277"/>
                    <a:pt x="2430" y="1022"/>
                    <a:pt x="2411" y="984"/>
                  </a:cubicBezTo>
                  <a:cubicBezTo>
                    <a:pt x="2407" y="979"/>
                    <a:pt x="2398" y="977"/>
                    <a:pt x="2386" y="977"/>
                  </a:cubicBezTo>
                  <a:cubicBezTo>
                    <a:pt x="2307" y="977"/>
                    <a:pt x="2080" y="1069"/>
                    <a:pt x="2080" y="1069"/>
                  </a:cubicBezTo>
                  <a:cubicBezTo>
                    <a:pt x="2080" y="1069"/>
                    <a:pt x="2364" y="758"/>
                    <a:pt x="2307" y="739"/>
                  </a:cubicBezTo>
                  <a:cubicBezTo>
                    <a:pt x="2297" y="733"/>
                    <a:pt x="2284" y="731"/>
                    <a:pt x="2269" y="731"/>
                  </a:cubicBezTo>
                  <a:cubicBezTo>
                    <a:pt x="2175" y="731"/>
                    <a:pt x="1995" y="814"/>
                    <a:pt x="1995" y="814"/>
                  </a:cubicBezTo>
                  <a:cubicBezTo>
                    <a:pt x="1995" y="814"/>
                    <a:pt x="2364" y="370"/>
                    <a:pt x="2307" y="361"/>
                  </a:cubicBezTo>
                  <a:cubicBezTo>
                    <a:pt x="2303" y="359"/>
                    <a:pt x="2299" y="358"/>
                    <a:pt x="2294" y="358"/>
                  </a:cubicBezTo>
                  <a:cubicBezTo>
                    <a:pt x="2209" y="358"/>
                    <a:pt x="1938" y="578"/>
                    <a:pt x="1938" y="578"/>
                  </a:cubicBezTo>
                  <a:cubicBezTo>
                    <a:pt x="1938" y="578"/>
                    <a:pt x="2108" y="276"/>
                    <a:pt x="2042" y="266"/>
                  </a:cubicBezTo>
                  <a:cubicBezTo>
                    <a:pt x="1985" y="266"/>
                    <a:pt x="1702" y="521"/>
                    <a:pt x="1702" y="521"/>
                  </a:cubicBezTo>
                  <a:cubicBezTo>
                    <a:pt x="1702" y="521"/>
                    <a:pt x="1778" y="124"/>
                    <a:pt x="1730" y="124"/>
                  </a:cubicBezTo>
                  <a:cubicBezTo>
                    <a:pt x="1683" y="124"/>
                    <a:pt x="1456" y="380"/>
                    <a:pt x="1456" y="380"/>
                  </a:cubicBezTo>
                  <a:cubicBezTo>
                    <a:pt x="1456" y="380"/>
                    <a:pt x="1419" y="49"/>
                    <a:pt x="1355" y="49"/>
                  </a:cubicBezTo>
                  <a:cubicBezTo>
                    <a:pt x="1354" y="49"/>
                    <a:pt x="1353" y="49"/>
                    <a:pt x="1352" y="49"/>
                  </a:cubicBezTo>
                  <a:cubicBezTo>
                    <a:pt x="1277" y="58"/>
                    <a:pt x="1173" y="342"/>
                    <a:pt x="1173" y="342"/>
                  </a:cubicBezTo>
                  <a:cubicBezTo>
                    <a:pt x="1173" y="342"/>
                    <a:pt x="1020" y="1"/>
                    <a:pt x="951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9"/>
            <p:cNvSpPr/>
            <p:nvPr/>
          </p:nvSpPr>
          <p:spPr>
            <a:xfrm>
              <a:off x="1336857" y="4211833"/>
              <a:ext cx="597864" cy="227289"/>
            </a:xfrm>
            <a:custGeom>
              <a:avLst/>
              <a:gdLst/>
              <a:ahLst/>
              <a:cxnLst/>
              <a:rect l="l" t="t" r="r" b="b"/>
              <a:pathLst>
                <a:path w="2733" h="1039" extrusionOk="0">
                  <a:moveTo>
                    <a:pt x="235" y="1"/>
                  </a:moveTo>
                  <a:cubicBezTo>
                    <a:pt x="211" y="1"/>
                    <a:pt x="194" y="6"/>
                    <a:pt x="190" y="18"/>
                  </a:cubicBezTo>
                  <a:cubicBezTo>
                    <a:pt x="152" y="65"/>
                    <a:pt x="436" y="273"/>
                    <a:pt x="436" y="273"/>
                  </a:cubicBezTo>
                  <a:cubicBezTo>
                    <a:pt x="436" y="273"/>
                    <a:pt x="290" y="245"/>
                    <a:pt x="200" y="245"/>
                  </a:cubicBezTo>
                  <a:cubicBezTo>
                    <a:pt x="163" y="245"/>
                    <a:pt x="136" y="250"/>
                    <a:pt x="133" y="264"/>
                  </a:cubicBezTo>
                  <a:cubicBezTo>
                    <a:pt x="124" y="320"/>
                    <a:pt x="483" y="519"/>
                    <a:pt x="483" y="519"/>
                  </a:cubicBezTo>
                  <a:cubicBezTo>
                    <a:pt x="483" y="519"/>
                    <a:pt x="387" y="504"/>
                    <a:pt x="295" y="504"/>
                  </a:cubicBezTo>
                  <a:cubicBezTo>
                    <a:pt x="221" y="504"/>
                    <a:pt x="150" y="514"/>
                    <a:pt x="133" y="547"/>
                  </a:cubicBezTo>
                  <a:cubicBezTo>
                    <a:pt x="95" y="604"/>
                    <a:pt x="464" y="746"/>
                    <a:pt x="464" y="746"/>
                  </a:cubicBezTo>
                  <a:cubicBezTo>
                    <a:pt x="464" y="746"/>
                    <a:pt x="432" y="745"/>
                    <a:pt x="386" y="745"/>
                  </a:cubicBezTo>
                  <a:cubicBezTo>
                    <a:pt x="272" y="745"/>
                    <a:pt x="68" y="750"/>
                    <a:pt x="48" y="783"/>
                  </a:cubicBezTo>
                  <a:cubicBezTo>
                    <a:pt x="1" y="869"/>
                    <a:pt x="804" y="1039"/>
                    <a:pt x="804" y="1039"/>
                  </a:cubicBezTo>
                  <a:lnTo>
                    <a:pt x="1919" y="1039"/>
                  </a:lnTo>
                  <a:cubicBezTo>
                    <a:pt x="1919" y="1039"/>
                    <a:pt x="2732" y="925"/>
                    <a:pt x="2723" y="850"/>
                  </a:cubicBezTo>
                  <a:cubicBezTo>
                    <a:pt x="2714" y="816"/>
                    <a:pt x="2622" y="807"/>
                    <a:pt x="2522" y="807"/>
                  </a:cubicBezTo>
                  <a:cubicBezTo>
                    <a:pt x="2397" y="807"/>
                    <a:pt x="2260" y="821"/>
                    <a:pt x="2260" y="821"/>
                  </a:cubicBezTo>
                  <a:cubicBezTo>
                    <a:pt x="2260" y="821"/>
                    <a:pt x="2732" y="594"/>
                    <a:pt x="2732" y="547"/>
                  </a:cubicBezTo>
                  <a:lnTo>
                    <a:pt x="2732" y="547"/>
                  </a:lnTo>
                  <a:cubicBezTo>
                    <a:pt x="2510" y="705"/>
                    <a:pt x="2216" y="790"/>
                    <a:pt x="1895" y="790"/>
                  </a:cubicBezTo>
                  <a:cubicBezTo>
                    <a:pt x="1696" y="790"/>
                    <a:pt x="1486" y="758"/>
                    <a:pt x="1277" y="689"/>
                  </a:cubicBezTo>
                  <a:cubicBezTo>
                    <a:pt x="880" y="557"/>
                    <a:pt x="558" y="311"/>
                    <a:pt x="360" y="27"/>
                  </a:cubicBezTo>
                  <a:cubicBezTo>
                    <a:pt x="316" y="11"/>
                    <a:pt x="269" y="1"/>
                    <a:pt x="23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9"/>
            <p:cNvSpPr/>
            <p:nvPr/>
          </p:nvSpPr>
          <p:spPr>
            <a:xfrm>
              <a:off x="2523611" y="3020699"/>
              <a:ext cx="209132" cy="1364609"/>
            </a:xfrm>
            <a:custGeom>
              <a:avLst/>
              <a:gdLst/>
              <a:ahLst/>
              <a:cxnLst/>
              <a:rect l="l" t="t" r="r" b="b"/>
              <a:pathLst>
                <a:path w="956" h="6238" extrusionOk="0">
                  <a:moveTo>
                    <a:pt x="483" y="1"/>
                  </a:moveTo>
                  <a:lnTo>
                    <a:pt x="1" y="104"/>
                  </a:lnTo>
                  <a:cubicBezTo>
                    <a:pt x="1" y="104"/>
                    <a:pt x="568" y="2741"/>
                    <a:pt x="577" y="3034"/>
                  </a:cubicBezTo>
                  <a:cubicBezTo>
                    <a:pt x="586" y="3337"/>
                    <a:pt x="558" y="5009"/>
                    <a:pt x="520" y="6238"/>
                  </a:cubicBezTo>
                  <a:lnTo>
                    <a:pt x="605" y="6238"/>
                  </a:lnTo>
                  <a:cubicBezTo>
                    <a:pt x="709" y="4480"/>
                    <a:pt x="898" y="3365"/>
                    <a:pt x="936" y="2996"/>
                  </a:cubicBezTo>
                  <a:cubicBezTo>
                    <a:pt x="955" y="26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9"/>
            <p:cNvSpPr/>
            <p:nvPr/>
          </p:nvSpPr>
          <p:spPr>
            <a:xfrm>
              <a:off x="2523611" y="3020699"/>
              <a:ext cx="209132" cy="775495"/>
            </a:xfrm>
            <a:custGeom>
              <a:avLst/>
              <a:gdLst/>
              <a:ahLst/>
              <a:cxnLst/>
              <a:rect l="l" t="t" r="r" b="b"/>
              <a:pathLst>
                <a:path w="956" h="3545" extrusionOk="0">
                  <a:moveTo>
                    <a:pt x="483" y="1"/>
                  </a:moveTo>
                  <a:lnTo>
                    <a:pt x="1" y="104"/>
                  </a:lnTo>
                  <a:cubicBezTo>
                    <a:pt x="1" y="104"/>
                    <a:pt x="473" y="2306"/>
                    <a:pt x="568" y="2911"/>
                  </a:cubicBezTo>
                  <a:cubicBezTo>
                    <a:pt x="681" y="3063"/>
                    <a:pt x="775" y="3289"/>
                    <a:pt x="861" y="3545"/>
                  </a:cubicBezTo>
                  <a:cubicBezTo>
                    <a:pt x="898" y="3299"/>
                    <a:pt x="917" y="3119"/>
                    <a:pt x="927" y="3006"/>
                  </a:cubicBezTo>
                  <a:cubicBezTo>
                    <a:pt x="955" y="26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9"/>
            <p:cNvSpPr/>
            <p:nvPr/>
          </p:nvSpPr>
          <p:spPr>
            <a:xfrm>
              <a:off x="1103225" y="2958790"/>
              <a:ext cx="204976" cy="1416236"/>
            </a:xfrm>
            <a:custGeom>
              <a:avLst/>
              <a:gdLst/>
              <a:ahLst/>
              <a:cxnLst/>
              <a:rect l="l" t="t" r="r" b="b"/>
              <a:pathLst>
                <a:path w="937" h="6474" extrusionOk="0">
                  <a:moveTo>
                    <a:pt x="455" y="0"/>
                  </a:moveTo>
                  <a:cubicBezTo>
                    <a:pt x="455" y="0"/>
                    <a:pt x="1" y="2741"/>
                    <a:pt x="29" y="3119"/>
                  </a:cubicBezTo>
                  <a:cubicBezTo>
                    <a:pt x="58" y="3497"/>
                    <a:pt x="256" y="4640"/>
                    <a:pt x="370" y="6474"/>
                  </a:cubicBezTo>
                  <a:lnTo>
                    <a:pt x="492" y="6474"/>
                  </a:lnTo>
                  <a:cubicBezTo>
                    <a:pt x="445" y="5198"/>
                    <a:pt x="370" y="3459"/>
                    <a:pt x="370" y="3157"/>
                  </a:cubicBezTo>
                  <a:cubicBezTo>
                    <a:pt x="388" y="2864"/>
                    <a:pt x="937" y="113"/>
                    <a:pt x="937" y="113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9"/>
            <p:cNvSpPr/>
            <p:nvPr/>
          </p:nvSpPr>
          <p:spPr>
            <a:xfrm>
              <a:off x="1099287" y="2958790"/>
              <a:ext cx="206945" cy="791902"/>
            </a:xfrm>
            <a:custGeom>
              <a:avLst/>
              <a:gdLst/>
              <a:ahLst/>
              <a:cxnLst/>
              <a:rect l="l" t="t" r="r" b="b"/>
              <a:pathLst>
                <a:path w="946" h="3620" extrusionOk="0">
                  <a:moveTo>
                    <a:pt x="463" y="0"/>
                  </a:moveTo>
                  <a:cubicBezTo>
                    <a:pt x="463" y="0"/>
                    <a:pt x="0" y="2741"/>
                    <a:pt x="38" y="3119"/>
                  </a:cubicBezTo>
                  <a:cubicBezTo>
                    <a:pt x="57" y="3223"/>
                    <a:pt x="85" y="3393"/>
                    <a:pt x="104" y="3620"/>
                  </a:cubicBezTo>
                  <a:cubicBezTo>
                    <a:pt x="189" y="3383"/>
                    <a:pt x="284" y="3204"/>
                    <a:pt x="388" y="3109"/>
                  </a:cubicBezTo>
                  <a:cubicBezTo>
                    <a:pt x="435" y="2646"/>
                    <a:pt x="945" y="123"/>
                    <a:pt x="945" y="123"/>
                  </a:cubicBezTo>
                  <a:lnTo>
                    <a:pt x="463" y="0"/>
                  </a:ln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9"/>
            <p:cNvSpPr/>
            <p:nvPr/>
          </p:nvSpPr>
          <p:spPr>
            <a:xfrm>
              <a:off x="2007127" y="2608122"/>
              <a:ext cx="1149352" cy="700680"/>
            </a:xfrm>
            <a:custGeom>
              <a:avLst/>
              <a:gdLst/>
              <a:ahLst/>
              <a:cxnLst/>
              <a:rect l="l" t="t" r="r" b="b"/>
              <a:pathLst>
                <a:path w="5254" h="3203" extrusionOk="0">
                  <a:moveTo>
                    <a:pt x="3281" y="0"/>
                  </a:moveTo>
                  <a:cubicBezTo>
                    <a:pt x="1561" y="0"/>
                    <a:pt x="0" y="1740"/>
                    <a:pt x="982" y="2539"/>
                  </a:cubicBezTo>
                  <a:cubicBezTo>
                    <a:pt x="1586" y="3038"/>
                    <a:pt x="2277" y="3203"/>
                    <a:pt x="2908" y="3203"/>
                  </a:cubicBezTo>
                  <a:cubicBezTo>
                    <a:pt x="3530" y="3203"/>
                    <a:pt x="4094" y="3043"/>
                    <a:pt x="4460" y="2888"/>
                  </a:cubicBezTo>
                  <a:cubicBezTo>
                    <a:pt x="5197" y="2586"/>
                    <a:pt x="5253" y="1036"/>
                    <a:pt x="4762" y="507"/>
                  </a:cubicBezTo>
                  <a:cubicBezTo>
                    <a:pt x="4294" y="147"/>
                    <a:pt x="3781" y="0"/>
                    <a:pt x="3281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9"/>
            <p:cNvSpPr/>
            <p:nvPr/>
          </p:nvSpPr>
          <p:spPr>
            <a:xfrm>
              <a:off x="2055035" y="2605716"/>
              <a:ext cx="1060099" cy="516486"/>
            </a:xfrm>
            <a:custGeom>
              <a:avLst/>
              <a:gdLst/>
              <a:ahLst/>
              <a:cxnLst/>
              <a:rect l="l" t="t" r="r" b="b"/>
              <a:pathLst>
                <a:path w="4846" h="2361" extrusionOk="0">
                  <a:moveTo>
                    <a:pt x="3069" y="1"/>
                  </a:moveTo>
                  <a:cubicBezTo>
                    <a:pt x="1467" y="1"/>
                    <a:pt x="0" y="1504"/>
                    <a:pt x="583" y="2361"/>
                  </a:cubicBezTo>
                  <a:cubicBezTo>
                    <a:pt x="602" y="2172"/>
                    <a:pt x="886" y="2020"/>
                    <a:pt x="1018" y="1812"/>
                  </a:cubicBezTo>
                  <a:cubicBezTo>
                    <a:pt x="1462" y="1178"/>
                    <a:pt x="2328" y="582"/>
                    <a:pt x="3267" y="582"/>
                  </a:cubicBezTo>
                  <a:cubicBezTo>
                    <a:pt x="3726" y="582"/>
                    <a:pt x="4203" y="724"/>
                    <a:pt x="4656" y="1075"/>
                  </a:cubicBezTo>
                  <a:cubicBezTo>
                    <a:pt x="4741" y="1151"/>
                    <a:pt x="4798" y="1255"/>
                    <a:pt x="4845" y="1387"/>
                  </a:cubicBezTo>
                  <a:cubicBezTo>
                    <a:pt x="4817" y="1038"/>
                    <a:pt x="4741" y="697"/>
                    <a:pt x="4552" y="508"/>
                  </a:cubicBezTo>
                  <a:cubicBezTo>
                    <a:pt x="4084" y="148"/>
                    <a:pt x="3570" y="1"/>
                    <a:pt x="3069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9"/>
            <p:cNvSpPr/>
            <p:nvPr/>
          </p:nvSpPr>
          <p:spPr>
            <a:xfrm>
              <a:off x="2176226" y="2865162"/>
              <a:ext cx="966033" cy="452391"/>
            </a:xfrm>
            <a:custGeom>
              <a:avLst/>
              <a:gdLst/>
              <a:ahLst/>
              <a:cxnLst/>
              <a:rect l="l" t="t" r="r" b="b"/>
              <a:pathLst>
                <a:path w="4416" h="2068" extrusionOk="0">
                  <a:moveTo>
                    <a:pt x="3924" y="0"/>
                  </a:moveTo>
                  <a:cubicBezTo>
                    <a:pt x="3898" y="0"/>
                    <a:pt x="3880" y="13"/>
                    <a:pt x="3876" y="41"/>
                  </a:cubicBezTo>
                  <a:cubicBezTo>
                    <a:pt x="3733" y="860"/>
                    <a:pt x="2939" y="1479"/>
                    <a:pt x="1963" y="1479"/>
                  </a:cubicBezTo>
                  <a:cubicBezTo>
                    <a:pt x="1453" y="1479"/>
                    <a:pt x="893" y="1309"/>
                    <a:pt x="350" y="910"/>
                  </a:cubicBezTo>
                  <a:cubicBezTo>
                    <a:pt x="20" y="1042"/>
                    <a:pt x="1" y="1222"/>
                    <a:pt x="190" y="1373"/>
                  </a:cubicBezTo>
                  <a:cubicBezTo>
                    <a:pt x="829" y="1897"/>
                    <a:pt x="1570" y="2068"/>
                    <a:pt x="2237" y="2068"/>
                  </a:cubicBezTo>
                  <a:cubicBezTo>
                    <a:pt x="2832" y="2068"/>
                    <a:pt x="3367" y="1932"/>
                    <a:pt x="3715" y="1789"/>
                  </a:cubicBezTo>
                  <a:cubicBezTo>
                    <a:pt x="4102" y="1619"/>
                    <a:pt x="4339" y="1184"/>
                    <a:pt x="4376" y="655"/>
                  </a:cubicBezTo>
                  <a:cubicBezTo>
                    <a:pt x="4416" y="331"/>
                    <a:pt x="4059" y="0"/>
                    <a:pt x="3924" y="0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9"/>
            <p:cNvSpPr/>
            <p:nvPr/>
          </p:nvSpPr>
          <p:spPr>
            <a:xfrm>
              <a:off x="2432609" y="2867787"/>
              <a:ext cx="256603" cy="349574"/>
            </a:xfrm>
            <a:custGeom>
              <a:avLst/>
              <a:gdLst/>
              <a:ahLst/>
              <a:cxnLst/>
              <a:rect l="l" t="t" r="r" b="b"/>
              <a:pathLst>
                <a:path w="1173" h="1598" extrusionOk="0">
                  <a:moveTo>
                    <a:pt x="142" y="0"/>
                  </a:moveTo>
                  <a:cubicBezTo>
                    <a:pt x="142" y="0"/>
                    <a:pt x="1" y="785"/>
                    <a:pt x="520" y="1597"/>
                  </a:cubicBezTo>
                  <a:lnTo>
                    <a:pt x="1173" y="151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9"/>
            <p:cNvSpPr/>
            <p:nvPr/>
          </p:nvSpPr>
          <p:spPr>
            <a:xfrm>
              <a:off x="2538049" y="3258488"/>
              <a:ext cx="161443" cy="95816"/>
            </a:xfrm>
            <a:custGeom>
              <a:avLst/>
              <a:gdLst/>
              <a:ahLst/>
              <a:cxnLst/>
              <a:rect l="l" t="t" r="r" b="b"/>
              <a:pathLst>
                <a:path w="738" h="438" extrusionOk="0">
                  <a:moveTo>
                    <a:pt x="700" y="0"/>
                  </a:moveTo>
                  <a:lnTo>
                    <a:pt x="1" y="237"/>
                  </a:lnTo>
                  <a:cubicBezTo>
                    <a:pt x="1" y="237"/>
                    <a:pt x="109" y="417"/>
                    <a:pt x="123" y="417"/>
                  </a:cubicBezTo>
                  <a:cubicBezTo>
                    <a:pt x="123" y="417"/>
                    <a:pt x="123" y="416"/>
                    <a:pt x="124" y="416"/>
                  </a:cubicBezTo>
                  <a:cubicBezTo>
                    <a:pt x="133" y="407"/>
                    <a:pt x="171" y="359"/>
                    <a:pt x="171" y="359"/>
                  </a:cubicBezTo>
                  <a:cubicBezTo>
                    <a:pt x="171" y="359"/>
                    <a:pt x="218" y="438"/>
                    <a:pt x="255" y="438"/>
                  </a:cubicBezTo>
                  <a:cubicBezTo>
                    <a:pt x="258" y="438"/>
                    <a:pt x="262" y="437"/>
                    <a:pt x="265" y="435"/>
                  </a:cubicBezTo>
                  <a:cubicBezTo>
                    <a:pt x="294" y="426"/>
                    <a:pt x="322" y="378"/>
                    <a:pt x="322" y="378"/>
                  </a:cubicBezTo>
                  <a:cubicBezTo>
                    <a:pt x="322" y="378"/>
                    <a:pt x="412" y="420"/>
                    <a:pt x="450" y="420"/>
                  </a:cubicBezTo>
                  <a:cubicBezTo>
                    <a:pt x="456" y="420"/>
                    <a:pt x="461" y="419"/>
                    <a:pt x="464" y="416"/>
                  </a:cubicBezTo>
                  <a:cubicBezTo>
                    <a:pt x="492" y="388"/>
                    <a:pt x="511" y="341"/>
                    <a:pt x="511" y="341"/>
                  </a:cubicBezTo>
                  <a:cubicBezTo>
                    <a:pt x="511" y="341"/>
                    <a:pt x="565" y="365"/>
                    <a:pt x="607" y="365"/>
                  </a:cubicBezTo>
                  <a:cubicBezTo>
                    <a:pt x="617" y="365"/>
                    <a:pt x="626" y="363"/>
                    <a:pt x="634" y="359"/>
                  </a:cubicBezTo>
                  <a:cubicBezTo>
                    <a:pt x="662" y="331"/>
                    <a:pt x="738" y="237"/>
                    <a:pt x="738" y="237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9"/>
            <p:cNvSpPr/>
            <p:nvPr/>
          </p:nvSpPr>
          <p:spPr>
            <a:xfrm>
              <a:off x="574052" y="2596747"/>
              <a:ext cx="1095975" cy="750557"/>
            </a:xfrm>
            <a:custGeom>
              <a:avLst/>
              <a:gdLst/>
              <a:ahLst/>
              <a:cxnLst/>
              <a:rect l="l" t="t" r="r" b="b"/>
              <a:pathLst>
                <a:path w="5010" h="3431" extrusionOk="0">
                  <a:moveTo>
                    <a:pt x="2008" y="0"/>
                  </a:moveTo>
                  <a:cubicBezTo>
                    <a:pt x="1675" y="0"/>
                    <a:pt x="1333" y="114"/>
                    <a:pt x="993" y="389"/>
                  </a:cubicBezTo>
                  <a:cubicBezTo>
                    <a:pt x="1" y="1192"/>
                    <a:pt x="294" y="2732"/>
                    <a:pt x="993" y="3139"/>
                  </a:cubicBezTo>
                  <a:cubicBezTo>
                    <a:pt x="1301" y="3320"/>
                    <a:pt x="1744" y="3431"/>
                    <a:pt x="2257" y="3431"/>
                  </a:cubicBezTo>
                  <a:cubicBezTo>
                    <a:pt x="2922" y="3431"/>
                    <a:pt x="3703" y="3244"/>
                    <a:pt x="4461" y="2780"/>
                  </a:cubicBezTo>
                  <a:cubicBezTo>
                    <a:pt x="4698" y="2638"/>
                    <a:pt x="5009" y="1882"/>
                    <a:pt x="4575" y="1806"/>
                  </a:cubicBezTo>
                  <a:cubicBezTo>
                    <a:pt x="4140" y="1721"/>
                    <a:pt x="4045" y="1296"/>
                    <a:pt x="3800" y="1012"/>
                  </a:cubicBezTo>
                  <a:cubicBezTo>
                    <a:pt x="3312" y="468"/>
                    <a:pt x="2681" y="0"/>
                    <a:pt x="2008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9"/>
            <p:cNvSpPr/>
            <p:nvPr/>
          </p:nvSpPr>
          <p:spPr>
            <a:xfrm>
              <a:off x="667024" y="2590622"/>
              <a:ext cx="783808" cy="305167"/>
            </a:xfrm>
            <a:custGeom>
              <a:avLst/>
              <a:gdLst/>
              <a:ahLst/>
              <a:cxnLst/>
              <a:rect l="l" t="t" r="r" b="b"/>
              <a:pathLst>
                <a:path w="3583" h="1395" extrusionOk="0">
                  <a:moveTo>
                    <a:pt x="1578" y="0"/>
                  </a:moveTo>
                  <a:cubicBezTo>
                    <a:pt x="1245" y="0"/>
                    <a:pt x="904" y="114"/>
                    <a:pt x="568" y="388"/>
                  </a:cubicBezTo>
                  <a:cubicBezTo>
                    <a:pt x="256" y="643"/>
                    <a:pt x="76" y="1012"/>
                    <a:pt x="1" y="1352"/>
                  </a:cubicBezTo>
                  <a:cubicBezTo>
                    <a:pt x="15" y="1320"/>
                    <a:pt x="43" y="1309"/>
                    <a:pt x="81" y="1309"/>
                  </a:cubicBezTo>
                  <a:cubicBezTo>
                    <a:pt x="181" y="1309"/>
                    <a:pt x="345" y="1391"/>
                    <a:pt x="471" y="1391"/>
                  </a:cubicBezTo>
                  <a:cubicBezTo>
                    <a:pt x="521" y="1391"/>
                    <a:pt x="565" y="1379"/>
                    <a:pt x="596" y="1343"/>
                  </a:cubicBezTo>
                  <a:cubicBezTo>
                    <a:pt x="1024" y="863"/>
                    <a:pt x="1365" y="672"/>
                    <a:pt x="1692" y="672"/>
                  </a:cubicBezTo>
                  <a:cubicBezTo>
                    <a:pt x="2079" y="672"/>
                    <a:pt x="2445" y="940"/>
                    <a:pt x="2912" y="1314"/>
                  </a:cubicBezTo>
                  <a:cubicBezTo>
                    <a:pt x="2966" y="1364"/>
                    <a:pt x="3079" y="1395"/>
                    <a:pt x="3209" y="1395"/>
                  </a:cubicBezTo>
                  <a:cubicBezTo>
                    <a:pt x="3330" y="1395"/>
                    <a:pt x="3465" y="1368"/>
                    <a:pt x="3583" y="1305"/>
                  </a:cubicBezTo>
                  <a:cubicBezTo>
                    <a:pt x="3526" y="1210"/>
                    <a:pt x="3469" y="1116"/>
                    <a:pt x="3394" y="1031"/>
                  </a:cubicBezTo>
                  <a:cubicBezTo>
                    <a:pt x="2910" y="483"/>
                    <a:pt x="2263" y="0"/>
                    <a:pt x="1578" y="0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9"/>
            <p:cNvSpPr/>
            <p:nvPr/>
          </p:nvSpPr>
          <p:spPr>
            <a:xfrm>
              <a:off x="1181977" y="2845037"/>
              <a:ext cx="186163" cy="392888"/>
            </a:xfrm>
            <a:custGeom>
              <a:avLst/>
              <a:gdLst/>
              <a:ahLst/>
              <a:cxnLst/>
              <a:rect l="l" t="t" r="r" b="b"/>
              <a:pathLst>
                <a:path w="851" h="1796" extrusionOk="0">
                  <a:moveTo>
                    <a:pt x="482" y="0"/>
                  </a:moveTo>
                  <a:lnTo>
                    <a:pt x="0" y="1796"/>
                  </a:lnTo>
                  <a:lnTo>
                    <a:pt x="614" y="1635"/>
                  </a:lnTo>
                  <a:cubicBezTo>
                    <a:pt x="851" y="671"/>
                    <a:pt x="482" y="0"/>
                    <a:pt x="482" y="0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9"/>
            <p:cNvSpPr/>
            <p:nvPr/>
          </p:nvSpPr>
          <p:spPr>
            <a:xfrm>
              <a:off x="609272" y="2819005"/>
              <a:ext cx="1011097" cy="532237"/>
            </a:xfrm>
            <a:custGeom>
              <a:avLst/>
              <a:gdLst/>
              <a:ahLst/>
              <a:cxnLst/>
              <a:rect l="l" t="t" r="r" b="b"/>
              <a:pathLst>
                <a:path w="4622" h="2433" extrusionOk="0">
                  <a:moveTo>
                    <a:pt x="476" y="1"/>
                  </a:moveTo>
                  <a:cubicBezTo>
                    <a:pt x="465" y="1"/>
                    <a:pt x="454" y="2"/>
                    <a:pt x="444" y="6"/>
                  </a:cubicBezTo>
                  <a:cubicBezTo>
                    <a:pt x="388" y="15"/>
                    <a:pt x="331" y="63"/>
                    <a:pt x="303" y="119"/>
                  </a:cubicBezTo>
                  <a:cubicBezTo>
                    <a:pt x="0" y="913"/>
                    <a:pt x="218" y="1830"/>
                    <a:pt x="728" y="2142"/>
                  </a:cubicBezTo>
                  <a:cubicBezTo>
                    <a:pt x="1030" y="2321"/>
                    <a:pt x="1486" y="2432"/>
                    <a:pt x="2014" y="2432"/>
                  </a:cubicBezTo>
                  <a:cubicBezTo>
                    <a:pt x="2708" y="2432"/>
                    <a:pt x="3525" y="2241"/>
                    <a:pt x="4281" y="1764"/>
                  </a:cubicBezTo>
                  <a:cubicBezTo>
                    <a:pt x="4433" y="1669"/>
                    <a:pt x="4622" y="1310"/>
                    <a:pt x="4612" y="1055"/>
                  </a:cubicBezTo>
                  <a:lnTo>
                    <a:pt x="4612" y="1055"/>
                  </a:lnTo>
                  <a:cubicBezTo>
                    <a:pt x="4389" y="1278"/>
                    <a:pt x="3986" y="1399"/>
                    <a:pt x="3494" y="1399"/>
                  </a:cubicBezTo>
                  <a:cubicBezTo>
                    <a:pt x="3150" y="1399"/>
                    <a:pt x="2763" y="1340"/>
                    <a:pt x="2363" y="1216"/>
                  </a:cubicBezTo>
                  <a:cubicBezTo>
                    <a:pt x="1560" y="970"/>
                    <a:pt x="917" y="535"/>
                    <a:pt x="615" y="81"/>
                  </a:cubicBezTo>
                  <a:cubicBezTo>
                    <a:pt x="583" y="35"/>
                    <a:pt x="527" y="1"/>
                    <a:pt x="476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9"/>
            <p:cNvSpPr/>
            <p:nvPr/>
          </p:nvSpPr>
          <p:spPr>
            <a:xfrm>
              <a:off x="948345" y="3289552"/>
              <a:ext cx="140661" cy="1085475"/>
            </a:xfrm>
            <a:custGeom>
              <a:avLst/>
              <a:gdLst/>
              <a:ahLst/>
              <a:cxnLst/>
              <a:rect l="l" t="t" r="r" b="b"/>
              <a:pathLst>
                <a:path w="643" h="4962" extrusionOk="0">
                  <a:moveTo>
                    <a:pt x="208" y="0"/>
                  </a:moveTo>
                  <a:cubicBezTo>
                    <a:pt x="95" y="709"/>
                    <a:pt x="0" y="1427"/>
                    <a:pt x="19" y="1607"/>
                  </a:cubicBezTo>
                  <a:cubicBezTo>
                    <a:pt x="57" y="1985"/>
                    <a:pt x="255" y="3128"/>
                    <a:pt x="359" y="4962"/>
                  </a:cubicBezTo>
                  <a:lnTo>
                    <a:pt x="482" y="4962"/>
                  </a:lnTo>
                  <a:cubicBezTo>
                    <a:pt x="435" y="3686"/>
                    <a:pt x="350" y="1947"/>
                    <a:pt x="359" y="1645"/>
                  </a:cubicBezTo>
                  <a:cubicBezTo>
                    <a:pt x="359" y="1493"/>
                    <a:pt x="501" y="718"/>
                    <a:pt x="643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9"/>
            <p:cNvSpPr/>
            <p:nvPr/>
          </p:nvSpPr>
          <p:spPr>
            <a:xfrm>
              <a:off x="948345" y="3289552"/>
              <a:ext cx="140661" cy="549956"/>
            </a:xfrm>
            <a:custGeom>
              <a:avLst/>
              <a:gdLst/>
              <a:ahLst/>
              <a:cxnLst/>
              <a:rect l="l" t="t" r="r" b="b"/>
              <a:pathLst>
                <a:path w="643" h="2514" extrusionOk="0">
                  <a:moveTo>
                    <a:pt x="208" y="0"/>
                  </a:moveTo>
                  <a:cubicBezTo>
                    <a:pt x="95" y="709"/>
                    <a:pt x="0" y="1427"/>
                    <a:pt x="19" y="1607"/>
                  </a:cubicBezTo>
                  <a:cubicBezTo>
                    <a:pt x="28" y="1777"/>
                    <a:pt x="66" y="2079"/>
                    <a:pt x="123" y="2514"/>
                  </a:cubicBezTo>
                  <a:cubicBezTo>
                    <a:pt x="189" y="2202"/>
                    <a:pt x="265" y="1937"/>
                    <a:pt x="359" y="1777"/>
                  </a:cubicBezTo>
                  <a:lnTo>
                    <a:pt x="359" y="1645"/>
                  </a:lnTo>
                  <a:cubicBezTo>
                    <a:pt x="359" y="1493"/>
                    <a:pt x="501" y="718"/>
                    <a:pt x="643" y="0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9"/>
            <p:cNvSpPr/>
            <p:nvPr/>
          </p:nvSpPr>
          <p:spPr>
            <a:xfrm>
              <a:off x="2722024" y="3020699"/>
              <a:ext cx="209132" cy="1364609"/>
            </a:xfrm>
            <a:custGeom>
              <a:avLst/>
              <a:gdLst/>
              <a:ahLst/>
              <a:cxnLst/>
              <a:rect l="l" t="t" r="r" b="b"/>
              <a:pathLst>
                <a:path w="956" h="6238" extrusionOk="0">
                  <a:moveTo>
                    <a:pt x="483" y="1"/>
                  </a:moveTo>
                  <a:lnTo>
                    <a:pt x="1" y="104"/>
                  </a:lnTo>
                  <a:cubicBezTo>
                    <a:pt x="1" y="104"/>
                    <a:pt x="568" y="2741"/>
                    <a:pt x="577" y="3034"/>
                  </a:cubicBezTo>
                  <a:cubicBezTo>
                    <a:pt x="596" y="3337"/>
                    <a:pt x="568" y="5009"/>
                    <a:pt x="530" y="6238"/>
                  </a:cubicBezTo>
                  <a:lnTo>
                    <a:pt x="606" y="6238"/>
                  </a:lnTo>
                  <a:cubicBezTo>
                    <a:pt x="710" y="4480"/>
                    <a:pt x="899" y="3365"/>
                    <a:pt x="936" y="2996"/>
                  </a:cubicBezTo>
                  <a:cubicBezTo>
                    <a:pt x="955" y="26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9"/>
            <p:cNvSpPr/>
            <p:nvPr/>
          </p:nvSpPr>
          <p:spPr>
            <a:xfrm>
              <a:off x="2720055" y="3020699"/>
              <a:ext cx="208913" cy="781621"/>
            </a:xfrm>
            <a:custGeom>
              <a:avLst/>
              <a:gdLst/>
              <a:ahLst/>
              <a:cxnLst/>
              <a:rect l="l" t="t" r="r" b="b"/>
              <a:pathLst>
                <a:path w="955" h="3573" extrusionOk="0">
                  <a:moveTo>
                    <a:pt x="482" y="1"/>
                  </a:moveTo>
                  <a:lnTo>
                    <a:pt x="0" y="104"/>
                  </a:lnTo>
                  <a:cubicBezTo>
                    <a:pt x="0" y="104"/>
                    <a:pt x="567" y="2741"/>
                    <a:pt x="577" y="3034"/>
                  </a:cubicBezTo>
                  <a:cubicBezTo>
                    <a:pt x="586" y="3072"/>
                    <a:pt x="586" y="3119"/>
                    <a:pt x="586" y="3176"/>
                  </a:cubicBezTo>
                  <a:cubicBezTo>
                    <a:pt x="681" y="3252"/>
                    <a:pt x="775" y="3384"/>
                    <a:pt x="860" y="3573"/>
                  </a:cubicBezTo>
                  <a:cubicBezTo>
                    <a:pt x="898" y="3308"/>
                    <a:pt x="917" y="3119"/>
                    <a:pt x="927" y="3006"/>
                  </a:cubicBezTo>
                  <a:cubicBezTo>
                    <a:pt x="955" y="2637"/>
                    <a:pt x="482" y="1"/>
                    <a:pt x="482" y="1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9"/>
            <p:cNvSpPr/>
            <p:nvPr/>
          </p:nvSpPr>
          <p:spPr>
            <a:xfrm>
              <a:off x="2401545" y="3266801"/>
              <a:ext cx="167787" cy="82909"/>
            </a:xfrm>
            <a:custGeom>
              <a:avLst/>
              <a:gdLst/>
              <a:ahLst/>
              <a:cxnLst/>
              <a:rect l="l" t="t" r="r" b="b"/>
              <a:pathLst>
                <a:path w="767" h="379" extrusionOk="0">
                  <a:moveTo>
                    <a:pt x="1" y="0"/>
                  </a:moveTo>
                  <a:cubicBezTo>
                    <a:pt x="1" y="0"/>
                    <a:pt x="58" y="236"/>
                    <a:pt x="67" y="236"/>
                  </a:cubicBezTo>
                  <a:cubicBezTo>
                    <a:pt x="86" y="236"/>
                    <a:pt x="143" y="199"/>
                    <a:pt x="143" y="199"/>
                  </a:cubicBezTo>
                  <a:cubicBezTo>
                    <a:pt x="143" y="199"/>
                    <a:pt x="181" y="331"/>
                    <a:pt x="209" y="331"/>
                  </a:cubicBezTo>
                  <a:cubicBezTo>
                    <a:pt x="247" y="331"/>
                    <a:pt x="284" y="284"/>
                    <a:pt x="284" y="284"/>
                  </a:cubicBezTo>
                  <a:cubicBezTo>
                    <a:pt x="284" y="284"/>
                    <a:pt x="380" y="379"/>
                    <a:pt x="421" y="379"/>
                  </a:cubicBezTo>
                  <a:cubicBezTo>
                    <a:pt x="423" y="379"/>
                    <a:pt x="425" y="379"/>
                    <a:pt x="426" y="378"/>
                  </a:cubicBezTo>
                  <a:cubicBezTo>
                    <a:pt x="464" y="359"/>
                    <a:pt x="483" y="312"/>
                    <a:pt x="483" y="312"/>
                  </a:cubicBezTo>
                  <a:cubicBezTo>
                    <a:pt x="483" y="312"/>
                    <a:pt x="550" y="379"/>
                    <a:pt x="597" y="379"/>
                  </a:cubicBezTo>
                  <a:cubicBezTo>
                    <a:pt x="600" y="379"/>
                    <a:pt x="603" y="379"/>
                    <a:pt x="606" y="378"/>
                  </a:cubicBezTo>
                  <a:cubicBezTo>
                    <a:pt x="653" y="359"/>
                    <a:pt x="748" y="293"/>
                    <a:pt x="748" y="293"/>
                  </a:cubicBezTo>
                  <a:lnTo>
                    <a:pt x="766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9"/>
            <p:cNvSpPr/>
            <p:nvPr/>
          </p:nvSpPr>
          <p:spPr>
            <a:xfrm>
              <a:off x="1351513" y="3161360"/>
              <a:ext cx="223351" cy="178069"/>
            </a:xfrm>
            <a:custGeom>
              <a:avLst/>
              <a:gdLst/>
              <a:ahLst/>
              <a:cxnLst/>
              <a:rect l="l" t="t" r="r" b="b"/>
              <a:pathLst>
                <a:path w="1021" h="814" extrusionOk="0">
                  <a:moveTo>
                    <a:pt x="926" y="0"/>
                  </a:moveTo>
                  <a:lnTo>
                    <a:pt x="0" y="577"/>
                  </a:lnTo>
                  <a:cubicBezTo>
                    <a:pt x="0" y="577"/>
                    <a:pt x="132" y="803"/>
                    <a:pt x="217" y="813"/>
                  </a:cubicBezTo>
                  <a:cubicBezTo>
                    <a:pt x="219" y="813"/>
                    <a:pt x="220" y="813"/>
                    <a:pt x="221" y="813"/>
                  </a:cubicBezTo>
                  <a:cubicBezTo>
                    <a:pt x="308" y="813"/>
                    <a:pt x="473" y="520"/>
                    <a:pt x="473" y="520"/>
                  </a:cubicBezTo>
                  <a:cubicBezTo>
                    <a:pt x="473" y="520"/>
                    <a:pt x="501" y="624"/>
                    <a:pt x="558" y="633"/>
                  </a:cubicBezTo>
                  <a:cubicBezTo>
                    <a:pt x="559" y="634"/>
                    <a:pt x="560" y="634"/>
                    <a:pt x="561" y="634"/>
                  </a:cubicBezTo>
                  <a:cubicBezTo>
                    <a:pt x="617" y="634"/>
                    <a:pt x="699" y="378"/>
                    <a:pt x="699" y="378"/>
                  </a:cubicBezTo>
                  <a:lnTo>
                    <a:pt x="699" y="378"/>
                  </a:lnTo>
                  <a:cubicBezTo>
                    <a:pt x="699" y="378"/>
                    <a:pt x="671" y="501"/>
                    <a:pt x="737" y="520"/>
                  </a:cubicBezTo>
                  <a:cubicBezTo>
                    <a:pt x="739" y="520"/>
                    <a:pt x="740" y="520"/>
                    <a:pt x="742" y="520"/>
                  </a:cubicBezTo>
                  <a:cubicBezTo>
                    <a:pt x="816" y="520"/>
                    <a:pt x="909" y="290"/>
                    <a:pt x="1021" y="114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9"/>
            <p:cNvSpPr/>
            <p:nvPr/>
          </p:nvSpPr>
          <p:spPr>
            <a:xfrm>
              <a:off x="1107381" y="3274895"/>
              <a:ext cx="159474" cy="99972"/>
            </a:xfrm>
            <a:custGeom>
              <a:avLst/>
              <a:gdLst/>
              <a:ahLst/>
              <a:cxnLst/>
              <a:rect l="l" t="t" r="r" b="b"/>
              <a:pathLst>
                <a:path w="729" h="457" extrusionOk="0">
                  <a:moveTo>
                    <a:pt x="20" y="1"/>
                  </a:moveTo>
                  <a:lnTo>
                    <a:pt x="1" y="256"/>
                  </a:lnTo>
                  <a:cubicBezTo>
                    <a:pt x="1" y="256"/>
                    <a:pt x="67" y="351"/>
                    <a:pt x="105" y="379"/>
                  </a:cubicBezTo>
                  <a:cubicBezTo>
                    <a:pt x="111" y="382"/>
                    <a:pt x="118" y="383"/>
                    <a:pt x="126" y="383"/>
                  </a:cubicBezTo>
                  <a:cubicBezTo>
                    <a:pt x="166" y="383"/>
                    <a:pt x="218" y="351"/>
                    <a:pt x="218" y="351"/>
                  </a:cubicBezTo>
                  <a:cubicBezTo>
                    <a:pt x="218" y="351"/>
                    <a:pt x="247" y="407"/>
                    <a:pt x="275" y="436"/>
                  </a:cubicBezTo>
                  <a:cubicBezTo>
                    <a:pt x="277" y="438"/>
                    <a:pt x="281" y="439"/>
                    <a:pt x="286" y="439"/>
                  </a:cubicBezTo>
                  <a:cubicBezTo>
                    <a:pt x="323" y="439"/>
                    <a:pt x="417" y="388"/>
                    <a:pt x="417" y="388"/>
                  </a:cubicBezTo>
                  <a:cubicBezTo>
                    <a:pt x="417" y="388"/>
                    <a:pt x="436" y="445"/>
                    <a:pt x="473" y="455"/>
                  </a:cubicBezTo>
                  <a:cubicBezTo>
                    <a:pt x="476" y="456"/>
                    <a:pt x="479" y="457"/>
                    <a:pt x="482" y="457"/>
                  </a:cubicBezTo>
                  <a:cubicBezTo>
                    <a:pt x="520" y="457"/>
                    <a:pt x="568" y="360"/>
                    <a:pt x="568" y="360"/>
                  </a:cubicBezTo>
                  <a:cubicBezTo>
                    <a:pt x="568" y="360"/>
                    <a:pt x="606" y="407"/>
                    <a:pt x="615" y="417"/>
                  </a:cubicBezTo>
                  <a:cubicBezTo>
                    <a:pt x="625" y="417"/>
                    <a:pt x="729" y="209"/>
                    <a:pt x="729" y="209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9"/>
            <p:cNvSpPr/>
            <p:nvPr/>
          </p:nvSpPr>
          <p:spPr>
            <a:xfrm>
              <a:off x="1231416" y="3268770"/>
              <a:ext cx="176100" cy="95597"/>
            </a:xfrm>
            <a:custGeom>
              <a:avLst/>
              <a:gdLst/>
              <a:ahLst/>
              <a:cxnLst/>
              <a:rect l="l" t="t" r="r" b="b"/>
              <a:pathLst>
                <a:path w="805" h="437" extrusionOk="0">
                  <a:moveTo>
                    <a:pt x="804" y="1"/>
                  </a:moveTo>
                  <a:lnTo>
                    <a:pt x="1" y="57"/>
                  </a:lnTo>
                  <a:lnTo>
                    <a:pt x="39" y="350"/>
                  </a:lnTo>
                  <a:cubicBezTo>
                    <a:pt x="39" y="350"/>
                    <a:pt x="133" y="426"/>
                    <a:pt x="180" y="435"/>
                  </a:cubicBezTo>
                  <a:cubicBezTo>
                    <a:pt x="183" y="436"/>
                    <a:pt x="186" y="436"/>
                    <a:pt x="189" y="436"/>
                  </a:cubicBezTo>
                  <a:cubicBezTo>
                    <a:pt x="235" y="436"/>
                    <a:pt x="294" y="369"/>
                    <a:pt x="294" y="369"/>
                  </a:cubicBezTo>
                  <a:cubicBezTo>
                    <a:pt x="294" y="369"/>
                    <a:pt x="332" y="416"/>
                    <a:pt x="369" y="426"/>
                  </a:cubicBezTo>
                  <a:cubicBezTo>
                    <a:pt x="371" y="426"/>
                    <a:pt x="372" y="426"/>
                    <a:pt x="373" y="426"/>
                  </a:cubicBezTo>
                  <a:cubicBezTo>
                    <a:pt x="407" y="426"/>
                    <a:pt x="511" y="322"/>
                    <a:pt x="511" y="322"/>
                  </a:cubicBezTo>
                  <a:cubicBezTo>
                    <a:pt x="511" y="322"/>
                    <a:pt x="558" y="369"/>
                    <a:pt x="587" y="369"/>
                  </a:cubicBezTo>
                  <a:cubicBezTo>
                    <a:pt x="625" y="369"/>
                    <a:pt x="662" y="227"/>
                    <a:pt x="662" y="227"/>
                  </a:cubicBezTo>
                  <a:cubicBezTo>
                    <a:pt x="662" y="227"/>
                    <a:pt x="719" y="275"/>
                    <a:pt x="729" y="275"/>
                  </a:cubicBezTo>
                  <a:cubicBezTo>
                    <a:pt x="757" y="275"/>
                    <a:pt x="804" y="1"/>
                    <a:pt x="804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9"/>
            <p:cNvSpPr/>
            <p:nvPr/>
          </p:nvSpPr>
          <p:spPr>
            <a:xfrm>
              <a:off x="2461703" y="2793847"/>
              <a:ext cx="891218" cy="632647"/>
            </a:xfrm>
            <a:custGeom>
              <a:avLst/>
              <a:gdLst/>
              <a:ahLst/>
              <a:cxnLst/>
              <a:rect l="l" t="t" r="r" b="b"/>
              <a:pathLst>
                <a:path w="4074" h="2892" extrusionOk="0">
                  <a:moveTo>
                    <a:pt x="2049" y="0"/>
                  </a:moveTo>
                  <a:cubicBezTo>
                    <a:pt x="1265" y="0"/>
                    <a:pt x="0" y="244"/>
                    <a:pt x="0" y="244"/>
                  </a:cubicBezTo>
                  <a:cubicBezTo>
                    <a:pt x="0" y="244"/>
                    <a:pt x="0" y="1812"/>
                    <a:pt x="1503" y="2446"/>
                  </a:cubicBezTo>
                  <a:cubicBezTo>
                    <a:pt x="1563" y="2470"/>
                    <a:pt x="1609" y="2480"/>
                    <a:pt x="1643" y="2480"/>
                  </a:cubicBezTo>
                  <a:cubicBezTo>
                    <a:pt x="1768" y="2480"/>
                    <a:pt x="1739" y="2351"/>
                    <a:pt x="1739" y="2351"/>
                  </a:cubicBezTo>
                  <a:lnTo>
                    <a:pt x="1739" y="2351"/>
                  </a:lnTo>
                  <a:cubicBezTo>
                    <a:pt x="1739" y="2351"/>
                    <a:pt x="2060" y="2644"/>
                    <a:pt x="2287" y="2644"/>
                  </a:cubicBezTo>
                  <a:cubicBezTo>
                    <a:pt x="2429" y="2644"/>
                    <a:pt x="2382" y="2493"/>
                    <a:pt x="2382" y="2493"/>
                  </a:cubicBezTo>
                  <a:lnTo>
                    <a:pt x="2382" y="2493"/>
                  </a:lnTo>
                  <a:cubicBezTo>
                    <a:pt x="2382" y="2493"/>
                    <a:pt x="2741" y="2795"/>
                    <a:pt x="2854" y="2795"/>
                  </a:cubicBezTo>
                  <a:cubicBezTo>
                    <a:pt x="2977" y="2795"/>
                    <a:pt x="2892" y="2588"/>
                    <a:pt x="2892" y="2587"/>
                  </a:cubicBezTo>
                  <a:lnTo>
                    <a:pt x="2892" y="2587"/>
                  </a:lnTo>
                  <a:cubicBezTo>
                    <a:pt x="2892" y="2588"/>
                    <a:pt x="3118" y="2892"/>
                    <a:pt x="3295" y="2892"/>
                  </a:cubicBezTo>
                  <a:cubicBezTo>
                    <a:pt x="3302" y="2892"/>
                    <a:pt x="3310" y="2891"/>
                    <a:pt x="3317" y="2890"/>
                  </a:cubicBezTo>
                  <a:cubicBezTo>
                    <a:pt x="3449" y="2880"/>
                    <a:pt x="3317" y="2597"/>
                    <a:pt x="3317" y="2597"/>
                  </a:cubicBezTo>
                  <a:lnTo>
                    <a:pt x="3317" y="2597"/>
                  </a:lnTo>
                  <a:cubicBezTo>
                    <a:pt x="3317" y="2597"/>
                    <a:pt x="3539" y="2768"/>
                    <a:pt x="3733" y="2768"/>
                  </a:cubicBezTo>
                  <a:cubicBezTo>
                    <a:pt x="3776" y="2768"/>
                    <a:pt x="3818" y="2759"/>
                    <a:pt x="3856" y="2739"/>
                  </a:cubicBezTo>
                  <a:cubicBezTo>
                    <a:pt x="4073" y="2635"/>
                    <a:pt x="3232" y="556"/>
                    <a:pt x="2599" y="92"/>
                  </a:cubicBezTo>
                  <a:cubicBezTo>
                    <a:pt x="2505" y="26"/>
                    <a:pt x="2302" y="0"/>
                    <a:pt x="2049" y="0"/>
                  </a:cubicBezTo>
                  <a:close/>
                </a:path>
              </a:pathLst>
            </a:custGeom>
            <a:solidFill>
              <a:srgbClr val="D1BE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9"/>
            <p:cNvSpPr/>
            <p:nvPr/>
          </p:nvSpPr>
          <p:spPr>
            <a:xfrm>
              <a:off x="2434796" y="2656687"/>
              <a:ext cx="800215" cy="586926"/>
            </a:xfrm>
            <a:custGeom>
              <a:avLst/>
              <a:gdLst/>
              <a:ahLst/>
              <a:cxnLst/>
              <a:rect l="l" t="t" r="r" b="b"/>
              <a:pathLst>
                <a:path w="3658" h="2683" extrusionOk="0">
                  <a:moveTo>
                    <a:pt x="1492" y="0"/>
                  </a:moveTo>
                  <a:cubicBezTo>
                    <a:pt x="943" y="0"/>
                    <a:pt x="245" y="221"/>
                    <a:pt x="142" y="493"/>
                  </a:cubicBezTo>
                  <a:cubicBezTo>
                    <a:pt x="0" y="852"/>
                    <a:pt x="350" y="1882"/>
                    <a:pt x="1106" y="2232"/>
                  </a:cubicBezTo>
                  <a:cubicBezTo>
                    <a:pt x="1378" y="2357"/>
                    <a:pt x="1637" y="2398"/>
                    <a:pt x="1889" y="2398"/>
                  </a:cubicBezTo>
                  <a:cubicBezTo>
                    <a:pt x="2224" y="2398"/>
                    <a:pt x="2545" y="2326"/>
                    <a:pt x="2864" y="2288"/>
                  </a:cubicBezTo>
                  <a:cubicBezTo>
                    <a:pt x="2867" y="2288"/>
                    <a:pt x="2871" y="2288"/>
                    <a:pt x="2875" y="2288"/>
                  </a:cubicBezTo>
                  <a:cubicBezTo>
                    <a:pt x="3057" y="2288"/>
                    <a:pt x="3436" y="2682"/>
                    <a:pt x="3621" y="2682"/>
                  </a:cubicBezTo>
                  <a:cubicBezTo>
                    <a:pt x="3634" y="2682"/>
                    <a:pt x="3646" y="2680"/>
                    <a:pt x="3658" y="2676"/>
                  </a:cubicBezTo>
                  <a:cubicBezTo>
                    <a:pt x="3610" y="2279"/>
                    <a:pt x="2883" y="389"/>
                    <a:pt x="1909" y="58"/>
                  </a:cubicBezTo>
                  <a:cubicBezTo>
                    <a:pt x="1794" y="18"/>
                    <a:pt x="1649" y="0"/>
                    <a:pt x="1492" y="0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9"/>
            <p:cNvSpPr/>
            <p:nvPr/>
          </p:nvSpPr>
          <p:spPr>
            <a:xfrm>
              <a:off x="2010846" y="3006261"/>
              <a:ext cx="258790" cy="1422580"/>
            </a:xfrm>
            <a:custGeom>
              <a:avLst/>
              <a:gdLst/>
              <a:ahLst/>
              <a:cxnLst/>
              <a:rect l="l" t="t" r="r" b="b"/>
              <a:pathLst>
                <a:path w="1183" h="6503" extrusionOk="0">
                  <a:moveTo>
                    <a:pt x="889" y="0"/>
                  </a:moveTo>
                  <a:cubicBezTo>
                    <a:pt x="1" y="756"/>
                    <a:pt x="237" y="4178"/>
                    <a:pt x="417" y="6502"/>
                  </a:cubicBezTo>
                  <a:lnTo>
                    <a:pt x="587" y="6502"/>
                  </a:lnTo>
                  <a:cubicBezTo>
                    <a:pt x="95" y="1182"/>
                    <a:pt x="1182" y="501"/>
                    <a:pt x="1182" y="501"/>
                  </a:cubicBezTo>
                  <a:lnTo>
                    <a:pt x="889" y="0"/>
                  </a:ln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9"/>
            <p:cNvSpPr/>
            <p:nvPr/>
          </p:nvSpPr>
          <p:spPr>
            <a:xfrm>
              <a:off x="2039940" y="3051762"/>
              <a:ext cx="252446" cy="1374891"/>
            </a:xfrm>
            <a:custGeom>
              <a:avLst/>
              <a:gdLst/>
              <a:ahLst/>
              <a:cxnLst/>
              <a:rect l="l" t="t" r="r" b="b"/>
              <a:pathLst>
                <a:path w="1154" h="6285" extrusionOk="0">
                  <a:moveTo>
                    <a:pt x="907" y="0"/>
                  </a:moveTo>
                  <a:cubicBezTo>
                    <a:pt x="643" y="378"/>
                    <a:pt x="0" y="1749"/>
                    <a:pt x="359" y="6285"/>
                  </a:cubicBezTo>
                  <a:lnTo>
                    <a:pt x="482" y="6285"/>
                  </a:lnTo>
                  <a:cubicBezTo>
                    <a:pt x="10" y="974"/>
                    <a:pt x="1153" y="341"/>
                    <a:pt x="1153" y="341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9"/>
            <p:cNvSpPr/>
            <p:nvPr/>
          </p:nvSpPr>
          <p:spPr>
            <a:xfrm>
              <a:off x="2089379" y="2951353"/>
              <a:ext cx="273666" cy="323761"/>
            </a:xfrm>
            <a:custGeom>
              <a:avLst/>
              <a:gdLst/>
              <a:ahLst/>
              <a:cxnLst/>
              <a:rect l="l" t="t" r="r" b="b"/>
              <a:pathLst>
                <a:path w="1251" h="1480" extrusionOk="0">
                  <a:moveTo>
                    <a:pt x="518" y="1"/>
                  </a:moveTo>
                  <a:cubicBezTo>
                    <a:pt x="484" y="1"/>
                    <a:pt x="453" y="11"/>
                    <a:pt x="426" y="34"/>
                  </a:cubicBezTo>
                  <a:cubicBezTo>
                    <a:pt x="162" y="261"/>
                    <a:pt x="39" y="951"/>
                    <a:pt x="1" y="1480"/>
                  </a:cubicBezTo>
                  <a:cubicBezTo>
                    <a:pt x="105" y="1414"/>
                    <a:pt x="190" y="1385"/>
                    <a:pt x="284" y="1385"/>
                  </a:cubicBezTo>
                  <a:cubicBezTo>
                    <a:pt x="369" y="1385"/>
                    <a:pt x="445" y="1404"/>
                    <a:pt x="521" y="1452"/>
                  </a:cubicBezTo>
                  <a:cubicBezTo>
                    <a:pt x="691" y="1263"/>
                    <a:pt x="776" y="1064"/>
                    <a:pt x="1040" y="847"/>
                  </a:cubicBezTo>
                  <a:cubicBezTo>
                    <a:pt x="1251" y="679"/>
                    <a:pt x="795" y="1"/>
                    <a:pt x="518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9"/>
            <p:cNvSpPr/>
            <p:nvPr/>
          </p:nvSpPr>
          <p:spPr>
            <a:xfrm>
              <a:off x="2153475" y="2997948"/>
              <a:ext cx="203007" cy="269072"/>
            </a:xfrm>
            <a:custGeom>
              <a:avLst/>
              <a:gdLst/>
              <a:ahLst/>
              <a:cxnLst/>
              <a:rect l="l" t="t" r="r" b="b"/>
              <a:pathLst>
                <a:path w="928" h="1230" extrusionOk="0">
                  <a:moveTo>
                    <a:pt x="596" y="1"/>
                  </a:moveTo>
                  <a:cubicBezTo>
                    <a:pt x="294" y="114"/>
                    <a:pt x="133" y="851"/>
                    <a:pt x="1" y="1172"/>
                  </a:cubicBezTo>
                  <a:cubicBezTo>
                    <a:pt x="86" y="1172"/>
                    <a:pt x="152" y="1191"/>
                    <a:pt x="228" y="1229"/>
                  </a:cubicBezTo>
                  <a:cubicBezTo>
                    <a:pt x="322" y="1220"/>
                    <a:pt x="511" y="861"/>
                    <a:pt x="785" y="643"/>
                  </a:cubicBezTo>
                  <a:cubicBezTo>
                    <a:pt x="927" y="558"/>
                    <a:pt x="785" y="208"/>
                    <a:pt x="596" y="1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9"/>
            <p:cNvSpPr/>
            <p:nvPr/>
          </p:nvSpPr>
          <p:spPr>
            <a:xfrm>
              <a:off x="1270792" y="1815346"/>
              <a:ext cx="560457" cy="1352359"/>
            </a:xfrm>
            <a:custGeom>
              <a:avLst/>
              <a:gdLst/>
              <a:ahLst/>
              <a:cxnLst/>
              <a:rect l="l" t="t" r="r" b="b"/>
              <a:pathLst>
                <a:path w="2562" h="6182" extrusionOk="0">
                  <a:moveTo>
                    <a:pt x="1229" y="1"/>
                  </a:moveTo>
                  <a:lnTo>
                    <a:pt x="1229" y="1"/>
                  </a:lnTo>
                  <a:cubicBezTo>
                    <a:pt x="0" y="889"/>
                    <a:pt x="1985" y="4424"/>
                    <a:pt x="1957" y="4944"/>
                  </a:cubicBezTo>
                  <a:cubicBezTo>
                    <a:pt x="1919" y="5463"/>
                    <a:pt x="1182" y="5501"/>
                    <a:pt x="1182" y="5501"/>
                  </a:cubicBezTo>
                  <a:lnTo>
                    <a:pt x="1229" y="6182"/>
                  </a:lnTo>
                  <a:cubicBezTo>
                    <a:pt x="1806" y="6049"/>
                    <a:pt x="2562" y="5548"/>
                    <a:pt x="2410" y="4717"/>
                  </a:cubicBezTo>
                  <a:cubicBezTo>
                    <a:pt x="2269" y="3894"/>
                    <a:pt x="388" y="1305"/>
                    <a:pt x="1352" y="360"/>
                  </a:cubicBezTo>
                  <a:lnTo>
                    <a:pt x="1229" y="1"/>
                  </a:ln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9"/>
            <p:cNvSpPr/>
            <p:nvPr/>
          </p:nvSpPr>
          <p:spPr>
            <a:xfrm>
              <a:off x="1440329" y="1803095"/>
              <a:ext cx="109816" cy="347387"/>
            </a:xfrm>
            <a:custGeom>
              <a:avLst/>
              <a:gdLst/>
              <a:ahLst/>
              <a:cxnLst/>
              <a:rect l="l" t="t" r="r" b="b"/>
              <a:pathLst>
                <a:path w="502" h="1588" extrusionOk="0">
                  <a:moveTo>
                    <a:pt x="445" y="0"/>
                  </a:moveTo>
                  <a:cubicBezTo>
                    <a:pt x="48" y="303"/>
                    <a:pt x="0" y="917"/>
                    <a:pt x="104" y="1588"/>
                  </a:cubicBezTo>
                  <a:cubicBezTo>
                    <a:pt x="76" y="992"/>
                    <a:pt x="142" y="416"/>
                    <a:pt x="501" y="161"/>
                  </a:cubicBezTo>
                  <a:lnTo>
                    <a:pt x="445" y="0"/>
                  </a:lnTo>
                  <a:close/>
                </a:path>
              </a:pathLst>
            </a:custGeom>
            <a:solidFill>
              <a:srgbClr val="FFC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9"/>
            <p:cNvSpPr/>
            <p:nvPr/>
          </p:nvSpPr>
          <p:spPr>
            <a:xfrm>
              <a:off x="1529144" y="2555621"/>
              <a:ext cx="227727" cy="467485"/>
            </a:xfrm>
            <a:custGeom>
              <a:avLst/>
              <a:gdLst/>
              <a:ahLst/>
              <a:cxnLst/>
              <a:rect l="l" t="t" r="r" b="b"/>
              <a:pathLst>
                <a:path w="1041" h="2137" extrusionOk="0">
                  <a:moveTo>
                    <a:pt x="237" y="0"/>
                  </a:moveTo>
                  <a:lnTo>
                    <a:pt x="237" y="0"/>
                  </a:lnTo>
                  <a:cubicBezTo>
                    <a:pt x="521" y="728"/>
                    <a:pt x="785" y="1342"/>
                    <a:pt x="776" y="1550"/>
                  </a:cubicBezTo>
                  <a:cubicBezTo>
                    <a:pt x="738" y="2070"/>
                    <a:pt x="1" y="2098"/>
                    <a:pt x="1" y="2098"/>
                  </a:cubicBezTo>
                  <a:lnTo>
                    <a:pt x="114" y="2136"/>
                  </a:lnTo>
                  <a:cubicBezTo>
                    <a:pt x="114" y="2136"/>
                    <a:pt x="122" y="2136"/>
                    <a:pt x="136" y="2136"/>
                  </a:cubicBezTo>
                  <a:cubicBezTo>
                    <a:pt x="267" y="2136"/>
                    <a:pt x="933" y="2113"/>
                    <a:pt x="993" y="1645"/>
                  </a:cubicBezTo>
                  <a:cubicBezTo>
                    <a:pt x="1040" y="1267"/>
                    <a:pt x="568" y="416"/>
                    <a:pt x="237" y="0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9"/>
            <p:cNvSpPr/>
            <p:nvPr/>
          </p:nvSpPr>
          <p:spPr>
            <a:xfrm>
              <a:off x="1411453" y="1891911"/>
              <a:ext cx="225539" cy="591520"/>
            </a:xfrm>
            <a:custGeom>
              <a:avLst/>
              <a:gdLst/>
              <a:ahLst/>
              <a:cxnLst/>
              <a:rect l="l" t="t" r="r" b="b"/>
              <a:pathLst>
                <a:path w="1031" h="2704" extrusionOk="0">
                  <a:moveTo>
                    <a:pt x="709" y="1"/>
                  </a:moveTo>
                  <a:lnTo>
                    <a:pt x="548" y="19"/>
                  </a:lnTo>
                  <a:cubicBezTo>
                    <a:pt x="0" y="672"/>
                    <a:pt x="510" y="1768"/>
                    <a:pt x="1030" y="2703"/>
                  </a:cubicBezTo>
                  <a:cubicBezTo>
                    <a:pt x="558" y="1702"/>
                    <a:pt x="142" y="568"/>
                    <a:pt x="709" y="1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9"/>
            <p:cNvSpPr/>
            <p:nvPr/>
          </p:nvSpPr>
          <p:spPr>
            <a:xfrm>
              <a:off x="1502237" y="2954634"/>
              <a:ext cx="246321" cy="254415"/>
            </a:xfrm>
            <a:custGeom>
              <a:avLst/>
              <a:gdLst/>
              <a:ahLst/>
              <a:cxnLst/>
              <a:rect l="l" t="t" r="r" b="b"/>
              <a:pathLst>
                <a:path w="1126" h="1163" extrusionOk="0">
                  <a:moveTo>
                    <a:pt x="795" y="0"/>
                  </a:moveTo>
                  <a:cubicBezTo>
                    <a:pt x="666" y="145"/>
                    <a:pt x="412" y="175"/>
                    <a:pt x="226" y="175"/>
                  </a:cubicBezTo>
                  <a:cubicBezTo>
                    <a:pt x="97" y="175"/>
                    <a:pt x="1" y="161"/>
                    <a:pt x="1" y="161"/>
                  </a:cubicBezTo>
                  <a:lnTo>
                    <a:pt x="1" y="161"/>
                  </a:lnTo>
                  <a:lnTo>
                    <a:pt x="124" y="1163"/>
                  </a:lnTo>
                  <a:cubicBezTo>
                    <a:pt x="455" y="1106"/>
                    <a:pt x="880" y="709"/>
                    <a:pt x="1126" y="397"/>
                  </a:cubicBezTo>
                  <a:cubicBezTo>
                    <a:pt x="1003" y="284"/>
                    <a:pt x="899" y="151"/>
                    <a:pt x="795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9"/>
            <p:cNvSpPr/>
            <p:nvPr/>
          </p:nvSpPr>
          <p:spPr>
            <a:xfrm>
              <a:off x="1514706" y="2954634"/>
              <a:ext cx="231883" cy="268853"/>
            </a:xfrm>
            <a:custGeom>
              <a:avLst/>
              <a:gdLst/>
              <a:ahLst/>
              <a:cxnLst/>
              <a:rect l="l" t="t" r="r" b="b"/>
              <a:pathLst>
                <a:path w="1060" h="1229" extrusionOk="0">
                  <a:moveTo>
                    <a:pt x="738" y="0"/>
                  </a:moveTo>
                  <a:cubicBezTo>
                    <a:pt x="634" y="47"/>
                    <a:pt x="549" y="123"/>
                    <a:pt x="416" y="151"/>
                  </a:cubicBezTo>
                  <a:cubicBezTo>
                    <a:pt x="454" y="359"/>
                    <a:pt x="275" y="596"/>
                    <a:pt x="1" y="690"/>
                  </a:cubicBezTo>
                  <a:lnTo>
                    <a:pt x="1" y="1229"/>
                  </a:lnTo>
                  <a:cubicBezTo>
                    <a:pt x="426" y="1153"/>
                    <a:pt x="936" y="690"/>
                    <a:pt x="1059" y="397"/>
                  </a:cubicBezTo>
                  <a:cubicBezTo>
                    <a:pt x="946" y="284"/>
                    <a:pt x="842" y="151"/>
                    <a:pt x="738" y="0"/>
                  </a:cubicBezTo>
                  <a:close/>
                </a:path>
              </a:pathLst>
            </a:custGeom>
            <a:solidFill>
              <a:srgbClr val="42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9"/>
            <p:cNvSpPr/>
            <p:nvPr/>
          </p:nvSpPr>
          <p:spPr>
            <a:xfrm>
              <a:off x="1500268" y="1755844"/>
              <a:ext cx="206945" cy="207820"/>
            </a:xfrm>
            <a:custGeom>
              <a:avLst/>
              <a:gdLst/>
              <a:ahLst/>
              <a:cxnLst/>
              <a:rect l="l" t="t" r="r" b="b"/>
              <a:pathLst>
                <a:path w="946" h="950" extrusionOk="0">
                  <a:moveTo>
                    <a:pt x="471" y="1"/>
                  </a:moveTo>
                  <a:cubicBezTo>
                    <a:pt x="446" y="1"/>
                    <a:pt x="422" y="3"/>
                    <a:pt x="397" y="8"/>
                  </a:cubicBezTo>
                  <a:cubicBezTo>
                    <a:pt x="161" y="55"/>
                    <a:pt x="0" y="301"/>
                    <a:pt x="38" y="566"/>
                  </a:cubicBezTo>
                  <a:cubicBezTo>
                    <a:pt x="64" y="796"/>
                    <a:pt x="251" y="949"/>
                    <a:pt x="461" y="949"/>
                  </a:cubicBezTo>
                  <a:cubicBezTo>
                    <a:pt x="484" y="949"/>
                    <a:pt x="507" y="948"/>
                    <a:pt x="530" y="944"/>
                  </a:cubicBezTo>
                  <a:cubicBezTo>
                    <a:pt x="766" y="887"/>
                    <a:pt x="946" y="670"/>
                    <a:pt x="908" y="405"/>
                  </a:cubicBezTo>
                  <a:cubicBezTo>
                    <a:pt x="874" y="176"/>
                    <a:pt x="681" y="1"/>
                    <a:pt x="471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9"/>
            <p:cNvSpPr/>
            <p:nvPr/>
          </p:nvSpPr>
          <p:spPr>
            <a:xfrm>
              <a:off x="1576833" y="1810752"/>
              <a:ext cx="163412" cy="203444"/>
            </a:xfrm>
            <a:custGeom>
              <a:avLst/>
              <a:gdLst/>
              <a:ahLst/>
              <a:cxnLst/>
              <a:rect l="l" t="t" r="r" b="b"/>
              <a:pathLst>
                <a:path w="747" h="930" extrusionOk="0">
                  <a:moveTo>
                    <a:pt x="474" y="1"/>
                  </a:moveTo>
                  <a:cubicBezTo>
                    <a:pt x="331" y="1"/>
                    <a:pt x="0" y="693"/>
                    <a:pt x="0" y="693"/>
                  </a:cubicBezTo>
                  <a:cubicBezTo>
                    <a:pt x="369" y="768"/>
                    <a:pt x="747" y="929"/>
                    <a:pt x="747" y="929"/>
                  </a:cubicBezTo>
                  <a:lnTo>
                    <a:pt x="624" y="787"/>
                  </a:lnTo>
                  <a:cubicBezTo>
                    <a:pt x="492" y="579"/>
                    <a:pt x="652" y="362"/>
                    <a:pt x="520" y="41"/>
                  </a:cubicBezTo>
                  <a:cubicBezTo>
                    <a:pt x="509" y="13"/>
                    <a:pt x="493" y="1"/>
                    <a:pt x="474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9"/>
            <p:cNvSpPr/>
            <p:nvPr/>
          </p:nvSpPr>
          <p:spPr>
            <a:xfrm>
              <a:off x="1572676" y="1945725"/>
              <a:ext cx="167568" cy="64315"/>
            </a:xfrm>
            <a:custGeom>
              <a:avLst/>
              <a:gdLst/>
              <a:ahLst/>
              <a:cxnLst/>
              <a:rect l="l" t="t" r="r" b="b"/>
              <a:pathLst>
                <a:path w="766" h="294" extrusionOk="0">
                  <a:moveTo>
                    <a:pt x="369" y="0"/>
                  </a:moveTo>
                  <a:cubicBezTo>
                    <a:pt x="303" y="76"/>
                    <a:pt x="0" y="76"/>
                    <a:pt x="0" y="76"/>
                  </a:cubicBezTo>
                  <a:cubicBezTo>
                    <a:pt x="369" y="151"/>
                    <a:pt x="766" y="293"/>
                    <a:pt x="766" y="293"/>
                  </a:cubicBezTo>
                  <a:cubicBezTo>
                    <a:pt x="652" y="218"/>
                    <a:pt x="671" y="19"/>
                    <a:pt x="369" y="0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9"/>
            <p:cNvSpPr/>
            <p:nvPr/>
          </p:nvSpPr>
          <p:spPr>
            <a:xfrm>
              <a:off x="1514706" y="1906349"/>
              <a:ext cx="142849" cy="66065"/>
            </a:xfrm>
            <a:custGeom>
              <a:avLst/>
              <a:gdLst/>
              <a:ahLst/>
              <a:cxnLst/>
              <a:rect l="l" t="t" r="r" b="b"/>
              <a:pathLst>
                <a:path w="653" h="302" extrusionOk="0">
                  <a:moveTo>
                    <a:pt x="1" y="1"/>
                  </a:moveTo>
                  <a:lnTo>
                    <a:pt x="1" y="1"/>
                  </a:lnTo>
                  <a:cubicBezTo>
                    <a:pt x="55" y="180"/>
                    <a:pt x="200" y="301"/>
                    <a:pt x="360" y="301"/>
                  </a:cubicBezTo>
                  <a:cubicBezTo>
                    <a:pt x="394" y="301"/>
                    <a:pt x="429" y="296"/>
                    <a:pt x="464" y="284"/>
                  </a:cubicBezTo>
                  <a:cubicBezTo>
                    <a:pt x="539" y="265"/>
                    <a:pt x="605" y="227"/>
                    <a:pt x="653" y="171"/>
                  </a:cubicBezTo>
                  <a:lnTo>
                    <a:pt x="653" y="171"/>
                  </a:lnTo>
                  <a:cubicBezTo>
                    <a:pt x="589" y="194"/>
                    <a:pt x="525" y="204"/>
                    <a:pt x="461" y="204"/>
                  </a:cubicBezTo>
                  <a:cubicBezTo>
                    <a:pt x="286" y="204"/>
                    <a:pt x="118" y="125"/>
                    <a:pt x="1" y="1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9"/>
            <p:cNvSpPr/>
            <p:nvPr/>
          </p:nvSpPr>
          <p:spPr>
            <a:xfrm>
              <a:off x="1638741" y="1922974"/>
              <a:ext cx="165599" cy="105879"/>
            </a:xfrm>
            <a:custGeom>
              <a:avLst/>
              <a:gdLst/>
              <a:ahLst/>
              <a:cxnLst/>
              <a:rect l="l" t="t" r="r" b="b"/>
              <a:pathLst>
                <a:path w="757" h="484" extrusionOk="0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lnTo>
                    <a:pt x="1" y="1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80" y="390"/>
                    <a:pt x="500" y="484"/>
                    <a:pt x="634" y="484"/>
                  </a:cubicBezTo>
                  <a:cubicBezTo>
                    <a:pt x="662" y="484"/>
                    <a:pt x="682" y="479"/>
                    <a:pt x="691" y="473"/>
                  </a:cubicBezTo>
                  <a:cubicBezTo>
                    <a:pt x="756" y="426"/>
                    <a:pt x="12" y="16"/>
                    <a:pt x="1" y="1"/>
                  </a:cubicBezTo>
                  <a:close/>
                </a:path>
              </a:pathLst>
            </a:custGeom>
            <a:solidFill>
              <a:srgbClr val="60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9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9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9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9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9"/>
            <p:cNvSpPr/>
            <p:nvPr/>
          </p:nvSpPr>
          <p:spPr>
            <a:xfrm>
              <a:off x="1928156" y="4331274"/>
              <a:ext cx="370356" cy="80940"/>
            </a:xfrm>
            <a:custGeom>
              <a:avLst/>
              <a:gdLst/>
              <a:ahLst/>
              <a:cxnLst/>
              <a:rect l="l" t="t" r="r" b="b"/>
              <a:pathLst>
                <a:path w="1693" h="370" extrusionOk="0">
                  <a:moveTo>
                    <a:pt x="1177" y="1"/>
                  </a:moveTo>
                  <a:cubicBezTo>
                    <a:pt x="1109" y="1"/>
                    <a:pt x="933" y="191"/>
                    <a:pt x="857" y="191"/>
                  </a:cubicBezTo>
                  <a:cubicBezTo>
                    <a:pt x="855" y="191"/>
                    <a:pt x="853" y="190"/>
                    <a:pt x="851" y="190"/>
                  </a:cubicBezTo>
                  <a:cubicBezTo>
                    <a:pt x="785" y="181"/>
                    <a:pt x="606" y="48"/>
                    <a:pt x="521" y="48"/>
                  </a:cubicBezTo>
                  <a:cubicBezTo>
                    <a:pt x="445" y="48"/>
                    <a:pt x="171" y="294"/>
                    <a:pt x="1" y="370"/>
                  </a:cubicBezTo>
                  <a:lnTo>
                    <a:pt x="1692" y="341"/>
                  </a:lnTo>
                  <a:cubicBezTo>
                    <a:pt x="1692" y="341"/>
                    <a:pt x="1248" y="11"/>
                    <a:pt x="1182" y="1"/>
                  </a:cubicBezTo>
                  <a:cubicBezTo>
                    <a:pt x="1181" y="1"/>
                    <a:pt x="1179" y="1"/>
                    <a:pt x="1177" y="1"/>
                  </a:cubicBezTo>
                  <a:close/>
                </a:path>
              </a:pathLst>
            </a:custGeom>
            <a:solidFill>
              <a:srgbClr val="FFD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9"/>
            <p:cNvSpPr/>
            <p:nvPr/>
          </p:nvSpPr>
          <p:spPr>
            <a:xfrm>
              <a:off x="2794432" y="4270678"/>
              <a:ext cx="78753" cy="127098"/>
            </a:xfrm>
            <a:custGeom>
              <a:avLst/>
              <a:gdLst/>
              <a:ahLst/>
              <a:cxnLst/>
              <a:rect l="l" t="t" r="r" b="b"/>
              <a:pathLst>
                <a:path w="360" h="581" extrusionOk="0">
                  <a:moveTo>
                    <a:pt x="276" y="1"/>
                  </a:moveTo>
                  <a:cubicBezTo>
                    <a:pt x="208" y="1"/>
                    <a:pt x="1" y="581"/>
                    <a:pt x="1" y="581"/>
                  </a:cubicBezTo>
                  <a:lnTo>
                    <a:pt x="360" y="581"/>
                  </a:lnTo>
                  <a:cubicBezTo>
                    <a:pt x="360" y="581"/>
                    <a:pt x="331" y="61"/>
                    <a:pt x="284" y="4"/>
                  </a:cubicBezTo>
                  <a:cubicBezTo>
                    <a:pt x="282" y="2"/>
                    <a:pt x="279" y="1"/>
                    <a:pt x="276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9"/>
            <p:cNvSpPr/>
            <p:nvPr/>
          </p:nvSpPr>
          <p:spPr>
            <a:xfrm>
              <a:off x="2755275" y="4360150"/>
              <a:ext cx="86847" cy="37626"/>
            </a:xfrm>
            <a:custGeom>
              <a:avLst/>
              <a:gdLst/>
              <a:ahLst/>
              <a:cxnLst/>
              <a:rect l="l" t="t" r="r" b="b"/>
              <a:pathLst>
                <a:path w="397" h="172" extrusionOk="0">
                  <a:moveTo>
                    <a:pt x="304" y="0"/>
                  </a:moveTo>
                  <a:cubicBezTo>
                    <a:pt x="240" y="0"/>
                    <a:pt x="0" y="172"/>
                    <a:pt x="0" y="172"/>
                  </a:cubicBezTo>
                  <a:lnTo>
                    <a:pt x="397" y="172"/>
                  </a:lnTo>
                  <a:cubicBezTo>
                    <a:pt x="397" y="172"/>
                    <a:pt x="369" y="20"/>
                    <a:pt x="312" y="2"/>
                  </a:cubicBezTo>
                  <a:cubicBezTo>
                    <a:pt x="310" y="1"/>
                    <a:pt x="307" y="0"/>
                    <a:pt x="304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9"/>
            <p:cNvSpPr/>
            <p:nvPr/>
          </p:nvSpPr>
          <p:spPr>
            <a:xfrm>
              <a:off x="2548331" y="4360150"/>
              <a:ext cx="87065" cy="37626"/>
            </a:xfrm>
            <a:custGeom>
              <a:avLst/>
              <a:gdLst/>
              <a:ahLst/>
              <a:cxnLst/>
              <a:rect l="l" t="t" r="r" b="b"/>
              <a:pathLst>
                <a:path w="398" h="172" extrusionOk="0">
                  <a:moveTo>
                    <a:pt x="305" y="0"/>
                  </a:moveTo>
                  <a:cubicBezTo>
                    <a:pt x="241" y="0"/>
                    <a:pt x="1" y="172"/>
                    <a:pt x="1" y="172"/>
                  </a:cubicBezTo>
                  <a:lnTo>
                    <a:pt x="398" y="172"/>
                  </a:lnTo>
                  <a:cubicBezTo>
                    <a:pt x="398" y="172"/>
                    <a:pt x="370" y="20"/>
                    <a:pt x="313" y="2"/>
                  </a:cubicBezTo>
                  <a:cubicBezTo>
                    <a:pt x="311" y="1"/>
                    <a:pt x="308" y="0"/>
                    <a:pt x="305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9"/>
            <p:cNvSpPr/>
            <p:nvPr/>
          </p:nvSpPr>
          <p:spPr>
            <a:xfrm>
              <a:off x="2593832" y="4270678"/>
              <a:ext cx="76784" cy="127098"/>
            </a:xfrm>
            <a:custGeom>
              <a:avLst/>
              <a:gdLst/>
              <a:ahLst/>
              <a:cxnLst/>
              <a:rect l="l" t="t" r="r" b="b"/>
              <a:pathLst>
                <a:path w="351" h="581" extrusionOk="0">
                  <a:moveTo>
                    <a:pt x="275" y="1"/>
                  </a:moveTo>
                  <a:cubicBezTo>
                    <a:pt x="200" y="1"/>
                    <a:pt x="1" y="581"/>
                    <a:pt x="1" y="581"/>
                  </a:cubicBezTo>
                  <a:lnTo>
                    <a:pt x="351" y="581"/>
                  </a:lnTo>
                  <a:cubicBezTo>
                    <a:pt x="351" y="581"/>
                    <a:pt x="332" y="61"/>
                    <a:pt x="284" y="4"/>
                  </a:cubicBezTo>
                  <a:cubicBezTo>
                    <a:pt x="282" y="2"/>
                    <a:pt x="278" y="1"/>
                    <a:pt x="275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9"/>
            <p:cNvSpPr/>
            <p:nvPr/>
          </p:nvSpPr>
          <p:spPr>
            <a:xfrm>
              <a:off x="1210853" y="4360150"/>
              <a:ext cx="80722" cy="37626"/>
            </a:xfrm>
            <a:custGeom>
              <a:avLst/>
              <a:gdLst/>
              <a:ahLst/>
              <a:cxnLst/>
              <a:rect l="l" t="t" r="r" b="b"/>
              <a:pathLst>
                <a:path w="369" h="172" extrusionOk="0">
                  <a:moveTo>
                    <a:pt x="75" y="0"/>
                  </a:moveTo>
                  <a:cubicBezTo>
                    <a:pt x="71" y="0"/>
                    <a:pt x="69" y="1"/>
                    <a:pt x="67" y="2"/>
                  </a:cubicBezTo>
                  <a:cubicBezTo>
                    <a:pt x="19" y="20"/>
                    <a:pt x="0" y="172"/>
                    <a:pt x="0" y="172"/>
                  </a:cubicBezTo>
                  <a:lnTo>
                    <a:pt x="369" y="172"/>
                  </a:lnTo>
                  <a:cubicBezTo>
                    <a:pt x="369" y="172"/>
                    <a:pt x="137" y="0"/>
                    <a:pt x="75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9"/>
            <p:cNvSpPr/>
            <p:nvPr/>
          </p:nvSpPr>
          <p:spPr>
            <a:xfrm>
              <a:off x="1177821" y="4270678"/>
              <a:ext cx="72409" cy="127098"/>
            </a:xfrm>
            <a:custGeom>
              <a:avLst/>
              <a:gdLst/>
              <a:ahLst/>
              <a:cxnLst/>
              <a:rect l="l" t="t" r="r" b="b"/>
              <a:pathLst>
                <a:path w="331" h="581" extrusionOk="0">
                  <a:moveTo>
                    <a:pt x="73" y="1"/>
                  </a:moveTo>
                  <a:cubicBezTo>
                    <a:pt x="71" y="1"/>
                    <a:pt x="68" y="2"/>
                    <a:pt x="66" y="4"/>
                  </a:cubicBezTo>
                  <a:cubicBezTo>
                    <a:pt x="19" y="61"/>
                    <a:pt x="0" y="581"/>
                    <a:pt x="0" y="581"/>
                  </a:cubicBezTo>
                  <a:lnTo>
                    <a:pt x="331" y="581"/>
                  </a:lnTo>
                  <a:cubicBezTo>
                    <a:pt x="331" y="581"/>
                    <a:pt x="132" y="1"/>
                    <a:pt x="73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9"/>
            <p:cNvSpPr/>
            <p:nvPr/>
          </p:nvSpPr>
          <p:spPr>
            <a:xfrm>
              <a:off x="1049629" y="4360150"/>
              <a:ext cx="80722" cy="37626"/>
            </a:xfrm>
            <a:custGeom>
              <a:avLst/>
              <a:gdLst/>
              <a:ahLst/>
              <a:cxnLst/>
              <a:rect l="l" t="t" r="r" b="b"/>
              <a:pathLst>
                <a:path w="369" h="172" extrusionOk="0">
                  <a:moveTo>
                    <a:pt x="85" y="0"/>
                  </a:moveTo>
                  <a:cubicBezTo>
                    <a:pt x="82" y="0"/>
                    <a:pt x="79" y="1"/>
                    <a:pt x="76" y="2"/>
                  </a:cubicBezTo>
                  <a:cubicBezTo>
                    <a:pt x="29" y="20"/>
                    <a:pt x="0" y="172"/>
                    <a:pt x="0" y="172"/>
                  </a:cubicBezTo>
                  <a:lnTo>
                    <a:pt x="369" y="172"/>
                  </a:lnTo>
                  <a:cubicBezTo>
                    <a:pt x="369" y="172"/>
                    <a:pt x="154" y="0"/>
                    <a:pt x="85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9"/>
            <p:cNvSpPr/>
            <p:nvPr/>
          </p:nvSpPr>
          <p:spPr>
            <a:xfrm>
              <a:off x="1016597" y="4270678"/>
              <a:ext cx="72409" cy="127098"/>
            </a:xfrm>
            <a:custGeom>
              <a:avLst/>
              <a:gdLst/>
              <a:ahLst/>
              <a:cxnLst/>
              <a:rect l="l" t="t" r="r" b="b"/>
              <a:pathLst>
                <a:path w="331" h="581" extrusionOk="0">
                  <a:moveTo>
                    <a:pt x="83" y="1"/>
                  </a:moveTo>
                  <a:cubicBezTo>
                    <a:pt x="80" y="1"/>
                    <a:pt x="78" y="2"/>
                    <a:pt x="76" y="4"/>
                  </a:cubicBezTo>
                  <a:cubicBezTo>
                    <a:pt x="28" y="61"/>
                    <a:pt x="0" y="581"/>
                    <a:pt x="0" y="581"/>
                  </a:cubicBezTo>
                  <a:lnTo>
                    <a:pt x="331" y="581"/>
                  </a:lnTo>
                  <a:cubicBezTo>
                    <a:pt x="331" y="581"/>
                    <a:pt x="140" y="1"/>
                    <a:pt x="83" y="1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9"/>
            <p:cNvSpPr/>
            <p:nvPr/>
          </p:nvSpPr>
          <p:spPr>
            <a:xfrm>
              <a:off x="-166991" y="4342814"/>
              <a:ext cx="3558091" cy="149193"/>
            </a:xfrm>
            <a:custGeom>
              <a:avLst/>
              <a:gdLst/>
              <a:ahLst/>
              <a:cxnLst/>
              <a:rect l="l" t="t" r="r" b="b"/>
              <a:pathLst>
                <a:path w="16265" h="682" extrusionOk="0">
                  <a:moveTo>
                    <a:pt x="0" y="1"/>
                  </a:moveTo>
                  <a:cubicBezTo>
                    <a:pt x="0" y="1"/>
                    <a:pt x="3573" y="681"/>
                    <a:pt x="7230" y="681"/>
                  </a:cubicBezTo>
                  <a:cubicBezTo>
                    <a:pt x="10878" y="681"/>
                    <a:pt x="16265" y="1"/>
                    <a:pt x="16265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9"/>
            <p:cNvSpPr/>
            <p:nvPr/>
          </p:nvSpPr>
          <p:spPr>
            <a:xfrm>
              <a:off x="1654273" y="2938009"/>
              <a:ext cx="57096" cy="65190"/>
            </a:xfrm>
            <a:custGeom>
              <a:avLst/>
              <a:gdLst/>
              <a:ahLst/>
              <a:cxnLst/>
              <a:rect l="l" t="t" r="r" b="b"/>
              <a:pathLst>
                <a:path w="261" h="298" extrusionOk="0">
                  <a:moveTo>
                    <a:pt x="166" y="1"/>
                  </a:moveTo>
                  <a:cubicBezTo>
                    <a:pt x="166" y="1"/>
                    <a:pt x="24" y="86"/>
                    <a:pt x="5" y="171"/>
                  </a:cubicBezTo>
                  <a:cubicBezTo>
                    <a:pt x="1" y="199"/>
                    <a:pt x="27" y="206"/>
                    <a:pt x="54" y="206"/>
                  </a:cubicBezTo>
                  <a:cubicBezTo>
                    <a:pt x="81" y="206"/>
                    <a:pt x="109" y="199"/>
                    <a:pt x="109" y="199"/>
                  </a:cubicBezTo>
                  <a:lnTo>
                    <a:pt x="109" y="199"/>
                  </a:lnTo>
                  <a:cubicBezTo>
                    <a:pt x="109" y="199"/>
                    <a:pt x="71" y="237"/>
                    <a:pt x="138" y="284"/>
                  </a:cubicBezTo>
                  <a:cubicBezTo>
                    <a:pt x="147" y="293"/>
                    <a:pt x="158" y="297"/>
                    <a:pt x="168" y="297"/>
                  </a:cubicBezTo>
                  <a:cubicBezTo>
                    <a:pt x="212" y="297"/>
                    <a:pt x="260" y="237"/>
                    <a:pt x="260" y="237"/>
                  </a:cubicBezTo>
                  <a:lnTo>
                    <a:pt x="166" y="1"/>
                  </a:ln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9"/>
            <p:cNvSpPr/>
            <p:nvPr/>
          </p:nvSpPr>
          <p:spPr>
            <a:xfrm>
              <a:off x="1659523" y="2958790"/>
              <a:ext cx="99316" cy="93628"/>
            </a:xfrm>
            <a:custGeom>
              <a:avLst/>
              <a:gdLst/>
              <a:ahLst/>
              <a:cxnLst/>
              <a:rect l="l" t="t" r="r" b="b"/>
              <a:pathLst>
                <a:path w="454" h="428" extrusionOk="0">
                  <a:moveTo>
                    <a:pt x="359" y="0"/>
                  </a:moveTo>
                  <a:cubicBezTo>
                    <a:pt x="359" y="0"/>
                    <a:pt x="0" y="321"/>
                    <a:pt x="47" y="378"/>
                  </a:cubicBezTo>
                  <a:cubicBezTo>
                    <a:pt x="54" y="387"/>
                    <a:pt x="64" y="391"/>
                    <a:pt x="76" y="391"/>
                  </a:cubicBezTo>
                  <a:cubicBezTo>
                    <a:pt x="137" y="391"/>
                    <a:pt x="255" y="293"/>
                    <a:pt x="255" y="293"/>
                  </a:cubicBezTo>
                  <a:lnTo>
                    <a:pt x="255" y="293"/>
                  </a:lnTo>
                  <a:cubicBezTo>
                    <a:pt x="255" y="293"/>
                    <a:pt x="208" y="416"/>
                    <a:pt x="265" y="425"/>
                  </a:cubicBezTo>
                  <a:cubicBezTo>
                    <a:pt x="273" y="427"/>
                    <a:pt x="281" y="427"/>
                    <a:pt x="291" y="427"/>
                  </a:cubicBezTo>
                  <a:cubicBezTo>
                    <a:pt x="349" y="427"/>
                    <a:pt x="429" y="398"/>
                    <a:pt x="454" y="284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9"/>
            <p:cNvSpPr/>
            <p:nvPr/>
          </p:nvSpPr>
          <p:spPr>
            <a:xfrm>
              <a:off x="2089379" y="3217143"/>
              <a:ext cx="76128" cy="64315"/>
            </a:xfrm>
            <a:custGeom>
              <a:avLst/>
              <a:gdLst/>
              <a:ahLst/>
              <a:cxnLst/>
              <a:rect l="l" t="t" r="r" b="b"/>
              <a:pathLst>
                <a:path w="348" h="294" extrusionOk="0">
                  <a:moveTo>
                    <a:pt x="275" y="0"/>
                  </a:moveTo>
                  <a:cubicBezTo>
                    <a:pt x="199" y="0"/>
                    <a:pt x="162" y="133"/>
                    <a:pt x="162" y="133"/>
                  </a:cubicBezTo>
                  <a:cubicBezTo>
                    <a:pt x="162" y="133"/>
                    <a:pt x="171" y="67"/>
                    <a:pt x="105" y="67"/>
                  </a:cubicBezTo>
                  <a:cubicBezTo>
                    <a:pt x="39" y="67"/>
                    <a:pt x="1" y="293"/>
                    <a:pt x="1" y="293"/>
                  </a:cubicBezTo>
                  <a:lnTo>
                    <a:pt x="284" y="199"/>
                  </a:lnTo>
                  <a:cubicBezTo>
                    <a:pt x="284" y="200"/>
                    <a:pt x="285" y="200"/>
                    <a:pt x="285" y="200"/>
                  </a:cubicBezTo>
                  <a:cubicBezTo>
                    <a:pt x="290" y="200"/>
                    <a:pt x="347" y="0"/>
                    <a:pt x="275" y="0"/>
                  </a:cubicBezTo>
                  <a:close/>
                </a:path>
              </a:pathLst>
            </a:custGeom>
            <a:solidFill>
              <a:srgbClr val="F2A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9"/>
            <p:cNvSpPr/>
            <p:nvPr/>
          </p:nvSpPr>
          <p:spPr>
            <a:xfrm>
              <a:off x="2151506" y="3219112"/>
              <a:ext cx="80722" cy="58189"/>
            </a:xfrm>
            <a:custGeom>
              <a:avLst/>
              <a:gdLst/>
              <a:ahLst/>
              <a:cxnLst/>
              <a:rect l="l" t="t" r="r" b="b"/>
              <a:pathLst>
                <a:path w="369" h="266" extrusionOk="0">
                  <a:moveTo>
                    <a:pt x="99" y="1"/>
                  </a:moveTo>
                  <a:cubicBezTo>
                    <a:pt x="19" y="1"/>
                    <a:pt x="0" y="228"/>
                    <a:pt x="0" y="228"/>
                  </a:cubicBezTo>
                  <a:lnTo>
                    <a:pt x="199" y="265"/>
                  </a:lnTo>
                  <a:cubicBezTo>
                    <a:pt x="341" y="180"/>
                    <a:pt x="369" y="105"/>
                    <a:pt x="322" y="67"/>
                  </a:cubicBezTo>
                  <a:cubicBezTo>
                    <a:pt x="312" y="61"/>
                    <a:pt x="302" y="58"/>
                    <a:pt x="290" y="58"/>
                  </a:cubicBezTo>
                  <a:cubicBezTo>
                    <a:pt x="233" y="58"/>
                    <a:pt x="161" y="124"/>
                    <a:pt x="161" y="124"/>
                  </a:cubicBezTo>
                  <a:cubicBezTo>
                    <a:pt x="161" y="124"/>
                    <a:pt x="189" y="1"/>
                    <a:pt x="104" y="1"/>
                  </a:cubicBezTo>
                  <a:cubicBezTo>
                    <a:pt x="103" y="1"/>
                    <a:pt x="101" y="1"/>
                    <a:pt x="99" y="1"/>
                  </a:cubicBezTo>
                  <a:close/>
                </a:path>
              </a:pathLst>
            </a:custGeom>
            <a:solidFill>
              <a:srgbClr val="E28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9"/>
            <p:cNvSpPr/>
            <p:nvPr/>
          </p:nvSpPr>
          <p:spPr>
            <a:xfrm>
              <a:off x="2527768" y="2841099"/>
              <a:ext cx="716650" cy="428546"/>
            </a:xfrm>
            <a:custGeom>
              <a:avLst/>
              <a:gdLst/>
              <a:ahLst/>
              <a:cxnLst/>
              <a:rect l="l" t="t" r="r" b="b"/>
              <a:pathLst>
                <a:path w="3276" h="1959" extrusionOk="0">
                  <a:moveTo>
                    <a:pt x="458" y="1"/>
                  </a:moveTo>
                  <a:cubicBezTo>
                    <a:pt x="312" y="1"/>
                    <a:pt x="160" y="9"/>
                    <a:pt x="0" y="28"/>
                  </a:cubicBezTo>
                  <a:cubicBezTo>
                    <a:pt x="0" y="28"/>
                    <a:pt x="161" y="1426"/>
                    <a:pt x="1352" y="1767"/>
                  </a:cubicBezTo>
                  <a:cubicBezTo>
                    <a:pt x="1390" y="1776"/>
                    <a:pt x="1420" y="1780"/>
                    <a:pt x="1445" y="1780"/>
                  </a:cubicBezTo>
                  <a:cubicBezTo>
                    <a:pt x="1567" y="1780"/>
                    <a:pt x="1541" y="1682"/>
                    <a:pt x="1541" y="1682"/>
                  </a:cubicBezTo>
                  <a:lnTo>
                    <a:pt x="1541" y="1682"/>
                  </a:lnTo>
                  <a:cubicBezTo>
                    <a:pt x="1541" y="1682"/>
                    <a:pt x="1772" y="1853"/>
                    <a:pt x="1949" y="1853"/>
                  </a:cubicBezTo>
                  <a:cubicBezTo>
                    <a:pt x="1958" y="1853"/>
                    <a:pt x="1967" y="1853"/>
                    <a:pt x="1976" y="1852"/>
                  </a:cubicBezTo>
                  <a:cubicBezTo>
                    <a:pt x="2080" y="1842"/>
                    <a:pt x="2051" y="1729"/>
                    <a:pt x="2051" y="1729"/>
                  </a:cubicBezTo>
                  <a:lnTo>
                    <a:pt x="2051" y="1729"/>
                  </a:lnTo>
                  <a:cubicBezTo>
                    <a:pt x="2051" y="1729"/>
                    <a:pt x="2311" y="1919"/>
                    <a:pt x="2416" y="1919"/>
                  </a:cubicBezTo>
                  <a:cubicBezTo>
                    <a:pt x="2421" y="1919"/>
                    <a:pt x="2425" y="1919"/>
                    <a:pt x="2429" y="1918"/>
                  </a:cubicBezTo>
                  <a:cubicBezTo>
                    <a:pt x="2524" y="1908"/>
                    <a:pt x="2448" y="1767"/>
                    <a:pt x="2448" y="1767"/>
                  </a:cubicBezTo>
                  <a:lnTo>
                    <a:pt x="2448" y="1767"/>
                  </a:lnTo>
                  <a:cubicBezTo>
                    <a:pt x="2448" y="1767"/>
                    <a:pt x="2615" y="1958"/>
                    <a:pt x="2752" y="1958"/>
                  </a:cubicBezTo>
                  <a:cubicBezTo>
                    <a:pt x="2761" y="1958"/>
                    <a:pt x="2770" y="1957"/>
                    <a:pt x="2779" y="1956"/>
                  </a:cubicBezTo>
                  <a:cubicBezTo>
                    <a:pt x="2883" y="1946"/>
                    <a:pt x="2779" y="1748"/>
                    <a:pt x="2779" y="1748"/>
                  </a:cubicBezTo>
                  <a:lnTo>
                    <a:pt x="2779" y="1748"/>
                  </a:lnTo>
                  <a:cubicBezTo>
                    <a:pt x="2779" y="1748"/>
                    <a:pt x="2933" y="1835"/>
                    <a:pt x="3081" y="1835"/>
                  </a:cubicBezTo>
                  <a:cubicBezTo>
                    <a:pt x="3127" y="1835"/>
                    <a:pt x="3173" y="1827"/>
                    <a:pt x="3214" y="1804"/>
                  </a:cubicBezTo>
                  <a:cubicBezTo>
                    <a:pt x="3276" y="1796"/>
                    <a:pt x="2568" y="1"/>
                    <a:pt x="458" y="1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9"/>
            <p:cNvSpPr/>
            <p:nvPr/>
          </p:nvSpPr>
          <p:spPr>
            <a:xfrm>
              <a:off x="2184539" y="2836724"/>
              <a:ext cx="269072" cy="339293"/>
            </a:xfrm>
            <a:custGeom>
              <a:avLst/>
              <a:gdLst/>
              <a:ahLst/>
              <a:cxnLst/>
              <a:rect l="l" t="t" r="r" b="b"/>
              <a:pathLst>
                <a:path w="1230" h="1551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52" y="511"/>
                    <a:pt x="1" y="1550"/>
                    <a:pt x="1" y="1550"/>
                  </a:cubicBezTo>
                  <a:cubicBezTo>
                    <a:pt x="199" y="1135"/>
                    <a:pt x="700" y="1078"/>
                    <a:pt x="700" y="1078"/>
                  </a:cubicBezTo>
                  <a:lnTo>
                    <a:pt x="1229" y="0"/>
                  </a:ln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9"/>
            <p:cNvSpPr/>
            <p:nvPr/>
          </p:nvSpPr>
          <p:spPr>
            <a:xfrm>
              <a:off x="2283854" y="3070357"/>
              <a:ext cx="56002" cy="76784"/>
            </a:xfrm>
            <a:custGeom>
              <a:avLst/>
              <a:gdLst/>
              <a:ahLst/>
              <a:cxnLst/>
              <a:rect l="l" t="t" r="r" b="b"/>
              <a:pathLst>
                <a:path w="256" h="351" extrusionOk="0">
                  <a:moveTo>
                    <a:pt x="237" y="0"/>
                  </a:moveTo>
                  <a:lnTo>
                    <a:pt x="0" y="10"/>
                  </a:lnTo>
                  <a:cubicBezTo>
                    <a:pt x="0" y="10"/>
                    <a:pt x="161" y="350"/>
                    <a:pt x="208" y="350"/>
                  </a:cubicBezTo>
                  <a:cubicBezTo>
                    <a:pt x="255" y="350"/>
                    <a:pt x="237" y="19"/>
                    <a:pt x="237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9"/>
            <p:cNvSpPr/>
            <p:nvPr/>
          </p:nvSpPr>
          <p:spPr>
            <a:xfrm>
              <a:off x="2318855" y="3086764"/>
              <a:ext cx="72627" cy="78971"/>
            </a:xfrm>
            <a:custGeom>
              <a:avLst/>
              <a:gdLst/>
              <a:ahLst/>
              <a:cxnLst/>
              <a:rect l="l" t="t" r="r" b="b"/>
              <a:pathLst>
                <a:path w="332" h="361" extrusionOk="0">
                  <a:moveTo>
                    <a:pt x="237" y="1"/>
                  </a:moveTo>
                  <a:lnTo>
                    <a:pt x="1" y="86"/>
                  </a:lnTo>
                  <a:cubicBezTo>
                    <a:pt x="1" y="86"/>
                    <a:pt x="230" y="360"/>
                    <a:pt x="282" y="360"/>
                  </a:cubicBezTo>
                  <a:cubicBezTo>
                    <a:pt x="283" y="360"/>
                    <a:pt x="284" y="360"/>
                    <a:pt x="284" y="360"/>
                  </a:cubicBezTo>
                  <a:cubicBezTo>
                    <a:pt x="332" y="351"/>
                    <a:pt x="237" y="29"/>
                    <a:pt x="237" y="1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9"/>
            <p:cNvSpPr/>
            <p:nvPr/>
          </p:nvSpPr>
          <p:spPr>
            <a:xfrm>
              <a:off x="2366544" y="3103389"/>
              <a:ext cx="76565" cy="75034"/>
            </a:xfrm>
            <a:custGeom>
              <a:avLst/>
              <a:gdLst/>
              <a:ahLst/>
              <a:cxnLst/>
              <a:rect l="l" t="t" r="r" b="b"/>
              <a:pathLst>
                <a:path w="350" h="343" extrusionOk="0">
                  <a:moveTo>
                    <a:pt x="218" y="1"/>
                  </a:moveTo>
                  <a:lnTo>
                    <a:pt x="0" y="105"/>
                  </a:lnTo>
                  <a:cubicBezTo>
                    <a:pt x="0" y="105"/>
                    <a:pt x="239" y="343"/>
                    <a:pt x="295" y="343"/>
                  </a:cubicBezTo>
                  <a:cubicBezTo>
                    <a:pt x="298" y="343"/>
                    <a:pt x="301" y="342"/>
                    <a:pt x="303" y="341"/>
                  </a:cubicBezTo>
                  <a:cubicBezTo>
                    <a:pt x="350" y="322"/>
                    <a:pt x="227" y="29"/>
                    <a:pt x="218" y="1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9"/>
            <p:cNvSpPr/>
            <p:nvPr/>
          </p:nvSpPr>
          <p:spPr>
            <a:xfrm>
              <a:off x="2422327" y="3124171"/>
              <a:ext cx="82909" cy="73065"/>
            </a:xfrm>
            <a:custGeom>
              <a:avLst/>
              <a:gdLst/>
              <a:ahLst/>
              <a:cxnLst/>
              <a:rect l="l" t="t" r="r" b="b"/>
              <a:pathLst>
                <a:path w="379" h="334" extrusionOk="0">
                  <a:moveTo>
                    <a:pt x="218" y="0"/>
                  </a:moveTo>
                  <a:lnTo>
                    <a:pt x="0" y="142"/>
                  </a:lnTo>
                  <a:cubicBezTo>
                    <a:pt x="0" y="142"/>
                    <a:pt x="259" y="333"/>
                    <a:pt x="322" y="333"/>
                  </a:cubicBezTo>
                  <a:cubicBezTo>
                    <a:pt x="326" y="333"/>
                    <a:pt x="329" y="333"/>
                    <a:pt x="331" y="331"/>
                  </a:cubicBezTo>
                  <a:cubicBezTo>
                    <a:pt x="378" y="302"/>
                    <a:pt x="227" y="28"/>
                    <a:pt x="218" y="0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9"/>
            <p:cNvSpPr/>
            <p:nvPr/>
          </p:nvSpPr>
          <p:spPr>
            <a:xfrm>
              <a:off x="509957" y="2842849"/>
              <a:ext cx="864311" cy="736775"/>
            </a:xfrm>
            <a:custGeom>
              <a:avLst/>
              <a:gdLst/>
              <a:ahLst/>
              <a:cxnLst/>
              <a:rect l="l" t="t" r="r" b="b"/>
              <a:pathLst>
                <a:path w="3951" h="3368" extrusionOk="0">
                  <a:moveTo>
                    <a:pt x="3592" y="1"/>
                  </a:moveTo>
                  <a:cubicBezTo>
                    <a:pt x="3592" y="1"/>
                    <a:pt x="1258" y="133"/>
                    <a:pt x="927" y="483"/>
                  </a:cubicBezTo>
                  <a:cubicBezTo>
                    <a:pt x="379" y="1078"/>
                    <a:pt x="1" y="3299"/>
                    <a:pt x="237" y="3356"/>
                  </a:cubicBezTo>
                  <a:cubicBezTo>
                    <a:pt x="256" y="3360"/>
                    <a:pt x="274" y="3362"/>
                    <a:pt x="294" y="3362"/>
                  </a:cubicBezTo>
                  <a:cubicBezTo>
                    <a:pt x="516" y="3362"/>
                    <a:pt x="757" y="3082"/>
                    <a:pt x="757" y="3082"/>
                  </a:cubicBezTo>
                  <a:lnTo>
                    <a:pt x="757" y="3082"/>
                  </a:lnTo>
                  <a:cubicBezTo>
                    <a:pt x="757" y="3082"/>
                    <a:pt x="705" y="3367"/>
                    <a:pt x="808" y="3367"/>
                  </a:cubicBezTo>
                  <a:cubicBezTo>
                    <a:pt x="812" y="3367"/>
                    <a:pt x="817" y="3366"/>
                    <a:pt x="823" y="3365"/>
                  </a:cubicBezTo>
                  <a:cubicBezTo>
                    <a:pt x="1002" y="3346"/>
                    <a:pt x="1182" y="2968"/>
                    <a:pt x="1182" y="2968"/>
                  </a:cubicBezTo>
                  <a:lnTo>
                    <a:pt x="1182" y="2968"/>
                  </a:lnTo>
                  <a:cubicBezTo>
                    <a:pt x="1182" y="2968"/>
                    <a:pt x="1147" y="3168"/>
                    <a:pt x="1252" y="3168"/>
                  </a:cubicBezTo>
                  <a:cubicBezTo>
                    <a:pt x="1257" y="3168"/>
                    <a:pt x="1262" y="3168"/>
                    <a:pt x="1267" y="3167"/>
                  </a:cubicBezTo>
                  <a:cubicBezTo>
                    <a:pt x="1380" y="3138"/>
                    <a:pt x="1683" y="2751"/>
                    <a:pt x="1683" y="2751"/>
                  </a:cubicBezTo>
                  <a:lnTo>
                    <a:pt x="1683" y="2751"/>
                  </a:lnTo>
                  <a:cubicBezTo>
                    <a:pt x="1683" y="2751"/>
                    <a:pt x="1668" y="2889"/>
                    <a:pt x="1768" y="2889"/>
                  </a:cubicBezTo>
                  <a:cubicBezTo>
                    <a:pt x="1779" y="2889"/>
                    <a:pt x="1791" y="2887"/>
                    <a:pt x="1806" y="2883"/>
                  </a:cubicBezTo>
                  <a:cubicBezTo>
                    <a:pt x="2042" y="2827"/>
                    <a:pt x="2307" y="2458"/>
                    <a:pt x="2307" y="2458"/>
                  </a:cubicBezTo>
                  <a:cubicBezTo>
                    <a:pt x="2307" y="2458"/>
                    <a:pt x="2307" y="2571"/>
                    <a:pt x="2396" y="2571"/>
                  </a:cubicBezTo>
                  <a:cubicBezTo>
                    <a:pt x="2434" y="2571"/>
                    <a:pt x="2487" y="2551"/>
                    <a:pt x="2562" y="2496"/>
                  </a:cubicBezTo>
                  <a:cubicBezTo>
                    <a:pt x="3951" y="1513"/>
                    <a:pt x="3592" y="1"/>
                    <a:pt x="3592" y="1"/>
                  </a:cubicBezTo>
                  <a:close/>
                </a:path>
              </a:pathLst>
            </a:custGeom>
            <a:solidFill>
              <a:srgbClr val="D1BE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9"/>
            <p:cNvSpPr/>
            <p:nvPr/>
          </p:nvSpPr>
          <p:spPr>
            <a:xfrm>
              <a:off x="590678" y="2708751"/>
              <a:ext cx="731963" cy="698930"/>
            </a:xfrm>
            <a:custGeom>
              <a:avLst/>
              <a:gdLst/>
              <a:ahLst/>
              <a:cxnLst/>
              <a:rect l="l" t="t" r="r" b="b"/>
              <a:pathLst>
                <a:path w="3346" h="3195" extrusionOk="0">
                  <a:moveTo>
                    <a:pt x="2303" y="1"/>
                  </a:moveTo>
                  <a:cubicBezTo>
                    <a:pt x="1912" y="1"/>
                    <a:pt x="1480" y="81"/>
                    <a:pt x="1229" y="236"/>
                  </a:cubicBezTo>
                  <a:cubicBezTo>
                    <a:pt x="303" y="784"/>
                    <a:pt x="0" y="2797"/>
                    <a:pt x="47" y="3194"/>
                  </a:cubicBezTo>
                  <a:cubicBezTo>
                    <a:pt x="52" y="3194"/>
                    <a:pt x="57" y="3195"/>
                    <a:pt x="61" y="3195"/>
                  </a:cubicBezTo>
                  <a:cubicBezTo>
                    <a:pt x="252" y="3195"/>
                    <a:pt x="572" y="2654"/>
                    <a:pt x="766" y="2627"/>
                  </a:cubicBezTo>
                  <a:cubicBezTo>
                    <a:pt x="1342" y="2561"/>
                    <a:pt x="1947" y="2589"/>
                    <a:pt x="2542" y="2145"/>
                  </a:cubicBezTo>
                  <a:cubicBezTo>
                    <a:pt x="3223" y="1625"/>
                    <a:pt x="3346" y="548"/>
                    <a:pt x="3119" y="226"/>
                  </a:cubicBezTo>
                  <a:cubicBezTo>
                    <a:pt x="3013" y="74"/>
                    <a:pt x="2677" y="1"/>
                    <a:pt x="2303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9"/>
            <p:cNvSpPr/>
            <p:nvPr/>
          </p:nvSpPr>
          <p:spPr>
            <a:xfrm>
              <a:off x="586521" y="2857287"/>
              <a:ext cx="672023" cy="558488"/>
            </a:xfrm>
            <a:custGeom>
              <a:avLst/>
              <a:gdLst/>
              <a:ahLst/>
              <a:cxnLst/>
              <a:rect l="l" t="t" r="r" b="b"/>
              <a:pathLst>
                <a:path w="3072" h="2553" extrusionOk="0">
                  <a:moveTo>
                    <a:pt x="2921" y="1"/>
                  </a:moveTo>
                  <a:lnTo>
                    <a:pt x="2921" y="1"/>
                  </a:lnTo>
                  <a:cubicBezTo>
                    <a:pt x="359" y="322"/>
                    <a:pt x="0" y="2505"/>
                    <a:pt x="57" y="2524"/>
                  </a:cubicBezTo>
                  <a:cubicBezTo>
                    <a:pt x="72" y="2527"/>
                    <a:pt x="87" y="2529"/>
                    <a:pt x="103" y="2529"/>
                  </a:cubicBezTo>
                  <a:cubicBezTo>
                    <a:pt x="274" y="2529"/>
                    <a:pt x="473" y="2354"/>
                    <a:pt x="473" y="2354"/>
                  </a:cubicBezTo>
                  <a:lnTo>
                    <a:pt x="473" y="2354"/>
                  </a:lnTo>
                  <a:cubicBezTo>
                    <a:pt x="473" y="2354"/>
                    <a:pt x="419" y="2553"/>
                    <a:pt x="522" y="2553"/>
                  </a:cubicBezTo>
                  <a:cubicBezTo>
                    <a:pt x="525" y="2553"/>
                    <a:pt x="527" y="2553"/>
                    <a:pt x="530" y="2553"/>
                  </a:cubicBezTo>
                  <a:cubicBezTo>
                    <a:pt x="671" y="2534"/>
                    <a:pt x="822" y="2288"/>
                    <a:pt x="822" y="2288"/>
                  </a:cubicBezTo>
                  <a:lnTo>
                    <a:pt x="822" y="2288"/>
                  </a:lnTo>
                  <a:cubicBezTo>
                    <a:pt x="822" y="2288"/>
                    <a:pt x="787" y="2430"/>
                    <a:pt x="871" y="2430"/>
                  </a:cubicBezTo>
                  <a:cubicBezTo>
                    <a:pt x="874" y="2430"/>
                    <a:pt x="876" y="2430"/>
                    <a:pt x="879" y="2430"/>
                  </a:cubicBezTo>
                  <a:cubicBezTo>
                    <a:pt x="974" y="2411"/>
                    <a:pt x="1219" y="2156"/>
                    <a:pt x="1219" y="2156"/>
                  </a:cubicBezTo>
                  <a:lnTo>
                    <a:pt x="1219" y="2156"/>
                  </a:lnTo>
                  <a:cubicBezTo>
                    <a:pt x="1219" y="2156"/>
                    <a:pt x="1203" y="2252"/>
                    <a:pt x="1290" y="2252"/>
                  </a:cubicBezTo>
                  <a:cubicBezTo>
                    <a:pt x="1297" y="2252"/>
                    <a:pt x="1305" y="2252"/>
                    <a:pt x="1314" y="2250"/>
                  </a:cubicBezTo>
                  <a:cubicBezTo>
                    <a:pt x="1503" y="2222"/>
                    <a:pt x="1730" y="1976"/>
                    <a:pt x="1730" y="1976"/>
                  </a:cubicBezTo>
                  <a:cubicBezTo>
                    <a:pt x="1730" y="1976"/>
                    <a:pt x="1730" y="2056"/>
                    <a:pt x="1813" y="2056"/>
                  </a:cubicBezTo>
                  <a:cubicBezTo>
                    <a:pt x="1845" y="2056"/>
                    <a:pt x="1888" y="2045"/>
                    <a:pt x="1947" y="2014"/>
                  </a:cubicBezTo>
                  <a:cubicBezTo>
                    <a:pt x="3072" y="1390"/>
                    <a:pt x="2921" y="1"/>
                    <a:pt x="2921" y="1"/>
                  </a:cubicBezTo>
                  <a:close/>
                </a:path>
              </a:pathLst>
            </a:custGeom>
            <a:solidFill>
              <a:srgbClr val="564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9"/>
            <p:cNvSpPr/>
            <p:nvPr/>
          </p:nvSpPr>
          <p:spPr>
            <a:xfrm>
              <a:off x="1708962" y="1964320"/>
              <a:ext cx="219" cy="2188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10"/>
                    <a:pt x="1" y="0"/>
                  </a:cubicBezTo>
                  <a:cubicBezTo>
                    <a:pt x="1" y="1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9"/>
            <p:cNvSpPr/>
            <p:nvPr/>
          </p:nvSpPr>
          <p:spPr>
            <a:xfrm>
              <a:off x="1494143" y="1753000"/>
              <a:ext cx="215039" cy="157724"/>
            </a:xfrm>
            <a:custGeom>
              <a:avLst/>
              <a:gdLst/>
              <a:ahLst/>
              <a:cxnLst/>
              <a:rect l="l" t="t" r="r" b="b"/>
              <a:pathLst>
                <a:path w="983" h="721" extrusionOk="0">
                  <a:moveTo>
                    <a:pt x="504" y="1"/>
                  </a:moveTo>
                  <a:cubicBezTo>
                    <a:pt x="477" y="1"/>
                    <a:pt x="451" y="4"/>
                    <a:pt x="425" y="12"/>
                  </a:cubicBezTo>
                  <a:cubicBezTo>
                    <a:pt x="189" y="59"/>
                    <a:pt x="28" y="210"/>
                    <a:pt x="0" y="503"/>
                  </a:cubicBezTo>
                  <a:cubicBezTo>
                    <a:pt x="0" y="548"/>
                    <a:pt x="42" y="599"/>
                    <a:pt x="64" y="599"/>
                  </a:cubicBezTo>
                  <a:cubicBezTo>
                    <a:pt x="69" y="599"/>
                    <a:pt x="74" y="596"/>
                    <a:pt x="76" y="588"/>
                  </a:cubicBezTo>
                  <a:cubicBezTo>
                    <a:pt x="166" y="392"/>
                    <a:pt x="341" y="216"/>
                    <a:pt x="516" y="216"/>
                  </a:cubicBezTo>
                  <a:cubicBezTo>
                    <a:pt x="542" y="216"/>
                    <a:pt x="569" y="220"/>
                    <a:pt x="595" y="229"/>
                  </a:cubicBezTo>
                  <a:cubicBezTo>
                    <a:pt x="756" y="295"/>
                    <a:pt x="841" y="503"/>
                    <a:pt x="898" y="692"/>
                  </a:cubicBezTo>
                  <a:cubicBezTo>
                    <a:pt x="917" y="702"/>
                    <a:pt x="936" y="702"/>
                    <a:pt x="964" y="721"/>
                  </a:cubicBezTo>
                  <a:cubicBezTo>
                    <a:pt x="974" y="588"/>
                    <a:pt x="983" y="446"/>
                    <a:pt x="926" y="295"/>
                  </a:cubicBezTo>
                  <a:cubicBezTo>
                    <a:pt x="879" y="182"/>
                    <a:pt x="803" y="116"/>
                    <a:pt x="709" y="68"/>
                  </a:cubicBezTo>
                  <a:cubicBezTo>
                    <a:pt x="654" y="27"/>
                    <a:pt x="578" y="1"/>
                    <a:pt x="504" y="1"/>
                  </a:cubicBezTo>
                  <a:close/>
                </a:path>
              </a:pathLst>
            </a:custGeom>
            <a:solidFill>
              <a:srgbClr val="FFC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9"/>
            <p:cNvSpPr/>
            <p:nvPr/>
          </p:nvSpPr>
          <p:spPr>
            <a:xfrm>
              <a:off x="1564364" y="1804189"/>
              <a:ext cx="80722" cy="68471"/>
            </a:xfrm>
            <a:custGeom>
              <a:avLst/>
              <a:gdLst/>
              <a:ahLst/>
              <a:cxnLst/>
              <a:rect l="l" t="t" r="r" b="b"/>
              <a:pathLst>
                <a:path w="369" h="313" extrusionOk="0">
                  <a:moveTo>
                    <a:pt x="175" y="1"/>
                  </a:moveTo>
                  <a:cubicBezTo>
                    <a:pt x="110" y="1"/>
                    <a:pt x="48" y="44"/>
                    <a:pt x="19" y="109"/>
                  </a:cubicBezTo>
                  <a:cubicBezTo>
                    <a:pt x="0" y="184"/>
                    <a:pt x="48" y="279"/>
                    <a:pt x="133" y="307"/>
                  </a:cubicBezTo>
                  <a:cubicBezTo>
                    <a:pt x="151" y="311"/>
                    <a:pt x="170" y="313"/>
                    <a:pt x="188" y="313"/>
                  </a:cubicBezTo>
                  <a:cubicBezTo>
                    <a:pt x="261" y="313"/>
                    <a:pt x="325" y="281"/>
                    <a:pt x="341" y="212"/>
                  </a:cubicBezTo>
                  <a:cubicBezTo>
                    <a:pt x="369" y="127"/>
                    <a:pt x="322" y="33"/>
                    <a:pt x="237" y="14"/>
                  </a:cubicBezTo>
                  <a:cubicBezTo>
                    <a:pt x="216" y="5"/>
                    <a:pt x="196" y="1"/>
                    <a:pt x="175" y="1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9"/>
            <p:cNvSpPr/>
            <p:nvPr/>
          </p:nvSpPr>
          <p:spPr>
            <a:xfrm>
              <a:off x="1566332" y="1802002"/>
              <a:ext cx="76784" cy="64971"/>
            </a:xfrm>
            <a:custGeom>
              <a:avLst/>
              <a:gdLst/>
              <a:ahLst/>
              <a:cxnLst/>
              <a:rect l="l" t="t" r="r" b="b"/>
              <a:pathLst>
                <a:path w="351" h="297" extrusionOk="0">
                  <a:moveTo>
                    <a:pt x="175" y="0"/>
                  </a:moveTo>
                  <a:cubicBezTo>
                    <a:pt x="106" y="0"/>
                    <a:pt x="45" y="37"/>
                    <a:pt x="29" y="100"/>
                  </a:cubicBezTo>
                  <a:cubicBezTo>
                    <a:pt x="1" y="185"/>
                    <a:pt x="48" y="270"/>
                    <a:pt x="133" y="289"/>
                  </a:cubicBezTo>
                  <a:cubicBezTo>
                    <a:pt x="150" y="294"/>
                    <a:pt x="167" y="297"/>
                    <a:pt x="184" y="297"/>
                  </a:cubicBezTo>
                  <a:cubicBezTo>
                    <a:pt x="250" y="297"/>
                    <a:pt x="307" y="255"/>
                    <a:pt x="322" y="194"/>
                  </a:cubicBezTo>
                  <a:cubicBezTo>
                    <a:pt x="351" y="119"/>
                    <a:pt x="303" y="33"/>
                    <a:pt x="218" y="5"/>
                  </a:cubicBezTo>
                  <a:cubicBezTo>
                    <a:pt x="204" y="2"/>
                    <a:pt x="189" y="0"/>
                    <a:pt x="175" y="0"/>
                  </a:cubicBezTo>
                  <a:close/>
                </a:path>
              </a:pathLst>
            </a:custGeom>
            <a:solidFill>
              <a:srgbClr val="E292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9"/>
            <p:cNvSpPr/>
            <p:nvPr/>
          </p:nvSpPr>
          <p:spPr>
            <a:xfrm>
              <a:off x="1572676" y="1793251"/>
              <a:ext cx="74596" cy="60815"/>
            </a:xfrm>
            <a:custGeom>
              <a:avLst/>
              <a:gdLst/>
              <a:ahLst/>
              <a:cxnLst/>
              <a:rect l="l" t="t" r="r" b="b"/>
              <a:pathLst>
                <a:path w="341" h="278" extrusionOk="0">
                  <a:moveTo>
                    <a:pt x="154" y="1"/>
                  </a:moveTo>
                  <a:cubicBezTo>
                    <a:pt x="96" y="1"/>
                    <a:pt x="41" y="25"/>
                    <a:pt x="19" y="83"/>
                  </a:cubicBezTo>
                  <a:cubicBezTo>
                    <a:pt x="0" y="149"/>
                    <a:pt x="47" y="234"/>
                    <a:pt x="133" y="262"/>
                  </a:cubicBezTo>
                  <a:cubicBezTo>
                    <a:pt x="153" y="273"/>
                    <a:pt x="174" y="277"/>
                    <a:pt x="194" y="277"/>
                  </a:cubicBezTo>
                  <a:cubicBezTo>
                    <a:pt x="250" y="277"/>
                    <a:pt x="301" y="242"/>
                    <a:pt x="322" y="187"/>
                  </a:cubicBezTo>
                  <a:cubicBezTo>
                    <a:pt x="340" y="121"/>
                    <a:pt x="293" y="36"/>
                    <a:pt x="208" y="7"/>
                  </a:cubicBezTo>
                  <a:cubicBezTo>
                    <a:pt x="190" y="3"/>
                    <a:pt x="172" y="1"/>
                    <a:pt x="154" y="1"/>
                  </a:cubicBezTo>
                  <a:close/>
                </a:path>
              </a:pathLst>
            </a:custGeom>
            <a:solidFill>
              <a:srgbClr val="F4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9"/>
            <p:cNvSpPr/>
            <p:nvPr/>
          </p:nvSpPr>
          <p:spPr>
            <a:xfrm>
              <a:off x="1572676" y="1790626"/>
              <a:ext cx="75690" cy="51846"/>
            </a:xfrm>
            <a:custGeom>
              <a:avLst/>
              <a:gdLst/>
              <a:ahLst/>
              <a:cxnLst/>
              <a:rect l="l" t="t" r="r" b="b"/>
              <a:pathLst>
                <a:path w="346" h="237" extrusionOk="0">
                  <a:moveTo>
                    <a:pt x="146" y="1"/>
                  </a:moveTo>
                  <a:cubicBezTo>
                    <a:pt x="76" y="1"/>
                    <a:pt x="15" y="38"/>
                    <a:pt x="0" y="104"/>
                  </a:cubicBezTo>
                  <a:lnTo>
                    <a:pt x="0" y="114"/>
                  </a:lnTo>
                  <a:cubicBezTo>
                    <a:pt x="29" y="63"/>
                    <a:pt x="81" y="29"/>
                    <a:pt x="146" y="29"/>
                  </a:cubicBezTo>
                  <a:cubicBezTo>
                    <a:pt x="166" y="29"/>
                    <a:pt x="186" y="32"/>
                    <a:pt x="208" y="38"/>
                  </a:cubicBezTo>
                  <a:cubicBezTo>
                    <a:pt x="286" y="55"/>
                    <a:pt x="332" y="136"/>
                    <a:pt x="325" y="214"/>
                  </a:cubicBezTo>
                  <a:lnTo>
                    <a:pt x="325" y="214"/>
                  </a:lnTo>
                  <a:cubicBezTo>
                    <a:pt x="345" y="125"/>
                    <a:pt x="298" y="46"/>
                    <a:pt x="208" y="10"/>
                  </a:cubicBezTo>
                  <a:cubicBezTo>
                    <a:pt x="187" y="4"/>
                    <a:pt x="166" y="1"/>
                    <a:pt x="146" y="1"/>
                  </a:cubicBezTo>
                  <a:close/>
                  <a:moveTo>
                    <a:pt x="325" y="214"/>
                  </a:moveTo>
                  <a:cubicBezTo>
                    <a:pt x="324" y="218"/>
                    <a:pt x="323" y="223"/>
                    <a:pt x="322" y="227"/>
                  </a:cubicBezTo>
                  <a:lnTo>
                    <a:pt x="322" y="237"/>
                  </a:lnTo>
                  <a:cubicBezTo>
                    <a:pt x="323" y="229"/>
                    <a:pt x="324" y="222"/>
                    <a:pt x="325" y="214"/>
                  </a:cubicBezTo>
                  <a:close/>
                </a:path>
              </a:pathLst>
            </a:custGeom>
            <a:solidFill>
              <a:srgbClr val="DB6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9"/>
            <p:cNvSpPr/>
            <p:nvPr/>
          </p:nvSpPr>
          <p:spPr>
            <a:xfrm>
              <a:off x="1584927" y="1812283"/>
              <a:ext cx="43751" cy="43970"/>
            </a:xfrm>
            <a:custGeom>
              <a:avLst/>
              <a:gdLst/>
              <a:ahLst/>
              <a:cxnLst/>
              <a:rect l="l" t="t" r="r" b="b"/>
              <a:pathLst>
                <a:path w="200" h="201" extrusionOk="0">
                  <a:moveTo>
                    <a:pt x="106" y="0"/>
                  </a:moveTo>
                  <a:cubicBezTo>
                    <a:pt x="64" y="0"/>
                    <a:pt x="18" y="33"/>
                    <a:pt x="10" y="72"/>
                  </a:cubicBezTo>
                  <a:cubicBezTo>
                    <a:pt x="1" y="119"/>
                    <a:pt x="20" y="175"/>
                    <a:pt x="77" y="194"/>
                  </a:cubicBezTo>
                  <a:cubicBezTo>
                    <a:pt x="87" y="198"/>
                    <a:pt x="96" y="200"/>
                    <a:pt x="106" y="200"/>
                  </a:cubicBezTo>
                  <a:cubicBezTo>
                    <a:pt x="140" y="200"/>
                    <a:pt x="168" y="175"/>
                    <a:pt x="190" y="138"/>
                  </a:cubicBezTo>
                  <a:cubicBezTo>
                    <a:pt x="199" y="90"/>
                    <a:pt x="180" y="34"/>
                    <a:pt x="133" y="5"/>
                  </a:cubicBezTo>
                  <a:cubicBezTo>
                    <a:pt x="125" y="2"/>
                    <a:pt x="116" y="0"/>
                    <a:pt x="106" y="0"/>
                  </a:cubicBezTo>
                  <a:close/>
                </a:path>
              </a:pathLst>
            </a:custGeom>
            <a:solidFill>
              <a:srgbClr val="513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9"/>
            <p:cNvSpPr/>
            <p:nvPr/>
          </p:nvSpPr>
          <p:spPr>
            <a:xfrm>
              <a:off x="1638741" y="1922974"/>
              <a:ext cx="171943" cy="105660"/>
            </a:xfrm>
            <a:custGeom>
              <a:avLst/>
              <a:gdLst/>
              <a:ahLst/>
              <a:cxnLst/>
              <a:rect l="l" t="t" r="r" b="b"/>
              <a:pathLst>
                <a:path w="786" h="483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48"/>
                    <a:pt x="218" y="340"/>
                    <a:pt x="662" y="482"/>
                  </a:cubicBezTo>
                  <a:cubicBezTo>
                    <a:pt x="681" y="482"/>
                    <a:pt x="691" y="482"/>
                    <a:pt x="691" y="473"/>
                  </a:cubicBezTo>
                  <a:cubicBezTo>
                    <a:pt x="785" y="39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E7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9"/>
            <p:cNvSpPr/>
            <p:nvPr/>
          </p:nvSpPr>
          <p:spPr>
            <a:xfrm>
              <a:off x="1584927" y="1815127"/>
              <a:ext cx="39595" cy="37189"/>
            </a:xfrm>
            <a:custGeom>
              <a:avLst/>
              <a:gdLst/>
              <a:ahLst/>
              <a:cxnLst/>
              <a:rect l="l" t="t" r="r" b="b"/>
              <a:pathLst>
                <a:path w="181" h="170" extrusionOk="0">
                  <a:moveTo>
                    <a:pt x="97" y="0"/>
                  </a:moveTo>
                  <a:cubicBezTo>
                    <a:pt x="60" y="0"/>
                    <a:pt x="35" y="26"/>
                    <a:pt x="10" y="59"/>
                  </a:cubicBezTo>
                  <a:cubicBezTo>
                    <a:pt x="1" y="106"/>
                    <a:pt x="20" y="144"/>
                    <a:pt x="58" y="162"/>
                  </a:cubicBezTo>
                  <a:cubicBezTo>
                    <a:pt x="70" y="167"/>
                    <a:pt x="82" y="170"/>
                    <a:pt x="94" y="170"/>
                  </a:cubicBezTo>
                  <a:cubicBezTo>
                    <a:pt x="127" y="170"/>
                    <a:pt x="155" y="150"/>
                    <a:pt x="162" y="115"/>
                  </a:cubicBezTo>
                  <a:cubicBezTo>
                    <a:pt x="180" y="68"/>
                    <a:pt x="152" y="21"/>
                    <a:pt x="114" y="2"/>
                  </a:cubicBezTo>
                  <a:cubicBezTo>
                    <a:pt x="108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60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9"/>
            <p:cNvSpPr/>
            <p:nvPr/>
          </p:nvSpPr>
          <p:spPr>
            <a:xfrm>
              <a:off x="1671773" y="1912474"/>
              <a:ext cx="25157" cy="33470"/>
            </a:xfrm>
            <a:custGeom>
              <a:avLst/>
              <a:gdLst/>
              <a:ahLst/>
              <a:cxnLst/>
              <a:rect l="l" t="t" r="r" b="b"/>
              <a:pathLst>
                <a:path w="115" h="153" extrusionOk="0">
                  <a:moveTo>
                    <a:pt x="80" y="1"/>
                  </a:moveTo>
                  <a:cubicBezTo>
                    <a:pt x="79" y="1"/>
                    <a:pt x="78" y="1"/>
                    <a:pt x="76" y="1"/>
                  </a:cubicBezTo>
                  <a:cubicBezTo>
                    <a:pt x="1" y="10"/>
                    <a:pt x="114" y="152"/>
                    <a:pt x="114" y="152"/>
                  </a:cubicBezTo>
                  <a:cubicBezTo>
                    <a:pt x="114" y="152"/>
                    <a:pt x="114" y="1"/>
                    <a:pt x="80" y="1"/>
                  </a:cubicBezTo>
                  <a:close/>
                </a:path>
              </a:pathLst>
            </a:custGeom>
            <a:solidFill>
              <a:srgbClr val="60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9"/>
            <p:cNvSpPr/>
            <p:nvPr/>
          </p:nvSpPr>
          <p:spPr>
            <a:xfrm>
              <a:off x="1634584" y="1924943"/>
              <a:ext cx="8532" cy="12688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20" y="1"/>
                  </a:moveTo>
                  <a:cubicBezTo>
                    <a:pt x="10" y="1"/>
                    <a:pt x="1" y="10"/>
                    <a:pt x="1" y="29"/>
                  </a:cubicBezTo>
                  <a:cubicBezTo>
                    <a:pt x="1" y="39"/>
                    <a:pt x="1" y="57"/>
                    <a:pt x="10" y="57"/>
                  </a:cubicBezTo>
                  <a:lnTo>
                    <a:pt x="39" y="39"/>
                  </a:lnTo>
                  <a:cubicBezTo>
                    <a:pt x="39" y="2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60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9"/>
            <p:cNvSpPr/>
            <p:nvPr/>
          </p:nvSpPr>
          <p:spPr>
            <a:xfrm>
              <a:off x="1605709" y="1823659"/>
              <a:ext cx="12688" cy="16844"/>
            </a:xfrm>
            <a:custGeom>
              <a:avLst/>
              <a:gdLst/>
              <a:ahLst/>
              <a:cxnLst/>
              <a:rect l="l" t="t" r="r" b="b"/>
              <a:pathLst>
                <a:path w="58" h="77" extrusionOk="0">
                  <a:moveTo>
                    <a:pt x="29" y="1"/>
                  </a:moveTo>
                  <a:cubicBezTo>
                    <a:pt x="10" y="1"/>
                    <a:pt x="0" y="29"/>
                    <a:pt x="0" y="38"/>
                  </a:cubicBezTo>
                  <a:cubicBezTo>
                    <a:pt x="0" y="67"/>
                    <a:pt x="29" y="76"/>
                    <a:pt x="38" y="76"/>
                  </a:cubicBezTo>
                  <a:cubicBezTo>
                    <a:pt x="57" y="76"/>
                    <a:pt x="57" y="48"/>
                    <a:pt x="57" y="38"/>
                  </a:cubicBezTo>
                  <a:cubicBezTo>
                    <a:pt x="57" y="20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9E76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9"/>
            <p:cNvSpPr/>
            <p:nvPr/>
          </p:nvSpPr>
          <p:spPr>
            <a:xfrm>
              <a:off x="737464" y="2823817"/>
              <a:ext cx="525237" cy="298604"/>
            </a:xfrm>
            <a:custGeom>
              <a:avLst/>
              <a:gdLst/>
              <a:ahLst/>
              <a:cxnLst/>
              <a:rect l="l" t="t" r="r" b="b"/>
              <a:pathLst>
                <a:path w="2401" h="1365" extrusionOk="0">
                  <a:moveTo>
                    <a:pt x="1907" y="1"/>
                  </a:moveTo>
                  <a:cubicBezTo>
                    <a:pt x="1380" y="1"/>
                    <a:pt x="639" y="340"/>
                    <a:pt x="378" y="608"/>
                  </a:cubicBezTo>
                  <a:cubicBezTo>
                    <a:pt x="208" y="768"/>
                    <a:pt x="104" y="1052"/>
                    <a:pt x="10" y="1307"/>
                  </a:cubicBezTo>
                  <a:cubicBezTo>
                    <a:pt x="0" y="1335"/>
                    <a:pt x="10" y="1364"/>
                    <a:pt x="10" y="1364"/>
                  </a:cubicBezTo>
                  <a:cubicBezTo>
                    <a:pt x="18" y="1364"/>
                    <a:pt x="26" y="1365"/>
                    <a:pt x="34" y="1365"/>
                  </a:cubicBezTo>
                  <a:cubicBezTo>
                    <a:pt x="252" y="1365"/>
                    <a:pt x="463" y="1127"/>
                    <a:pt x="463" y="1127"/>
                  </a:cubicBezTo>
                  <a:lnTo>
                    <a:pt x="463" y="1127"/>
                  </a:lnTo>
                  <a:cubicBezTo>
                    <a:pt x="463" y="1127"/>
                    <a:pt x="430" y="1328"/>
                    <a:pt x="528" y="1328"/>
                  </a:cubicBezTo>
                  <a:cubicBezTo>
                    <a:pt x="534" y="1328"/>
                    <a:pt x="541" y="1327"/>
                    <a:pt x="548" y="1326"/>
                  </a:cubicBezTo>
                  <a:cubicBezTo>
                    <a:pt x="709" y="1288"/>
                    <a:pt x="832" y="1005"/>
                    <a:pt x="832" y="1004"/>
                  </a:cubicBezTo>
                  <a:lnTo>
                    <a:pt x="832" y="1004"/>
                  </a:lnTo>
                  <a:cubicBezTo>
                    <a:pt x="832" y="1005"/>
                    <a:pt x="817" y="1142"/>
                    <a:pt x="896" y="1142"/>
                  </a:cubicBezTo>
                  <a:cubicBezTo>
                    <a:pt x="905" y="1142"/>
                    <a:pt x="915" y="1141"/>
                    <a:pt x="926" y="1137"/>
                  </a:cubicBezTo>
                  <a:cubicBezTo>
                    <a:pt x="1030" y="1099"/>
                    <a:pt x="1257" y="806"/>
                    <a:pt x="1257" y="806"/>
                  </a:cubicBezTo>
                  <a:cubicBezTo>
                    <a:pt x="1257" y="806"/>
                    <a:pt x="1257" y="898"/>
                    <a:pt x="1337" y="898"/>
                  </a:cubicBezTo>
                  <a:cubicBezTo>
                    <a:pt x="1349" y="898"/>
                    <a:pt x="1364" y="896"/>
                    <a:pt x="1380" y="891"/>
                  </a:cubicBezTo>
                  <a:cubicBezTo>
                    <a:pt x="1588" y="834"/>
                    <a:pt x="1796" y="551"/>
                    <a:pt x="1796" y="551"/>
                  </a:cubicBezTo>
                  <a:cubicBezTo>
                    <a:pt x="1796" y="551"/>
                    <a:pt x="1800" y="618"/>
                    <a:pt x="1870" y="618"/>
                  </a:cubicBezTo>
                  <a:cubicBezTo>
                    <a:pt x="1905" y="618"/>
                    <a:pt x="1956" y="601"/>
                    <a:pt x="2032" y="551"/>
                  </a:cubicBezTo>
                  <a:cubicBezTo>
                    <a:pt x="2183" y="437"/>
                    <a:pt x="2306" y="334"/>
                    <a:pt x="2401" y="201"/>
                  </a:cubicBezTo>
                  <a:cubicBezTo>
                    <a:pt x="2304" y="58"/>
                    <a:pt x="2124" y="1"/>
                    <a:pt x="1907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9"/>
            <p:cNvSpPr/>
            <p:nvPr/>
          </p:nvSpPr>
          <p:spPr>
            <a:xfrm>
              <a:off x="2515299" y="2792972"/>
              <a:ext cx="581239" cy="265572"/>
            </a:xfrm>
            <a:custGeom>
              <a:avLst/>
              <a:gdLst/>
              <a:ahLst/>
              <a:cxnLst/>
              <a:rect l="l" t="t" r="r" b="b"/>
              <a:pathLst>
                <a:path w="2657" h="1214" extrusionOk="0">
                  <a:moveTo>
                    <a:pt x="800" y="1"/>
                  </a:moveTo>
                  <a:cubicBezTo>
                    <a:pt x="501" y="1"/>
                    <a:pt x="215" y="70"/>
                    <a:pt x="1" y="248"/>
                  </a:cubicBezTo>
                  <a:cubicBezTo>
                    <a:pt x="114" y="361"/>
                    <a:pt x="284" y="484"/>
                    <a:pt x="464" y="560"/>
                  </a:cubicBezTo>
                  <a:cubicBezTo>
                    <a:pt x="519" y="580"/>
                    <a:pt x="563" y="588"/>
                    <a:pt x="597" y="588"/>
                  </a:cubicBezTo>
                  <a:cubicBezTo>
                    <a:pt x="719" y="588"/>
                    <a:pt x="719" y="484"/>
                    <a:pt x="719" y="484"/>
                  </a:cubicBezTo>
                  <a:cubicBezTo>
                    <a:pt x="719" y="484"/>
                    <a:pt x="974" y="758"/>
                    <a:pt x="1182" y="805"/>
                  </a:cubicBezTo>
                  <a:cubicBezTo>
                    <a:pt x="1200" y="810"/>
                    <a:pt x="1215" y="812"/>
                    <a:pt x="1228" y="812"/>
                  </a:cubicBezTo>
                  <a:cubicBezTo>
                    <a:pt x="1312" y="812"/>
                    <a:pt x="1305" y="720"/>
                    <a:pt x="1305" y="720"/>
                  </a:cubicBezTo>
                  <a:lnTo>
                    <a:pt x="1305" y="720"/>
                  </a:lnTo>
                  <a:cubicBezTo>
                    <a:pt x="1305" y="720"/>
                    <a:pt x="1570" y="1004"/>
                    <a:pt x="1683" y="1032"/>
                  </a:cubicBezTo>
                  <a:cubicBezTo>
                    <a:pt x="1689" y="1033"/>
                    <a:pt x="1694" y="1034"/>
                    <a:pt x="1699" y="1034"/>
                  </a:cubicBezTo>
                  <a:cubicBezTo>
                    <a:pt x="1784" y="1034"/>
                    <a:pt x="1759" y="890"/>
                    <a:pt x="1759" y="890"/>
                  </a:cubicBezTo>
                  <a:lnTo>
                    <a:pt x="1759" y="890"/>
                  </a:lnTo>
                  <a:cubicBezTo>
                    <a:pt x="1759" y="890"/>
                    <a:pt x="1919" y="1174"/>
                    <a:pt x="2089" y="1193"/>
                  </a:cubicBezTo>
                  <a:cubicBezTo>
                    <a:pt x="2097" y="1194"/>
                    <a:pt x="2104" y="1195"/>
                    <a:pt x="2111" y="1195"/>
                  </a:cubicBezTo>
                  <a:cubicBezTo>
                    <a:pt x="2215" y="1195"/>
                    <a:pt x="2165" y="994"/>
                    <a:pt x="2165" y="994"/>
                  </a:cubicBezTo>
                  <a:lnTo>
                    <a:pt x="2165" y="994"/>
                  </a:lnTo>
                  <a:cubicBezTo>
                    <a:pt x="2165" y="994"/>
                    <a:pt x="2385" y="1214"/>
                    <a:pt x="2608" y="1214"/>
                  </a:cubicBezTo>
                  <a:cubicBezTo>
                    <a:pt x="2621" y="1214"/>
                    <a:pt x="2634" y="1213"/>
                    <a:pt x="2647" y="1212"/>
                  </a:cubicBezTo>
                  <a:cubicBezTo>
                    <a:pt x="2656" y="1212"/>
                    <a:pt x="2656" y="1183"/>
                    <a:pt x="2656" y="1136"/>
                  </a:cubicBezTo>
                  <a:cubicBezTo>
                    <a:pt x="2524" y="900"/>
                    <a:pt x="2401" y="616"/>
                    <a:pt x="2212" y="465"/>
                  </a:cubicBezTo>
                  <a:cubicBezTo>
                    <a:pt x="1937" y="233"/>
                    <a:pt x="1347" y="1"/>
                    <a:pt x="800" y="1"/>
                  </a:cubicBezTo>
                  <a:close/>
                </a:path>
              </a:pathLst>
            </a:custGeom>
            <a:solidFill>
              <a:srgbClr val="63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7" name="Google Shape;2297;p49"/>
          <p:cNvGrpSpPr/>
          <p:nvPr/>
        </p:nvGrpSpPr>
        <p:grpSpPr>
          <a:xfrm flipH="1">
            <a:off x="8378004" y="3858842"/>
            <a:ext cx="733996" cy="551903"/>
            <a:chOff x="3005133" y="3226715"/>
            <a:chExt cx="454965" cy="342096"/>
          </a:xfrm>
        </p:grpSpPr>
        <p:sp>
          <p:nvSpPr>
            <p:cNvPr id="2298" name="Google Shape;2298;p4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0" name="Google Shape;2300;p49"/>
          <p:cNvSpPr/>
          <p:nvPr/>
        </p:nvSpPr>
        <p:spPr>
          <a:xfrm>
            <a:off x="7335545" y="4167799"/>
            <a:ext cx="805144" cy="769428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097450" y="4232996"/>
            <a:ext cx="670550" cy="647727"/>
          </a:xfrm>
          <a:custGeom>
            <a:avLst/>
            <a:gdLst/>
            <a:ahLst/>
            <a:cxnLst/>
            <a:rect l="l" t="t" r="r" b="b"/>
            <a:pathLst>
              <a:path w="2496" h="2411" extrusionOk="0">
                <a:moveTo>
                  <a:pt x="1" y="1"/>
                </a:moveTo>
                <a:cubicBezTo>
                  <a:pt x="1" y="1"/>
                  <a:pt x="521" y="1522"/>
                  <a:pt x="417" y="2411"/>
                </a:cubicBezTo>
                <a:lnTo>
                  <a:pt x="2496" y="2411"/>
                </a:lnTo>
                <a:cubicBezTo>
                  <a:pt x="2496" y="2411"/>
                  <a:pt x="2137" y="1919"/>
                  <a:pt x="2023" y="1352"/>
                </a:cubicBezTo>
                <a:lnTo>
                  <a:pt x="2023" y="1352"/>
                </a:lnTo>
                <a:cubicBezTo>
                  <a:pt x="2023" y="1352"/>
                  <a:pt x="2004" y="1863"/>
                  <a:pt x="2070" y="2070"/>
                </a:cubicBezTo>
                <a:cubicBezTo>
                  <a:pt x="2070" y="2070"/>
                  <a:pt x="1721" y="1088"/>
                  <a:pt x="1825" y="539"/>
                </a:cubicBezTo>
                <a:lnTo>
                  <a:pt x="1825" y="539"/>
                </a:lnTo>
                <a:cubicBezTo>
                  <a:pt x="1825" y="540"/>
                  <a:pt x="1560" y="984"/>
                  <a:pt x="1626" y="1551"/>
                </a:cubicBezTo>
                <a:cubicBezTo>
                  <a:pt x="1626" y="1551"/>
                  <a:pt x="1248" y="738"/>
                  <a:pt x="1248" y="95"/>
                </a:cubicBezTo>
                <a:cubicBezTo>
                  <a:pt x="1248" y="95"/>
                  <a:pt x="1059" y="1012"/>
                  <a:pt x="1182" y="1702"/>
                </a:cubicBezTo>
                <a:cubicBezTo>
                  <a:pt x="1182" y="1702"/>
                  <a:pt x="842" y="984"/>
                  <a:pt x="842" y="511"/>
                </a:cubicBezTo>
                <a:cubicBezTo>
                  <a:pt x="842" y="511"/>
                  <a:pt x="653" y="1144"/>
                  <a:pt x="747" y="1503"/>
                </a:cubicBezTo>
                <a:cubicBezTo>
                  <a:pt x="747" y="1503"/>
                  <a:pt x="284" y="360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877086" y="4497085"/>
            <a:ext cx="553688" cy="383639"/>
          </a:xfrm>
          <a:custGeom>
            <a:avLst/>
            <a:gdLst/>
            <a:ahLst/>
            <a:cxnLst/>
            <a:rect l="l" t="t" r="r" b="b"/>
            <a:pathLst>
              <a:path w="2061" h="1428" extrusionOk="0">
                <a:moveTo>
                  <a:pt x="123" y="1"/>
                </a:moveTo>
                <a:cubicBezTo>
                  <a:pt x="123" y="1"/>
                  <a:pt x="303" y="898"/>
                  <a:pt x="0" y="1428"/>
                </a:cubicBezTo>
                <a:lnTo>
                  <a:pt x="2060" y="1428"/>
                </a:lnTo>
                <a:cubicBezTo>
                  <a:pt x="2060" y="1428"/>
                  <a:pt x="1824" y="1135"/>
                  <a:pt x="1834" y="804"/>
                </a:cubicBezTo>
                <a:lnTo>
                  <a:pt x="1834" y="804"/>
                </a:lnTo>
                <a:cubicBezTo>
                  <a:pt x="1833" y="804"/>
                  <a:pt x="1694" y="1101"/>
                  <a:pt x="1719" y="1226"/>
                </a:cubicBezTo>
                <a:lnTo>
                  <a:pt x="1719" y="1226"/>
                </a:lnTo>
                <a:cubicBezTo>
                  <a:pt x="1709" y="1176"/>
                  <a:pt x="1598" y="620"/>
                  <a:pt x="1815" y="322"/>
                </a:cubicBezTo>
                <a:lnTo>
                  <a:pt x="1815" y="322"/>
                </a:lnTo>
                <a:cubicBezTo>
                  <a:pt x="1815" y="322"/>
                  <a:pt x="1456" y="577"/>
                  <a:pt x="1389" y="908"/>
                </a:cubicBezTo>
                <a:cubicBezTo>
                  <a:pt x="1389" y="908"/>
                  <a:pt x="1200" y="426"/>
                  <a:pt x="1342" y="48"/>
                </a:cubicBezTo>
                <a:lnTo>
                  <a:pt x="1342" y="48"/>
                </a:lnTo>
                <a:cubicBezTo>
                  <a:pt x="1342" y="48"/>
                  <a:pt x="955" y="587"/>
                  <a:pt x="917" y="1002"/>
                </a:cubicBezTo>
                <a:cubicBezTo>
                  <a:pt x="917" y="1002"/>
                  <a:pt x="737" y="577"/>
                  <a:pt x="851" y="294"/>
                </a:cubicBezTo>
                <a:lnTo>
                  <a:pt x="851" y="294"/>
                </a:lnTo>
                <a:cubicBezTo>
                  <a:pt x="851" y="294"/>
                  <a:pt x="520" y="672"/>
                  <a:pt x="529" y="880"/>
                </a:cubicBezTo>
                <a:cubicBezTo>
                  <a:pt x="529" y="880"/>
                  <a:pt x="340" y="209"/>
                  <a:pt x="1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143049" y="4285271"/>
            <a:ext cx="686770" cy="656307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-80150" y="4384725"/>
            <a:ext cx="571965" cy="552499"/>
          </a:xfrm>
          <a:custGeom>
            <a:avLst/>
            <a:gdLst/>
            <a:ahLst/>
            <a:cxnLst/>
            <a:rect l="l" t="t" r="r" b="b"/>
            <a:pathLst>
              <a:path w="2496" h="2411" extrusionOk="0">
                <a:moveTo>
                  <a:pt x="1" y="1"/>
                </a:moveTo>
                <a:cubicBezTo>
                  <a:pt x="1" y="1"/>
                  <a:pt x="521" y="1522"/>
                  <a:pt x="417" y="2411"/>
                </a:cubicBezTo>
                <a:lnTo>
                  <a:pt x="2496" y="2411"/>
                </a:lnTo>
                <a:cubicBezTo>
                  <a:pt x="2496" y="2411"/>
                  <a:pt x="2137" y="1919"/>
                  <a:pt x="2023" y="1352"/>
                </a:cubicBezTo>
                <a:lnTo>
                  <a:pt x="2023" y="1352"/>
                </a:lnTo>
                <a:cubicBezTo>
                  <a:pt x="2023" y="1352"/>
                  <a:pt x="2004" y="1863"/>
                  <a:pt x="2070" y="2070"/>
                </a:cubicBezTo>
                <a:cubicBezTo>
                  <a:pt x="2070" y="2070"/>
                  <a:pt x="1721" y="1088"/>
                  <a:pt x="1825" y="539"/>
                </a:cubicBezTo>
                <a:lnTo>
                  <a:pt x="1825" y="539"/>
                </a:lnTo>
                <a:cubicBezTo>
                  <a:pt x="1825" y="540"/>
                  <a:pt x="1560" y="984"/>
                  <a:pt x="1626" y="1551"/>
                </a:cubicBezTo>
                <a:cubicBezTo>
                  <a:pt x="1626" y="1551"/>
                  <a:pt x="1248" y="738"/>
                  <a:pt x="1248" y="95"/>
                </a:cubicBezTo>
                <a:cubicBezTo>
                  <a:pt x="1248" y="95"/>
                  <a:pt x="1059" y="1012"/>
                  <a:pt x="1182" y="1702"/>
                </a:cubicBezTo>
                <a:cubicBezTo>
                  <a:pt x="1182" y="1702"/>
                  <a:pt x="842" y="984"/>
                  <a:pt x="842" y="511"/>
                </a:cubicBezTo>
                <a:cubicBezTo>
                  <a:pt x="842" y="511"/>
                  <a:pt x="653" y="1144"/>
                  <a:pt x="747" y="1503"/>
                </a:cubicBezTo>
                <a:cubicBezTo>
                  <a:pt x="747" y="1503"/>
                  <a:pt x="284" y="360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584865" y="4609987"/>
            <a:ext cx="472283" cy="327237"/>
          </a:xfrm>
          <a:custGeom>
            <a:avLst/>
            <a:gdLst/>
            <a:ahLst/>
            <a:cxnLst/>
            <a:rect l="l" t="t" r="r" b="b"/>
            <a:pathLst>
              <a:path w="2061" h="1428" extrusionOk="0">
                <a:moveTo>
                  <a:pt x="123" y="1"/>
                </a:moveTo>
                <a:cubicBezTo>
                  <a:pt x="123" y="1"/>
                  <a:pt x="303" y="898"/>
                  <a:pt x="0" y="1428"/>
                </a:cubicBezTo>
                <a:lnTo>
                  <a:pt x="2060" y="1428"/>
                </a:lnTo>
                <a:cubicBezTo>
                  <a:pt x="2060" y="1428"/>
                  <a:pt x="1824" y="1135"/>
                  <a:pt x="1834" y="804"/>
                </a:cubicBezTo>
                <a:lnTo>
                  <a:pt x="1834" y="804"/>
                </a:lnTo>
                <a:cubicBezTo>
                  <a:pt x="1833" y="804"/>
                  <a:pt x="1694" y="1101"/>
                  <a:pt x="1719" y="1226"/>
                </a:cubicBezTo>
                <a:lnTo>
                  <a:pt x="1719" y="1226"/>
                </a:lnTo>
                <a:cubicBezTo>
                  <a:pt x="1709" y="1176"/>
                  <a:pt x="1598" y="620"/>
                  <a:pt x="1815" y="322"/>
                </a:cubicBezTo>
                <a:lnTo>
                  <a:pt x="1815" y="322"/>
                </a:lnTo>
                <a:cubicBezTo>
                  <a:pt x="1815" y="322"/>
                  <a:pt x="1456" y="577"/>
                  <a:pt x="1389" y="908"/>
                </a:cubicBezTo>
                <a:cubicBezTo>
                  <a:pt x="1389" y="908"/>
                  <a:pt x="1200" y="426"/>
                  <a:pt x="1342" y="48"/>
                </a:cubicBezTo>
                <a:lnTo>
                  <a:pt x="1342" y="48"/>
                </a:lnTo>
                <a:cubicBezTo>
                  <a:pt x="1342" y="48"/>
                  <a:pt x="955" y="587"/>
                  <a:pt x="917" y="1002"/>
                </a:cubicBezTo>
                <a:cubicBezTo>
                  <a:pt x="917" y="1002"/>
                  <a:pt x="737" y="577"/>
                  <a:pt x="851" y="294"/>
                </a:cubicBezTo>
                <a:lnTo>
                  <a:pt x="851" y="294"/>
                </a:lnTo>
                <a:cubicBezTo>
                  <a:pt x="851" y="294"/>
                  <a:pt x="520" y="672"/>
                  <a:pt x="529" y="880"/>
                </a:cubicBezTo>
                <a:cubicBezTo>
                  <a:pt x="529" y="880"/>
                  <a:pt x="340" y="209"/>
                  <a:pt x="1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FBFBE31-13EC-42C2-92FD-3440D107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01" y="1964267"/>
            <a:ext cx="3179233" cy="317923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2E08B4-0BBD-485D-8EFD-7C5C91E01824}"/>
              </a:ext>
            </a:extLst>
          </p:cNvPr>
          <p:cNvSpPr/>
          <p:nvPr/>
        </p:nvSpPr>
        <p:spPr>
          <a:xfrm>
            <a:off x="681509" y="183125"/>
            <a:ext cx="7937803" cy="704834"/>
          </a:xfrm>
          <a:custGeom>
            <a:avLst/>
            <a:gdLst>
              <a:gd name="connsiteX0" fmla="*/ 0 w 7937803"/>
              <a:gd name="connsiteY0" fmla="*/ 117475 h 704834"/>
              <a:gd name="connsiteX1" fmla="*/ 117475 w 7937803"/>
              <a:gd name="connsiteY1" fmla="*/ 0 h 704834"/>
              <a:gd name="connsiteX2" fmla="*/ 913436 w 7937803"/>
              <a:gd name="connsiteY2" fmla="*/ 0 h 704834"/>
              <a:gd name="connsiteX3" fmla="*/ 1324255 w 7937803"/>
              <a:gd name="connsiteY3" fmla="*/ 0 h 704834"/>
              <a:gd name="connsiteX4" fmla="*/ 1735074 w 7937803"/>
              <a:gd name="connsiteY4" fmla="*/ 0 h 704834"/>
              <a:gd name="connsiteX5" fmla="*/ 2454007 w 7937803"/>
              <a:gd name="connsiteY5" fmla="*/ 0 h 704834"/>
              <a:gd name="connsiteX6" fmla="*/ 3018883 w 7937803"/>
              <a:gd name="connsiteY6" fmla="*/ 0 h 704834"/>
              <a:gd name="connsiteX7" fmla="*/ 3814844 w 7937803"/>
              <a:gd name="connsiteY7" fmla="*/ 0 h 704834"/>
              <a:gd name="connsiteX8" fmla="*/ 4225663 w 7937803"/>
              <a:gd name="connsiteY8" fmla="*/ 0 h 704834"/>
              <a:gd name="connsiteX9" fmla="*/ 4867568 w 7937803"/>
              <a:gd name="connsiteY9" fmla="*/ 0 h 704834"/>
              <a:gd name="connsiteX10" fmla="*/ 5663529 w 7937803"/>
              <a:gd name="connsiteY10" fmla="*/ 0 h 704834"/>
              <a:gd name="connsiteX11" fmla="*/ 6228405 w 7937803"/>
              <a:gd name="connsiteY11" fmla="*/ 0 h 704834"/>
              <a:gd name="connsiteX12" fmla="*/ 6947338 w 7937803"/>
              <a:gd name="connsiteY12" fmla="*/ 0 h 704834"/>
              <a:gd name="connsiteX13" fmla="*/ 7820328 w 7937803"/>
              <a:gd name="connsiteY13" fmla="*/ 0 h 704834"/>
              <a:gd name="connsiteX14" fmla="*/ 7937803 w 7937803"/>
              <a:gd name="connsiteY14" fmla="*/ 117475 h 704834"/>
              <a:gd name="connsiteX15" fmla="*/ 7937803 w 7937803"/>
              <a:gd name="connsiteY15" fmla="*/ 587359 h 704834"/>
              <a:gd name="connsiteX16" fmla="*/ 7820328 w 7937803"/>
              <a:gd name="connsiteY16" fmla="*/ 704834 h 704834"/>
              <a:gd name="connsiteX17" fmla="*/ 7332481 w 7937803"/>
              <a:gd name="connsiteY17" fmla="*/ 704834 h 704834"/>
              <a:gd name="connsiteX18" fmla="*/ 6921662 w 7937803"/>
              <a:gd name="connsiteY18" fmla="*/ 704834 h 704834"/>
              <a:gd name="connsiteX19" fmla="*/ 6202729 w 7937803"/>
              <a:gd name="connsiteY19" fmla="*/ 704834 h 704834"/>
              <a:gd name="connsiteX20" fmla="*/ 5406767 w 7937803"/>
              <a:gd name="connsiteY20" fmla="*/ 704834 h 704834"/>
              <a:gd name="connsiteX21" fmla="*/ 4610806 w 7937803"/>
              <a:gd name="connsiteY21" fmla="*/ 704834 h 704834"/>
              <a:gd name="connsiteX22" fmla="*/ 3891873 w 7937803"/>
              <a:gd name="connsiteY22" fmla="*/ 704834 h 704834"/>
              <a:gd name="connsiteX23" fmla="*/ 3481054 w 7937803"/>
              <a:gd name="connsiteY23" fmla="*/ 704834 h 704834"/>
              <a:gd name="connsiteX24" fmla="*/ 2685093 w 7937803"/>
              <a:gd name="connsiteY24" fmla="*/ 704834 h 704834"/>
              <a:gd name="connsiteX25" fmla="*/ 2120217 w 7937803"/>
              <a:gd name="connsiteY25" fmla="*/ 704834 h 704834"/>
              <a:gd name="connsiteX26" fmla="*/ 1709398 w 7937803"/>
              <a:gd name="connsiteY26" fmla="*/ 704834 h 704834"/>
              <a:gd name="connsiteX27" fmla="*/ 990465 w 7937803"/>
              <a:gd name="connsiteY27" fmla="*/ 704834 h 704834"/>
              <a:gd name="connsiteX28" fmla="*/ 117475 w 7937803"/>
              <a:gd name="connsiteY28" fmla="*/ 704834 h 704834"/>
              <a:gd name="connsiteX29" fmla="*/ 0 w 7937803"/>
              <a:gd name="connsiteY29" fmla="*/ 587359 h 704834"/>
              <a:gd name="connsiteX30" fmla="*/ 0 w 7937803"/>
              <a:gd name="connsiteY30" fmla="*/ 117475 h 70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37803" h="704834" fill="none" extrusionOk="0">
                <a:moveTo>
                  <a:pt x="0" y="117475"/>
                </a:moveTo>
                <a:cubicBezTo>
                  <a:pt x="-866" y="51416"/>
                  <a:pt x="63354" y="1209"/>
                  <a:pt x="117475" y="0"/>
                </a:cubicBezTo>
                <a:cubicBezTo>
                  <a:pt x="290204" y="-37505"/>
                  <a:pt x="590103" y="-34552"/>
                  <a:pt x="913436" y="0"/>
                </a:cubicBezTo>
                <a:cubicBezTo>
                  <a:pt x="1236769" y="34552"/>
                  <a:pt x="1172234" y="-20262"/>
                  <a:pt x="1324255" y="0"/>
                </a:cubicBezTo>
                <a:cubicBezTo>
                  <a:pt x="1476276" y="20262"/>
                  <a:pt x="1564561" y="-4990"/>
                  <a:pt x="1735074" y="0"/>
                </a:cubicBezTo>
                <a:cubicBezTo>
                  <a:pt x="1905587" y="4990"/>
                  <a:pt x="2150179" y="-34429"/>
                  <a:pt x="2454007" y="0"/>
                </a:cubicBezTo>
                <a:cubicBezTo>
                  <a:pt x="2757835" y="34429"/>
                  <a:pt x="2761323" y="25972"/>
                  <a:pt x="3018883" y="0"/>
                </a:cubicBezTo>
                <a:cubicBezTo>
                  <a:pt x="3276443" y="-25972"/>
                  <a:pt x="3507142" y="30481"/>
                  <a:pt x="3814844" y="0"/>
                </a:cubicBezTo>
                <a:cubicBezTo>
                  <a:pt x="4122546" y="-30481"/>
                  <a:pt x="4141813" y="358"/>
                  <a:pt x="4225663" y="0"/>
                </a:cubicBezTo>
                <a:cubicBezTo>
                  <a:pt x="4309513" y="-358"/>
                  <a:pt x="4695263" y="-29013"/>
                  <a:pt x="4867568" y="0"/>
                </a:cubicBezTo>
                <a:cubicBezTo>
                  <a:pt x="5039874" y="29013"/>
                  <a:pt x="5324444" y="-26322"/>
                  <a:pt x="5663529" y="0"/>
                </a:cubicBezTo>
                <a:cubicBezTo>
                  <a:pt x="6002614" y="26322"/>
                  <a:pt x="5971301" y="18727"/>
                  <a:pt x="6228405" y="0"/>
                </a:cubicBezTo>
                <a:cubicBezTo>
                  <a:pt x="6485509" y="-18727"/>
                  <a:pt x="6747855" y="-32629"/>
                  <a:pt x="6947338" y="0"/>
                </a:cubicBezTo>
                <a:cubicBezTo>
                  <a:pt x="7146821" y="32629"/>
                  <a:pt x="7475744" y="-1708"/>
                  <a:pt x="7820328" y="0"/>
                </a:cubicBezTo>
                <a:cubicBezTo>
                  <a:pt x="7885094" y="9677"/>
                  <a:pt x="7951687" y="60834"/>
                  <a:pt x="7937803" y="117475"/>
                </a:cubicBezTo>
                <a:cubicBezTo>
                  <a:pt x="7958567" y="284631"/>
                  <a:pt x="7921089" y="454029"/>
                  <a:pt x="7937803" y="587359"/>
                </a:cubicBezTo>
                <a:cubicBezTo>
                  <a:pt x="7930804" y="655981"/>
                  <a:pt x="7890333" y="709087"/>
                  <a:pt x="7820328" y="704834"/>
                </a:cubicBezTo>
                <a:cubicBezTo>
                  <a:pt x="7646616" y="713238"/>
                  <a:pt x="7527910" y="705371"/>
                  <a:pt x="7332481" y="704834"/>
                </a:cubicBezTo>
                <a:cubicBezTo>
                  <a:pt x="7137052" y="704297"/>
                  <a:pt x="7074902" y="705839"/>
                  <a:pt x="6921662" y="704834"/>
                </a:cubicBezTo>
                <a:cubicBezTo>
                  <a:pt x="6768422" y="703829"/>
                  <a:pt x="6493651" y="704571"/>
                  <a:pt x="6202729" y="704834"/>
                </a:cubicBezTo>
                <a:cubicBezTo>
                  <a:pt x="5911807" y="705097"/>
                  <a:pt x="5685563" y="731812"/>
                  <a:pt x="5406767" y="704834"/>
                </a:cubicBezTo>
                <a:cubicBezTo>
                  <a:pt x="5127971" y="677856"/>
                  <a:pt x="4917192" y="676140"/>
                  <a:pt x="4610806" y="704834"/>
                </a:cubicBezTo>
                <a:cubicBezTo>
                  <a:pt x="4304420" y="733528"/>
                  <a:pt x="4041671" y="729596"/>
                  <a:pt x="3891873" y="704834"/>
                </a:cubicBezTo>
                <a:cubicBezTo>
                  <a:pt x="3742075" y="680072"/>
                  <a:pt x="3669096" y="691900"/>
                  <a:pt x="3481054" y="704834"/>
                </a:cubicBezTo>
                <a:cubicBezTo>
                  <a:pt x="3293012" y="717768"/>
                  <a:pt x="2898411" y="713736"/>
                  <a:pt x="2685093" y="704834"/>
                </a:cubicBezTo>
                <a:cubicBezTo>
                  <a:pt x="2471775" y="695932"/>
                  <a:pt x="2288082" y="697572"/>
                  <a:pt x="2120217" y="704834"/>
                </a:cubicBezTo>
                <a:cubicBezTo>
                  <a:pt x="1952352" y="712096"/>
                  <a:pt x="1865250" y="687640"/>
                  <a:pt x="1709398" y="704834"/>
                </a:cubicBezTo>
                <a:cubicBezTo>
                  <a:pt x="1553546" y="722028"/>
                  <a:pt x="1348746" y="719810"/>
                  <a:pt x="990465" y="704834"/>
                </a:cubicBezTo>
                <a:cubicBezTo>
                  <a:pt x="632184" y="689858"/>
                  <a:pt x="396253" y="741312"/>
                  <a:pt x="117475" y="704834"/>
                </a:cubicBezTo>
                <a:cubicBezTo>
                  <a:pt x="53409" y="698886"/>
                  <a:pt x="-5135" y="642242"/>
                  <a:pt x="0" y="587359"/>
                </a:cubicBezTo>
                <a:cubicBezTo>
                  <a:pt x="13128" y="489533"/>
                  <a:pt x="-927" y="233219"/>
                  <a:pt x="0" y="117475"/>
                </a:cubicBezTo>
                <a:close/>
              </a:path>
              <a:path w="7937803" h="704834" stroke="0" extrusionOk="0">
                <a:moveTo>
                  <a:pt x="0" y="117475"/>
                </a:moveTo>
                <a:cubicBezTo>
                  <a:pt x="1608" y="53336"/>
                  <a:pt x="53869" y="14168"/>
                  <a:pt x="117475" y="0"/>
                </a:cubicBezTo>
                <a:cubicBezTo>
                  <a:pt x="360415" y="-15450"/>
                  <a:pt x="366909" y="-16364"/>
                  <a:pt x="605322" y="0"/>
                </a:cubicBezTo>
                <a:cubicBezTo>
                  <a:pt x="843735" y="16364"/>
                  <a:pt x="1215161" y="15202"/>
                  <a:pt x="1401284" y="0"/>
                </a:cubicBezTo>
                <a:cubicBezTo>
                  <a:pt x="1587407" y="-15202"/>
                  <a:pt x="1878861" y="19473"/>
                  <a:pt x="2043188" y="0"/>
                </a:cubicBezTo>
                <a:cubicBezTo>
                  <a:pt x="2207515" y="-19473"/>
                  <a:pt x="2433191" y="-16927"/>
                  <a:pt x="2531036" y="0"/>
                </a:cubicBezTo>
                <a:cubicBezTo>
                  <a:pt x="2628881" y="16927"/>
                  <a:pt x="2937422" y="-2661"/>
                  <a:pt x="3172940" y="0"/>
                </a:cubicBezTo>
                <a:cubicBezTo>
                  <a:pt x="3408458" y="2661"/>
                  <a:pt x="3805503" y="-28119"/>
                  <a:pt x="3968902" y="0"/>
                </a:cubicBezTo>
                <a:cubicBezTo>
                  <a:pt x="4132301" y="28119"/>
                  <a:pt x="4221162" y="-3554"/>
                  <a:pt x="4379720" y="0"/>
                </a:cubicBezTo>
                <a:cubicBezTo>
                  <a:pt x="4538278" y="3554"/>
                  <a:pt x="4915409" y="-31150"/>
                  <a:pt x="5098653" y="0"/>
                </a:cubicBezTo>
                <a:cubicBezTo>
                  <a:pt x="5281897" y="31150"/>
                  <a:pt x="5443368" y="-23127"/>
                  <a:pt x="5663529" y="0"/>
                </a:cubicBezTo>
                <a:cubicBezTo>
                  <a:pt x="5883690" y="23127"/>
                  <a:pt x="6039857" y="9307"/>
                  <a:pt x="6305434" y="0"/>
                </a:cubicBezTo>
                <a:cubicBezTo>
                  <a:pt x="6571012" y="-9307"/>
                  <a:pt x="6668540" y="12651"/>
                  <a:pt x="6870309" y="0"/>
                </a:cubicBezTo>
                <a:cubicBezTo>
                  <a:pt x="7072079" y="-12651"/>
                  <a:pt x="7566852" y="35006"/>
                  <a:pt x="7820328" y="0"/>
                </a:cubicBezTo>
                <a:cubicBezTo>
                  <a:pt x="7884748" y="8902"/>
                  <a:pt x="7928507" y="43732"/>
                  <a:pt x="7937803" y="117475"/>
                </a:cubicBezTo>
                <a:cubicBezTo>
                  <a:pt x="7946326" y="269374"/>
                  <a:pt x="7936959" y="358647"/>
                  <a:pt x="7937803" y="587359"/>
                </a:cubicBezTo>
                <a:cubicBezTo>
                  <a:pt x="7940717" y="640831"/>
                  <a:pt x="7892759" y="706617"/>
                  <a:pt x="7820328" y="704834"/>
                </a:cubicBezTo>
                <a:cubicBezTo>
                  <a:pt x="7560095" y="739130"/>
                  <a:pt x="7293943" y="707700"/>
                  <a:pt x="7024367" y="704834"/>
                </a:cubicBezTo>
                <a:cubicBezTo>
                  <a:pt x="6754791" y="701968"/>
                  <a:pt x="6646032" y="730033"/>
                  <a:pt x="6459491" y="704834"/>
                </a:cubicBezTo>
                <a:cubicBezTo>
                  <a:pt x="6272950" y="679635"/>
                  <a:pt x="6241461" y="714683"/>
                  <a:pt x="6048672" y="704834"/>
                </a:cubicBezTo>
                <a:cubicBezTo>
                  <a:pt x="5855883" y="694985"/>
                  <a:pt x="5806438" y="700653"/>
                  <a:pt x="5637853" y="704834"/>
                </a:cubicBezTo>
                <a:cubicBezTo>
                  <a:pt x="5469268" y="709015"/>
                  <a:pt x="5159727" y="688501"/>
                  <a:pt x="4918920" y="704834"/>
                </a:cubicBezTo>
                <a:cubicBezTo>
                  <a:pt x="4678113" y="721167"/>
                  <a:pt x="4501230" y="674320"/>
                  <a:pt x="4122959" y="704834"/>
                </a:cubicBezTo>
                <a:cubicBezTo>
                  <a:pt x="3744688" y="735348"/>
                  <a:pt x="3523549" y="736200"/>
                  <a:pt x="3326997" y="704834"/>
                </a:cubicBezTo>
                <a:cubicBezTo>
                  <a:pt x="3130445" y="673468"/>
                  <a:pt x="3115116" y="709089"/>
                  <a:pt x="2916178" y="704834"/>
                </a:cubicBezTo>
                <a:cubicBezTo>
                  <a:pt x="2717240" y="700579"/>
                  <a:pt x="2566411" y="725176"/>
                  <a:pt x="2274274" y="704834"/>
                </a:cubicBezTo>
                <a:cubicBezTo>
                  <a:pt x="1982137" y="684492"/>
                  <a:pt x="1710625" y="677667"/>
                  <a:pt x="1478312" y="704834"/>
                </a:cubicBezTo>
                <a:cubicBezTo>
                  <a:pt x="1245999" y="732001"/>
                  <a:pt x="1021191" y="710311"/>
                  <a:pt x="836408" y="704834"/>
                </a:cubicBezTo>
                <a:cubicBezTo>
                  <a:pt x="651625" y="699357"/>
                  <a:pt x="269745" y="709940"/>
                  <a:pt x="117475" y="704834"/>
                </a:cubicBezTo>
                <a:cubicBezTo>
                  <a:pt x="51835" y="702602"/>
                  <a:pt x="10592" y="661969"/>
                  <a:pt x="0" y="587359"/>
                </a:cubicBezTo>
                <a:cubicBezTo>
                  <a:pt x="20015" y="471095"/>
                  <a:pt x="6703" y="237277"/>
                  <a:pt x="0" y="117475"/>
                </a:cubicBezTo>
                <a:close/>
              </a:path>
            </a:pathLst>
          </a:custGeom>
          <a:solidFill>
            <a:srgbClr val="F1105E">
              <a:alpha val="50980"/>
            </a:srgbClr>
          </a:solidFill>
          <a:ln>
            <a:solidFill>
              <a:srgbClr val="FF395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29;p42">
            <a:extLst>
              <a:ext uri="{FF2B5EF4-FFF2-40B4-BE49-F238E27FC236}">
                <a16:creationId xmlns:a16="http://schemas.microsoft.com/office/drawing/2014/main" id="{990B609B-AEB8-45B8-9D0B-60EE37083F47}"/>
              </a:ext>
            </a:extLst>
          </p:cNvPr>
          <p:cNvSpPr txBox="1">
            <a:spLocks/>
          </p:cNvSpPr>
          <p:nvPr/>
        </p:nvSpPr>
        <p:spPr>
          <a:xfrm>
            <a:off x="900185" y="246432"/>
            <a:ext cx="8062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vi-VN" sz="4000" u="sng">
                <a:solidFill>
                  <a:srgbClr val="F9E35F"/>
                </a:solidFill>
                <a:latin typeface="#9Slide05 Atlantika" pitchFamily="2" charset="0"/>
              </a:rPr>
              <a:t>Thử thách</a:t>
            </a:r>
            <a:r>
              <a:rPr lang="en-US" sz="4000" u="sng">
                <a:solidFill>
                  <a:srgbClr val="F9E35F"/>
                </a:solidFill>
                <a:latin typeface="#9Slide05 Atlantika" pitchFamily="2" charset="0"/>
              </a:rPr>
              <a:t>:</a:t>
            </a:r>
            <a:r>
              <a:rPr lang="vi-VN" sz="4000">
                <a:solidFill>
                  <a:srgbClr val="F9E35F"/>
                </a:solidFill>
                <a:latin typeface="#9Slide05 Atlantika" pitchFamily="2" charset="0"/>
              </a:rPr>
              <a:t> Viết </a:t>
            </a:r>
            <a:r>
              <a:rPr lang="en-US" sz="4000">
                <a:solidFill>
                  <a:srgbClr val="F9E35F"/>
                </a:solidFill>
                <a:latin typeface="#9Slide05 Atlantika" pitchFamily="2" charset="0"/>
              </a:rPr>
              <a:t>các số đo sau</a:t>
            </a:r>
            <a:r>
              <a:rPr lang="vi-VN" sz="400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>
                <a:solidFill>
                  <a:srgbClr val="F9E35F"/>
                </a:solidFill>
                <a:latin typeface="#9Slide05 Atlantika" pitchFamily="2" charset="0"/>
              </a:rPr>
              <a:t>theo thứ tự từ bé đến lớn</a:t>
            </a:r>
            <a:endParaRPr lang="vi-VN" sz="4000">
              <a:solidFill>
                <a:srgbClr val="F9E35F"/>
              </a:solidFill>
              <a:latin typeface="#9Slide05 Atlantik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FBA307-67CA-41F0-B269-EC868A2A7C22}"/>
              </a:ext>
            </a:extLst>
          </p:cNvPr>
          <p:cNvGrpSpPr/>
          <p:nvPr/>
        </p:nvGrpSpPr>
        <p:grpSpPr>
          <a:xfrm>
            <a:off x="318407" y="977125"/>
            <a:ext cx="5592536" cy="1743202"/>
            <a:chOff x="318407" y="977125"/>
            <a:chExt cx="5592536" cy="17432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09C57DF-9577-4E29-8E82-835AF8309FBF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AECA9D-FFEF-4595-97B7-49F5A6886E13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F73AED-F5D6-47E2-8AE0-1B376E153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BB075A-F426-4AD2-8046-EE28C87B1C12}"/>
              </a:ext>
            </a:extLst>
          </p:cNvPr>
          <p:cNvGrpSpPr/>
          <p:nvPr/>
        </p:nvGrpSpPr>
        <p:grpSpPr>
          <a:xfrm>
            <a:off x="318407" y="2571750"/>
            <a:ext cx="5592536" cy="1743202"/>
            <a:chOff x="318407" y="977125"/>
            <a:chExt cx="5592536" cy="17432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A75BF4-05C3-4979-A5F9-1A88D24208B1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C89406-ACF7-4D1F-8907-7A8C41720159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AD05ED-B1C1-41E6-9D75-2E46807E2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E3E89E1-BF1D-4F4A-8590-8A533C2971C2}"/>
              </a:ext>
            </a:extLst>
          </p:cNvPr>
          <p:cNvSpPr txBox="1"/>
          <p:nvPr/>
        </p:nvSpPr>
        <p:spPr>
          <a:xfrm>
            <a:off x="1502229" y="1730829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Cadena" panose="02000503000000020004" pitchFamily="2" charset="0"/>
                <a:ea typeface="#9Slide02 Noi dung dai" panose="02000000000000000000" pitchFamily="2" charset="0"/>
              </a:rPr>
              <a:t>a) 4,5 ; 4,23 ; 4,505 ; 4,203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8D23D9-E403-4268-B19F-C187C1AA2AC5}"/>
              </a:ext>
            </a:extLst>
          </p:cNvPr>
          <p:cNvSpPr txBox="1"/>
          <p:nvPr/>
        </p:nvSpPr>
        <p:spPr>
          <a:xfrm>
            <a:off x="1502229" y="3325454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Cadena" panose="02000503000000020004" pitchFamily="2" charset="0"/>
                <a:ea typeface="#9Slide02 Noi dung dai" panose="02000000000000000000" pitchFamily="2" charset="0"/>
              </a:rPr>
              <a:t>b) 72,1 ; 69,8 ; 71,2 ; 69,78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080089-8DE6-4A3B-B607-78FCA2B6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709" y="862255"/>
            <a:ext cx="5559879" cy="433073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332A649-207D-4F3A-A054-F1D87D11F44F}"/>
              </a:ext>
            </a:extLst>
          </p:cNvPr>
          <p:cNvGrpSpPr/>
          <p:nvPr/>
        </p:nvGrpSpPr>
        <p:grpSpPr>
          <a:xfrm>
            <a:off x="236765" y="-65362"/>
            <a:ext cx="5592536" cy="1743202"/>
            <a:chOff x="318407" y="977125"/>
            <a:chExt cx="5592536" cy="1743202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42E455F-7988-4ED8-BE6B-F10B3D1A01F0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10D0FA1-F454-4966-8EF7-9E875DDA69CE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40767A63-BFD2-498B-8AA2-767B1724A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59FBD344-819A-4A08-B848-D7C381E8C9A1}"/>
              </a:ext>
            </a:extLst>
          </p:cNvPr>
          <p:cNvSpPr txBox="1"/>
          <p:nvPr/>
        </p:nvSpPr>
        <p:spPr>
          <a:xfrm>
            <a:off x="1420587" y="688342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Cadena" panose="02000503000000020004" pitchFamily="2" charset="0"/>
                <a:ea typeface="#9Slide02 Noi dung dai" panose="02000000000000000000" pitchFamily="2" charset="0"/>
              </a:rPr>
              <a:t>a) 4,5 ; 4,23 ; 4,505 ; 4,203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1B2BF0-12F2-4374-88C2-2EF7944D35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07" t="33853" b="38095"/>
          <a:stretch/>
        </p:blipFill>
        <p:spPr>
          <a:xfrm rot="21079715">
            <a:off x="236765" y="1232278"/>
            <a:ext cx="4271648" cy="34530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80C3DC-7905-48C0-9881-8264ACCCEF19}"/>
              </a:ext>
            </a:extLst>
          </p:cNvPr>
          <p:cNvSpPr txBox="1"/>
          <p:nvPr/>
        </p:nvSpPr>
        <p:spPr>
          <a:xfrm>
            <a:off x="1004207" y="2457450"/>
            <a:ext cx="241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latin typeface="#9Slide05 Pattaya" panose="00000500000000000000" pitchFamily="2" charset="-34"/>
                <a:cs typeface="#9Slide05 Pattaya" panose="00000500000000000000" pitchFamily="2" charset="-34"/>
              </a:rPr>
              <a:t>Nhận xét: Muốn sắp xếp thứ tự, ta cần phải </a:t>
            </a:r>
            <a:r>
              <a:rPr lang="en-US" sz="2000">
                <a:solidFill>
                  <a:srgbClr val="FF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so sánh </a:t>
            </a:r>
            <a:r>
              <a:rPr lang="en-US" sz="2000">
                <a:latin typeface="#9Slide05 Pattaya" panose="00000500000000000000" pitchFamily="2" charset="-34"/>
                <a:cs typeface="#9Slide05 Pattaya" panose="00000500000000000000" pitchFamily="2" charset="-34"/>
              </a:rPr>
              <a:t>các số thập phân rồi mới sắp xếp.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8F1BC01-8B99-49AF-B39D-389B12C408E3}"/>
              </a:ext>
            </a:extLst>
          </p:cNvPr>
          <p:cNvSpPr txBox="1"/>
          <p:nvPr/>
        </p:nvSpPr>
        <p:spPr>
          <a:xfrm>
            <a:off x="4890690" y="2502007"/>
            <a:ext cx="355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4,203 &lt; 4,23 &lt; 4,5 &lt; 4,505 Vậy các số theo thứ tự từ bé đến lớn là: </a:t>
            </a:r>
          </a:p>
          <a:p>
            <a:pPr algn="ctr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4,203 ; 4,23 ; 4,5 ; 4,505.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21118B0-3D8C-46A2-A02C-86C86BC83E40}"/>
              </a:ext>
            </a:extLst>
          </p:cNvPr>
          <p:cNvSpPr txBox="1"/>
          <p:nvPr/>
        </p:nvSpPr>
        <p:spPr>
          <a:xfrm>
            <a:off x="4890690" y="1740753"/>
            <a:ext cx="227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   So sánh các số, ta thấy: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A9D3E31-81C7-4DF0-AFF6-52E77C4DE470}"/>
              </a:ext>
            </a:extLst>
          </p:cNvPr>
          <p:cNvGrpSpPr/>
          <p:nvPr/>
        </p:nvGrpSpPr>
        <p:grpSpPr>
          <a:xfrm>
            <a:off x="236765" y="-82644"/>
            <a:ext cx="5592536" cy="1743202"/>
            <a:chOff x="318407" y="977125"/>
            <a:chExt cx="5592536" cy="1743202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522ADE8-800E-4F48-8371-5B898DE22394}"/>
                </a:ext>
              </a:extLst>
            </p:cNvPr>
            <p:cNvSpPr/>
            <p:nvPr/>
          </p:nvSpPr>
          <p:spPr>
            <a:xfrm>
              <a:off x="763152" y="1386310"/>
              <a:ext cx="5147791" cy="1036864"/>
            </a:xfrm>
            <a:prstGeom prst="rect">
              <a:avLst/>
            </a:prstGeom>
            <a:solidFill>
              <a:srgbClr val="FF6986">
                <a:alpha val="5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A66C7BE-9671-4DA3-AA99-102111992CBA}"/>
                </a:ext>
              </a:extLst>
            </p:cNvPr>
            <p:cNvSpPr/>
            <p:nvPr/>
          </p:nvSpPr>
          <p:spPr>
            <a:xfrm>
              <a:off x="923139" y="1500610"/>
              <a:ext cx="4827816" cy="80826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278E8493-51E3-4D2F-86E7-8AC112B84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407" y="977125"/>
              <a:ext cx="1374164" cy="1743202"/>
            </a:xfrm>
            <a:prstGeom prst="rect">
              <a:avLst/>
            </a:prstGeom>
          </p:spPr>
        </p:pic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12822E1C-6727-494F-BA8A-2BE8B60A5272}"/>
              </a:ext>
            </a:extLst>
          </p:cNvPr>
          <p:cNvSpPr txBox="1"/>
          <p:nvPr/>
        </p:nvSpPr>
        <p:spPr>
          <a:xfrm>
            <a:off x="1420587" y="671060"/>
            <a:ext cx="40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7 Cadena" panose="02000503000000020004" pitchFamily="2" charset="0"/>
                <a:ea typeface="#9Slide02 Noi dung dai" panose="02000000000000000000" pitchFamily="2" charset="0"/>
              </a:rPr>
              <a:t>b) 72,1 ; 69,8 ; 71,2 ; 69,78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15D4B51-2A4A-4C36-9055-74C59BA4F7EF}"/>
              </a:ext>
            </a:extLst>
          </p:cNvPr>
          <p:cNvSpPr txBox="1"/>
          <p:nvPr/>
        </p:nvSpPr>
        <p:spPr>
          <a:xfrm>
            <a:off x="4890690" y="2502007"/>
            <a:ext cx="355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69,78 &lt; 69,8 &lt; 71,2 &lt; 72,1 Vậy các số theo thứ tự từ bé đến lớn là: </a:t>
            </a:r>
          </a:p>
          <a:p>
            <a:pPr algn="ctr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69,78 ; 69,8 ; 71,2 ; 72,1.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74166DB2-15EA-474F-BEFD-8F1B275C7619}"/>
              </a:ext>
            </a:extLst>
          </p:cNvPr>
          <p:cNvSpPr txBox="1"/>
          <p:nvPr/>
        </p:nvSpPr>
        <p:spPr>
          <a:xfrm>
            <a:off x="4890690" y="1740298"/>
            <a:ext cx="227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   So sánh các số, ta thấy: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28" grpId="0"/>
      <p:bldP spid="155" grpId="0" uiExpand="1" build="p"/>
      <p:bldP spid="155" grpId="1" build="allAtOnce"/>
      <p:bldP spid="156" grpId="0" build="p"/>
      <p:bldP spid="156" grpId="1" build="allAtOnce"/>
      <p:bldP spid="161" grpId="0"/>
      <p:bldP spid="162" grpId="0" uiExpand="1"/>
      <p:bldP spid="16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Google Shape;4113;p62"/>
          <p:cNvGrpSpPr/>
          <p:nvPr/>
        </p:nvGrpSpPr>
        <p:grpSpPr>
          <a:xfrm>
            <a:off x="6279624" y="-253427"/>
            <a:ext cx="4383577" cy="4464699"/>
            <a:chOff x="763575" y="3697175"/>
            <a:chExt cx="638875" cy="611000"/>
          </a:xfrm>
        </p:grpSpPr>
        <p:sp>
          <p:nvSpPr>
            <p:cNvPr id="4114" name="Google Shape;4114;p62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62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62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62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62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62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62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62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62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62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62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62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62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62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62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4" name="Google Shape;4204;p62"/>
          <p:cNvGrpSpPr/>
          <p:nvPr/>
        </p:nvGrpSpPr>
        <p:grpSpPr>
          <a:xfrm>
            <a:off x="7691959" y="3779954"/>
            <a:ext cx="2424049" cy="1583911"/>
            <a:chOff x="-213250" y="3651883"/>
            <a:chExt cx="1136984" cy="742888"/>
          </a:xfrm>
        </p:grpSpPr>
        <p:sp>
          <p:nvSpPr>
            <p:cNvPr id="4205" name="Google Shape;4205;p62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62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62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62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2204;p49">
            <a:extLst>
              <a:ext uri="{FF2B5EF4-FFF2-40B4-BE49-F238E27FC236}">
                <a16:creationId xmlns:a16="http://schemas.microsoft.com/office/drawing/2014/main" id="{DA2A6D46-5058-471C-B034-B717DA3E59BB}"/>
              </a:ext>
            </a:extLst>
          </p:cNvPr>
          <p:cNvSpPr/>
          <p:nvPr/>
        </p:nvSpPr>
        <p:spPr>
          <a:xfrm>
            <a:off x="2661849" y="618916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2206;p49">
            <a:extLst>
              <a:ext uri="{FF2B5EF4-FFF2-40B4-BE49-F238E27FC236}">
                <a16:creationId xmlns:a16="http://schemas.microsoft.com/office/drawing/2014/main" id="{903D78D9-30EC-4F98-A353-0936543BA9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480" y="2083358"/>
            <a:ext cx="5604293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1">
                    <a:lumMod val="75000"/>
                  </a:schemeClr>
                </a:solidFill>
                <a:latin typeface="#9Slide03 Ralewayv4020 Black" panose="00000A00000000000000" pitchFamily="2" charset="0"/>
              </a:rPr>
              <a:t>Tham quan </a:t>
            </a:r>
            <a:br>
              <a:rPr lang="en" sz="4400">
                <a:latin typeface="#9Slide03 Ralewayv4020 Black" panose="00000A00000000000000" pitchFamily="2" charset="0"/>
              </a:rPr>
            </a:br>
            <a:r>
              <a:rPr lang="en" sz="4400">
                <a:latin typeface="#9Slide03 Ralewayv4020 Black" panose="00000A00000000000000" pitchFamily="2" charset="0"/>
              </a:rPr>
              <a:t>Khu linh trưởng</a:t>
            </a:r>
            <a:endParaRPr sz="4400">
              <a:latin typeface="#9Slide03 Ralewayv4020 Black" panose="00000A00000000000000" pitchFamily="2" charset="0"/>
            </a:endParaRPr>
          </a:p>
        </p:txBody>
      </p:sp>
      <p:sp>
        <p:nvSpPr>
          <p:cNvPr id="104" name="Google Shape;2207;p49">
            <a:extLst>
              <a:ext uri="{FF2B5EF4-FFF2-40B4-BE49-F238E27FC236}">
                <a16:creationId xmlns:a16="http://schemas.microsoft.com/office/drawing/2014/main" id="{AAAC040F-F807-4E2F-B5B2-850493B50011}"/>
              </a:ext>
            </a:extLst>
          </p:cNvPr>
          <p:cNvSpPr txBox="1">
            <a:spLocks/>
          </p:cNvSpPr>
          <p:nvPr/>
        </p:nvSpPr>
        <p:spPr>
          <a:xfrm>
            <a:off x="2734749" y="845590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>
                <a:latin typeface="Lilita One" panose="020B0604020202020204" charset="0"/>
              </a:rPr>
              <a:t>03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364C8-4AB6-4D15-855A-09EACF1BA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84" b="50000"/>
          <a:stretch/>
        </p:blipFill>
        <p:spPr>
          <a:xfrm>
            <a:off x="6485860" y="444045"/>
            <a:ext cx="4427162" cy="4479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4CD4AE-E701-4770-9DF2-0DBA986C6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30" b="50000"/>
          <a:stretch/>
        </p:blipFill>
        <p:spPr>
          <a:xfrm>
            <a:off x="-499046" y="-558536"/>
            <a:ext cx="3579062" cy="3334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6337B-717A-481D-A508-5DEEFE432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385" t="45224" r="49251" b="5373"/>
          <a:stretch/>
        </p:blipFill>
        <p:spPr>
          <a:xfrm>
            <a:off x="-587473" y="3074816"/>
            <a:ext cx="2695633" cy="2415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FE439F-3D37-457A-B3A5-038238282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84" t="46774" r="5096" b="12211"/>
          <a:stretch/>
        </p:blipFill>
        <p:spPr>
          <a:xfrm>
            <a:off x="4512907" y="-383206"/>
            <a:ext cx="3534378" cy="3270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979C0C9-9B72-41F1-B6B1-2E3919053000}"/>
              </a:ext>
            </a:extLst>
          </p:cNvPr>
          <p:cNvSpPr/>
          <p:nvPr/>
        </p:nvSpPr>
        <p:spPr>
          <a:xfrm>
            <a:off x="603098" y="209246"/>
            <a:ext cx="7937803" cy="1357808"/>
          </a:xfrm>
          <a:custGeom>
            <a:avLst/>
            <a:gdLst>
              <a:gd name="connsiteX0" fmla="*/ 0 w 7937803"/>
              <a:gd name="connsiteY0" fmla="*/ 226306 h 1357808"/>
              <a:gd name="connsiteX1" fmla="*/ 226306 w 7937803"/>
              <a:gd name="connsiteY1" fmla="*/ 0 h 1357808"/>
              <a:gd name="connsiteX2" fmla="*/ 1056482 w 7937803"/>
              <a:gd name="connsiteY2" fmla="*/ 0 h 1357808"/>
              <a:gd name="connsiteX3" fmla="*/ 1512398 w 7937803"/>
              <a:gd name="connsiteY3" fmla="*/ 0 h 1357808"/>
              <a:gd name="connsiteX4" fmla="*/ 1968314 w 7937803"/>
              <a:gd name="connsiteY4" fmla="*/ 0 h 1357808"/>
              <a:gd name="connsiteX5" fmla="*/ 2723638 w 7937803"/>
              <a:gd name="connsiteY5" fmla="*/ 0 h 1357808"/>
              <a:gd name="connsiteX6" fmla="*/ 3329258 w 7937803"/>
              <a:gd name="connsiteY6" fmla="*/ 0 h 1357808"/>
              <a:gd name="connsiteX7" fmla="*/ 4159434 w 7937803"/>
              <a:gd name="connsiteY7" fmla="*/ 0 h 1357808"/>
              <a:gd name="connsiteX8" fmla="*/ 4615350 w 7937803"/>
              <a:gd name="connsiteY8" fmla="*/ 0 h 1357808"/>
              <a:gd name="connsiteX9" fmla="*/ 5295822 w 7937803"/>
              <a:gd name="connsiteY9" fmla="*/ 0 h 1357808"/>
              <a:gd name="connsiteX10" fmla="*/ 6125997 w 7937803"/>
              <a:gd name="connsiteY10" fmla="*/ 0 h 1357808"/>
              <a:gd name="connsiteX11" fmla="*/ 6731617 w 7937803"/>
              <a:gd name="connsiteY11" fmla="*/ 0 h 1357808"/>
              <a:gd name="connsiteX12" fmla="*/ 7711497 w 7937803"/>
              <a:gd name="connsiteY12" fmla="*/ 0 h 1357808"/>
              <a:gd name="connsiteX13" fmla="*/ 7937803 w 7937803"/>
              <a:gd name="connsiteY13" fmla="*/ 226306 h 1357808"/>
              <a:gd name="connsiteX14" fmla="*/ 7937803 w 7937803"/>
              <a:gd name="connsiteY14" fmla="*/ 669852 h 1357808"/>
              <a:gd name="connsiteX15" fmla="*/ 7937803 w 7937803"/>
              <a:gd name="connsiteY15" fmla="*/ 1131502 h 1357808"/>
              <a:gd name="connsiteX16" fmla="*/ 7711497 w 7937803"/>
              <a:gd name="connsiteY16" fmla="*/ 1357808 h 1357808"/>
              <a:gd name="connsiteX17" fmla="*/ 7180729 w 7937803"/>
              <a:gd name="connsiteY17" fmla="*/ 1357808 h 1357808"/>
              <a:gd name="connsiteX18" fmla="*/ 6724813 w 7937803"/>
              <a:gd name="connsiteY18" fmla="*/ 1357808 h 1357808"/>
              <a:gd name="connsiteX19" fmla="*/ 5969489 w 7937803"/>
              <a:gd name="connsiteY19" fmla="*/ 1357808 h 1357808"/>
              <a:gd name="connsiteX20" fmla="*/ 5139313 w 7937803"/>
              <a:gd name="connsiteY20" fmla="*/ 1357808 h 1357808"/>
              <a:gd name="connsiteX21" fmla="*/ 4309137 w 7937803"/>
              <a:gd name="connsiteY21" fmla="*/ 1357808 h 1357808"/>
              <a:gd name="connsiteX22" fmla="*/ 3553814 w 7937803"/>
              <a:gd name="connsiteY22" fmla="*/ 1357808 h 1357808"/>
              <a:gd name="connsiteX23" fmla="*/ 3097897 w 7937803"/>
              <a:gd name="connsiteY23" fmla="*/ 1357808 h 1357808"/>
              <a:gd name="connsiteX24" fmla="*/ 2267722 w 7937803"/>
              <a:gd name="connsiteY24" fmla="*/ 1357808 h 1357808"/>
              <a:gd name="connsiteX25" fmla="*/ 1662102 w 7937803"/>
              <a:gd name="connsiteY25" fmla="*/ 1357808 h 1357808"/>
              <a:gd name="connsiteX26" fmla="*/ 1206186 w 7937803"/>
              <a:gd name="connsiteY26" fmla="*/ 1357808 h 1357808"/>
              <a:gd name="connsiteX27" fmla="*/ 226306 w 7937803"/>
              <a:gd name="connsiteY27" fmla="*/ 1357808 h 1357808"/>
              <a:gd name="connsiteX28" fmla="*/ 0 w 7937803"/>
              <a:gd name="connsiteY28" fmla="*/ 1131502 h 1357808"/>
              <a:gd name="connsiteX29" fmla="*/ 0 w 7937803"/>
              <a:gd name="connsiteY29" fmla="*/ 697008 h 1357808"/>
              <a:gd name="connsiteX30" fmla="*/ 0 w 7937803"/>
              <a:gd name="connsiteY30" fmla="*/ 226306 h 135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37803" h="1357808" fill="none" extrusionOk="0">
                <a:moveTo>
                  <a:pt x="0" y="226306"/>
                </a:moveTo>
                <a:cubicBezTo>
                  <a:pt x="-11140" y="86154"/>
                  <a:pt x="128166" y="3017"/>
                  <a:pt x="226306" y="0"/>
                </a:cubicBezTo>
                <a:cubicBezTo>
                  <a:pt x="446017" y="10352"/>
                  <a:pt x="872562" y="-16454"/>
                  <a:pt x="1056482" y="0"/>
                </a:cubicBezTo>
                <a:cubicBezTo>
                  <a:pt x="1240402" y="16454"/>
                  <a:pt x="1389862" y="10731"/>
                  <a:pt x="1512398" y="0"/>
                </a:cubicBezTo>
                <a:cubicBezTo>
                  <a:pt x="1634934" y="-10731"/>
                  <a:pt x="1752889" y="-14724"/>
                  <a:pt x="1968314" y="0"/>
                </a:cubicBezTo>
                <a:cubicBezTo>
                  <a:pt x="2183739" y="14724"/>
                  <a:pt x="2402389" y="-256"/>
                  <a:pt x="2723638" y="0"/>
                </a:cubicBezTo>
                <a:cubicBezTo>
                  <a:pt x="3044887" y="256"/>
                  <a:pt x="3197611" y="14125"/>
                  <a:pt x="3329258" y="0"/>
                </a:cubicBezTo>
                <a:cubicBezTo>
                  <a:pt x="3460905" y="-14125"/>
                  <a:pt x="3871138" y="38672"/>
                  <a:pt x="4159434" y="0"/>
                </a:cubicBezTo>
                <a:cubicBezTo>
                  <a:pt x="4447730" y="-38672"/>
                  <a:pt x="4490096" y="-13837"/>
                  <a:pt x="4615350" y="0"/>
                </a:cubicBezTo>
                <a:cubicBezTo>
                  <a:pt x="4740604" y="13837"/>
                  <a:pt x="5037962" y="19900"/>
                  <a:pt x="5295822" y="0"/>
                </a:cubicBezTo>
                <a:cubicBezTo>
                  <a:pt x="5553682" y="-19900"/>
                  <a:pt x="5869010" y="12484"/>
                  <a:pt x="6125997" y="0"/>
                </a:cubicBezTo>
                <a:cubicBezTo>
                  <a:pt x="6382985" y="-12484"/>
                  <a:pt x="6497360" y="-14214"/>
                  <a:pt x="6731617" y="0"/>
                </a:cubicBezTo>
                <a:cubicBezTo>
                  <a:pt x="6965874" y="14214"/>
                  <a:pt x="7259113" y="-29442"/>
                  <a:pt x="7711497" y="0"/>
                </a:cubicBezTo>
                <a:cubicBezTo>
                  <a:pt x="7822857" y="20161"/>
                  <a:pt x="7941390" y="112111"/>
                  <a:pt x="7937803" y="226306"/>
                </a:cubicBezTo>
                <a:cubicBezTo>
                  <a:pt x="7959946" y="362952"/>
                  <a:pt x="7927820" y="557353"/>
                  <a:pt x="7937803" y="669852"/>
                </a:cubicBezTo>
                <a:cubicBezTo>
                  <a:pt x="7947786" y="782351"/>
                  <a:pt x="7948385" y="1028610"/>
                  <a:pt x="7937803" y="1131502"/>
                </a:cubicBezTo>
                <a:cubicBezTo>
                  <a:pt x="7926267" y="1262654"/>
                  <a:pt x="7855366" y="1373479"/>
                  <a:pt x="7711497" y="1357808"/>
                </a:cubicBezTo>
                <a:cubicBezTo>
                  <a:pt x="7521156" y="1364325"/>
                  <a:pt x="7371586" y="1358970"/>
                  <a:pt x="7180729" y="1357808"/>
                </a:cubicBezTo>
                <a:cubicBezTo>
                  <a:pt x="6989872" y="1356646"/>
                  <a:pt x="6896894" y="1354482"/>
                  <a:pt x="6724813" y="1357808"/>
                </a:cubicBezTo>
                <a:cubicBezTo>
                  <a:pt x="6552732" y="1361134"/>
                  <a:pt x="6187252" y="1371924"/>
                  <a:pt x="5969489" y="1357808"/>
                </a:cubicBezTo>
                <a:cubicBezTo>
                  <a:pt x="5751726" y="1343692"/>
                  <a:pt x="5403159" y="1334209"/>
                  <a:pt x="5139313" y="1357808"/>
                </a:cubicBezTo>
                <a:cubicBezTo>
                  <a:pt x="4875467" y="1381407"/>
                  <a:pt x="4551313" y="1382239"/>
                  <a:pt x="4309137" y="1357808"/>
                </a:cubicBezTo>
                <a:cubicBezTo>
                  <a:pt x="4066961" y="1333377"/>
                  <a:pt x="3797158" y="1393267"/>
                  <a:pt x="3553814" y="1357808"/>
                </a:cubicBezTo>
                <a:cubicBezTo>
                  <a:pt x="3310470" y="1322349"/>
                  <a:pt x="3221051" y="1367068"/>
                  <a:pt x="3097897" y="1357808"/>
                </a:cubicBezTo>
                <a:cubicBezTo>
                  <a:pt x="2974743" y="1348548"/>
                  <a:pt x="2671895" y="1362563"/>
                  <a:pt x="2267722" y="1357808"/>
                </a:cubicBezTo>
                <a:cubicBezTo>
                  <a:pt x="1863549" y="1353053"/>
                  <a:pt x="1866025" y="1346334"/>
                  <a:pt x="1662102" y="1357808"/>
                </a:cubicBezTo>
                <a:cubicBezTo>
                  <a:pt x="1458179" y="1369282"/>
                  <a:pt x="1420272" y="1371355"/>
                  <a:pt x="1206186" y="1357808"/>
                </a:cubicBezTo>
                <a:cubicBezTo>
                  <a:pt x="992100" y="1344261"/>
                  <a:pt x="533423" y="1374482"/>
                  <a:pt x="226306" y="1357808"/>
                </a:cubicBezTo>
                <a:cubicBezTo>
                  <a:pt x="85284" y="1356675"/>
                  <a:pt x="-6257" y="1268852"/>
                  <a:pt x="0" y="1131502"/>
                </a:cubicBezTo>
                <a:cubicBezTo>
                  <a:pt x="-8689" y="1036738"/>
                  <a:pt x="-14235" y="825435"/>
                  <a:pt x="0" y="697008"/>
                </a:cubicBezTo>
                <a:cubicBezTo>
                  <a:pt x="14235" y="568581"/>
                  <a:pt x="10171" y="436025"/>
                  <a:pt x="0" y="226306"/>
                </a:cubicBezTo>
                <a:close/>
              </a:path>
              <a:path w="7937803" h="1357808" stroke="0" extrusionOk="0">
                <a:moveTo>
                  <a:pt x="0" y="226306"/>
                </a:moveTo>
                <a:cubicBezTo>
                  <a:pt x="12716" y="107181"/>
                  <a:pt x="103389" y="22987"/>
                  <a:pt x="226306" y="0"/>
                </a:cubicBezTo>
                <a:cubicBezTo>
                  <a:pt x="375175" y="9804"/>
                  <a:pt x="624805" y="16751"/>
                  <a:pt x="757074" y="0"/>
                </a:cubicBezTo>
                <a:cubicBezTo>
                  <a:pt x="889343" y="-16751"/>
                  <a:pt x="1236067" y="6978"/>
                  <a:pt x="1587250" y="0"/>
                </a:cubicBezTo>
                <a:cubicBezTo>
                  <a:pt x="1938433" y="-6978"/>
                  <a:pt x="2009940" y="-13564"/>
                  <a:pt x="2267722" y="0"/>
                </a:cubicBezTo>
                <a:cubicBezTo>
                  <a:pt x="2525504" y="13564"/>
                  <a:pt x="2606504" y="8430"/>
                  <a:pt x="2798490" y="0"/>
                </a:cubicBezTo>
                <a:cubicBezTo>
                  <a:pt x="2990476" y="-8430"/>
                  <a:pt x="3139243" y="21667"/>
                  <a:pt x="3478962" y="0"/>
                </a:cubicBezTo>
                <a:cubicBezTo>
                  <a:pt x="3818681" y="-21667"/>
                  <a:pt x="4005824" y="-3643"/>
                  <a:pt x="4309137" y="0"/>
                </a:cubicBezTo>
                <a:cubicBezTo>
                  <a:pt x="4612451" y="3643"/>
                  <a:pt x="4631607" y="-18492"/>
                  <a:pt x="4765054" y="0"/>
                </a:cubicBezTo>
                <a:cubicBezTo>
                  <a:pt x="4898501" y="18492"/>
                  <a:pt x="5250762" y="11163"/>
                  <a:pt x="5520377" y="0"/>
                </a:cubicBezTo>
                <a:cubicBezTo>
                  <a:pt x="5789992" y="-11163"/>
                  <a:pt x="5875835" y="9332"/>
                  <a:pt x="6125997" y="0"/>
                </a:cubicBezTo>
                <a:cubicBezTo>
                  <a:pt x="6376159" y="-9332"/>
                  <a:pt x="6556377" y="17615"/>
                  <a:pt x="6806469" y="0"/>
                </a:cubicBezTo>
                <a:cubicBezTo>
                  <a:pt x="7056561" y="-17615"/>
                  <a:pt x="7526411" y="38480"/>
                  <a:pt x="7711497" y="0"/>
                </a:cubicBezTo>
                <a:cubicBezTo>
                  <a:pt x="7834955" y="-13674"/>
                  <a:pt x="7952479" y="121070"/>
                  <a:pt x="7937803" y="226306"/>
                </a:cubicBezTo>
                <a:cubicBezTo>
                  <a:pt x="7948043" y="363789"/>
                  <a:pt x="7942780" y="562285"/>
                  <a:pt x="7937803" y="669852"/>
                </a:cubicBezTo>
                <a:cubicBezTo>
                  <a:pt x="7932826" y="777419"/>
                  <a:pt x="7927292" y="946427"/>
                  <a:pt x="7937803" y="1131502"/>
                </a:cubicBezTo>
                <a:cubicBezTo>
                  <a:pt x="7939849" y="1248477"/>
                  <a:pt x="7855860" y="1362384"/>
                  <a:pt x="7711497" y="1357808"/>
                </a:cubicBezTo>
                <a:cubicBezTo>
                  <a:pt x="7346311" y="1392395"/>
                  <a:pt x="7255860" y="1390214"/>
                  <a:pt x="6881321" y="1357808"/>
                </a:cubicBezTo>
                <a:cubicBezTo>
                  <a:pt x="6506782" y="1325402"/>
                  <a:pt x="6402420" y="1367811"/>
                  <a:pt x="6275701" y="1357808"/>
                </a:cubicBezTo>
                <a:cubicBezTo>
                  <a:pt x="6148982" y="1347805"/>
                  <a:pt x="5928980" y="1349322"/>
                  <a:pt x="5819785" y="1357808"/>
                </a:cubicBezTo>
                <a:cubicBezTo>
                  <a:pt x="5710590" y="1366294"/>
                  <a:pt x="5527961" y="1335596"/>
                  <a:pt x="5363869" y="1357808"/>
                </a:cubicBezTo>
                <a:cubicBezTo>
                  <a:pt x="5199777" y="1380020"/>
                  <a:pt x="4787273" y="1326326"/>
                  <a:pt x="4608545" y="1357808"/>
                </a:cubicBezTo>
                <a:cubicBezTo>
                  <a:pt x="4429817" y="1389290"/>
                  <a:pt x="4020020" y="1397643"/>
                  <a:pt x="3778369" y="1357808"/>
                </a:cubicBezTo>
                <a:cubicBezTo>
                  <a:pt x="3536718" y="1317973"/>
                  <a:pt x="3252334" y="1394270"/>
                  <a:pt x="2948194" y="1357808"/>
                </a:cubicBezTo>
                <a:cubicBezTo>
                  <a:pt x="2644055" y="1321346"/>
                  <a:pt x="2592193" y="1379111"/>
                  <a:pt x="2492277" y="1357808"/>
                </a:cubicBezTo>
                <a:cubicBezTo>
                  <a:pt x="2392361" y="1336505"/>
                  <a:pt x="1982156" y="1381513"/>
                  <a:pt x="1811806" y="1357808"/>
                </a:cubicBezTo>
                <a:cubicBezTo>
                  <a:pt x="1641456" y="1334103"/>
                  <a:pt x="1297250" y="1389675"/>
                  <a:pt x="981630" y="1357808"/>
                </a:cubicBezTo>
                <a:cubicBezTo>
                  <a:pt x="666010" y="1325941"/>
                  <a:pt x="454125" y="1366171"/>
                  <a:pt x="226306" y="1357808"/>
                </a:cubicBezTo>
                <a:cubicBezTo>
                  <a:pt x="98386" y="1330647"/>
                  <a:pt x="-11049" y="1267778"/>
                  <a:pt x="0" y="1131502"/>
                </a:cubicBezTo>
                <a:cubicBezTo>
                  <a:pt x="23291" y="997322"/>
                  <a:pt x="-15751" y="887027"/>
                  <a:pt x="0" y="660800"/>
                </a:cubicBezTo>
                <a:cubicBezTo>
                  <a:pt x="15751" y="434573"/>
                  <a:pt x="17605" y="422409"/>
                  <a:pt x="0" y="226306"/>
                </a:cubicBezTo>
                <a:close/>
              </a:path>
            </a:pathLst>
          </a:custGeom>
          <a:solidFill>
            <a:srgbClr val="990000">
              <a:alpha val="72941"/>
            </a:srgb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896711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1729;p42">
            <a:extLst>
              <a:ext uri="{FF2B5EF4-FFF2-40B4-BE49-F238E27FC236}">
                <a16:creationId xmlns:a16="http://schemas.microsoft.com/office/drawing/2014/main" id="{D60FF30E-742E-4BE8-B3A6-9BB7A4EC0CC2}"/>
              </a:ext>
            </a:extLst>
          </p:cNvPr>
          <p:cNvSpPr txBox="1">
            <a:spLocks/>
          </p:cNvSpPr>
          <p:nvPr/>
        </p:nvSpPr>
        <p:spPr>
          <a:xfrm>
            <a:off x="785209" y="274316"/>
            <a:ext cx="805724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vi-VN" sz="4000" u="sng">
                <a:solidFill>
                  <a:srgbClr val="F9E35F"/>
                </a:solidFill>
                <a:latin typeface="#9Slide05 Atlantika" pitchFamily="2" charset="0"/>
              </a:rPr>
              <a:t>Thử thách</a:t>
            </a:r>
            <a:r>
              <a:rPr lang="en-US" sz="4000" u="sng">
                <a:solidFill>
                  <a:srgbClr val="F9E35F"/>
                </a:solidFill>
                <a:latin typeface="#9Slide05 Atlantika" pitchFamily="2" charset="0"/>
              </a:rPr>
              <a:t>:</a:t>
            </a:r>
            <a:r>
              <a:rPr lang="vi-VN" sz="4000">
                <a:solidFill>
                  <a:srgbClr val="F9E35F"/>
                </a:solidFill>
                <a:latin typeface="#9Slide05 Atlantika" pitchFamily="2" charset="0"/>
              </a:rPr>
              <a:t> </a:t>
            </a:r>
            <a:r>
              <a:rPr lang="en-US" sz="4000">
                <a:solidFill>
                  <a:srgbClr val="F9E35F"/>
                </a:solidFill>
                <a:latin typeface="#9Slide05 Atlantika" pitchFamily="2" charset="0"/>
              </a:rPr>
              <a:t>Tìm một số thập phân thích hợp để viết vào chỗ trống sao cho: 	   </a:t>
            </a:r>
            <a:r>
              <a:rPr lang="en-US" sz="4000">
                <a:solidFill>
                  <a:srgbClr val="FFFF00"/>
                </a:solidFill>
                <a:latin typeface="#9Slide05 Atlantika" pitchFamily="2" charset="0"/>
              </a:rPr>
              <a:t>0,1 &lt; ... &lt; 0,2</a:t>
            </a:r>
            <a:endParaRPr lang="vi-VN" sz="4000">
              <a:solidFill>
                <a:srgbClr val="FFFF00"/>
              </a:solidFill>
              <a:latin typeface="#9Slide05 Atlantika" pitchFamily="2" charset="0"/>
            </a:endParaRPr>
          </a:p>
        </p:txBody>
      </p:sp>
      <p:pic>
        <p:nvPicPr>
          <p:cNvPr id="1028" name="Picture 4" descr="Monkey playing with different posing Royalty Free Vector">
            <a:extLst>
              <a:ext uri="{FF2B5EF4-FFF2-40B4-BE49-F238E27FC236}">
                <a16:creationId xmlns:a16="http://schemas.microsoft.com/office/drawing/2014/main" id="{C99062B3-ADE0-44C2-866E-13985A3F3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096"/>
          <a:stretch/>
        </p:blipFill>
        <p:spPr bwMode="auto">
          <a:xfrm>
            <a:off x="117020" y="1979876"/>
            <a:ext cx="4762500" cy="1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key playing with different posing Royalty Free Vector">
            <a:extLst>
              <a:ext uri="{FF2B5EF4-FFF2-40B4-BE49-F238E27FC236}">
                <a16:creationId xmlns:a16="http://schemas.microsoft.com/office/drawing/2014/main" id="{0F009C3E-A2BB-4343-A2DF-3B5493F90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5" b="38601"/>
          <a:stretch/>
        </p:blipFill>
        <p:spPr bwMode="auto">
          <a:xfrm>
            <a:off x="4381500" y="2189787"/>
            <a:ext cx="4762500" cy="145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503DDD-D533-41B0-AAD7-4553EF049BBD}"/>
              </a:ext>
            </a:extLst>
          </p:cNvPr>
          <p:cNvSpPr/>
          <p:nvPr/>
        </p:nvSpPr>
        <p:spPr>
          <a:xfrm>
            <a:off x="2137079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0,15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EC489A2-02A6-46FD-8C10-102797E73B90}"/>
              </a:ext>
            </a:extLst>
          </p:cNvPr>
          <p:cNvSpPr/>
          <p:nvPr/>
        </p:nvSpPr>
        <p:spPr>
          <a:xfrm>
            <a:off x="62003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0,11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82FF731-D94A-424F-90ED-0AE466B055D0}"/>
              </a:ext>
            </a:extLst>
          </p:cNvPr>
          <p:cNvSpPr/>
          <p:nvPr/>
        </p:nvSpPr>
        <p:spPr>
          <a:xfrm>
            <a:off x="488451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0,21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4682C0B-9CB8-4897-AB7A-FCD3EE46692A}"/>
              </a:ext>
            </a:extLst>
          </p:cNvPr>
          <p:cNvSpPr/>
          <p:nvPr/>
        </p:nvSpPr>
        <p:spPr>
          <a:xfrm>
            <a:off x="3461806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0,19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EFDA6D8-E2FF-4B2C-A784-8C0901F6661B}"/>
              </a:ext>
            </a:extLst>
          </p:cNvPr>
          <p:cNvSpPr/>
          <p:nvPr/>
        </p:nvSpPr>
        <p:spPr>
          <a:xfrm>
            <a:off x="7885332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0,123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619D632-FAB8-439F-875C-D91EAC5494DB}"/>
              </a:ext>
            </a:extLst>
          </p:cNvPr>
          <p:cNvSpPr/>
          <p:nvPr/>
        </p:nvSpPr>
        <p:spPr>
          <a:xfrm>
            <a:off x="6462626" y="3620898"/>
            <a:ext cx="1014035" cy="519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990000"/>
                </a:solidFill>
                <a:latin typeface="#9Slide07 IcielCadena" panose="02000503000000020004" pitchFamily="2" charset="0"/>
              </a:rPr>
              <a:t>0,02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3B48D-D7D2-4AD0-ABED-6B24F36D2785}"/>
              </a:ext>
            </a:extLst>
          </p:cNvPr>
          <p:cNvSpPr txBox="1"/>
          <p:nvPr/>
        </p:nvSpPr>
        <p:spPr>
          <a:xfrm>
            <a:off x="1761826" y="164583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#9Slide05 Pattaya" panose="00000500000000000000" pitchFamily="2" charset="-34"/>
                <a:cs typeface="#9Slide05 Pattaya" panose="00000500000000000000" pitchFamily="2" charset="-34"/>
              </a:rPr>
              <a:t>Chú khỉ nào dưới đây có số thập phân thỏa mãn yêu cầu?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93A6102-3B83-4F22-8462-F9F4AB99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443" y="3422294"/>
            <a:ext cx="519303" cy="5193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4DB279-87DB-476A-806E-A9127D650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603" y="3422294"/>
            <a:ext cx="519303" cy="51930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EB59715-301D-40A5-9303-9DAFF595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920" y="3422294"/>
            <a:ext cx="519303" cy="5193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7A70868-1D03-47E4-93B2-573EF2038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658" y="3422294"/>
            <a:ext cx="519303" cy="519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45B179E-F7AF-469D-A320-671F2C65303A}"/>
              </a:ext>
            </a:extLst>
          </p:cNvPr>
          <p:cNvSpPr txBox="1"/>
          <p:nvPr/>
        </p:nvSpPr>
        <p:spPr>
          <a:xfrm>
            <a:off x="304352" y="4734199"/>
            <a:ext cx="8782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#9Slide05 Pattaya" panose="00000500000000000000" pitchFamily="2" charset="-34"/>
                <a:cs typeface="#9Slide05 Pattaya" panose="00000500000000000000" pitchFamily="2" charset="-34"/>
              </a:rPr>
              <a:t>Ngoài ra, bạn còn tìm được số thập phân nào thỏa mãn yêu cầu nữa?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EEEE68-44B9-4473-9AA8-0BE9EB26E167}"/>
              </a:ext>
            </a:extLst>
          </p:cNvPr>
          <p:cNvSpPr txBox="1"/>
          <p:nvPr/>
        </p:nvSpPr>
        <p:spPr>
          <a:xfrm>
            <a:off x="361653" y="4703421"/>
            <a:ext cx="878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Kết luận: Có vô số thập phân thỏa mãn yêu cầu đề bài.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11" grpId="0"/>
      <p:bldP spid="11" grpId="1"/>
      <p:bldP spid="49" grpId="0"/>
      <p:bldP spid="49" grpId="1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2" name="Google Shape;4402;p68"/>
          <p:cNvSpPr txBox="1">
            <a:spLocks noGrp="1"/>
          </p:cNvSpPr>
          <p:nvPr>
            <p:ph type="subTitle" idx="1"/>
          </p:nvPr>
        </p:nvSpPr>
        <p:spPr>
          <a:xfrm>
            <a:off x="2817150" y="848518"/>
            <a:ext cx="35097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#9Slide05 Pattaya" panose="00000500000000000000" pitchFamily="2" charset="-34"/>
                <a:cs typeface="#9Slide05 Pattaya" panose="00000500000000000000" pitchFamily="2" charset="-34"/>
              </a:rPr>
              <a:t>Củng cố về:</a:t>
            </a:r>
            <a:endParaRPr sz="2400"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sp>
        <p:nvSpPr>
          <p:cNvPr id="4401" name="Google Shape;4401;p68"/>
          <p:cNvSpPr txBox="1">
            <a:spLocks noGrp="1"/>
          </p:cNvSpPr>
          <p:nvPr>
            <p:ph type="title"/>
          </p:nvPr>
        </p:nvSpPr>
        <p:spPr>
          <a:xfrm>
            <a:off x="2363244" y="44891"/>
            <a:ext cx="4417513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IcielCadena" panose="02000503000000020004" pitchFamily="2" charset="0"/>
              </a:rPr>
              <a:t>Đánh giá mục tiêu</a:t>
            </a:r>
            <a:endParaRPr>
              <a:latin typeface="#9Slide07 IcielCadena" panose="02000503000000020004" pitchFamily="2" charset="0"/>
            </a:endParaRPr>
          </a:p>
        </p:txBody>
      </p:sp>
      <p:grpSp>
        <p:nvGrpSpPr>
          <p:cNvPr id="6" name="Google Shape;1186;p39">
            <a:extLst>
              <a:ext uri="{FF2B5EF4-FFF2-40B4-BE49-F238E27FC236}">
                <a16:creationId xmlns:a16="http://schemas.microsoft.com/office/drawing/2014/main" id="{27CAFFFE-DD97-4920-8C61-A1FDD7C52BEC}"/>
              </a:ext>
            </a:extLst>
          </p:cNvPr>
          <p:cNvGrpSpPr/>
          <p:nvPr/>
        </p:nvGrpSpPr>
        <p:grpSpPr>
          <a:xfrm flipH="1">
            <a:off x="5638355" y="449310"/>
            <a:ext cx="2992048" cy="4162488"/>
            <a:chOff x="864225" y="0"/>
            <a:chExt cx="2549461" cy="3546769"/>
          </a:xfrm>
        </p:grpSpPr>
        <p:sp>
          <p:nvSpPr>
            <p:cNvPr id="7" name="Google Shape;1187;p39">
              <a:extLst>
                <a:ext uri="{FF2B5EF4-FFF2-40B4-BE49-F238E27FC236}">
                  <a16:creationId xmlns:a16="http://schemas.microsoft.com/office/drawing/2014/main" id="{1FB1A407-5FE8-4924-8C6D-9C7D17FB3DBB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8;p39">
              <a:extLst>
                <a:ext uri="{FF2B5EF4-FFF2-40B4-BE49-F238E27FC236}">
                  <a16:creationId xmlns:a16="http://schemas.microsoft.com/office/drawing/2014/main" id="{166FD3E1-01E3-473A-94D5-8939C54C0C16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9;p39">
              <a:extLst>
                <a:ext uri="{FF2B5EF4-FFF2-40B4-BE49-F238E27FC236}">
                  <a16:creationId xmlns:a16="http://schemas.microsoft.com/office/drawing/2014/main" id="{4E0B6A56-5472-486F-B822-E41956CE7A82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90;p39">
              <a:extLst>
                <a:ext uri="{FF2B5EF4-FFF2-40B4-BE49-F238E27FC236}">
                  <a16:creationId xmlns:a16="http://schemas.microsoft.com/office/drawing/2014/main" id="{1C07C45F-7CFA-4187-836F-91F1038A5B66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91;p39">
              <a:extLst>
                <a:ext uri="{FF2B5EF4-FFF2-40B4-BE49-F238E27FC236}">
                  <a16:creationId xmlns:a16="http://schemas.microsoft.com/office/drawing/2014/main" id="{8CA6BB11-0443-45CA-8AA8-C9A3BF45FD9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2;p39">
              <a:extLst>
                <a:ext uri="{FF2B5EF4-FFF2-40B4-BE49-F238E27FC236}">
                  <a16:creationId xmlns:a16="http://schemas.microsoft.com/office/drawing/2014/main" id="{836713A2-19AE-4CD6-B6DD-17281DB2B69E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3;p39">
              <a:extLst>
                <a:ext uri="{FF2B5EF4-FFF2-40B4-BE49-F238E27FC236}">
                  <a16:creationId xmlns:a16="http://schemas.microsoft.com/office/drawing/2014/main" id="{572AD521-A0A1-4412-A42F-34AF0479B0C0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4;p39">
              <a:extLst>
                <a:ext uri="{FF2B5EF4-FFF2-40B4-BE49-F238E27FC236}">
                  <a16:creationId xmlns:a16="http://schemas.microsoft.com/office/drawing/2014/main" id="{5FFBA5B6-690B-423A-BC64-63D107C4A019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5;p39">
              <a:extLst>
                <a:ext uri="{FF2B5EF4-FFF2-40B4-BE49-F238E27FC236}">
                  <a16:creationId xmlns:a16="http://schemas.microsoft.com/office/drawing/2014/main" id="{E846526E-8CC8-42D6-AA62-49905D98BB9D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6;p39">
              <a:extLst>
                <a:ext uri="{FF2B5EF4-FFF2-40B4-BE49-F238E27FC236}">
                  <a16:creationId xmlns:a16="http://schemas.microsoft.com/office/drawing/2014/main" id="{DB9ECA45-C004-4930-A8F1-B2D78CF9CAD7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7;p39">
              <a:extLst>
                <a:ext uri="{FF2B5EF4-FFF2-40B4-BE49-F238E27FC236}">
                  <a16:creationId xmlns:a16="http://schemas.microsoft.com/office/drawing/2014/main" id="{EDB01543-01C4-4DD8-85DA-39E2D77B08E6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8;p39">
              <a:extLst>
                <a:ext uri="{FF2B5EF4-FFF2-40B4-BE49-F238E27FC236}">
                  <a16:creationId xmlns:a16="http://schemas.microsoft.com/office/drawing/2014/main" id="{B25A9FFD-F58E-45D8-A530-AE91EB111CF6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186;p39">
            <a:extLst>
              <a:ext uri="{FF2B5EF4-FFF2-40B4-BE49-F238E27FC236}">
                <a16:creationId xmlns:a16="http://schemas.microsoft.com/office/drawing/2014/main" id="{C4A5C725-B926-4C96-9598-148431385D63}"/>
              </a:ext>
            </a:extLst>
          </p:cNvPr>
          <p:cNvGrpSpPr/>
          <p:nvPr/>
        </p:nvGrpSpPr>
        <p:grpSpPr>
          <a:xfrm>
            <a:off x="-396736" y="559080"/>
            <a:ext cx="2992048" cy="4162488"/>
            <a:chOff x="864225" y="0"/>
            <a:chExt cx="2549461" cy="3546769"/>
          </a:xfrm>
        </p:grpSpPr>
        <p:sp>
          <p:nvSpPr>
            <p:cNvPr id="21" name="Google Shape;1187;p39">
              <a:extLst>
                <a:ext uri="{FF2B5EF4-FFF2-40B4-BE49-F238E27FC236}">
                  <a16:creationId xmlns:a16="http://schemas.microsoft.com/office/drawing/2014/main" id="{C217F74E-58C0-4998-A405-AEB3384EE509}"/>
                </a:ext>
              </a:extLst>
            </p:cNvPr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88;p39">
              <a:extLst>
                <a:ext uri="{FF2B5EF4-FFF2-40B4-BE49-F238E27FC236}">
                  <a16:creationId xmlns:a16="http://schemas.microsoft.com/office/drawing/2014/main" id="{65CA9C69-1409-478F-893D-1E639ADD35C3}"/>
                </a:ext>
              </a:extLst>
            </p:cNvPr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89;p39">
              <a:extLst>
                <a:ext uri="{FF2B5EF4-FFF2-40B4-BE49-F238E27FC236}">
                  <a16:creationId xmlns:a16="http://schemas.microsoft.com/office/drawing/2014/main" id="{EFC6A3ED-7D06-4688-A045-FBCCFC9454D5}"/>
                </a:ext>
              </a:extLst>
            </p:cNvPr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90;p39">
              <a:extLst>
                <a:ext uri="{FF2B5EF4-FFF2-40B4-BE49-F238E27FC236}">
                  <a16:creationId xmlns:a16="http://schemas.microsoft.com/office/drawing/2014/main" id="{0A0F45E5-9E9C-4B0D-835E-D60C70D5FDED}"/>
                </a:ext>
              </a:extLst>
            </p:cNvPr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1;p39">
              <a:extLst>
                <a:ext uri="{FF2B5EF4-FFF2-40B4-BE49-F238E27FC236}">
                  <a16:creationId xmlns:a16="http://schemas.microsoft.com/office/drawing/2014/main" id="{EEDAE644-43F0-4735-A93B-3F99BB3CF328}"/>
                </a:ext>
              </a:extLst>
            </p:cNvPr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92;p39">
              <a:extLst>
                <a:ext uri="{FF2B5EF4-FFF2-40B4-BE49-F238E27FC236}">
                  <a16:creationId xmlns:a16="http://schemas.microsoft.com/office/drawing/2014/main" id="{CF0084A0-803B-4F60-80AA-5CF0CB994BF8}"/>
                </a:ext>
              </a:extLst>
            </p:cNvPr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93;p39">
              <a:extLst>
                <a:ext uri="{FF2B5EF4-FFF2-40B4-BE49-F238E27FC236}">
                  <a16:creationId xmlns:a16="http://schemas.microsoft.com/office/drawing/2014/main" id="{A40DA649-B3E4-498D-AC25-CFED3E03E475}"/>
                </a:ext>
              </a:extLst>
            </p:cNvPr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94;p39">
              <a:extLst>
                <a:ext uri="{FF2B5EF4-FFF2-40B4-BE49-F238E27FC236}">
                  <a16:creationId xmlns:a16="http://schemas.microsoft.com/office/drawing/2014/main" id="{66357297-CD0C-45F5-8244-988AF226678E}"/>
                </a:ext>
              </a:extLst>
            </p:cNvPr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95;p39">
              <a:extLst>
                <a:ext uri="{FF2B5EF4-FFF2-40B4-BE49-F238E27FC236}">
                  <a16:creationId xmlns:a16="http://schemas.microsoft.com/office/drawing/2014/main" id="{9CD791C8-7CD1-46EC-A98F-CD8A035BD490}"/>
                </a:ext>
              </a:extLst>
            </p:cNvPr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96;p39">
              <a:extLst>
                <a:ext uri="{FF2B5EF4-FFF2-40B4-BE49-F238E27FC236}">
                  <a16:creationId xmlns:a16="http://schemas.microsoft.com/office/drawing/2014/main" id="{564D10C4-2DED-40B2-BDB9-AFC3D1CB1BF2}"/>
                </a:ext>
              </a:extLst>
            </p:cNvPr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97;p39">
              <a:extLst>
                <a:ext uri="{FF2B5EF4-FFF2-40B4-BE49-F238E27FC236}">
                  <a16:creationId xmlns:a16="http://schemas.microsoft.com/office/drawing/2014/main" id="{EBC6CBC8-6947-4B32-ABEF-973CE48E89B1}"/>
                </a:ext>
              </a:extLst>
            </p:cNvPr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98;p39">
              <a:extLst>
                <a:ext uri="{FF2B5EF4-FFF2-40B4-BE49-F238E27FC236}">
                  <a16:creationId xmlns:a16="http://schemas.microsoft.com/office/drawing/2014/main" id="{CBB29F00-B323-4843-A9BE-279ACB6FD011}"/>
                </a:ext>
              </a:extLst>
            </p:cNvPr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3B0641-9111-4B25-B3BB-C7596EC3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413881" y="1298874"/>
            <a:ext cx="6316238" cy="3454993"/>
          </a:xfrm>
          <a:prstGeom prst="rect">
            <a:avLst/>
          </a:prstGeom>
        </p:spPr>
      </p:pic>
      <p:sp>
        <p:nvSpPr>
          <p:cNvPr id="61" name="Google Shape;4402;p68">
            <a:extLst>
              <a:ext uri="{FF2B5EF4-FFF2-40B4-BE49-F238E27FC236}">
                <a16:creationId xmlns:a16="http://schemas.microsoft.com/office/drawing/2014/main" id="{7079FF67-0002-4276-B14D-92E937C903D5}"/>
              </a:ext>
            </a:extLst>
          </p:cNvPr>
          <p:cNvSpPr txBox="1">
            <a:spLocks/>
          </p:cNvSpPr>
          <p:nvPr/>
        </p:nvSpPr>
        <p:spPr>
          <a:xfrm>
            <a:off x="2383215" y="1565789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viết số thập phân, phân số dưới dạng phân số thập phân, tỉ số phần trăm.</a:t>
            </a:r>
          </a:p>
        </p:txBody>
      </p:sp>
      <p:sp>
        <p:nvSpPr>
          <p:cNvPr id="62" name="Google Shape;4402;p68">
            <a:extLst>
              <a:ext uri="{FF2B5EF4-FFF2-40B4-BE49-F238E27FC236}">
                <a16:creationId xmlns:a16="http://schemas.microsoft.com/office/drawing/2014/main" id="{EC86D3DC-CA0B-455C-816B-1CB179BC066C}"/>
              </a:ext>
            </a:extLst>
          </p:cNvPr>
          <p:cNvSpPr txBox="1">
            <a:spLocks/>
          </p:cNvSpPr>
          <p:nvPr/>
        </p:nvSpPr>
        <p:spPr>
          <a:xfrm>
            <a:off x="2353877" y="2861138"/>
            <a:ext cx="4533075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 viết các số đo dưới dạng số thập phân.</a:t>
            </a:r>
          </a:p>
        </p:txBody>
      </p:sp>
      <p:sp>
        <p:nvSpPr>
          <p:cNvPr id="63" name="Google Shape;4402;p68">
            <a:extLst>
              <a:ext uri="{FF2B5EF4-FFF2-40B4-BE49-F238E27FC236}">
                <a16:creationId xmlns:a16="http://schemas.microsoft.com/office/drawing/2014/main" id="{9E983238-9E7C-4185-BF3F-C5FC5E03E6D2}"/>
              </a:ext>
            </a:extLst>
          </p:cNvPr>
          <p:cNvSpPr txBox="1">
            <a:spLocks/>
          </p:cNvSpPr>
          <p:nvPr/>
        </p:nvSpPr>
        <p:spPr>
          <a:xfrm>
            <a:off x="2412555" y="3936325"/>
            <a:ext cx="4474397" cy="81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None/>
              <a:defRPr sz="14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 algn="l"/>
            <a:r>
              <a:rPr lang="en-US" sz="2000">
                <a:solidFill>
                  <a:schemeClr val="tx1">
                    <a:lumMod val="60000"/>
                    <a:lumOff val="40000"/>
                  </a:scheme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So sánh các số thập phân.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5C4B2F8-908C-40BF-8893-213C6F29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649" y="1164529"/>
            <a:ext cx="1038652" cy="10386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66F55D-3D25-4345-8E36-131E5DB0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627" y="2330946"/>
            <a:ext cx="1038652" cy="10386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40368E-F0D4-47D6-AAC0-3C760AB52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649" y="3459645"/>
            <a:ext cx="1038652" cy="10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68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3CB314-F9E7-4D9A-A929-457512E0F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41" y="-252295"/>
            <a:ext cx="5891978" cy="5199422"/>
          </a:xfrm>
          <a:prstGeom prst="rect">
            <a:avLst/>
          </a:prstGeom>
        </p:spPr>
      </p:pic>
      <p:grpSp>
        <p:nvGrpSpPr>
          <p:cNvPr id="773" name="Google Shape;773;p37"/>
          <p:cNvGrpSpPr/>
          <p:nvPr/>
        </p:nvGrpSpPr>
        <p:grpSpPr>
          <a:xfrm>
            <a:off x="-456416" y="300793"/>
            <a:ext cx="2970326" cy="3873979"/>
            <a:chOff x="864225" y="886742"/>
            <a:chExt cx="1927907" cy="2682068"/>
          </a:xfrm>
        </p:grpSpPr>
        <p:sp>
          <p:nvSpPr>
            <p:cNvPr id="774" name="Google Shape;774;p37"/>
            <p:cNvSpPr/>
            <p:nvPr/>
          </p:nvSpPr>
          <p:spPr>
            <a:xfrm>
              <a:off x="1298680" y="3226715"/>
              <a:ext cx="390354" cy="342096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1350691" y="1052696"/>
              <a:ext cx="121717" cy="286465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593858" y="1165432"/>
              <a:ext cx="197858" cy="233247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1676298" y="1294388"/>
              <a:ext cx="529632" cy="77615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1386081" y="1299750"/>
              <a:ext cx="454966" cy="220646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1325356" y="1588627"/>
              <a:ext cx="306706" cy="55121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1134067" y="1279508"/>
              <a:ext cx="183783" cy="622126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275892" y="1065431"/>
              <a:ext cx="310594" cy="2502177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274685" y="1064090"/>
              <a:ext cx="271183" cy="1094786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479915" y="3314115"/>
              <a:ext cx="107776" cy="253489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864225" y="886742"/>
              <a:ext cx="1927907" cy="476682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866772" y="969183"/>
              <a:ext cx="1729379" cy="395850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7"/>
          <p:cNvGrpSpPr/>
          <p:nvPr/>
        </p:nvGrpSpPr>
        <p:grpSpPr>
          <a:xfrm>
            <a:off x="-677858" y="2932385"/>
            <a:ext cx="4135604" cy="2159370"/>
            <a:chOff x="-482396" y="2723475"/>
            <a:chExt cx="3615987" cy="1888056"/>
          </a:xfrm>
        </p:grpSpPr>
        <p:sp>
          <p:nvSpPr>
            <p:cNvPr id="787" name="Google Shape;787;p37"/>
            <p:cNvSpPr/>
            <p:nvPr/>
          </p:nvSpPr>
          <p:spPr>
            <a:xfrm>
              <a:off x="1405268" y="4113139"/>
              <a:ext cx="454050" cy="456035"/>
            </a:xfrm>
            <a:custGeom>
              <a:avLst/>
              <a:gdLst/>
              <a:ahLst/>
              <a:cxnLst/>
              <a:rect l="l" t="t" r="r" b="b"/>
              <a:pathLst>
                <a:path w="2287" h="2297" extrusionOk="0">
                  <a:moveTo>
                    <a:pt x="1947" y="10"/>
                  </a:moveTo>
                  <a:cubicBezTo>
                    <a:pt x="1947" y="10"/>
                    <a:pt x="1947" y="10"/>
                    <a:pt x="1947" y="10"/>
                  </a:cubicBezTo>
                  <a:lnTo>
                    <a:pt x="1947" y="10"/>
                  </a:lnTo>
                  <a:cubicBezTo>
                    <a:pt x="1947" y="10"/>
                    <a:pt x="1947" y="10"/>
                    <a:pt x="1947" y="10"/>
                  </a:cubicBezTo>
                  <a:close/>
                  <a:moveTo>
                    <a:pt x="1333" y="0"/>
                  </a:moveTo>
                  <a:lnTo>
                    <a:pt x="1333" y="0"/>
                  </a:lnTo>
                  <a:cubicBezTo>
                    <a:pt x="1370" y="501"/>
                    <a:pt x="917" y="1531"/>
                    <a:pt x="917" y="1531"/>
                  </a:cubicBezTo>
                  <a:cubicBezTo>
                    <a:pt x="851" y="1323"/>
                    <a:pt x="851" y="926"/>
                    <a:pt x="851" y="926"/>
                  </a:cubicBezTo>
                  <a:cubicBezTo>
                    <a:pt x="680" y="1210"/>
                    <a:pt x="577" y="1796"/>
                    <a:pt x="529" y="1843"/>
                  </a:cubicBezTo>
                  <a:cubicBezTo>
                    <a:pt x="527" y="1845"/>
                    <a:pt x="525" y="1846"/>
                    <a:pt x="523" y="1846"/>
                  </a:cubicBezTo>
                  <a:cubicBezTo>
                    <a:pt x="471" y="1846"/>
                    <a:pt x="350" y="1361"/>
                    <a:pt x="350" y="1361"/>
                  </a:cubicBezTo>
                  <a:lnTo>
                    <a:pt x="350" y="1361"/>
                  </a:lnTo>
                  <a:cubicBezTo>
                    <a:pt x="350" y="1361"/>
                    <a:pt x="369" y="2079"/>
                    <a:pt x="321" y="2108"/>
                  </a:cubicBezTo>
                  <a:cubicBezTo>
                    <a:pt x="318" y="2110"/>
                    <a:pt x="313" y="2111"/>
                    <a:pt x="307" y="2111"/>
                  </a:cubicBezTo>
                  <a:cubicBezTo>
                    <a:pt x="231" y="2111"/>
                    <a:pt x="0" y="1881"/>
                    <a:pt x="0" y="1881"/>
                  </a:cubicBezTo>
                  <a:lnTo>
                    <a:pt x="0" y="1881"/>
                  </a:lnTo>
                  <a:lnTo>
                    <a:pt x="180" y="2297"/>
                  </a:lnTo>
                  <a:lnTo>
                    <a:pt x="1900" y="2297"/>
                  </a:lnTo>
                  <a:cubicBezTo>
                    <a:pt x="2287" y="1040"/>
                    <a:pt x="1947" y="20"/>
                    <a:pt x="1947" y="10"/>
                  </a:cubicBezTo>
                  <a:lnTo>
                    <a:pt x="1947" y="10"/>
                  </a:lnTo>
                  <a:cubicBezTo>
                    <a:pt x="1956" y="690"/>
                    <a:pt x="1323" y="1371"/>
                    <a:pt x="1323" y="1371"/>
                  </a:cubicBezTo>
                  <a:cubicBezTo>
                    <a:pt x="1512" y="832"/>
                    <a:pt x="1333" y="1"/>
                    <a:pt x="1333" y="0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455676" y="2759608"/>
              <a:ext cx="156049" cy="136989"/>
            </a:xfrm>
            <a:custGeom>
              <a:avLst/>
              <a:gdLst/>
              <a:ahLst/>
              <a:cxnLst/>
              <a:rect l="l" t="t" r="r" b="b"/>
              <a:pathLst>
                <a:path w="786" h="690" extrusionOk="0">
                  <a:moveTo>
                    <a:pt x="373" y="1"/>
                  </a:moveTo>
                  <a:cubicBezTo>
                    <a:pt x="309" y="1"/>
                    <a:pt x="249" y="21"/>
                    <a:pt x="199" y="75"/>
                  </a:cubicBezTo>
                  <a:cubicBezTo>
                    <a:pt x="1" y="283"/>
                    <a:pt x="20" y="528"/>
                    <a:pt x="266" y="689"/>
                  </a:cubicBezTo>
                  <a:lnTo>
                    <a:pt x="785" y="188"/>
                  </a:lnTo>
                  <a:cubicBezTo>
                    <a:pt x="785" y="188"/>
                    <a:pt x="566" y="1"/>
                    <a:pt x="373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712779" y="3239666"/>
              <a:ext cx="268618" cy="412953"/>
            </a:xfrm>
            <a:custGeom>
              <a:avLst/>
              <a:gdLst/>
              <a:ahLst/>
              <a:cxnLst/>
              <a:rect l="l" t="t" r="r" b="b"/>
              <a:pathLst>
                <a:path w="1353" h="2080" extrusionOk="0">
                  <a:moveTo>
                    <a:pt x="1031" y="0"/>
                  </a:moveTo>
                  <a:lnTo>
                    <a:pt x="1" y="681"/>
                  </a:lnTo>
                  <a:cubicBezTo>
                    <a:pt x="237" y="974"/>
                    <a:pt x="1088" y="1891"/>
                    <a:pt x="1210" y="2080"/>
                  </a:cubicBezTo>
                  <a:lnTo>
                    <a:pt x="1352" y="2061"/>
                  </a:lnTo>
                  <a:cubicBezTo>
                    <a:pt x="1333" y="2061"/>
                    <a:pt x="1173" y="227"/>
                    <a:pt x="1031" y="0"/>
                  </a:cubicBezTo>
                  <a:close/>
                </a:path>
              </a:pathLst>
            </a:custGeom>
            <a:solidFill>
              <a:srgbClr val="382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1463240" y="3138413"/>
              <a:ext cx="352995" cy="514206"/>
            </a:xfrm>
            <a:custGeom>
              <a:avLst/>
              <a:gdLst/>
              <a:ahLst/>
              <a:cxnLst/>
              <a:rect l="l" t="t" r="r" b="b"/>
              <a:pathLst>
                <a:path w="1778" h="2590" extrusionOk="0">
                  <a:moveTo>
                    <a:pt x="1778" y="2552"/>
                  </a:moveTo>
                  <a:lnTo>
                    <a:pt x="1778" y="2552"/>
                  </a:lnTo>
                  <a:lnTo>
                    <a:pt x="1778" y="2552"/>
                  </a:lnTo>
                  <a:cubicBezTo>
                    <a:pt x="1778" y="2552"/>
                    <a:pt x="1778" y="2552"/>
                    <a:pt x="1778" y="2552"/>
                  </a:cubicBezTo>
                  <a:cubicBezTo>
                    <a:pt x="1778" y="2552"/>
                    <a:pt x="1778" y="2552"/>
                    <a:pt x="1778" y="2552"/>
                  </a:cubicBezTo>
                  <a:close/>
                  <a:moveTo>
                    <a:pt x="814" y="0"/>
                  </a:moveTo>
                  <a:lnTo>
                    <a:pt x="1" y="841"/>
                  </a:lnTo>
                  <a:cubicBezTo>
                    <a:pt x="332" y="1210"/>
                    <a:pt x="1466" y="2353"/>
                    <a:pt x="1645" y="2590"/>
                  </a:cubicBezTo>
                  <a:lnTo>
                    <a:pt x="1778" y="2552"/>
                  </a:lnTo>
                  <a:lnTo>
                    <a:pt x="1778" y="2552"/>
                  </a:lnTo>
                  <a:cubicBezTo>
                    <a:pt x="1766" y="2536"/>
                    <a:pt x="1029" y="291"/>
                    <a:pt x="814" y="0"/>
                  </a:cubicBezTo>
                  <a:close/>
                </a:path>
              </a:pathLst>
            </a:custGeom>
            <a:solidFill>
              <a:srgbClr val="2D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358196" y="2723475"/>
              <a:ext cx="1874567" cy="740734"/>
            </a:xfrm>
            <a:custGeom>
              <a:avLst/>
              <a:gdLst/>
              <a:ahLst/>
              <a:cxnLst/>
              <a:rect l="l" t="t" r="r" b="b"/>
              <a:pathLst>
                <a:path w="9442" h="3731" extrusionOk="0">
                  <a:moveTo>
                    <a:pt x="3092" y="0"/>
                  </a:moveTo>
                  <a:cubicBezTo>
                    <a:pt x="1933" y="0"/>
                    <a:pt x="849" y="225"/>
                    <a:pt x="568" y="984"/>
                  </a:cubicBezTo>
                  <a:cubicBezTo>
                    <a:pt x="1" y="2506"/>
                    <a:pt x="804" y="3621"/>
                    <a:pt x="1654" y="3706"/>
                  </a:cubicBezTo>
                  <a:cubicBezTo>
                    <a:pt x="1849" y="3721"/>
                    <a:pt x="2137" y="3730"/>
                    <a:pt x="2478" y="3730"/>
                  </a:cubicBezTo>
                  <a:cubicBezTo>
                    <a:pt x="3626" y="3730"/>
                    <a:pt x="5371" y="3631"/>
                    <a:pt x="6143" y="3347"/>
                  </a:cubicBezTo>
                  <a:cubicBezTo>
                    <a:pt x="7325" y="2922"/>
                    <a:pt x="9442" y="1164"/>
                    <a:pt x="6096" y="370"/>
                  </a:cubicBezTo>
                  <a:cubicBezTo>
                    <a:pt x="5525" y="232"/>
                    <a:pt x="4269" y="0"/>
                    <a:pt x="309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429470" y="2726056"/>
              <a:ext cx="1519984" cy="431218"/>
            </a:xfrm>
            <a:custGeom>
              <a:avLst/>
              <a:gdLst/>
              <a:ahLst/>
              <a:cxnLst/>
              <a:rect l="l" t="t" r="r" b="b"/>
              <a:pathLst>
                <a:path w="7656" h="2172" extrusionOk="0">
                  <a:moveTo>
                    <a:pt x="2724" y="0"/>
                  </a:moveTo>
                  <a:cubicBezTo>
                    <a:pt x="1568" y="0"/>
                    <a:pt x="489" y="223"/>
                    <a:pt x="209" y="981"/>
                  </a:cubicBezTo>
                  <a:cubicBezTo>
                    <a:pt x="48" y="1425"/>
                    <a:pt x="1" y="1822"/>
                    <a:pt x="38" y="2172"/>
                  </a:cubicBezTo>
                  <a:cubicBezTo>
                    <a:pt x="57" y="1973"/>
                    <a:pt x="95" y="1765"/>
                    <a:pt x="161" y="1548"/>
                  </a:cubicBezTo>
                  <a:cubicBezTo>
                    <a:pt x="441" y="677"/>
                    <a:pt x="1765" y="440"/>
                    <a:pt x="3078" y="440"/>
                  </a:cubicBezTo>
                  <a:cubicBezTo>
                    <a:pt x="4116" y="440"/>
                    <a:pt x="5147" y="588"/>
                    <a:pt x="5652" y="688"/>
                  </a:cubicBezTo>
                  <a:cubicBezTo>
                    <a:pt x="6985" y="934"/>
                    <a:pt x="7476" y="1368"/>
                    <a:pt x="7514" y="1841"/>
                  </a:cubicBezTo>
                  <a:cubicBezTo>
                    <a:pt x="7656" y="1302"/>
                    <a:pt x="7278" y="735"/>
                    <a:pt x="5737" y="367"/>
                  </a:cubicBezTo>
                  <a:cubicBezTo>
                    <a:pt x="5164" y="233"/>
                    <a:pt x="3904" y="0"/>
                    <a:pt x="2724" y="0"/>
                  </a:cubicBezTo>
                  <a:close/>
                </a:path>
              </a:pathLst>
            </a:custGeom>
            <a:solidFill>
              <a:srgbClr val="F4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581547" y="2965688"/>
              <a:ext cx="1431834" cy="550140"/>
            </a:xfrm>
            <a:custGeom>
              <a:avLst/>
              <a:gdLst/>
              <a:ahLst/>
              <a:cxnLst/>
              <a:rect l="l" t="t" r="r" b="b"/>
              <a:pathLst>
                <a:path w="7212" h="2771" extrusionOk="0">
                  <a:moveTo>
                    <a:pt x="6653" y="1"/>
                  </a:moveTo>
                  <a:lnTo>
                    <a:pt x="6653" y="1"/>
                  </a:lnTo>
                  <a:cubicBezTo>
                    <a:pt x="5781" y="669"/>
                    <a:pt x="4092" y="1371"/>
                    <a:pt x="2512" y="1371"/>
                  </a:cubicBezTo>
                  <a:cubicBezTo>
                    <a:pt x="1610" y="1371"/>
                    <a:pt x="744" y="1143"/>
                    <a:pt x="85" y="549"/>
                  </a:cubicBezTo>
                  <a:lnTo>
                    <a:pt x="85" y="549"/>
                  </a:lnTo>
                  <a:cubicBezTo>
                    <a:pt x="57" y="1570"/>
                    <a:pt x="0" y="2118"/>
                    <a:pt x="548" y="2486"/>
                  </a:cubicBezTo>
                  <a:cubicBezTo>
                    <a:pt x="763" y="2626"/>
                    <a:pt x="1488" y="2771"/>
                    <a:pt x="2365" y="2771"/>
                  </a:cubicBezTo>
                  <a:cubicBezTo>
                    <a:pt x="3264" y="2771"/>
                    <a:pt x="4323" y="2619"/>
                    <a:pt x="5160" y="2155"/>
                  </a:cubicBezTo>
                  <a:cubicBezTo>
                    <a:pt x="5945" y="1711"/>
                    <a:pt x="7211" y="832"/>
                    <a:pt x="6653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1298257" y="3277190"/>
              <a:ext cx="356569" cy="214021"/>
            </a:xfrm>
            <a:custGeom>
              <a:avLst/>
              <a:gdLst/>
              <a:ahLst/>
              <a:cxnLst/>
              <a:rect l="l" t="t" r="r" b="b"/>
              <a:pathLst>
                <a:path w="1796" h="1078" extrusionOk="0">
                  <a:moveTo>
                    <a:pt x="1059" y="1"/>
                  </a:moveTo>
                  <a:lnTo>
                    <a:pt x="0" y="1078"/>
                  </a:lnTo>
                  <a:cubicBezTo>
                    <a:pt x="879" y="1031"/>
                    <a:pt x="1796" y="445"/>
                    <a:pt x="1796" y="445"/>
                  </a:cubicBezTo>
                  <a:cubicBezTo>
                    <a:pt x="1446" y="426"/>
                    <a:pt x="1059" y="1"/>
                    <a:pt x="1059" y="1"/>
                  </a:cubicBezTo>
                  <a:close/>
                </a:path>
              </a:pathLst>
            </a:custGeom>
            <a:solidFill>
              <a:srgbClr val="2D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572018" y="2899973"/>
              <a:ext cx="214219" cy="356767"/>
            </a:xfrm>
            <a:custGeom>
              <a:avLst/>
              <a:gdLst/>
              <a:ahLst/>
              <a:cxnLst/>
              <a:rect l="l" t="t" r="r" b="b"/>
              <a:pathLst>
                <a:path w="1079" h="1797" extrusionOk="0">
                  <a:moveTo>
                    <a:pt x="1" y="1"/>
                  </a:moveTo>
                  <a:lnTo>
                    <a:pt x="379" y="1797"/>
                  </a:lnTo>
                  <a:lnTo>
                    <a:pt x="1078" y="1664"/>
                  </a:lnTo>
                  <a:cubicBezTo>
                    <a:pt x="738" y="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1386407" y="2899973"/>
              <a:ext cx="214021" cy="356767"/>
            </a:xfrm>
            <a:custGeom>
              <a:avLst/>
              <a:gdLst/>
              <a:ahLst/>
              <a:cxnLst/>
              <a:rect l="l" t="t" r="r" b="b"/>
              <a:pathLst>
                <a:path w="1078" h="1797" extrusionOk="0">
                  <a:moveTo>
                    <a:pt x="1" y="1"/>
                  </a:moveTo>
                  <a:lnTo>
                    <a:pt x="379" y="1797"/>
                  </a:lnTo>
                  <a:lnTo>
                    <a:pt x="1078" y="1664"/>
                  </a:lnTo>
                  <a:cubicBezTo>
                    <a:pt x="728" y="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386388" y="2880318"/>
              <a:ext cx="394489" cy="819155"/>
            </a:xfrm>
            <a:custGeom>
              <a:avLst/>
              <a:gdLst/>
              <a:ahLst/>
              <a:cxnLst/>
              <a:rect l="l" t="t" r="r" b="b"/>
              <a:pathLst>
                <a:path w="1987" h="4126" extrusionOk="0">
                  <a:moveTo>
                    <a:pt x="745" y="0"/>
                  </a:moveTo>
                  <a:cubicBezTo>
                    <a:pt x="644" y="0"/>
                    <a:pt x="540" y="60"/>
                    <a:pt x="435" y="194"/>
                  </a:cubicBezTo>
                  <a:cubicBezTo>
                    <a:pt x="0" y="761"/>
                    <a:pt x="454" y="3502"/>
                    <a:pt x="189" y="4126"/>
                  </a:cubicBezTo>
                  <a:lnTo>
                    <a:pt x="397" y="4116"/>
                  </a:lnTo>
                  <a:cubicBezTo>
                    <a:pt x="567" y="3956"/>
                    <a:pt x="1446" y="3086"/>
                    <a:pt x="1739" y="2926"/>
                  </a:cubicBezTo>
                  <a:cubicBezTo>
                    <a:pt x="1987" y="2769"/>
                    <a:pt x="1435" y="0"/>
                    <a:pt x="745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423911" y="3003211"/>
              <a:ext cx="343466" cy="696262"/>
            </a:xfrm>
            <a:custGeom>
              <a:avLst/>
              <a:gdLst/>
              <a:ahLst/>
              <a:cxnLst/>
              <a:rect l="l" t="t" r="r" b="b"/>
              <a:pathLst>
                <a:path w="1730" h="3507" extrusionOk="0">
                  <a:moveTo>
                    <a:pt x="1134" y="1"/>
                  </a:moveTo>
                  <a:cubicBezTo>
                    <a:pt x="1210" y="237"/>
                    <a:pt x="1238" y="521"/>
                    <a:pt x="1257" y="813"/>
                  </a:cubicBezTo>
                  <a:cubicBezTo>
                    <a:pt x="1276" y="1730"/>
                    <a:pt x="974" y="2467"/>
                    <a:pt x="567" y="2486"/>
                  </a:cubicBezTo>
                  <a:cubicBezTo>
                    <a:pt x="378" y="2486"/>
                    <a:pt x="218" y="2335"/>
                    <a:pt x="76" y="2080"/>
                  </a:cubicBezTo>
                  <a:lnTo>
                    <a:pt x="76" y="2080"/>
                  </a:lnTo>
                  <a:cubicBezTo>
                    <a:pt x="95" y="2704"/>
                    <a:pt x="95" y="3261"/>
                    <a:pt x="0" y="3507"/>
                  </a:cubicBezTo>
                  <a:lnTo>
                    <a:pt x="208" y="3497"/>
                  </a:lnTo>
                  <a:cubicBezTo>
                    <a:pt x="378" y="3327"/>
                    <a:pt x="1257" y="2467"/>
                    <a:pt x="1550" y="2307"/>
                  </a:cubicBezTo>
                  <a:cubicBezTo>
                    <a:pt x="1730" y="2203"/>
                    <a:pt x="1512" y="832"/>
                    <a:pt x="1134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1137444" y="2870192"/>
              <a:ext cx="453652" cy="782426"/>
            </a:xfrm>
            <a:custGeom>
              <a:avLst/>
              <a:gdLst/>
              <a:ahLst/>
              <a:cxnLst/>
              <a:rect l="l" t="t" r="r" b="b"/>
              <a:pathLst>
                <a:path w="2285" h="3941" extrusionOk="0">
                  <a:moveTo>
                    <a:pt x="891" y="0"/>
                  </a:moveTo>
                  <a:cubicBezTo>
                    <a:pt x="1" y="0"/>
                    <a:pt x="142" y="2863"/>
                    <a:pt x="300" y="3941"/>
                  </a:cubicBezTo>
                  <a:lnTo>
                    <a:pt x="470" y="3931"/>
                  </a:lnTo>
                  <a:cubicBezTo>
                    <a:pt x="1122" y="2665"/>
                    <a:pt x="1547" y="2703"/>
                    <a:pt x="1718" y="2429"/>
                  </a:cubicBezTo>
                  <a:cubicBezTo>
                    <a:pt x="2285" y="1521"/>
                    <a:pt x="1642" y="293"/>
                    <a:pt x="1122" y="56"/>
                  </a:cubicBezTo>
                  <a:cubicBezTo>
                    <a:pt x="1038" y="18"/>
                    <a:pt x="962" y="0"/>
                    <a:pt x="891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1165041" y="3143972"/>
              <a:ext cx="354782" cy="508647"/>
            </a:xfrm>
            <a:custGeom>
              <a:avLst/>
              <a:gdLst/>
              <a:ahLst/>
              <a:cxnLst/>
              <a:rect l="l" t="t" r="r" b="b"/>
              <a:pathLst>
                <a:path w="1787" h="2562" extrusionOk="0">
                  <a:moveTo>
                    <a:pt x="85" y="1"/>
                  </a:moveTo>
                  <a:lnTo>
                    <a:pt x="85" y="1"/>
                  </a:lnTo>
                  <a:cubicBezTo>
                    <a:pt x="0" y="889"/>
                    <a:pt x="85" y="1976"/>
                    <a:pt x="170" y="2562"/>
                  </a:cubicBezTo>
                  <a:lnTo>
                    <a:pt x="350" y="2552"/>
                  </a:lnTo>
                  <a:cubicBezTo>
                    <a:pt x="983" y="1286"/>
                    <a:pt x="1408" y="1324"/>
                    <a:pt x="1579" y="1050"/>
                  </a:cubicBezTo>
                  <a:cubicBezTo>
                    <a:pt x="1701" y="842"/>
                    <a:pt x="1777" y="596"/>
                    <a:pt x="1787" y="360"/>
                  </a:cubicBezTo>
                  <a:lnTo>
                    <a:pt x="1787" y="360"/>
                  </a:lnTo>
                  <a:cubicBezTo>
                    <a:pt x="1617" y="869"/>
                    <a:pt x="1270" y="1183"/>
                    <a:pt x="922" y="1183"/>
                  </a:cubicBezTo>
                  <a:cubicBezTo>
                    <a:pt x="844" y="1183"/>
                    <a:pt x="766" y="1167"/>
                    <a:pt x="690" y="1135"/>
                  </a:cubicBezTo>
                  <a:cubicBezTo>
                    <a:pt x="350" y="983"/>
                    <a:pt x="123" y="530"/>
                    <a:pt x="85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1829139" y="2841008"/>
              <a:ext cx="108996" cy="115547"/>
            </a:xfrm>
            <a:custGeom>
              <a:avLst/>
              <a:gdLst/>
              <a:ahLst/>
              <a:cxnLst/>
              <a:rect l="l" t="t" r="r" b="b"/>
              <a:pathLst>
                <a:path w="549" h="582" extrusionOk="0">
                  <a:moveTo>
                    <a:pt x="310" y="1"/>
                  </a:moveTo>
                  <a:cubicBezTo>
                    <a:pt x="142" y="1"/>
                    <a:pt x="1" y="440"/>
                    <a:pt x="1" y="440"/>
                  </a:cubicBezTo>
                  <a:lnTo>
                    <a:pt x="379" y="581"/>
                  </a:lnTo>
                  <a:cubicBezTo>
                    <a:pt x="379" y="581"/>
                    <a:pt x="549" y="118"/>
                    <a:pt x="360" y="14"/>
                  </a:cubicBezTo>
                  <a:cubicBezTo>
                    <a:pt x="343" y="5"/>
                    <a:pt x="326" y="1"/>
                    <a:pt x="31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1877979" y="2875354"/>
              <a:ext cx="37722" cy="71870"/>
            </a:xfrm>
            <a:custGeom>
              <a:avLst/>
              <a:gdLst/>
              <a:ahLst/>
              <a:cxnLst/>
              <a:rect l="l" t="t" r="r" b="b"/>
              <a:pathLst>
                <a:path w="190" h="362" extrusionOk="0">
                  <a:moveTo>
                    <a:pt x="126" y="0"/>
                  </a:moveTo>
                  <a:cubicBezTo>
                    <a:pt x="77" y="0"/>
                    <a:pt x="1" y="267"/>
                    <a:pt x="1" y="267"/>
                  </a:cubicBezTo>
                  <a:lnTo>
                    <a:pt x="105" y="361"/>
                  </a:lnTo>
                  <a:cubicBezTo>
                    <a:pt x="114" y="361"/>
                    <a:pt x="190" y="78"/>
                    <a:pt x="142" y="12"/>
                  </a:cubicBezTo>
                  <a:cubicBezTo>
                    <a:pt x="137" y="4"/>
                    <a:pt x="132" y="0"/>
                    <a:pt x="126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1557147" y="2871384"/>
              <a:ext cx="517978" cy="547758"/>
            </a:xfrm>
            <a:custGeom>
              <a:avLst/>
              <a:gdLst/>
              <a:ahLst/>
              <a:cxnLst/>
              <a:rect l="l" t="t" r="r" b="b"/>
              <a:pathLst>
                <a:path w="2609" h="2759" extrusionOk="0">
                  <a:moveTo>
                    <a:pt x="576" y="1"/>
                  </a:moveTo>
                  <a:cubicBezTo>
                    <a:pt x="544" y="1"/>
                    <a:pt x="516" y="2"/>
                    <a:pt x="492" y="3"/>
                  </a:cubicBezTo>
                  <a:cubicBezTo>
                    <a:pt x="152" y="551"/>
                    <a:pt x="1" y="1336"/>
                    <a:pt x="114" y="2063"/>
                  </a:cubicBezTo>
                  <a:cubicBezTo>
                    <a:pt x="264" y="2382"/>
                    <a:pt x="1042" y="2759"/>
                    <a:pt x="1672" y="2759"/>
                  </a:cubicBezTo>
                  <a:cubicBezTo>
                    <a:pt x="1995" y="2759"/>
                    <a:pt x="2279" y="2660"/>
                    <a:pt x="2420" y="2404"/>
                  </a:cubicBezTo>
                  <a:cubicBezTo>
                    <a:pt x="2609" y="1752"/>
                    <a:pt x="2042" y="712"/>
                    <a:pt x="1928" y="532"/>
                  </a:cubicBezTo>
                  <a:cubicBezTo>
                    <a:pt x="1627" y="101"/>
                    <a:pt x="908" y="1"/>
                    <a:pt x="57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1551588" y="3136428"/>
              <a:ext cx="491771" cy="286089"/>
            </a:xfrm>
            <a:custGeom>
              <a:avLst/>
              <a:gdLst/>
              <a:ahLst/>
              <a:cxnLst/>
              <a:rect l="l" t="t" r="r" b="b"/>
              <a:pathLst>
                <a:path w="2477" h="1441" extrusionOk="0">
                  <a:moveTo>
                    <a:pt x="114" y="1"/>
                  </a:moveTo>
                  <a:cubicBezTo>
                    <a:pt x="85" y="246"/>
                    <a:pt x="0" y="520"/>
                    <a:pt x="38" y="757"/>
                  </a:cubicBezTo>
                  <a:cubicBezTo>
                    <a:pt x="186" y="1078"/>
                    <a:pt x="990" y="1440"/>
                    <a:pt x="1648" y="1440"/>
                  </a:cubicBezTo>
                  <a:cubicBezTo>
                    <a:pt x="1995" y="1440"/>
                    <a:pt x="2301" y="1339"/>
                    <a:pt x="2448" y="1078"/>
                  </a:cubicBezTo>
                  <a:cubicBezTo>
                    <a:pt x="2457" y="1040"/>
                    <a:pt x="2476" y="993"/>
                    <a:pt x="2476" y="946"/>
                  </a:cubicBezTo>
                  <a:lnTo>
                    <a:pt x="2476" y="946"/>
                  </a:lnTo>
                  <a:cubicBezTo>
                    <a:pt x="2350" y="1059"/>
                    <a:pt x="2173" y="1107"/>
                    <a:pt x="1971" y="1107"/>
                  </a:cubicBezTo>
                  <a:cubicBezTo>
                    <a:pt x="1281" y="1107"/>
                    <a:pt x="308" y="551"/>
                    <a:pt x="132" y="171"/>
                  </a:cubicBezTo>
                  <a:cubicBezTo>
                    <a:pt x="123" y="114"/>
                    <a:pt x="114" y="67"/>
                    <a:pt x="114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1742975" y="3008373"/>
              <a:ext cx="144533" cy="222558"/>
            </a:xfrm>
            <a:custGeom>
              <a:avLst/>
              <a:gdLst/>
              <a:ahLst/>
              <a:cxnLst/>
              <a:rect l="l" t="t" r="r" b="b"/>
              <a:pathLst>
                <a:path w="728" h="1121" extrusionOk="0">
                  <a:moveTo>
                    <a:pt x="275" y="1"/>
                  </a:moveTo>
                  <a:cubicBezTo>
                    <a:pt x="265" y="1"/>
                    <a:pt x="255" y="1"/>
                    <a:pt x="246" y="3"/>
                  </a:cubicBezTo>
                  <a:cubicBezTo>
                    <a:pt x="85" y="22"/>
                    <a:pt x="0" y="305"/>
                    <a:pt x="66" y="617"/>
                  </a:cubicBezTo>
                  <a:cubicBezTo>
                    <a:pt x="138" y="903"/>
                    <a:pt x="301" y="1121"/>
                    <a:pt x="455" y="1121"/>
                  </a:cubicBezTo>
                  <a:cubicBezTo>
                    <a:pt x="464" y="1121"/>
                    <a:pt x="473" y="1120"/>
                    <a:pt x="482" y="1118"/>
                  </a:cubicBezTo>
                  <a:cubicBezTo>
                    <a:pt x="652" y="1090"/>
                    <a:pt x="728" y="816"/>
                    <a:pt x="662" y="504"/>
                  </a:cubicBezTo>
                  <a:cubicBezTo>
                    <a:pt x="590" y="219"/>
                    <a:pt x="435" y="1"/>
                    <a:pt x="275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1585339" y="2837831"/>
              <a:ext cx="155850" cy="143144"/>
            </a:xfrm>
            <a:custGeom>
              <a:avLst/>
              <a:gdLst/>
              <a:ahLst/>
              <a:cxnLst/>
              <a:rect l="l" t="t" r="r" b="b"/>
              <a:pathLst>
                <a:path w="785" h="721" extrusionOk="0">
                  <a:moveTo>
                    <a:pt x="401" y="1"/>
                  </a:moveTo>
                  <a:cubicBezTo>
                    <a:pt x="364" y="1"/>
                    <a:pt x="325" y="12"/>
                    <a:pt x="284" y="40"/>
                  </a:cubicBezTo>
                  <a:cubicBezTo>
                    <a:pt x="0" y="219"/>
                    <a:pt x="237" y="720"/>
                    <a:pt x="237" y="720"/>
                  </a:cubicBezTo>
                  <a:cubicBezTo>
                    <a:pt x="388" y="541"/>
                    <a:pt x="520" y="456"/>
                    <a:pt x="785" y="408"/>
                  </a:cubicBezTo>
                  <a:cubicBezTo>
                    <a:pt x="769" y="408"/>
                    <a:pt x="621" y="1"/>
                    <a:pt x="40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1633980" y="2885083"/>
              <a:ext cx="82789" cy="77032"/>
            </a:xfrm>
            <a:custGeom>
              <a:avLst/>
              <a:gdLst/>
              <a:ahLst/>
              <a:cxnLst/>
              <a:rect l="l" t="t" r="r" b="b"/>
              <a:pathLst>
                <a:path w="417" h="388" extrusionOk="0">
                  <a:moveTo>
                    <a:pt x="220" y="1"/>
                  </a:moveTo>
                  <a:cubicBezTo>
                    <a:pt x="201" y="1"/>
                    <a:pt x="182" y="6"/>
                    <a:pt x="162" y="19"/>
                  </a:cubicBezTo>
                  <a:cubicBezTo>
                    <a:pt x="1" y="114"/>
                    <a:pt x="114" y="388"/>
                    <a:pt x="114" y="388"/>
                  </a:cubicBezTo>
                  <a:cubicBezTo>
                    <a:pt x="209" y="293"/>
                    <a:pt x="275" y="255"/>
                    <a:pt x="417" y="227"/>
                  </a:cubicBezTo>
                  <a:cubicBezTo>
                    <a:pt x="409" y="227"/>
                    <a:pt x="337" y="1"/>
                    <a:pt x="220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1196806" y="3612118"/>
              <a:ext cx="89539" cy="38714"/>
            </a:xfrm>
            <a:custGeom>
              <a:avLst/>
              <a:gdLst/>
              <a:ahLst/>
              <a:cxnLst/>
              <a:rect l="l" t="t" r="r" b="b"/>
              <a:pathLst>
                <a:path w="451" h="195" extrusionOk="0">
                  <a:moveTo>
                    <a:pt x="298" y="1"/>
                  </a:moveTo>
                  <a:cubicBezTo>
                    <a:pt x="275" y="1"/>
                    <a:pt x="249" y="5"/>
                    <a:pt x="218" y="15"/>
                  </a:cubicBezTo>
                  <a:cubicBezTo>
                    <a:pt x="1" y="100"/>
                    <a:pt x="10" y="194"/>
                    <a:pt x="10" y="194"/>
                  </a:cubicBezTo>
                  <a:lnTo>
                    <a:pt x="436" y="194"/>
                  </a:lnTo>
                  <a:cubicBezTo>
                    <a:pt x="436" y="194"/>
                    <a:pt x="450" y="1"/>
                    <a:pt x="298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423911" y="3658973"/>
              <a:ext cx="91128" cy="38714"/>
            </a:xfrm>
            <a:custGeom>
              <a:avLst/>
              <a:gdLst/>
              <a:ahLst/>
              <a:cxnLst/>
              <a:rect l="l" t="t" r="r" b="b"/>
              <a:pathLst>
                <a:path w="459" h="195" extrusionOk="0">
                  <a:moveTo>
                    <a:pt x="306" y="1"/>
                  </a:moveTo>
                  <a:cubicBezTo>
                    <a:pt x="284" y="1"/>
                    <a:pt x="258" y="5"/>
                    <a:pt x="227" y="15"/>
                  </a:cubicBezTo>
                  <a:cubicBezTo>
                    <a:pt x="0" y="100"/>
                    <a:pt x="10" y="194"/>
                    <a:pt x="10" y="194"/>
                  </a:cubicBezTo>
                  <a:lnTo>
                    <a:pt x="444" y="194"/>
                  </a:lnTo>
                  <a:cubicBezTo>
                    <a:pt x="444" y="194"/>
                    <a:pt x="459" y="1"/>
                    <a:pt x="306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579562" y="4175958"/>
              <a:ext cx="216006" cy="311700"/>
            </a:xfrm>
            <a:custGeom>
              <a:avLst/>
              <a:gdLst/>
              <a:ahLst/>
              <a:cxnLst/>
              <a:rect l="l" t="t" r="r" b="b"/>
              <a:pathLst>
                <a:path w="1088" h="1570" extrusionOk="0">
                  <a:moveTo>
                    <a:pt x="823" y="0"/>
                  </a:moveTo>
                  <a:lnTo>
                    <a:pt x="823" y="0"/>
                  </a:lnTo>
                  <a:cubicBezTo>
                    <a:pt x="823" y="1"/>
                    <a:pt x="870" y="662"/>
                    <a:pt x="804" y="879"/>
                  </a:cubicBezTo>
                  <a:cubicBezTo>
                    <a:pt x="804" y="879"/>
                    <a:pt x="728" y="511"/>
                    <a:pt x="681" y="378"/>
                  </a:cubicBezTo>
                  <a:cubicBezTo>
                    <a:pt x="681" y="378"/>
                    <a:pt x="672" y="615"/>
                    <a:pt x="634" y="671"/>
                  </a:cubicBezTo>
                  <a:cubicBezTo>
                    <a:pt x="634" y="671"/>
                    <a:pt x="587" y="322"/>
                    <a:pt x="530" y="170"/>
                  </a:cubicBezTo>
                  <a:cubicBezTo>
                    <a:pt x="530" y="170"/>
                    <a:pt x="492" y="652"/>
                    <a:pt x="445" y="794"/>
                  </a:cubicBezTo>
                  <a:cubicBezTo>
                    <a:pt x="445" y="794"/>
                    <a:pt x="350" y="227"/>
                    <a:pt x="237" y="29"/>
                  </a:cubicBezTo>
                  <a:cubicBezTo>
                    <a:pt x="237" y="29"/>
                    <a:pt x="237" y="567"/>
                    <a:pt x="199" y="652"/>
                  </a:cubicBezTo>
                  <a:cubicBezTo>
                    <a:pt x="199" y="652"/>
                    <a:pt x="86" y="416"/>
                    <a:pt x="1" y="322"/>
                  </a:cubicBezTo>
                  <a:lnTo>
                    <a:pt x="1" y="322"/>
                  </a:lnTo>
                  <a:cubicBezTo>
                    <a:pt x="1" y="322"/>
                    <a:pt x="133" y="596"/>
                    <a:pt x="57" y="898"/>
                  </a:cubicBezTo>
                  <a:cubicBezTo>
                    <a:pt x="492" y="1144"/>
                    <a:pt x="766" y="1314"/>
                    <a:pt x="1040" y="1569"/>
                  </a:cubicBezTo>
                  <a:cubicBezTo>
                    <a:pt x="1040" y="1569"/>
                    <a:pt x="1088" y="700"/>
                    <a:pt x="1031" y="284"/>
                  </a:cubicBezTo>
                  <a:cubicBezTo>
                    <a:pt x="1031" y="284"/>
                    <a:pt x="1031" y="756"/>
                    <a:pt x="955" y="917"/>
                  </a:cubicBezTo>
                  <a:cubicBezTo>
                    <a:pt x="955" y="917"/>
                    <a:pt x="908" y="265"/>
                    <a:pt x="823" y="0"/>
                  </a:cubicBezTo>
                  <a:close/>
                </a:path>
              </a:pathLst>
            </a:custGeom>
            <a:solidFill>
              <a:srgbClr val="8E8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737198" y="4290314"/>
              <a:ext cx="165380" cy="240426"/>
            </a:xfrm>
            <a:custGeom>
              <a:avLst/>
              <a:gdLst/>
              <a:ahLst/>
              <a:cxnLst/>
              <a:rect l="l" t="t" r="r" b="b"/>
              <a:pathLst>
                <a:path w="833" h="1211" extrusionOk="0">
                  <a:moveTo>
                    <a:pt x="643" y="1"/>
                  </a:moveTo>
                  <a:cubicBezTo>
                    <a:pt x="643" y="1"/>
                    <a:pt x="681" y="521"/>
                    <a:pt x="624" y="691"/>
                  </a:cubicBezTo>
                  <a:cubicBezTo>
                    <a:pt x="624" y="691"/>
                    <a:pt x="577" y="407"/>
                    <a:pt x="539" y="303"/>
                  </a:cubicBezTo>
                  <a:cubicBezTo>
                    <a:pt x="539" y="303"/>
                    <a:pt x="530" y="492"/>
                    <a:pt x="501" y="540"/>
                  </a:cubicBezTo>
                  <a:cubicBezTo>
                    <a:pt x="501" y="540"/>
                    <a:pt x="464" y="265"/>
                    <a:pt x="416" y="143"/>
                  </a:cubicBezTo>
                  <a:cubicBezTo>
                    <a:pt x="416" y="143"/>
                    <a:pt x="398" y="521"/>
                    <a:pt x="350" y="643"/>
                  </a:cubicBezTo>
                  <a:cubicBezTo>
                    <a:pt x="350" y="643"/>
                    <a:pt x="275" y="190"/>
                    <a:pt x="180" y="39"/>
                  </a:cubicBezTo>
                  <a:cubicBezTo>
                    <a:pt x="180" y="39"/>
                    <a:pt x="171" y="454"/>
                    <a:pt x="152" y="521"/>
                  </a:cubicBezTo>
                  <a:cubicBezTo>
                    <a:pt x="152" y="521"/>
                    <a:pt x="67" y="351"/>
                    <a:pt x="1" y="265"/>
                  </a:cubicBezTo>
                  <a:lnTo>
                    <a:pt x="1" y="265"/>
                  </a:lnTo>
                  <a:cubicBezTo>
                    <a:pt x="1" y="266"/>
                    <a:pt x="86" y="464"/>
                    <a:pt x="19" y="700"/>
                  </a:cubicBezTo>
                  <a:cubicBezTo>
                    <a:pt x="369" y="880"/>
                    <a:pt x="587" y="1012"/>
                    <a:pt x="794" y="1211"/>
                  </a:cubicBezTo>
                  <a:cubicBezTo>
                    <a:pt x="794" y="1211"/>
                    <a:pt x="832" y="540"/>
                    <a:pt x="794" y="218"/>
                  </a:cubicBezTo>
                  <a:cubicBezTo>
                    <a:pt x="794" y="218"/>
                    <a:pt x="785" y="587"/>
                    <a:pt x="738" y="710"/>
                  </a:cubicBezTo>
                  <a:cubicBezTo>
                    <a:pt x="738" y="710"/>
                    <a:pt x="709" y="209"/>
                    <a:pt x="643" y="1"/>
                  </a:cubicBezTo>
                  <a:close/>
                </a:path>
              </a:pathLst>
            </a:custGeom>
            <a:solidFill>
              <a:srgbClr val="8E8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258730" y="3886891"/>
              <a:ext cx="773294" cy="624988"/>
            </a:xfrm>
            <a:custGeom>
              <a:avLst/>
              <a:gdLst/>
              <a:ahLst/>
              <a:cxnLst/>
              <a:rect l="l" t="t" r="r" b="b"/>
              <a:pathLst>
                <a:path w="3895" h="3148" extrusionOk="0">
                  <a:moveTo>
                    <a:pt x="3894" y="1"/>
                  </a:moveTo>
                  <a:lnTo>
                    <a:pt x="1" y="1041"/>
                  </a:lnTo>
                  <a:lnTo>
                    <a:pt x="331" y="3148"/>
                  </a:lnTo>
                  <a:lnTo>
                    <a:pt x="3271" y="3148"/>
                  </a:lnTo>
                  <a:lnTo>
                    <a:pt x="2193" y="2401"/>
                  </a:lnTo>
                  <a:cubicBezTo>
                    <a:pt x="2193" y="2401"/>
                    <a:pt x="2250" y="1901"/>
                    <a:pt x="2250" y="1834"/>
                  </a:cubicBezTo>
                  <a:cubicBezTo>
                    <a:pt x="2250" y="1768"/>
                    <a:pt x="2949" y="946"/>
                    <a:pt x="2949" y="946"/>
                  </a:cubicBezTo>
                  <a:lnTo>
                    <a:pt x="3894" y="1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2589130" y="4014549"/>
              <a:ext cx="311700" cy="499316"/>
            </a:xfrm>
            <a:custGeom>
              <a:avLst/>
              <a:gdLst/>
              <a:ahLst/>
              <a:cxnLst/>
              <a:rect l="l" t="t" r="r" b="b"/>
              <a:pathLst>
                <a:path w="1570" h="2515" extrusionOk="0">
                  <a:moveTo>
                    <a:pt x="501" y="1"/>
                  </a:moveTo>
                  <a:cubicBezTo>
                    <a:pt x="501" y="1"/>
                    <a:pt x="10" y="1144"/>
                    <a:pt x="0" y="1853"/>
                  </a:cubicBezTo>
                  <a:lnTo>
                    <a:pt x="1068" y="2514"/>
                  </a:lnTo>
                  <a:cubicBezTo>
                    <a:pt x="1068" y="2514"/>
                    <a:pt x="1333" y="1295"/>
                    <a:pt x="1569" y="776"/>
                  </a:cubicBezTo>
                  <a:lnTo>
                    <a:pt x="1569" y="776"/>
                  </a:lnTo>
                  <a:cubicBezTo>
                    <a:pt x="1560" y="776"/>
                    <a:pt x="1229" y="1191"/>
                    <a:pt x="1125" y="1456"/>
                  </a:cubicBezTo>
                  <a:cubicBezTo>
                    <a:pt x="1125" y="1456"/>
                    <a:pt x="1238" y="388"/>
                    <a:pt x="1446" y="1"/>
                  </a:cubicBezTo>
                  <a:lnTo>
                    <a:pt x="1446" y="1"/>
                  </a:lnTo>
                  <a:cubicBezTo>
                    <a:pt x="1446" y="1"/>
                    <a:pt x="1030" y="483"/>
                    <a:pt x="889" y="955"/>
                  </a:cubicBezTo>
                  <a:cubicBezTo>
                    <a:pt x="889" y="955"/>
                    <a:pt x="879" y="369"/>
                    <a:pt x="955" y="105"/>
                  </a:cubicBezTo>
                  <a:lnTo>
                    <a:pt x="955" y="105"/>
                  </a:lnTo>
                  <a:cubicBezTo>
                    <a:pt x="955" y="105"/>
                    <a:pt x="643" y="615"/>
                    <a:pt x="558" y="1182"/>
                  </a:cubicBezTo>
                  <a:cubicBezTo>
                    <a:pt x="558" y="1182"/>
                    <a:pt x="454" y="407"/>
                    <a:pt x="50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2562923" y="4209511"/>
              <a:ext cx="341679" cy="302567"/>
            </a:xfrm>
            <a:custGeom>
              <a:avLst/>
              <a:gdLst/>
              <a:ahLst/>
              <a:cxnLst/>
              <a:rect l="l" t="t" r="r" b="b"/>
              <a:pathLst>
                <a:path w="1721" h="1524" extrusionOk="0">
                  <a:moveTo>
                    <a:pt x="339" y="1"/>
                  </a:moveTo>
                  <a:cubicBezTo>
                    <a:pt x="336" y="1"/>
                    <a:pt x="333" y="1"/>
                    <a:pt x="331" y="1"/>
                  </a:cubicBezTo>
                  <a:cubicBezTo>
                    <a:pt x="123" y="49"/>
                    <a:pt x="0" y="1013"/>
                    <a:pt x="123" y="1523"/>
                  </a:cubicBezTo>
                  <a:lnTo>
                    <a:pt x="1720" y="1523"/>
                  </a:lnTo>
                  <a:cubicBezTo>
                    <a:pt x="1706" y="1514"/>
                    <a:pt x="574" y="1"/>
                    <a:pt x="339" y="1"/>
                  </a:cubicBezTo>
                  <a:close/>
                  <a:moveTo>
                    <a:pt x="1720" y="1523"/>
                  </a:moveTo>
                  <a:cubicBezTo>
                    <a:pt x="1720" y="1523"/>
                    <a:pt x="1720" y="1523"/>
                    <a:pt x="1720" y="1523"/>
                  </a:cubicBezTo>
                  <a:cubicBezTo>
                    <a:pt x="1720" y="1523"/>
                    <a:pt x="1720" y="1523"/>
                    <a:pt x="1720" y="1523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-347198" y="3842022"/>
              <a:ext cx="394092" cy="664298"/>
            </a:xfrm>
            <a:custGeom>
              <a:avLst/>
              <a:gdLst/>
              <a:ahLst/>
              <a:cxnLst/>
              <a:rect l="l" t="t" r="r" b="b"/>
              <a:pathLst>
                <a:path w="1985" h="3346" extrusionOk="0">
                  <a:moveTo>
                    <a:pt x="1077" y="0"/>
                  </a:moveTo>
                  <a:lnTo>
                    <a:pt x="1077" y="0"/>
                  </a:lnTo>
                  <a:cubicBezTo>
                    <a:pt x="1040" y="473"/>
                    <a:pt x="1238" y="1607"/>
                    <a:pt x="1238" y="1607"/>
                  </a:cubicBezTo>
                  <a:cubicBezTo>
                    <a:pt x="1087" y="1371"/>
                    <a:pt x="718" y="416"/>
                    <a:pt x="718" y="416"/>
                  </a:cubicBezTo>
                  <a:lnTo>
                    <a:pt x="718" y="416"/>
                  </a:lnTo>
                  <a:cubicBezTo>
                    <a:pt x="747" y="766"/>
                    <a:pt x="898" y="1484"/>
                    <a:pt x="898" y="1484"/>
                  </a:cubicBezTo>
                  <a:cubicBezTo>
                    <a:pt x="813" y="1389"/>
                    <a:pt x="633" y="917"/>
                    <a:pt x="633" y="917"/>
                  </a:cubicBezTo>
                  <a:lnTo>
                    <a:pt x="633" y="917"/>
                  </a:lnTo>
                  <a:cubicBezTo>
                    <a:pt x="662" y="1210"/>
                    <a:pt x="803" y="1966"/>
                    <a:pt x="803" y="1966"/>
                  </a:cubicBezTo>
                  <a:cubicBezTo>
                    <a:pt x="558" y="1616"/>
                    <a:pt x="132" y="161"/>
                    <a:pt x="132" y="161"/>
                  </a:cubicBezTo>
                  <a:lnTo>
                    <a:pt x="132" y="161"/>
                  </a:lnTo>
                  <a:cubicBezTo>
                    <a:pt x="189" y="785"/>
                    <a:pt x="586" y="2145"/>
                    <a:pt x="586" y="2145"/>
                  </a:cubicBezTo>
                  <a:cubicBezTo>
                    <a:pt x="369" y="1871"/>
                    <a:pt x="0" y="879"/>
                    <a:pt x="0" y="879"/>
                  </a:cubicBezTo>
                  <a:lnTo>
                    <a:pt x="0" y="879"/>
                  </a:lnTo>
                  <a:cubicBezTo>
                    <a:pt x="227" y="1777"/>
                    <a:pt x="898" y="3346"/>
                    <a:pt x="898" y="3346"/>
                  </a:cubicBezTo>
                  <a:lnTo>
                    <a:pt x="1985" y="1834"/>
                  </a:lnTo>
                  <a:cubicBezTo>
                    <a:pt x="1758" y="1352"/>
                    <a:pt x="1569" y="501"/>
                    <a:pt x="1569" y="501"/>
                  </a:cubicBezTo>
                  <a:cubicBezTo>
                    <a:pt x="1512" y="728"/>
                    <a:pt x="1493" y="1210"/>
                    <a:pt x="1493" y="1210"/>
                  </a:cubicBezTo>
                  <a:cubicBezTo>
                    <a:pt x="1399" y="1078"/>
                    <a:pt x="1078" y="0"/>
                    <a:pt x="1077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-154024" y="3310941"/>
              <a:ext cx="358554" cy="940262"/>
            </a:xfrm>
            <a:custGeom>
              <a:avLst/>
              <a:gdLst/>
              <a:ahLst/>
              <a:cxnLst/>
              <a:rect l="l" t="t" r="r" b="b"/>
              <a:pathLst>
                <a:path w="1806" h="4736" extrusionOk="0">
                  <a:moveTo>
                    <a:pt x="1201" y="1"/>
                  </a:moveTo>
                  <a:cubicBezTo>
                    <a:pt x="1087" y="662"/>
                    <a:pt x="1068" y="2278"/>
                    <a:pt x="1068" y="2278"/>
                  </a:cubicBezTo>
                  <a:cubicBezTo>
                    <a:pt x="964" y="1938"/>
                    <a:pt x="775" y="587"/>
                    <a:pt x="775" y="587"/>
                  </a:cubicBezTo>
                  <a:cubicBezTo>
                    <a:pt x="728" y="1078"/>
                    <a:pt x="757" y="2099"/>
                    <a:pt x="757" y="2099"/>
                  </a:cubicBezTo>
                  <a:cubicBezTo>
                    <a:pt x="681" y="1976"/>
                    <a:pt x="596" y="1286"/>
                    <a:pt x="596" y="1286"/>
                  </a:cubicBezTo>
                  <a:cubicBezTo>
                    <a:pt x="568" y="1702"/>
                    <a:pt x="568" y="2770"/>
                    <a:pt x="568" y="2770"/>
                  </a:cubicBezTo>
                  <a:cubicBezTo>
                    <a:pt x="388" y="2269"/>
                    <a:pt x="246" y="209"/>
                    <a:pt x="246" y="209"/>
                  </a:cubicBezTo>
                  <a:lnTo>
                    <a:pt x="246" y="209"/>
                  </a:lnTo>
                  <a:cubicBezTo>
                    <a:pt x="190" y="1097"/>
                    <a:pt x="341" y="3025"/>
                    <a:pt x="341" y="3025"/>
                  </a:cubicBezTo>
                  <a:cubicBezTo>
                    <a:pt x="171" y="2628"/>
                    <a:pt x="1" y="1230"/>
                    <a:pt x="1" y="1229"/>
                  </a:cubicBezTo>
                  <a:lnTo>
                    <a:pt x="1" y="1229"/>
                  </a:lnTo>
                  <a:cubicBezTo>
                    <a:pt x="57" y="2514"/>
                    <a:pt x="426" y="4735"/>
                    <a:pt x="426" y="4735"/>
                  </a:cubicBezTo>
                  <a:lnTo>
                    <a:pt x="1806" y="2581"/>
                  </a:lnTo>
                  <a:cubicBezTo>
                    <a:pt x="1617" y="1910"/>
                    <a:pt x="1588" y="709"/>
                    <a:pt x="1588" y="709"/>
                  </a:cubicBezTo>
                  <a:cubicBezTo>
                    <a:pt x="1484" y="1031"/>
                    <a:pt x="1380" y="1711"/>
                    <a:pt x="1380" y="1711"/>
                  </a:cubicBezTo>
                  <a:cubicBezTo>
                    <a:pt x="1305" y="1522"/>
                    <a:pt x="1201" y="1"/>
                    <a:pt x="120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-169112" y="3618670"/>
              <a:ext cx="2863470" cy="896981"/>
            </a:xfrm>
            <a:custGeom>
              <a:avLst/>
              <a:gdLst/>
              <a:ahLst/>
              <a:cxnLst/>
              <a:rect l="l" t="t" r="r" b="b"/>
              <a:pathLst>
                <a:path w="14423" h="4518" extrusionOk="0">
                  <a:moveTo>
                    <a:pt x="8818" y="1"/>
                  </a:moveTo>
                  <a:lnTo>
                    <a:pt x="5000" y="199"/>
                  </a:lnTo>
                  <a:lnTo>
                    <a:pt x="2222" y="738"/>
                  </a:lnTo>
                  <a:lnTo>
                    <a:pt x="1211" y="1768"/>
                  </a:lnTo>
                  <a:lnTo>
                    <a:pt x="199" y="3318"/>
                  </a:lnTo>
                  <a:lnTo>
                    <a:pt x="1" y="4518"/>
                  </a:lnTo>
                  <a:lnTo>
                    <a:pt x="2486" y="4518"/>
                  </a:lnTo>
                  <a:cubicBezTo>
                    <a:pt x="2524" y="3989"/>
                    <a:pt x="2940" y="3195"/>
                    <a:pt x="3233" y="2987"/>
                  </a:cubicBezTo>
                  <a:cubicBezTo>
                    <a:pt x="3535" y="2770"/>
                    <a:pt x="5567" y="2061"/>
                    <a:pt x="5823" y="2004"/>
                  </a:cubicBezTo>
                  <a:cubicBezTo>
                    <a:pt x="5834" y="2002"/>
                    <a:pt x="5849" y="2000"/>
                    <a:pt x="5865" y="2000"/>
                  </a:cubicBezTo>
                  <a:cubicBezTo>
                    <a:pt x="6219" y="2000"/>
                    <a:pt x="7603" y="2558"/>
                    <a:pt x="8091" y="2892"/>
                  </a:cubicBezTo>
                  <a:cubicBezTo>
                    <a:pt x="8610" y="3233"/>
                    <a:pt x="9130" y="4518"/>
                    <a:pt x="9130" y="4518"/>
                  </a:cubicBezTo>
                  <a:lnTo>
                    <a:pt x="14423" y="4518"/>
                  </a:lnTo>
                  <a:lnTo>
                    <a:pt x="13667" y="2930"/>
                  </a:lnTo>
                  <a:lnTo>
                    <a:pt x="13137" y="1522"/>
                  </a:lnTo>
                  <a:lnTo>
                    <a:pt x="10283" y="57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1675275" y="3900193"/>
              <a:ext cx="398063" cy="613672"/>
            </a:xfrm>
            <a:custGeom>
              <a:avLst/>
              <a:gdLst/>
              <a:ahLst/>
              <a:cxnLst/>
              <a:rect l="l" t="t" r="r" b="b"/>
              <a:pathLst>
                <a:path w="2005" h="3091" extrusionOk="0">
                  <a:moveTo>
                    <a:pt x="2004" y="0"/>
                  </a:moveTo>
                  <a:cubicBezTo>
                    <a:pt x="77" y="917"/>
                    <a:pt x="1" y="3090"/>
                    <a:pt x="1" y="3090"/>
                  </a:cubicBezTo>
                  <a:lnTo>
                    <a:pt x="2004" y="3090"/>
                  </a:lnTo>
                  <a:lnTo>
                    <a:pt x="2004" y="0"/>
                  </a:lnTo>
                  <a:close/>
                </a:path>
              </a:pathLst>
            </a:custGeom>
            <a:solidFill>
              <a:srgbClr val="8C7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-169112" y="3618670"/>
              <a:ext cx="2863470" cy="895194"/>
            </a:xfrm>
            <a:custGeom>
              <a:avLst/>
              <a:gdLst/>
              <a:ahLst/>
              <a:cxnLst/>
              <a:rect l="l" t="t" r="r" b="b"/>
              <a:pathLst>
                <a:path w="14423" h="4509" extrusionOk="0">
                  <a:moveTo>
                    <a:pt x="8818" y="1"/>
                  </a:moveTo>
                  <a:lnTo>
                    <a:pt x="5000" y="199"/>
                  </a:lnTo>
                  <a:lnTo>
                    <a:pt x="2127" y="501"/>
                  </a:lnTo>
                  <a:lnTo>
                    <a:pt x="1050" y="1768"/>
                  </a:lnTo>
                  <a:lnTo>
                    <a:pt x="199" y="3308"/>
                  </a:lnTo>
                  <a:lnTo>
                    <a:pt x="1" y="4508"/>
                  </a:lnTo>
                  <a:lnTo>
                    <a:pt x="29" y="4508"/>
                  </a:lnTo>
                  <a:lnTo>
                    <a:pt x="86" y="4178"/>
                  </a:lnTo>
                  <a:lnTo>
                    <a:pt x="908" y="2647"/>
                  </a:lnTo>
                  <a:lnTo>
                    <a:pt x="1967" y="1380"/>
                  </a:lnTo>
                  <a:lnTo>
                    <a:pt x="4755" y="1068"/>
                  </a:lnTo>
                  <a:lnTo>
                    <a:pt x="8469" y="870"/>
                  </a:lnTo>
                  <a:lnTo>
                    <a:pt x="9886" y="927"/>
                  </a:lnTo>
                  <a:lnTo>
                    <a:pt x="12674" y="2410"/>
                  </a:lnTo>
                  <a:lnTo>
                    <a:pt x="13194" y="3800"/>
                  </a:lnTo>
                  <a:lnTo>
                    <a:pt x="13515" y="4508"/>
                  </a:lnTo>
                  <a:lnTo>
                    <a:pt x="14423" y="4508"/>
                  </a:lnTo>
                  <a:lnTo>
                    <a:pt x="13667" y="2930"/>
                  </a:lnTo>
                  <a:lnTo>
                    <a:pt x="13137" y="1522"/>
                  </a:lnTo>
                  <a:lnTo>
                    <a:pt x="10283" y="57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rgbClr val="C4B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2450354" y="3896024"/>
              <a:ext cx="495345" cy="325200"/>
            </a:xfrm>
            <a:custGeom>
              <a:avLst/>
              <a:gdLst/>
              <a:ahLst/>
              <a:cxnLst/>
              <a:rect l="l" t="t" r="r" b="b"/>
              <a:pathLst>
                <a:path w="2495" h="1638" extrusionOk="0">
                  <a:moveTo>
                    <a:pt x="642" y="1"/>
                  </a:moveTo>
                  <a:cubicBezTo>
                    <a:pt x="575" y="1"/>
                    <a:pt x="485" y="19"/>
                    <a:pt x="397" y="78"/>
                  </a:cubicBezTo>
                  <a:cubicBezTo>
                    <a:pt x="397" y="78"/>
                    <a:pt x="0" y="560"/>
                    <a:pt x="302" y="843"/>
                  </a:cubicBezTo>
                  <a:cubicBezTo>
                    <a:pt x="595" y="1117"/>
                    <a:pt x="1559" y="1609"/>
                    <a:pt x="2410" y="1637"/>
                  </a:cubicBezTo>
                  <a:lnTo>
                    <a:pt x="2495" y="1543"/>
                  </a:lnTo>
                  <a:lnTo>
                    <a:pt x="747" y="31"/>
                  </a:lnTo>
                  <a:cubicBezTo>
                    <a:pt x="747" y="17"/>
                    <a:pt x="705" y="1"/>
                    <a:pt x="642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2450354" y="3894832"/>
              <a:ext cx="313487" cy="292641"/>
            </a:xfrm>
            <a:custGeom>
              <a:avLst/>
              <a:gdLst/>
              <a:ahLst/>
              <a:cxnLst/>
              <a:rect l="l" t="t" r="r" b="b"/>
              <a:pathLst>
                <a:path w="1579" h="1474" extrusionOk="0">
                  <a:moveTo>
                    <a:pt x="662" y="1"/>
                  </a:moveTo>
                  <a:cubicBezTo>
                    <a:pt x="592" y="1"/>
                    <a:pt x="491" y="12"/>
                    <a:pt x="397" y="65"/>
                  </a:cubicBezTo>
                  <a:cubicBezTo>
                    <a:pt x="397" y="65"/>
                    <a:pt x="0" y="556"/>
                    <a:pt x="302" y="840"/>
                  </a:cubicBezTo>
                  <a:cubicBezTo>
                    <a:pt x="501" y="1010"/>
                    <a:pt x="992" y="1303"/>
                    <a:pt x="1578" y="1473"/>
                  </a:cubicBezTo>
                  <a:cubicBezTo>
                    <a:pt x="1531" y="1426"/>
                    <a:pt x="1484" y="1369"/>
                    <a:pt x="1437" y="1303"/>
                  </a:cubicBezTo>
                  <a:cubicBezTo>
                    <a:pt x="1181" y="953"/>
                    <a:pt x="1087" y="594"/>
                    <a:pt x="1162" y="367"/>
                  </a:cubicBezTo>
                  <a:lnTo>
                    <a:pt x="756" y="8"/>
                  </a:lnTo>
                  <a:cubicBezTo>
                    <a:pt x="756" y="8"/>
                    <a:pt x="719" y="1"/>
                    <a:pt x="662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1778513" y="3452695"/>
              <a:ext cx="949593" cy="1061170"/>
            </a:xfrm>
            <a:custGeom>
              <a:avLst/>
              <a:gdLst/>
              <a:ahLst/>
              <a:cxnLst/>
              <a:rect l="l" t="t" r="r" b="b"/>
              <a:pathLst>
                <a:path w="4783" h="5345" extrusionOk="0">
                  <a:moveTo>
                    <a:pt x="3037" y="0"/>
                  </a:moveTo>
                  <a:cubicBezTo>
                    <a:pt x="2985" y="0"/>
                    <a:pt x="2927" y="14"/>
                    <a:pt x="2864" y="43"/>
                  </a:cubicBezTo>
                  <a:cubicBezTo>
                    <a:pt x="2524" y="194"/>
                    <a:pt x="2288" y="988"/>
                    <a:pt x="1768" y="1479"/>
                  </a:cubicBezTo>
                  <a:cubicBezTo>
                    <a:pt x="1" y="3209"/>
                    <a:pt x="785" y="5344"/>
                    <a:pt x="785" y="5344"/>
                  </a:cubicBezTo>
                  <a:lnTo>
                    <a:pt x="4707" y="5344"/>
                  </a:lnTo>
                  <a:cubicBezTo>
                    <a:pt x="4754" y="4579"/>
                    <a:pt x="4783" y="3624"/>
                    <a:pt x="3932" y="2330"/>
                  </a:cubicBezTo>
                  <a:cubicBezTo>
                    <a:pt x="3602" y="1765"/>
                    <a:pt x="3639" y="0"/>
                    <a:pt x="3037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1906171" y="3582934"/>
              <a:ext cx="730013" cy="581906"/>
            </a:xfrm>
            <a:custGeom>
              <a:avLst/>
              <a:gdLst/>
              <a:ahLst/>
              <a:cxnLst/>
              <a:rect l="l" t="t" r="r" b="b"/>
              <a:pathLst>
                <a:path w="3677" h="2931" extrusionOk="0">
                  <a:moveTo>
                    <a:pt x="1720" y="1"/>
                  </a:moveTo>
                  <a:cubicBezTo>
                    <a:pt x="1550" y="266"/>
                    <a:pt x="1361" y="577"/>
                    <a:pt x="1116" y="823"/>
                  </a:cubicBezTo>
                  <a:cubicBezTo>
                    <a:pt x="407" y="1523"/>
                    <a:pt x="104" y="2279"/>
                    <a:pt x="0" y="2931"/>
                  </a:cubicBezTo>
                  <a:cubicBezTo>
                    <a:pt x="407" y="2326"/>
                    <a:pt x="1201" y="1901"/>
                    <a:pt x="2117" y="1901"/>
                  </a:cubicBezTo>
                  <a:cubicBezTo>
                    <a:pt x="2722" y="1901"/>
                    <a:pt x="3261" y="2080"/>
                    <a:pt x="3677" y="2364"/>
                  </a:cubicBezTo>
                  <a:cubicBezTo>
                    <a:pt x="3573" y="2137"/>
                    <a:pt x="3440" y="1901"/>
                    <a:pt x="3280" y="1664"/>
                  </a:cubicBezTo>
                  <a:cubicBezTo>
                    <a:pt x="3251" y="1626"/>
                    <a:pt x="3232" y="1579"/>
                    <a:pt x="3214" y="1523"/>
                  </a:cubicBezTo>
                  <a:cubicBezTo>
                    <a:pt x="2817" y="1428"/>
                    <a:pt x="2363" y="1088"/>
                    <a:pt x="2023" y="587"/>
                  </a:cubicBezTo>
                  <a:cubicBezTo>
                    <a:pt x="1890" y="388"/>
                    <a:pt x="1787" y="190"/>
                    <a:pt x="1720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1774741" y="3727467"/>
              <a:ext cx="945821" cy="786397"/>
            </a:xfrm>
            <a:custGeom>
              <a:avLst/>
              <a:gdLst/>
              <a:ahLst/>
              <a:cxnLst/>
              <a:rect l="l" t="t" r="r" b="b"/>
              <a:pathLst>
                <a:path w="4764" h="3961" extrusionOk="0">
                  <a:moveTo>
                    <a:pt x="1872" y="1"/>
                  </a:moveTo>
                  <a:cubicBezTo>
                    <a:pt x="1834" y="38"/>
                    <a:pt x="1806" y="76"/>
                    <a:pt x="1778" y="95"/>
                  </a:cubicBezTo>
                  <a:cubicBezTo>
                    <a:pt x="1" y="1825"/>
                    <a:pt x="795" y="3960"/>
                    <a:pt x="795" y="3960"/>
                  </a:cubicBezTo>
                  <a:lnTo>
                    <a:pt x="4717" y="3960"/>
                  </a:lnTo>
                  <a:cubicBezTo>
                    <a:pt x="4754" y="3582"/>
                    <a:pt x="4764" y="3148"/>
                    <a:pt x="4669" y="2647"/>
                  </a:cubicBezTo>
                  <a:cubicBezTo>
                    <a:pt x="4537" y="3195"/>
                    <a:pt x="4225" y="3592"/>
                    <a:pt x="3772" y="3715"/>
                  </a:cubicBezTo>
                  <a:cubicBezTo>
                    <a:pt x="3693" y="3734"/>
                    <a:pt x="3612" y="3744"/>
                    <a:pt x="3532" y="3744"/>
                  </a:cubicBezTo>
                  <a:cubicBezTo>
                    <a:pt x="2831" y="3744"/>
                    <a:pt x="2096" y="3031"/>
                    <a:pt x="1825" y="2014"/>
                  </a:cubicBezTo>
                  <a:cubicBezTo>
                    <a:pt x="1645" y="1333"/>
                    <a:pt x="1702" y="672"/>
                    <a:pt x="1948" y="227"/>
                  </a:cubicBezTo>
                  <a:cubicBezTo>
                    <a:pt x="1919" y="161"/>
                    <a:pt x="1891" y="76"/>
                    <a:pt x="1872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2221444" y="3789410"/>
              <a:ext cx="450476" cy="337907"/>
            </a:xfrm>
            <a:custGeom>
              <a:avLst/>
              <a:gdLst/>
              <a:ahLst/>
              <a:cxnLst/>
              <a:rect l="l" t="t" r="r" b="b"/>
              <a:pathLst>
                <a:path w="2269" h="1702" extrusionOk="0">
                  <a:moveTo>
                    <a:pt x="66" y="1"/>
                  </a:moveTo>
                  <a:lnTo>
                    <a:pt x="0" y="964"/>
                  </a:lnTo>
                  <a:cubicBezTo>
                    <a:pt x="244" y="916"/>
                    <a:pt x="463" y="895"/>
                    <a:pt x="661" y="895"/>
                  </a:cubicBezTo>
                  <a:cubicBezTo>
                    <a:pt x="1890" y="895"/>
                    <a:pt x="2268" y="1702"/>
                    <a:pt x="2268" y="1702"/>
                  </a:cubicBezTo>
                  <a:lnTo>
                    <a:pt x="1928" y="634"/>
                  </a:lnTo>
                  <a:cubicBezTo>
                    <a:pt x="1869" y="644"/>
                    <a:pt x="1808" y="649"/>
                    <a:pt x="1745" y="649"/>
                  </a:cubicBezTo>
                  <a:cubicBezTo>
                    <a:pt x="1019" y="649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2240106" y="3793182"/>
              <a:ext cx="369871" cy="157438"/>
            </a:xfrm>
            <a:custGeom>
              <a:avLst/>
              <a:gdLst/>
              <a:ahLst/>
              <a:cxnLst/>
              <a:rect l="l" t="t" r="r" b="b"/>
              <a:pathLst>
                <a:path w="1863" h="793" extrusionOk="0">
                  <a:moveTo>
                    <a:pt x="1" y="0"/>
                  </a:moveTo>
                  <a:cubicBezTo>
                    <a:pt x="199" y="133"/>
                    <a:pt x="511" y="596"/>
                    <a:pt x="993" y="719"/>
                  </a:cubicBezTo>
                  <a:cubicBezTo>
                    <a:pt x="1169" y="768"/>
                    <a:pt x="1349" y="792"/>
                    <a:pt x="1519" y="792"/>
                  </a:cubicBezTo>
                  <a:cubicBezTo>
                    <a:pt x="1640" y="792"/>
                    <a:pt x="1756" y="780"/>
                    <a:pt x="1862" y="756"/>
                  </a:cubicBezTo>
                  <a:lnTo>
                    <a:pt x="1815" y="615"/>
                  </a:lnTo>
                  <a:cubicBezTo>
                    <a:pt x="1757" y="626"/>
                    <a:pt x="1697" y="631"/>
                    <a:pt x="1634" y="631"/>
                  </a:cubicBezTo>
                  <a:cubicBezTo>
                    <a:pt x="1009" y="631"/>
                    <a:pt x="181" y="121"/>
                    <a:pt x="1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590917" y="3364744"/>
              <a:ext cx="144732" cy="117136"/>
            </a:xfrm>
            <a:custGeom>
              <a:avLst/>
              <a:gdLst/>
              <a:ahLst/>
              <a:cxnLst/>
              <a:rect l="l" t="t" r="r" b="b"/>
              <a:pathLst>
                <a:path w="729" h="590" extrusionOk="0">
                  <a:moveTo>
                    <a:pt x="378" y="1"/>
                  </a:moveTo>
                  <a:cubicBezTo>
                    <a:pt x="164" y="1"/>
                    <a:pt x="1" y="401"/>
                    <a:pt x="1" y="401"/>
                  </a:cubicBezTo>
                  <a:lnTo>
                    <a:pt x="521" y="590"/>
                  </a:lnTo>
                  <a:cubicBezTo>
                    <a:pt x="521" y="590"/>
                    <a:pt x="729" y="155"/>
                    <a:pt x="464" y="23"/>
                  </a:cubicBezTo>
                  <a:cubicBezTo>
                    <a:pt x="435" y="7"/>
                    <a:pt x="406" y="1"/>
                    <a:pt x="378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632212" y="3403458"/>
              <a:ext cx="73656" cy="80407"/>
            </a:xfrm>
            <a:custGeom>
              <a:avLst/>
              <a:gdLst/>
              <a:ahLst/>
              <a:cxnLst/>
              <a:rect l="l" t="t" r="r" b="b"/>
              <a:pathLst>
                <a:path w="371" h="405" extrusionOk="0">
                  <a:moveTo>
                    <a:pt x="187" y="1"/>
                  </a:moveTo>
                  <a:cubicBezTo>
                    <a:pt x="67" y="1"/>
                    <a:pt x="1" y="281"/>
                    <a:pt x="1" y="281"/>
                  </a:cubicBezTo>
                  <a:lnTo>
                    <a:pt x="265" y="404"/>
                  </a:lnTo>
                  <a:lnTo>
                    <a:pt x="265" y="404"/>
                  </a:lnTo>
                  <a:cubicBezTo>
                    <a:pt x="270" y="385"/>
                    <a:pt x="370" y="105"/>
                    <a:pt x="237" y="17"/>
                  </a:cubicBezTo>
                  <a:cubicBezTo>
                    <a:pt x="219" y="6"/>
                    <a:pt x="203" y="1"/>
                    <a:pt x="187" y="1"/>
                  </a:cubicBezTo>
                  <a:close/>
                  <a:moveTo>
                    <a:pt x="265" y="404"/>
                  </a:moveTo>
                  <a:cubicBezTo>
                    <a:pt x="265" y="405"/>
                    <a:pt x="265" y="405"/>
                    <a:pt x="265" y="405"/>
                  </a:cubicBezTo>
                  <a:cubicBezTo>
                    <a:pt x="265" y="405"/>
                    <a:pt x="265" y="405"/>
                    <a:pt x="265" y="404"/>
                  </a:cubicBezTo>
                  <a:lnTo>
                    <a:pt x="265" y="404"/>
                  </a:ln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2018740" y="3723695"/>
              <a:ext cx="268419" cy="788184"/>
            </a:xfrm>
            <a:custGeom>
              <a:avLst/>
              <a:gdLst/>
              <a:ahLst/>
              <a:cxnLst/>
              <a:rect l="l" t="t" r="r" b="b"/>
              <a:pathLst>
                <a:path w="1352" h="3970" extrusionOk="0">
                  <a:moveTo>
                    <a:pt x="662" y="1"/>
                  </a:moveTo>
                  <a:cubicBezTo>
                    <a:pt x="208" y="341"/>
                    <a:pt x="0" y="814"/>
                    <a:pt x="0" y="814"/>
                  </a:cubicBezTo>
                  <a:cubicBezTo>
                    <a:pt x="48" y="1957"/>
                    <a:pt x="1012" y="3970"/>
                    <a:pt x="1012" y="3970"/>
                  </a:cubicBezTo>
                  <a:lnTo>
                    <a:pt x="1172" y="3970"/>
                  </a:lnTo>
                  <a:cubicBezTo>
                    <a:pt x="1040" y="1560"/>
                    <a:pt x="1352" y="851"/>
                    <a:pt x="1352" y="710"/>
                  </a:cubicBezTo>
                  <a:cubicBezTo>
                    <a:pt x="1352" y="332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2018740" y="3723695"/>
              <a:ext cx="232882" cy="788184"/>
            </a:xfrm>
            <a:custGeom>
              <a:avLst/>
              <a:gdLst/>
              <a:ahLst/>
              <a:cxnLst/>
              <a:rect l="l" t="t" r="r" b="b"/>
              <a:pathLst>
                <a:path w="1173" h="3970" extrusionOk="0">
                  <a:moveTo>
                    <a:pt x="662" y="1"/>
                  </a:moveTo>
                  <a:cubicBezTo>
                    <a:pt x="208" y="341"/>
                    <a:pt x="0" y="814"/>
                    <a:pt x="0" y="814"/>
                  </a:cubicBezTo>
                  <a:cubicBezTo>
                    <a:pt x="48" y="1957"/>
                    <a:pt x="1002" y="3970"/>
                    <a:pt x="1002" y="3970"/>
                  </a:cubicBezTo>
                  <a:lnTo>
                    <a:pt x="1172" y="3970"/>
                  </a:lnTo>
                  <a:cubicBezTo>
                    <a:pt x="1163" y="3592"/>
                    <a:pt x="1153" y="3261"/>
                    <a:pt x="1134" y="2959"/>
                  </a:cubicBezTo>
                  <a:cubicBezTo>
                    <a:pt x="785" y="2902"/>
                    <a:pt x="445" y="2278"/>
                    <a:pt x="369" y="1494"/>
                  </a:cubicBezTo>
                  <a:cubicBezTo>
                    <a:pt x="293" y="832"/>
                    <a:pt x="445" y="256"/>
                    <a:pt x="690" y="10"/>
                  </a:cubicBezTo>
                  <a:cubicBezTo>
                    <a:pt x="681" y="1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2362006" y="3436216"/>
              <a:ext cx="473109" cy="499117"/>
            </a:xfrm>
            <a:custGeom>
              <a:avLst/>
              <a:gdLst/>
              <a:ahLst/>
              <a:cxnLst/>
              <a:rect l="l" t="t" r="r" b="b"/>
              <a:pathLst>
                <a:path w="2383" h="2514" extrusionOk="0">
                  <a:moveTo>
                    <a:pt x="831" y="0"/>
                  </a:moveTo>
                  <a:cubicBezTo>
                    <a:pt x="553" y="0"/>
                    <a:pt x="303" y="52"/>
                    <a:pt x="180" y="97"/>
                  </a:cubicBezTo>
                  <a:cubicBezTo>
                    <a:pt x="1" y="702"/>
                    <a:pt x="58" y="1515"/>
                    <a:pt x="369" y="2176"/>
                  </a:cubicBezTo>
                  <a:cubicBezTo>
                    <a:pt x="532" y="2376"/>
                    <a:pt x="955" y="2514"/>
                    <a:pt x="1373" y="2514"/>
                  </a:cubicBezTo>
                  <a:cubicBezTo>
                    <a:pt x="1829" y="2514"/>
                    <a:pt x="2279" y="2350"/>
                    <a:pt x="2382" y="1921"/>
                  </a:cubicBezTo>
                  <a:cubicBezTo>
                    <a:pt x="2382" y="1222"/>
                    <a:pt x="1863" y="381"/>
                    <a:pt x="1702" y="258"/>
                  </a:cubicBezTo>
                  <a:cubicBezTo>
                    <a:pt x="1466" y="61"/>
                    <a:pt x="1132" y="0"/>
                    <a:pt x="831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2378882" y="3787623"/>
              <a:ext cx="454248" cy="146519"/>
            </a:xfrm>
            <a:custGeom>
              <a:avLst/>
              <a:gdLst/>
              <a:ahLst/>
              <a:cxnLst/>
              <a:rect l="l" t="t" r="r" b="b"/>
              <a:pathLst>
                <a:path w="2288" h="738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104"/>
                    <a:pt x="190" y="302"/>
                    <a:pt x="237" y="406"/>
                  </a:cubicBezTo>
                  <a:cubicBezTo>
                    <a:pt x="398" y="602"/>
                    <a:pt x="818" y="738"/>
                    <a:pt x="1239" y="738"/>
                  </a:cubicBezTo>
                  <a:cubicBezTo>
                    <a:pt x="1711" y="738"/>
                    <a:pt x="2183" y="568"/>
                    <a:pt x="2288" y="123"/>
                  </a:cubicBezTo>
                  <a:lnTo>
                    <a:pt x="2288" y="38"/>
                  </a:lnTo>
                  <a:cubicBezTo>
                    <a:pt x="2099" y="283"/>
                    <a:pt x="1719" y="378"/>
                    <a:pt x="1319" y="378"/>
                  </a:cubicBezTo>
                  <a:cubicBezTo>
                    <a:pt x="779" y="378"/>
                    <a:pt x="202" y="206"/>
                    <a:pt x="1" y="0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1846015" y="4209511"/>
              <a:ext cx="340289" cy="302567"/>
            </a:xfrm>
            <a:custGeom>
              <a:avLst/>
              <a:gdLst/>
              <a:ahLst/>
              <a:cxnLst/>
              <a:rect l="l" t="t" r="r" b="b"/>
              <a:pathLst>
                <a:path w="1714" h="1524" extrusionOk="0">
                  <a:moveTo>
                    <a:pt x="340" y="1"/>
                  </a:moveTo>
                  <a:cubicBezTo>
                    <a:pt x="337" y="1"/>
                    <a:pt x="334" y="1"/>
                    <a:pt x="332" y="1"/>
                  </a:cubicBezTo>
                  <a:cubicBezTo>
                    <a:pt x="114" y="49"/>
                    <a:pt x="1" y="1013"/>
                    <a:pt x="114" y="1523"/>
                  </a:cubicBezTo>
                  <a:lnTo>
                    <a:pt x="1711" y="1523"/>
                  </a:lnTo>
                  <a:cubicBezTo>
                    <a:pt x="1712" y="1523"/>
                    <a:pt x="1712" y="1523"/>
                    <a:pt x="1712" y="1523"/>
                  </a:cubicBezTo>
                  <a:cubicBezTo>
                    <a:pt x="1714" y="1523"/>
                    <a:pt x="567" y="1"/>
                    <a:pt x="34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1857331" y="4299844"/>
              <a:ext cx="330362" cy="214021"/>
            </a:xfrm>
            <a:custGeom>
              <a:avLst/>
              <a:gdLst/>
              <a:ahLst/>
              <a:cxnLst/>
              <a:rect l="l" t="t" r="r" b="b"/>
              <a:pathLst>
                <a:path w="1664" h="1078" extrusionOk="0">
                  <a:moveTo>
                    <a:pt x="76" y="0"/>
                  </a:moveTo>
                  <a:cubicBezTo>
                    <a:pt x="10" y="331"/>
                    <a:pt x="1" y="784"/>
                    <a:pt x="76" y="1077"/>
                  </a:cubicBezTo>
                  <a:lnTo>
                    <a:pt x="1664" y="1077"/>
                  </a:lnTo>
                  <a:cubicBezTo>
                    <a:pt x="1664" y="1077"/>
                    <a:pt x="1617" y="1021"/>
                    <a:pt x="1560" y="936"/>
                  </a:cubicBezTo>
                  <a:cubicBezTo>
                    <a:pt x="1515" y="974"/>
                    <a:pt x="1454" y="992"/>
                    <a:pt x="1382" y="992"/>
                  </a:cubicBezTo>
                  <a:cubicBezTo>
                    <a:pt x="1134" y="992"/>
                    <a:pt x="753" y="781"/>
                    <a:pt x="416" y="444"/>
                  </a:cubicBezTo>
                  <a:cubicBezTo>
                    <a:pt x="275" y="293"/>
                    <a:pt x="152" y="142"/>
                    <a:pt x="76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2823599" y="4412414"/>
              <a:ext cx="108996" cy="101451"/>
            </a:xfrm>
            <a:custGeom>
              <a:avLst/>
              <a:gdLst/>
              <a:ahLst/>
              <a:cxnLst/>
              <a:rect l="l" t="t" r="r" b="b"/>
              <a:pathLst>
                <a:path w="549" h="511" extrusionOk="0">
                  <a:moveTo>
                    <a:pt x="355" y="0"/>
                  </a:moveTo>
                  <a:cubicBezTo>
                    <a:pt x="177" y="0"/>
                    <a:pt x="10" y="510"/>
                    <a:pt x="1" y="510"/>
                  </a:cubicBezTo>
                  <a:lnTo>
                    <a:pt x="473" y="510"/>
                  </a:lnTo>
                  <a:cubicBezTo>
                    <a:pt x="473" y="510"/>
                    <a:pt x="549" y="19"/>
                    <a:pt x="360" y="0"/>
                  </a:cubicBezTo>
                  <a:cubicBezTo>
                    <a:pt x="358" y="0"/>
                    <a:pt x="357" y="0"/>
                    <a:pt x="355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2093786" y="4410428"/>
              <a:ext cx="97679" cy="101650"/>
            </a:xfrm>
            <a:custGeom>
              <a:avLst/>
              <a:gdLst/>
              <a:ahLst/>
              <a:cxnLst/>
              <a:rect l="l" t="t" r="r" b="b"/>
              <a:pathLst>
                <a:path w="492" h="512" extrusionOk="0">
                  <a:moveTo>
                    <a:pt x="194" y="1"/>
                  </a:moveTo>
                  <a:cubicBezTo>
                    <a:pt x="193" y="1"/>
                    <a:pt x="191" y="1"/>
                    <a:pt x="189" y="1"/>
                  </a:cubicBezTo>
                  <a:cubicBezTo>
                    <a:pt x="0" y="10"/>
                    <a:pt x="19" y="511"/>
                    <a:pt x="19" y="511"/>
                  </a:cubicBezTo>
                  <a:lnTo>
                    <a:pt x="492" y="511"/>
                  </a:lnTo>
                  <a:cubicBezTo>
                    <a:pt x="488" y="502"/>
                    <a:pt x="377" y="1"/>
                    <a:pt x="194" y="1"/>
                  </a:cubicBezTo>
                  <a:close/>
                  <a:moveTo>
                    <a:pt x="492" y="511"/>
                  </a:moveTo>
                  <a:lnTo>
                    <a:pt x="492" y="511"/>
                  </a:lnTo>
                  <a:cubicBezTo>
                    <a:pt x="492" y="511"/>
                    <a:pt x="492" y="511"/>
                    <a:pt x="492" y="511"/>
                  </a:cubicBezTo>
                  <a:cubicBezTo>
                    <a:pt x="492" y="511"/>
                    <a:pt x="492" y="511"/>
                    <a:pt x="492" y="511"/>
                  </a:cubicBezTo>
                  <a:close/>
                </a:path>
              </a:pathLst>
            </a:custGeom>
            <a:solidFill>
              <a:srgbClr val="7A6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2453928" y="3537072"/>
              <a:ext cx="170939" cy="215609"/>
            </a:xfrm>
            <a:custGeom>
              <a:avLst/>
              <a:gdLst/>
              <a:ahLst/>
              <a:cxnLst/>
              <a:rect l="l" t="t" r="r" b="b"/>
              <a:pathLst>
                <a:path w="861" h="1086" extrusionOk="0">
                  <a:moveTo>
                    <a:pt x="400" y="1"/>
                  </a:moveTo>
                  <a:cubicBezTo>
                    <a:pt x="384" y="1"/>
                    <a:pt x="367" y="2"/>
                    <a:pt x="351" y="5"/>
                  </a:cubicBezTo>
                  <a:cubicBezTo>
                    <a:pt x="143" y="43"/>
                    <a:pt x="1" y="308"/>
                    <a:pt x="48" y="610"/>
                  </a:cubicBezTo>
                  <a:cubicBezTo>
                    <a:pt x="93" y="885"/>
                    <a:pt x="270" y="1085"/>
                    <a:pt x="464" y="1085"/>
                  </a:cubicBezTo>
                  <a:cubicBezTo>
                    <a:pt x="476" y="1085"/>
                    <a:pt x="489" y="1084"/>
                    <a:pt x="502" y="1083"/>
                  </a:cubicBezTo>
                  <a:cubicBezTo>
                    <a:pt x="719" y="1045"/>
                    <a:pt x="861" y="771"/>
                    <a:pt x="814" y="478"/>
                  </a:cubicBezTo>
                  <a:cubicBezTo>
                    <a:pt x="770" y="207"/>
                    <a:pt x="597" y="1"/>
                    <a:pt x="40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2656632" y="3529131"/>
              <a:ext cx="125871" cy="196153"/>
            </a:xfrm>
            <a:custGeom>
              <a:avLst/>
              <a:gdLst/>
              <a:ahLst/>
              <a:cxnLst/>
              <a:rect l="l" t="t" r="r" b="b"/>
              <a:pathLst>
                <a:path w="634" h="988" extrusionOk="0">
                  <a:moveTo>
                    <a:pt x="201" y="0"/>
                  </a:moveTo>
                  <a:cubicBezTo>
                    <a:pt x="187" y="0"/>
                    <a:pt x="174" y="2"/>
                    <a:pt x="161" y="7"/>
                  </a:cubicBezTo>
                  <a:cubicBezTo>
                    <a:pt x="29" y="45"/>
                    <a:pt x="1" y="291"/>
                    <a:pt x="86" y="565"/>
                  </a:cubicBezTo>
                  <a:cubicBezTo>
                    <a:pt x="170" y="811"/>
                    <a:pt x="316" y="988"/>
                    <a:pt x="434" y="988"/>
                  </a:cubicBezTo>
                  <a:cubicBezTo>
                    <a:pt x="447" y="988"/>
                    <a:pt x="460" y="986"/>
                    <a:pt x="473" y="981"/>
                  </a:cubicBezTo>
                  <a:cubicBezTo>
                    <a:pt x="605" y="943"/>
                    <a:pt x="634" y="688"/>
                    <a:pt x="549" y="423"/>
                  </a:cubicBezTo>
                  <a:cubicBezTo>
                    <a:pt x="464" y="177"/>
                    <a:pt x="318" y="0"/>
                    <a:pt x="201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2303836" y="3366332"/>
              <a:ext cx="153865" cy="141754"/>
            </a:xfrm>
            <a:custGeom>
              <a:avLst/>
              <a:gdLst/>
              <a:ahLst/>
              <a:cxnLst/>
              <a:rect l="l" t="t" r="r" b="b"/>
              <a:pathLst>
                <a:path w="775" h="714" extrusionOk="0">
                  <a:moveTo>
                    <a:pt x="396" y="0"/>
                  </a:moveTo>
                  <a:cubicBezTo>
                    <a:pt x="360" y="0"/>
                    <a:pt x="323" y="10"/>
                    <a:pt x="284" y="33"/>
                  </a:cubicBezTo>
                  <a:cubicBezTo>
                    <a:pt x="1" y="213"/>
                    <a:pt x="218" y="714"/>
                    <a:pt x="218" y="714"/>
                  </a:cubicBezTo>
                  <a:lnTo>
                    <a:pt x="766" y="402"/>
                  </a:lnTo>
                  <a:cubicBezTo>
                    <a:pt x="775" y="402"/>
                    <a:pt x="621" y="0"/>
                    <a:pt x="396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2343344" y="3411796"/>
              <a:ext cx="103437" cy="94503"/>
            </a:xfrm>
            <a:custGeom>
              <a:avLst/>
              <a:gdLst/>
              <a:ahLst/>
              <a:cxnLst/>
              <a:rect l="l" t="t" r="r" b="b"/>
              <a:pathLst>
                <a:path w="521" h="476" extrusionOk="0">
                  <a:moveTo>
                    <a:pt x="520" y="268"/>
                  </a:moveTo>
                  <a:lnTo>
                    <a:pt x="520" y="268"/>
                  </a:lnTo>
                  <a:lnTo>
                    <a:pt x="520" y="268"/>
                  </a:ln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lose/>
                  <a:moveTo>
                    <a:pt x="262" y="0"/>
                  </a:moveTo>
                  <a:cubicBezTo>
                    <a:pt x="239" y="0"/>
                    <a:pt x="215" y="7"/>
                    <a:pt x="189" y="22"/>
                  </a:cubicBezTo>
                  <a:cubicBezTo>
                    <a:pt x="0" y="145"/>
                    <a:pt x="152" y="475"/>
                    <a:pt x="152" y="475"/>
                  </a:cubicBezTo>
                  <a:lnTo>
                    <a:pt x="520" y="268"/>
                  </a:lnTo>
                  <a:lnTo>
                    <a:pt x="520" y="268"/>
                  </a:lnTo>
                  <a:cubicBezTo>
                    <a:pt x="515" y="263"/>
                    <a:pt x="410" y="0"/>
                    <a:pt x="26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1919274" y="3012344"/>
              <a:ext cx="101451" cy="193969"/>
            </a:xfrm>
            <a:custGeom>
              <a:avLst/>
              <a:gdLst/>
              <a:ahLst/>
              <a:cxnLst/>
              <a:rect l="l" t="t" r="r" b="b"/>
              <a:pathLst>
                <a:path w="511" h="977" extrusionOk="0">
                  <a:moveTo>
                    <a:pt x="77" y="1"/>
                  </a:moveTo>
                  <a:cubicBezTo>
                    <a:pt x="73" y="1"/>
                    <a:pt x="70" y="1"/>
                    <a:pt x="67" y="2"/>
                  </a:cubicBezTo>
                  <a:cubicBezTo>
                    <a:pt x="0" y="30"/>
                    <a:pt x="29" y="267"/>
                    <a:pt x="123" y="531"/>
                  </a:cubicBezTo>
                  <a:cubicBezTo>
                    <a:pt x="232" y="784"/>
                    <a:pt x="366" y="977"/>
                    <a:pt x="427" y="977"/>
                  </a:cubicBezTo>
                  <a:cubicBezTo>
                    <a:pt x="430" y="977"/>
                    <a:pt x="433" y="976"/>
                    <a:pt x="435" y="975"/>
                  </a:cubicBezTo>
                  <a:cubicBezTo>
                    <a:pt x="511" y="947"/>
                    <a:pt x="482" y="711"/>
                    <a:pt x="379" y="437"/>
                  </a:cubicBezTo>
                  <a:cubicBezTo>
                    <a:pt x="270" y="193"/>
                    <a:pt x="153" y="1"/>
                    <a:pt x="77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692131" y="3990129"/>
              <a:ext cx="672041" cy="137188"/>
            </a:xfrm>
            <a:custGeom>
              <a:avLst/>
              <a:gdLst/>
              <a:ahLst/>
              <a:cxnLst/>
              <a:rect l="l" t="t" r="r" b="b"/>
              <a:pathLst>
                <a:path w="3385" h="691" extrusionOk="0">
                  <a:moveTo>
                    <a:pt x="1485" y="1"/>
                  </a:moveTo>
                  <a:lnTo>
                    <a:pt x="766" y="180"/>
                  </a:lnTo>
                  <a:lnTo>
                    <a:pt x="1" y="691"/>
                  </a:lnTo>
                  <a:lnTo>
                    <a:pt x="549" y="691"/>
                  </a:lnTo>
                  <a:lnTo>
                    <a:pt x="993" y="303"/>
                  </a:lnTo>
                  <a:lnTo>
                    <a:pt x="1711" y="133"/>
                  </a:lnTo>
                  <a:lnTo>
                    <a:pt x="3384" y="29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862871" y="3971467"/>
              <a:ext cx="621216" cy="163394"/>
            </a:xfrm>
            <a:custGeom>
              <a:avLst/>
              <a:gdLst/>
              <a:ahLst/>
              <a:cxnLst/>
              <a:rect l="l" t="t" r="r" b="b"/>
              <a:pathLst>
                <a:path w="3129" h="823" extrusionOk="0">
                  <a:moveTo>
                    <a:pt x="1" y="0"/>
                  </a:moveTo>
                  <a:lnTo>
                    <a:pt x="1173" y="331"/>
                  </a:lnTo>
                  <a:lnTo>
                    <a:pt x="2401" y="822"/>
                  </a:lnTo>
                  <a:lnTo>
                    <a:pt x="3129" y="690"/>
                  </a:lnTo>
                  <a:lnTo>
                    <a:pt x="2345" y="643"/>
                  </a:lnTo>
                  <a:lnTo>
                    <a:pt x="1210" y="284"/>
                  </a:lnTo>
                  <a:lnTo>
                    <a:pt x="719" y="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63570" y="4192834"/>
              <a:ext cx="463778" cy="227124"/>
            </a:xfrm>
            <a:custGeom>
              <a:avLst/>
              <a:gdLst/>
              <a:ahLst/>
              <a:cxnLst/>
              <a:rect l="l" t="t" r="r" b="b"/>
              <a:pathLst>
                <a:path w="2336" h="1144" extrusionOk="0">
                  <a:moveTo>
                    <a:pt x="2335" y="0"/>
                  </a:moveTo>
                  <a:lnTo>
                    <a:pt x="1655" y="152"/>
                  </a:lnTo>
                  <a:lnTo>
                    <a:pt x="757" y="38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851" y="586"/>
                  </a:lnTo>
                  <a:lnTo>
                    <a:pt x="1409" y="463"/>
                  </a:lnTo>
                  <a:lnTo>
                    <a:pt x="1607" y="1144"/>
                  </a:lnTo>
                  <a:lnTo>
                    <a:pt x="2335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562687" y="4025866"/>
              <a:ext cx="238441" cy="108996"/>
            </a:xfrm>
            <a:custGeom>
              <a:avLst/>
              <a:gdLst/>
              <a:ahLst/>
              <a:cxnLst/>
              <a:rect l="l" t="t" r="r" b="b"/>
              <a:pathLst>
                <a:path w="1201" h="549" extrusionOk="0">
                  <a:moveTo>
                    <a:pt x="795" y="0"/>
                  </a:moveTo>
                  <a:lnTo>
                    <a:pt x="1" y="38"/>
                  </a:lnTo>
                  <a:lnTo>
                    <a:pt x="728" y="95"/>
                  </a:lnTo>
                  <a:lnTo>
                    <a:pt x="898" y="227"/>
                  </a:lnTo>
                  <a:lnTo>
                    <a:pt x="842" y="548"/>
                  </a:lnTo>
                  <a:lnTo>
                    <a:pt x="1201" y="293"/>
                  </a:lnTo>
                  <a:lnTo>
                    <a:pt x="965" y="152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21207" y="3768763"/>
              <a:ext cx="465565" cy="200917"/>
            </a:xfrm>
            <a:custGeom>
              <a:avLst/>
              <a:gdLst/>
              <a:ahLst/>
              <a:cxnLst/>
              <a:rect l="l" t="t" r="r" b="b"/>
              <a:pathLst>
                <a:path w="2345" h="1012" extrusionOk="0">
                  <a:moveTo>
                    <a:pt x="2344" y="1"/>
                  </a:moveTo>
                  <a:lnTo>
                    <a:pt x="776" y="19"/>
                  </a:lnTo>
                  <a:lnTo>
                    <a:pt x="1" y="624"/>
                  </a:lnTo>
                  <a:lnTo>
                    <a:pt x="596" y="1012"/>
                  </a:lnTo>
                  <a:lnTo>
                    <a:pt x="2278" y="435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67343" y="3774322"/>
              <a:ext cx="216006" cy="362326"/>
            </a:xfrm>
            <a:custGeom>
              <a:avLst/>
              <a:gdLst/>
              <a:ahLst/>
              <a:cxnLst/>
              <a:rect l="l" t="t" r="r" b="b"/>
              <a:pathLst>
                <a:path w="1088" h="1825" extrusionOk="0">
                  <a:moveTo>
                    <a:pt x="927" y="1"/>
                  </a:moveTo>
                  <a:lnTo>
                    <a:pt x="275" y="691"/>
                  </a:lnTo>
                  <a:lnTo>
                    <a:pt x="1" y="1825"/>
                  </a:lnTo>
                  <a:lnTo>
                    <a:pt x="1088" y="559"/>
                  </a:lnTo>
                  <a:lnTo>
                    <a:pt x="691" y="521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64487" y="3748115"/>
              <a:ext cx="1180291" cy="261074"/>
            </a:xfrm>
            <a:custGeom>
              <a:avLst/>
              <a:gdLst/>
              <a:ahLst/>
              <a:cxnLst/>
              <a:rect l="l" t="t" r="r" b="b"/>
              <a:pathLst>
                <a:path w="5945" h="1315" extrusionOk="0">
                  <a:moveTo>
                    <a:pt x="2164" y="1"/>
                  </a:moveTo>
                  <a:lnTo>
                    <a:pt x="1777" y="605"/>
                  </a:lnTo>
                  <a:lnTo>
                    <a:pt x="0" y="1314"/>
                  </a:lnTo>
                  <a:lnTo>
                    <a:pt x="0" y="1314"/>
                  </a:lnTo>
                  <a:lnTo>
                    <a:pt x="1342" y="1078"/>
                  </a:lnTo>
                  <a:lnTo>
                    <a:pt x="2457" y="700"/>
                  </a:lnTo>
                  <a:lnTo>
                    <a:pt x="5944" y="105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C4B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671484" y="3706820"/>
              <a:ext cx="262860" cy="214219"/>
            </a:xfrm>
            <a:custGeom>
              <a:avLst/>
              <a:gdLst/>
              <a:ahLst/>
              <a:cxnLst/>
              <a:rect l="l" t="t" r="r" b="b"/>
              <a:pathLst>
                <a:path w="1324" h="1079" extrusionOk="0">
                  <a:moveTo>
                    <a:pt x="1324" y="1"/>
                  </a:moveTo>
                  <a:lnTo>
                    <a:pt x="1" y="1078"/>
                  </a:lnTo>
                  <a:lnTo>
                    <a:pt x="1" y="1078"/>
                  </a:lnTo>
                  <a:lnTo>
                    <a:pt x="1003" y="974"/>
                  </a:lnTo>
                  <a:lnTo>
                    <a:pt x="549" y="90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1799160" y="3094934"/>
              <a:ext cx="50825" cy="64325"/>
            </a:xfrm>
            <a:custGeom>
              <a:avLst/>
              <a:gdLst/>
              <a:ahLst/>
              <a:cxnLst/>
              <a:rect l="l" t="t" r="r" b="b"/>
              <a:pathLst>
                <a:path w="256" h="324" extrusionOk="0">
                  <a:moveTo>
                    <a:pt x="106" y="1"/>
                  </a:moveTo>
                  <a:cubicBezTo>
                    <a:pt x="102" y="1"/>
                    <a:pt x="99" y="1"/>
                    <a:pt x="95" y="2"/>
                  </a:cubicBezTo>
                  <a:cubicBezTo>
                    <a:pt x="29" y="11"/>
                    <a:pt x="1" y="96"/>
                    <a:pt x="20" y="181"/>
                  </a:cubicBezTo>
                  <a:cubicBezTo>
                    <a:pt x="46" y="253"/>
                    <a:pt x="98" y="324"/>
                    <a:pt x="152" y="324"/>
                  </a:cubicBezTo>
                  <a:cubicBezTo>
                    <a:pt x="155" y="324"/>
                    <a:pt x="158" y="324"/>
                    <a:pt x="161" y="323"/>
                  </a:cubicBezTo>
                  <a:cubicBezTo>
                    <a:pt x="227" y="304"/>
                    <a:pt x="256" y="219"/>
                    <a:pt x="237" y="144"/>
                  </a:cubicBezTo>
                  <a:cubicBezTo>
                    <a:pt x="210" y="64"/>
                    <a:pt x="159" y="1"/>
                    <a:pt x="10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1808492" y="3101883"/>
              <a:ext cx="35935" cy="48244"/>
            </a:xfrm>
            <a:custGeom>
              <a:avLst/>
              <a:gdLst/>
              <a:ahLst/>
              <a:cxnLst/>
              <a:rect l="l" t="t" r="r" b="b"/>
              <a:pathLst>
                <a:path w="181" h="243" extrusionOk="0">
                  <a:moveTo>
                    <a:pt x="84" y="0"/>
                  </a:moveTo>
                  <a:cubicBezTo>
                    <a:pt x="79" y="0"/>
                    <a:pt x="73" y="2"/>
                    <a:pt x="67" y="5"/>
                  </a:cubicBezTo>
                  <a:cubicBezTo>
                    <a:pt x="20" y="5"/>
                    <a:pt x="1" y="61"/>
                    <a:pt x="10" y="127"/>
                  </a:cubicBezTo>
                  <a:cubicBezTo>
                    <a:pt x="19" y="197"/>
                    <a:pt x="59" y="242"/>
                    <a:pt x="95" y="242"/>
                  </a:cubicBezTo>
                  <a:cubicBezTo>
                    <a:pt x="98" y="242"/>
                    <a:pt x="102" y="242"/>
                    <a:pt x="105" y="241"/>
                  </a:cubicBezTo>
                  <a:cubicBezTo>
                    <a:pt x="152" y="222"/>
                    <a:pt x="180" y="165"/>
                    <a:pt x="162" y="109"/>
                  </a:cubicBezTo>
                  <a:cubicBezTo>
                    <a:pt x="154" y="44"/>
                    <a:pt x="118" y="0"/>
                    <a:pt x="84" y="0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1827352" y="3106449"/>
              <a:ext cx="9530" cy="17074"/>
            </a:xfrm>
            <a:custGeom>
              <a:avLst/>
              <a:gdLst/>
              <a:ahLst/>
              <a:cxnLst/>
              <a:rect l="l" t="t" r="r" b="b"/>
              <a:pathLst>
                <a:path w="48" h="86" extrusionOk="0">
                  <a:moveTo>
                    <a:pt x="19" y="1"/>
                  </a:moveTo>
                  <a:cubicBezTo>
                    <a:pt x="10" y="1"/>
                    <a:pt x="0" y="29"/>
                    <a:pt x="10" y="48"/>
                  </a:cubicBezTo>
                  <a:cubicBezTo>
                    <a:pt x="10" y="76"/>
                    <a:pt x="19" y="86"/>
                    <a:pt x="29" y="86"/>
                  </a:cubicBezTo>
                  <a:cubicBezTo>
                    <a:pt x="29" y="76"/>
                    <a:pt x="48" y="57"/>
                    <a:pt x="48" y="38"/>
                  </a:cubicBezTo>
                  <a:cubicBezTo>
                    <a:pt x="48" y="10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1956797" y="3078059"/>
              <a:ext cx="37722" cy="61149"/>
            </a:xfrm>
            <a:custGeom>
              <a:avLst/>
              <a:gdLst/>
              <a:ahLst/>
              <a:cxnLst/>
              <a:rect l="l" t="t" r="r" b="b"/>
              <a:pathLst>
                <a:path w="190" h="308" extrusionOk="0">
                  <a:moveTo>
                    <a:pt x="56" y="1"/>
                  </a:moveTo>
                  <a:cubicBezTo>
                    <a:pt x="53" y="1"/>
                    <a:pt x="51" y="1"/>
                    <a:pt x="48" y="2"/>
                  </a:cubicBezTo>
                  <a:cubicBezTo>
                    <a:pt x="10" y="11"/>
                    <a:pt x="1" y="96"/>
                    <a:pt x="19" y="181"/>
                  </a:cubicBezTo>
                  <a:cubicBezTo>
                    <a:pt x="44" y="255"/>
                    <a:pt x="76" y="308"/>
                    <a:pt x="115" y="308"/>
                  </a:cubicBezTo>
                  <a:cubicBezTo>
                    <a:pt x="121" y="308"/>
                    <a:pt x="127" y="307"/>
                    <a:pt x="133" y="304"/>
                  </a:cubicBezTo>
                  <a:cubicBezTo>
                    <a:pt x="171" y="295"/>
                    <a:pt x="190" y="219"/>
                    <a:pt x="161" y="134"/>
                  </a:cubicBezTo>
                  <a:cubicBezTo>
                    <a:pt x="135" y="55"/>
                    <a:pt x="92" y="1"/>
                    <a:pt x="5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1960569" y="3082029"/>
              <a:ext cx="28391" cy="47053"/>
            </a:xfrm>
            <a:custGeom>
              <a:avLst/>
              <a:gdLst/>
              <a:ahLst/>
              <a:cxnLst/>
              <a:rect l="l" t="t" r="r" b="b"/>
              <a:pathLst>
                <a:path w="143" h="237" extrusionOk="0">
                  <a:moveTo>
                    <a:pt x="38" y="1"/>
                  </a:moveTo>
                  <a:cubicBezTo>
                    <a:pt x="10" y="20"/>
                    <a:pt x="0" y="76"/>
                    <a:pt x="10" y="133"/>
                  </a:cubicBezTo>
                  <a:cubicBezTo>
                    <a:pt x="29" y="190"/>
                    <a:pt x="57" y="237"/>
                    <a:pt x="95" y="237"/>
                  </a:cubicBezTo>
                  <a:cubicBezTo>
                    <a:pt x="133" y="227"/>
                    <a:pt x="142" y="171"/>
                    <a:pt x="123" y="114"/>
                  </a:cubicBezTo>
                  <a:cubicBezTo>
                    <a:pt x="104" y="48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1971886" y="3090765"/>
              <a:ext cx="7544" cy="16677"/>
            </a:xfrm>
            <a:custGeom>
              <a:avLst/>
              <a:gdLst/>
              <a:ahLst/>
              <a:cxnLst/>
              <a:rect l="l" t="t" r="r" b="b"/>
              <a:pathLst>
                <a:path w="38" h="84" extrusionOk="0">
                  <a:moveTo>
                    <a:pt x="22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0" y="4"/>
                    <a:pt x="0" y="32"/>
                    <a:pt x="10" y="61"/>
                  </a:cubicBezTo>
                  <a:cubicBezTo>
                    <a:pt x="10" y="74"/>
                    <a:pt x="20" y="83"/>
                    <a:pt x="29" y="83"/>
                  </a:cubicBezTo>
                  <a:cubicBezTo>
                    <a:pt x="32" y="83"/>
                    <a:pt x="35" y="82"/>
                    <a:pt x="38" y="80"/>
                  </a:cubicBezTo>
                  <a:lnTo>
                    <a:pt x="38" y="32"/>
                  </a:lnTo>
                  <a:cubicBezTo>
                    <a:pt x="38" y="11"/>
                    <a:pt x="33" y="0"/>
                    <a:pt x="2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701699" y="3599214"/>
              <a:ext cx="54597" cy="61149"/>
            </a:xfrm>
            <a:custGeom>
              <a:avLst/>
              <a:gdLst/>
              <a:ahLst/>
              <a:cxnLst/>
              <a:rect l="l" t="t" r="r" b="b"/>
              <a:pathLst>
                <a:path w="275" h="308" extrusionOk="0">
                  <a:moveTo>
                    <a:pt x="99" y="0"/>
                  </a:moveTo>
                  <a:cubicBezTo>
                    <a:pt x="91" y="0"/>
                    <a:pt x="83" y="2"/>
                    <a:pt x="76" y="4"/>
                  </a:cubicBezTo>
                  <a:cubicBezTo>
                    <a:pt x="10" y="13"/>
                    <a:pt x="0" y="99"/>
                    <a:pt x="38" y="174"/>
                  </a:cubicBezTo>
                  <a:cubicBezTo>
                    <a:pt x="73" y="253"/>
                    <a:pt x="133" y="307"/>
                    <a:pt x="186" y="307"/>
                  </a:cubicBezTo>
                  <a:cubicBezTo>
                    <a:pt x="191" y="307"/>
                    <a:pt x="195" y="307"/>
                    <a:pt x="199" y="306"/>
                  </a:cubicBezTo>
                  <a:cubicBezTo>
                    <a:pt x="265" y="306"/>
                    <a:pt x="274" y="221"/>
                    <a:pt x="237" y="127"/>
                  </a:cubicBezTo>
                  <a:cubicBezTo>
                    <a:pt x="204" y="53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713016" y="3603581"/>
              <a:ext cx="37722" cy="47251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47" y="1"/>
                  </a:moveTo>
                  <a:cubicBezTo>
                    <a:pt x="19" y="10"/>
                    <a:pt x="0" y="67"/>
                    <a:pt x="19" y="133"/>
                  </a:cubicBezTo>
                  <a:cubicBezTo>
                    <a:pt x="38" y="190"/>
                    <a:pt x="85" y="237"/>
                    <a:pt x="132" y="237"/>
                  </a:cubicBezTo>
                  <a:cubicBezTo>
                    <a:pt x="180" y="237"/>
                    <a:pt x="189" y="180"/>
                    <a:pt x="170" y="105"/>
                  </a:cubicBezTo>
                  <a:cubicBezTo>
                    <a:pt x="142" y="48"/>
                    <a:pt x="95" y="1"/>
                    <a:pt x="47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726119" y="3632965"/>
              <a:ext cx="11316" cy="16677"/>
            </a:xfrm>
            <a:custGeom>
              <a:avLst/>
              <a:gdLst/>
              <a:ahLst/>
              <a:cxnLst/>
              <a:rect l="l" t="t" r="r" b="b"/>
              <a:pathLst>
                <a:path w="57" h="84" extrusionOk="0">
                  <a:moveTo>
                    <a:pt x="17" y="1"/>
                  </a:moveTo>
                  <a:cubicBezTo>
                    <a:pt x="14" y="1"/>
                    <a:pt x="12" y="2"/>
                    <a:pt x="10" y="4"/>
                  </a:cubicBezTo>
                  <a:cubicBezTo>
                    <a:pt x="0" y="4"/>
                    <a:pt x="0" y="32"/>
                    <a:pt x="0" y="51"/>
                  </a:cubicBezTo>
                  <a:cubicBezTo>
                    <a:pt x="7" y="73"/>
                    <a:pt x="14" y="83"/>
                    <a:pt x="22" y="83"/>
                  </a:cubicBezTo>
                  <a:cubicBezTo>
                    <a:pt x="24" y="83"/>
                    <a:pt x="26" y="82"/>
                    <a:pt x="29" y="80"/>
                  </a:cubicBezTo>
                  <a:cubicBezTo>
                    <a:pt x="57" y="70"/>
                    <a:pt x="57" y="42"/>
                    <a:pt x="48" y="32"/>
                  </a:cubicBezTo>
                  <a:cubicBezTo>
                    <a:pt x="33" y="11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2510312" y="3618074"/>
              <a:ext cx="56384" cy="63333"/>
            </a:xfrm>
            <a:custGeom>
              <a:avLst/>
              <a:gdLst/>
              <a:ahLst/>
              <a:cxnLst/>
              <a:rect l="l" t="t" r="r" b="b"/>
              <a:pathLst>
                <a:path w="284" h="319" extrusionOk="0">
                  <a:moveTo>
                    <a:pt x="147" y="1"/>
                  </a:moveTo>
                  <a:cubicBezTo>
                    <a:pt x="139" y="1"/>
                    <a:pt x="131" y="2"/>
                    <a:pt x="123" y="4"/>
                  </a:cubicBezTo>
                  <a:cubicBezTo>
                    <a:pt x="57" y="4"/>
                    <a:pt x="0" y="79"/>
                    <a:pt x="10" y="164"/>
                  </a:cubicBezTo>
                  <a:cubicBezTo>
                    <a:pt x="18" y="249"/>
                    <a:pt x="80" y="318"/>
                    <a:pt x="140" y="318"/>
                  </a:cubicBezTo>
                  <a:cubicBezTo>
                    <a:pt x="147" y="318"/>
                    <a:pt x="154" y="317"/>
                    <a:pt x="161" y="315"/>
                  </a:cubicBezTo>
                  <a:cubicBezTo>
                    <a:pt x="237" y="315"/>
                    <a:pt x="284" y="249"/>
                    <a:pt x="284" y="155"/>
                  </a:cubicBezTo>
                  <a:cubicBezTo>
                    <a:pt x="267" y="70"/>
                    <a:pt x="212" y="1"/>
                    <a:pt x="147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2521628" y="3624229"/>
              <a:ext cx="39508" cy="47251"/>
            </a:xfrm>
            <a:custGeom>
              <a:avLst/>
              <a:gdLst/>
              <a:ahLst/>
              <a:cxnLst/>
              <a:rect l="l" t="t" r="r" b="b"/>
              <a:pathLst>
                <a:path w="199" h="238" extrusionOk="0">
                  <a:moveTo>
                    <a:pt x="95" y="1"/>
                  </a:moveTo>
                  <a:cubicBezTo>
                    <a:pt x="47" y="1"/>
                    <a:pt x="0" y="67"/>
                    <a:pt x="10" y="124"/>
                  </a:cubicBezTo>
                  <a:cubicBezTo>
                    <a:pt x="10" y="190"/>
                    <a:pt x="57" y="237"/>
                    <a:pt x="104" y="237"/>
                  </a:cubicBezTo>
                  <a:cubicBezTo>
                    <a:pt x="151" y="237"/>
                    <a:pt x="199" y="180"/>
                    <a:pt x="189" y="124"/>
                  </a:cubicBezTo>
                  <a:cubicBezTo>
                    <a:pt x="189" y="48"/>
                    <a:pt x="142" y="1"/>
                    <a:pt x="95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2534731" y="3650634"/>
              <a:ext cx="9530" cy="15486"/>
            </a:xfrm>
            <a:custGeom>
              <a:avLst/>
              <a:gdLst/>
              <a:ahLst/>
              <a:cxnLst/>
              <a:rect l="l" t="t" r="r" b="b"/>
              <a:pathLst>
                <a:path w="48" h="78" extrusionOk="0">
                  <a:moveTo>
                    <a:pt x="29" y="0"/>
                  </a:moveTo>
                  <a:cubicBezTo>
                    <a:pt x="10" y="0"/>
                    <a:pt x="0" y="29"/>
                    <a:pt x="0" y="38"/>
                  </a:cubicBezTo>
                  <a:cubicBezTo>
                    <a:pt x="0" y="57"/>
                    <a:pt x="10" y="76"/>
                    <a:pt x="29" y="76"/>
                  </a:cubicBezTo>
                  <a:cubicBezTo>
                    <a:pt x="30" y="77"/>
                    <a:pt x="31" y="78"/>
                    <a:pt x="33" y="78"/>
                  </a:cubicBezTo>
                  <a:cubicBezTo>
                    <a:pt x="41" y="78"/>
                    <a:pt x="48" y="54"/>
                    <a:pt x="48" y="38"/>
                  </a:cubicBezTo>
                  <a:cubicBezTo>
                    <a:pt x="4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1894854" y="3346677"/>
              <a:ext cx="95892" cy="33949"/>
            </a:xfrm>
            <a:custGeom>
              <a:avLst/>
              <a:gdLst/>
              <a:ahLst/>
              <a:cxnLst/>
              <a:rect l="l" t="t" r="r" b="b"/>
              <a:pathLst>
                <a:path w="483" h="171" extrusionOk="0">
                  <a:moveTo>
                    <a:pt x="454" y="0"/>
                  </a:moveTo>
                  <a:cubicBezTo>
                    <a:pt x="454" y="0"/>
                    <a:pt x="416" y="104"/>
                    <a:pt x="313" y="142"/>
                  </a:cubicBezTo>
                  <a:cubicBezTo>
                    <a:pt x="292" y="147"/>
                    <a:pt x="271" y="149"/>
                    <a:pt x="249" y="149"/>
                  </a:cubicBezTo>
                  <a:cubicBezTo>
                    <a:pt x="180" y="149"/>
                    <a:pt x="103" y="126"/>
                    <a:pt x="10" y="76"/>
                  </a:cubicBezTo>
                  <a:lnTo>
                    <a:pt x="1" y="104"/>
                  </a:lnTo>
                  <a:cubicBezTo>
                    <a:pt x="95" y="151"/>
                    <a:pt x="161" y="170"/>
                    <a:pt x="237" y="170"/>
                  </a:cubicBezTo>
                  <a:lnTo>
                    <a:pt x="322" y="170"/>
                  </a:lnTo>
                  <a:cubicBezTo>
                    <a:pt x="435" y="123"/>
                    <a:pt x="483" y="10"/>
                    <a:pt x="483" y="10"/>
                  </a:cubicBezTo>
                  <a:lnTo>
                    <a:pt x="454" y="0"/>
                  </a:ln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1979231" y="3348464"/>
              <a:ext cx="47251" cy="30177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39" y="1"/>
                  </a:moveTo>
                  <a:lnTo>
                    <a:pt x="1" y="10"/>
                  </a:lnTo>
                  <a:cubicBezTo>
                    <a:pt x="20" y="105"/>
                    <a:pt x="58" y="152"/>
                    <a:pt x="105" y="152"/>
                  </a:cubicBezTo>
                  <a:cubicBezTo>
                    <a:pt x="180" y="152"/>
                    <a:pt x="237" y="20"/>
                    <a:pt x="237" y="10"/>
                  </a:cubicBezTo>
                  <a:lnTo>
                    <a:pt x="199" y="1"/>
                  </a:lnTo>
                  <a:cubicBezTo>
                    <a:pt x="190" y="38"/>
                    <a:pt x="143" y="114"/>
                    <a:pt x="105" y="114"/>
                  </a:cubicBezTo>
                  <a:cubicBezTo>
                    <a:pt x="95" y="114"/>
                    <a:pt x="58" y="105"/>
                    <a:pt x="39" y="1"/>
                  </a:cubicBez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2651073" y="3856912"/>
              <a:ext cx="95892" cy="35935"/>
            </a:xfrm>
            <a:custGeom>
              <a:avLst/>
              <a:gdLst/>
              <a:ahLst/>
              <a:cxnLst/>
              <a:rect l="l" t="t" r="r" b="b"/>
              <a:pathLst>
                <a:path w="483" h="181" extrusionOk="0">
                  <a:moveTo>
                    <a:pt x="444" y="1"/>
                  </a:moveTo>
                  <a:cubicBezTo>
                    <a:pt x="444" y="1"/>
                    <a:pt x="407" y="105"/>
                    <a:pt x="303" y="143"/>
                  </a:cubicBezTo>
                  <a:cubicBezTo>
                    <a:pt x="280" y="150"/>
                    <a:pt x="256" y="154"/>
                    <a:pt x="232" y="154"/>
                  </a:cubicBezTo>
                  <a:cubicBezTo>
                    <a:pt x="166" y="154"/>
                    <a:pt x="93" y="127"/>
                    <a:pt x="10" y="86"/>
                  </a:cubicBezTo>
                  <a:lnTo>
                    <a:pt x="0" y="105"/>
                  </a:lnTo>
                  <a:cubicBezTo>
                    <a:pt x="95" y="152"/>
                    <a:pt x="161" y="180"/>
                    <a:pt x="237" y="180"/>
                  </a:cubicBezTo>
                  <a:cubicBezTo>
                    <a:pt x="255" y="180"/>
                    <a:pt x="279" y="172"/>
                    <a:pt x="295" y="172"/>
                  </a:cubicBezTo>
                  <a:cubicBezTo>
                    <a:pt x="303" y="172"/>
                    <a:pt x="309" y="174"/>
                    <a:pt x="312" y="180"/>
                  </a:cubicBezTo>
                  <a:cubicBezTo>
                    <a:pt x="435" y="133"/>
                    <a:pt x="482" y="10"/>
                    <a:pt x="482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2737237" y="3856912"/>
              <a:ext cx="47251" cy="30177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39" y="1"/>
                  </a:moveTo>
                  <a:lnTo>
                    <a:pt x="1" y="10"/>
                  </a:lnTo>
                  <a:cubicBezTo>
                    <a:pt x="20" y="105"/>
                    <a:pt x="58" y="152"/>
                    <a:pt x="105" y="152"/>
                  </a:cubicBezTo>
                  <a:cubicBezTo>
                    <a:pt x="181" y="152"/>
                    <a:pt x="228" y="29"/>
                    <a:pt x="237" y="10"/>
                  </a:cubicBezTo>
                  <a:lnTo>
                    <a:pt x="199" y="1"/>
                  </a:lnTo>
                  <a:cubicBezTo>
                    <a:pt x="190" y="39"/>
                    <a:pt x="143" y="124"/>
                    <a:pt x="105" y="124"/>
                  </a:cubicBezTo>
                  <a:cubicBezTo>
                    <a:pt x="95" y="124"/>
                    <a:pt x="58" y="105"/>
                    <a:pt x="39" y="1"/>
                  </a:cubicBez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1941708" y="3302404"/>
              <a:ext cx="90333" cy="53803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259" y="1"/>
                  </a:moveTo>
                  <a:cubicBezTo>
                    <a:pt x="165" y="1"/>
                    <a:pt x="59" y="21"/>
                    <a:pt x="29" y="81"/>
                  </a:cubicBezTo>
                  <a:cubicBezTo>
                    <a:pt x="1" y="119"/>
                    <a:pt x="237" y="270"/>
                    <a:pt x="237" y="270"/>
                  </a:cubicBezTo>
                  <a:cubicBezTo>
                    <a:pt x="237" y="270"/>
                    <a:pt x="455" y="81"/>
                    <a:pt x="426" y="34"/>
                  </a:cubicBezTo>
                  <a:cubicBezTo>
                    <a:pt x="417" y="16"/>
                    <a:pt x="342" y="1"/>
                    <a:pt x="259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408822" y="2896399"/>
              <a:ext cx="99665" cy="200917"/>
            </a:xfrm>
            <a:custGeom>
              <a:avLst/>
              <a:gdLst/>
              <a:ahLst/>
              <a:cxnLst/>
              <a:rect l="l" t="t" r="r" b="b"/>
              <a:pathLst>
                <a:path w="502" h="1012" extrusionOk="0">
                  <a:moveTo>
                    <a:pt x="502" y="0"/>
                  </a:moveTo>
                  <a:lnTo>
                    <a:pt x="502" y="0"/>
                  </a:lnTo>
                  <a:cubicBezTo>
                    <a:pt x="57" y="274"/>
                    <a:pt x="1" y="1011"/>
                    <a:pt x="1" y="1011"/>
                  </a:cubicBezTo>
                  <a:lnTo>
                    <a:pt x="388" y="501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397704" y="2973232"/>
              <a:ext cx="78818" cy="216006"/>
            </a:xfrm>
            <a:custGeom>
              <a:avLst/>
              <a:gdLst/>
              <a:ahLst/>
              <a:cxnLst/>
              <a:rect l="l" t="t" r="r" b="b"/>
              <a:pathLst>
                <a:path w="397" h="1088" extrusionOk="0">
                  <a:moveTo>
                    <a:pt x="397" y="1"/>
                  </a:moveTo>
                  <a:lnTo>
                    <a:pt x="397" y="1"/>
                  </a:lnTo>
                  <a:cubicBezTo>
                    <a:pt x="0" y="350"/>
                    <a:pt x="85" y="1087"/>
                    <a:pt x="85" y="1087"/>
                  </a:cubicBezTo>
                  <a:lnTo>
                    <a:pt x="378" y="520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408822" y="3055823"/>
              <a:ext cx="77230" cy="216006"/>
            </a:xfrm>
            <a:custGeom>
              <a:avLst/>
              <a:gdLst/>
              <a:ahLst/>
              <a:cxnLst/>
              <a:rect l="l" t="t" r="r" b="b"/>
              <a:pathLst>
                <a:path w="389" h="1088" extrusionOk="0">
                  <a:moveTo>
                    <a:pt x="388" y="0"/>
                  </a:moveTo>
                  <a:lnTo>
                    <a:pt x="388" y="0"/>
                  </a:lnTo>
                  <a:cubicBezTo>
                    <a:pt x="1" y="350"/>
                    <a:pt x="76" y="1087"/>
                    <a:pt x="76" y="1087"/>
                  </a:cubicBezTo>
                  <a:lnTo>
                    <a:pt x="379" y="52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410807" y="3160848"/>
              <a:ext cx="77032" cy="216006"/>
            </a:xfrm>
            <a:custGeom>
              <a:avLst/>
              <a:gdLst/>
              <a:ahLst/>
              <a:cxnLst/>
              <a:rect l="l" t="t" r="r" b="b"/>
              <a:pathLst>
                <a:path w="388" h="1088" extrusionOk="0">
                  <a:moveTo>
                    <a:pt x="388" y="1"/>
                  </a:moveTo>
                  <a:lnTo>
                    <a:pt x="388" y="1"/>
                  </a:lnTo>
                  <a:cubicBezTo>
                    <a:pt x="0" y="350"/>
                    <a:pt x="76" y="1087"/>
                    <a:pt x="76" y="1087"/>
                  </a:cubicBezTo>
                  <a:lnTo>
                    <a:pt x="378" y="52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1151937" y="3104663"/>
              <a:ext cx="79017" cy="221565"/>
            </a:xfrm>
            <a:custGeom>
              <a:avLst/>
              <a:gdLst/>
              <a:ahLst/>
              <a:cxnLst/>
              <a:rect l="l" t="t" r="r" b="b"/>
              <a:pathLst>
                <a:path w="398" h="1116" extrusionOk="0">
                  <a:moveTo>
                    <a:pt x="303" y="0"/>
                  </a:moveTo>
                  <a:cubicBezTo>
                    <a:pt x="0" y="425"/>
                    <a:pt x="246" y="1115"/>
                    <a:pt x="246" y="1115"/>
                  </a:cubicBezTo>
                  <a:lnTo>
                    <a:pt x="397" y="501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1187475" y="3142186"/>
              <a:ext cx="79017" cy="223352"/>
            </a:xfrm>
            <a:custGeom>
              <a:avLst/>
              <a:gdLst/>
              <a:ahLst/>
              <a:cxnLst/>
              <a:rect l="l" t="t" r="r" b="b"/>
              <a:pathLst>
                <a:path w="398" h="1125" extrusionOk="0">
                  <a:moveTo>
                    <a:pt x="237" y="0"/>
                  </a:moveTo>
                  <a:lnTo>
                    <a:pt x="237" y="0"/>
                  </a:lnTo>
                  <a:cubicBezTo>
                    <a:pt x="1" y="463"/>
                    <a:pt x="332" y="1125"/>
                    <a:pt x="332" y="1125"/>
                  </a:cubicBezTo>
                  <a:lnTo>
                    <a:pt x="398" y="49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1221226" y="3190827"/>
              <a:ext cx="81002" cy="223550"/>
            </a:xfrm>
            <a:custGeom>
              <a:avLst/>
              <a:gdLst/>
              <a:ahLst/>
              <a:cxnLst/>
              <a:rect l="l" t="t" r="r" b="b"/>
              <a:pathLst>
                <a:path w="408" h="1126" extrusionOk="0">
                  <a:moveTo>
                    <a:pt x="237" y="1"/>
                  </a:moveTo>
                  <a:lnTo>
                    <a:pt x="237" y="1"/>
                  </a:lnTo>
                  <a:cubicBezTo>
                    <a:pt x="1" y="464"/>
                    <a:pt x="332" y="1125"/>
                    <a:pt x="332" y="1125"/>
                  </a:cubicBezTo>
                  <a:lnTo>
                    <a:pt x="407" y="502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1457681" y="3264086"/>
              <a:ext cx="65914" cy="140960"/>
            </a:xfrm>
            <a:custGeom>
              <a:avLst/>
              <a:gdLst/>
              <a:ahLst/>
              <a:cxnLst/>
              <a:rect l="l" t="t" r="r" b="b"/>
              <a:pathLst>
                <a:path w="332" h="710" extrusionOk="0">
                  <a:moveTo>
                    <a:pt x="256" y="0"/>
                  </a:moveTo>
                  <a:lnTo>
                    <a:pt x="67" y="293"/>
                  </a:lnTo>
                  <a:lnTo>
                    <a:pt x="1" y="709"/>
                  </a:lnTo>
                  <a:cubicBezTo>
                    <a:pt x="1" y="709"/>
                    <a:pt x="331" y="341"/>
                    <a:pt x="256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1416386" y="3316500"/>
              <a:ext cx="65914" cy="116540"/>
            </a:xfrm>
            <a:custGeom>
              <a:avLst/>
              <a:gdLst/>
              <a:ahLst/>
              <a:cxnLst/>
              <a:rect l="l" t="t" r="r" b="b"/>
              <a:pathLst>
                <a:path w="332" h="587" extrusionOk="0">
                  <a:moveTo>
                    <a:pt x="313" y="1"/>
                  </a:moveTo>
                  <a:lnTo>
                    <a:pt x="105" y="228"/>
                  </a:lnTo>
                  <a:lnTo>
                    <a:pt x="1" y="587"/>
                  </a:lnTo>
                  <a:cubicBezTo>
                    <a:pt x="1" y="587"/>
                    <a:pt x="331" y="313"/>
                    <a:pt x="313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1369531" y="3356008"/>
              <a:ext cx="65914" cy="114555"/>
            </a:xfrm>
            <a:custGeom>
              <a:avLst/>
              <a:gdLst/>
              <a:ahLst/>
              <a:cxnLst/>
              <a:rect l="l" t="t" r="r" b="b"/>
              <a:pathLst>
                <a:path w="332" h="577" extrusionOk="0">
                  <a:moveTo>
                    <a:pt x="312" y="0"/>
                  </a:moveTo>
                  <a:lnTo>
                    <a:pt x="104" y="218"/>
                  </a:lnTo>
                  <a:lnTo>
                    <a:pt x="0" y="577"/>
                  </a:lnTo>
                  <a:cubicBezTo>
                    <a:pt x="0" y="577"/>
                    <a:pt x="331" y="303"/>
                    <a:pt x="312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630188" y="3012542"/>
              <a:ext cx="81002" cy="217991"/>
            </a:xfrm>
            <a:custGeom>
              <a:avLst/>
              <a:gdLst/>
              <a:ahLst/>
              <a:cxnLst/>
              <a:rect l="l" t="t" r="r" b="b"/>
              <a:pathLst>
                <a:path w="408" h="1098" extrusionOk="0">
                  <a:moveTo>
                    <a:pt x="1" y="1"/>
                  </a:moveTo>
                  <a:lnTo>
                    <a:pt x="1" y="521"/>
                  </a:lnTo>
                  <a:lnTo>
                    <a:pt x="284" y="1097"/>
                  </a:lnTo>
                  <a:cubicBezTo>
                    <a:pt x="284" y="1097"/>
                    <a:pt x="407" y="379"/>
                    <a:pt x="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7"/>
            <p:cNvSpPr/>
            <p:nvPr/>
          </p:nvSpPr>
          <p:spPr>
            <a:xfrm>
              <a:off x="624629" y="3098905"/>
              <a:ext cx="79017" cy="219778"/>
            </a:xfrm>
            <a:custGeom>
              <a:avLst/>
              <a:gdLst/>
              <a:ahLst/>
              <a:cxnLst/>
              <a:rect l="l" t="t" r="r" b="b"/>
              <a:pathLst>
                <a:path w="398" h="1107" extrusionOk="0">
                  <a:moveTo>
                    <a:pt x="1" y="1"/>
                  </a:moveTo>
                  <a:lnTo>
                    <a:pt x="1" y="520"/>
                  </a:lnTo>
                  <a:lnTo>
                    <a:pt x="284" y="1106"/>
                  </a:lnTo>
                  <a:cubicBezTo>
                    <a:pt x="284" y="1106"/>
                    <a:pt x="397" y="379"/>
                    <a:pt x="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7"/>
            <p:cNvSpPr/>
            <p:nvPr/>
          </p:nvSpPr>
          <p:spPr>
            <a:xfrm>
              <a:off x="611526" y="3202143"/>
              <a:ext cx="84576" cy="225337"/>
            </a:xfrm>
            <a:custGeom>
              <a:avLst/>
              <a:gdLst/>
              <a:ahLst/>
              <a:cxnLst/>
              <a:rect l="l" t="t" r="r" b="b"/>
              <a:pathLst>
                <a:path w="426" h="1135" extrusionOk="0">
                  <a:moveTo>
                    <a:pt x="133" y="0"/>
                  </a:moveTo>
                  <a:lnTo>
                    <a:pt x="0" y="511"/>
                  </a:lnTo>
                  <a:lnTo>
                    <a:pt x="142" y="1135"/>
                  </a:lnTo>
                  <a:cubicBezTo>
                    <a:pt x="142" y="1135"/>
                    <a:pt x="426" y="454"/>
                    <a:pt x="133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1187475" y="2748093"/>
              <a:ext cx="375430" cy="377217"/>
            </a:xfrm>
            <a:custGeom>
              <a:avLst/>
              <a:gdLst/>
              <a:ahLst/>
              <a:cxnLst/>
              <a:rect l="l" t="t" r="r" b="b"/>
              <a:pathLst>
                <a:path w="1891" h="1900" extrusionOk="0">
                  <a:moveTo>
                    <a:pt x="643" y="0"/>
                  </a:moveTo>
                  <a:lnTo>
                    <a:pt x="643" y="0"/>
                  </a:lnTo>
                  <a:cubicBezTo>
                    <a:pt x="776" y="322"/>
                    <a:pt x="76" y="671"/>
                    <a:pt x="1" y="1720"/>
                  </a:cubicBezTo>
                  <a:lnTo>
                    <a:pt x="1655" y="1900"/>
                  </a:lnTo>
                  <a:cubicBezTo>
                    <a:pt x="1335" y="422"/>
                    <a:pt x="1221" y="233"/>
                    <a:pt x="1731" y="233"/>
                  </a:cubicBezTo>
                  <a:cubicBezTo>
                    <a:pt x="1778" y="233"/>
                    <a:pt x="1832" y="234"/>
                    <a:pt x="1891" y="237"/>
                  </a:cubicBezTo>
                  <a:cubicBezTo>
                    <a:pt x="1513" y="104"/>
                    <a:pt x="643" y="0"/>
                    <a:pt x="643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1303816" y="3751887"/>
              <a:ext cx="636305" cy="63928"/>
            </a:xfrm>
            <a:custGeom>
              <a:avLst/>
              <a:gdLst/>
              <a:ahLst/>
              <a:cxnLst/>
              <a:rect l="l" t="t" r="r" b="b"/>
              <a:pathLst>
                <a:path w="3205" h="322" extrusionOk="0">
                  <a:moveTo>
                    <a:pt x="719" y="1"/>
                  </a:moveTo>
                  <a:lnTo>
                    <a:pt x="1" y="67"/>
                  </a:lnTo>
                  <a:lnTo>
                    <a:pt x="1210" y="133"/>
                  </a:lnTo>
                  <a:lnTo>
                    <a:pt x="2533" y="322"/>
                  </a:lnTo>
                  <a:lnTo>
                    <a:pt x="3204" y="19"/>
                  </a:lnTo>
                  <a:lnTo>
                    <a:pt x="2420" y="161"/>
                  </a:lnTo>
                  <a:lnTo>
                    <a:pt x="1239" y="86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2671720" y="3805690"/>
              <a:ext cx="116540" cy="58965"/>
            </a:xfrm>
            <a:custGeom>
              <a:avLst/>
              <a:gdLst/>
              <a:ahLst/>
              <a:cxnLst/>
              <a:rect l="l" t="t" r="r" b="b"/>
              <a:pathLst>
                <a:path w="587" h="297" extrusionOk="0">
                  <a:moveTo>
                    <a:pt x="345" y="1"/>
                  </a:moveTo>
                  <a:cubicBezTo>
                    <a:pt x="212" y="1"/>
                    <a:pt x="60" y="30"/>
                    <a:pt x="19" y="108"/>
                  </a:cubicBezTo>
                  <a:cubicBezTo>
                    <a:pt x="0" y="174"/>
                    <a:pt x="340" y="297"/>
                    <a:pt x="340" y="297"/>
                  </a:cubicBezTo>
                  <a:cubicBezTo>
                    <a:pt x="340" y="297"/>
                    <a:pt x="586" y="98"/>
                    <a:pt x="567" y="51"/>
                  </a:cubicBezTo>
                  <a:cubicBezTo>
                    <a:pt x="554" y="21"/>
                    <a:pt x="456" y="1"/>
                    <a:pt x="345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7"/>
            <p:cNvSpPr/>
            <p:nvPr/>
          </p:nvSpPr>
          <p:spPr>
            <a:xfrm>
              <a:off x="-367845" y="4061403"/>
              <a:ext cx="354782" cy="463778"/>
            </a:xfrm>
            <a:custGeom>
              <a:avLst/>
              <a:gdLst/>
              <a:ahLst/>
              <a:cxnLst/>
              <a:rect l="l" t="t" r="r" b="b"/>
              <a:pathLst>
                <a:path w="1787" h="2336" extrusionOk="0">
                  <a:moveTo>
                    <a:pt x="955" y="1"/>
                  </a:moveTo>
                  <a:cubicBezTo>
                    <a:pt x="955" y="1"/>
                    <a:pt x="586" y="804"/>
                    <a:pt x="662" y="1485"/>
                  </a:cubicBezTo>
                  <a:cubicBezTo>
                    <a:pt x="662" y="1485"/>
                    <a:pt x="520" y="1192"/>
                    <a:pt x="492" y="974"/>
                  </a:cubicBezTo>
                  <a:cubicBezTo>
                    <a:pt x="492" y="974"/>
                    <a:pt x="397" y="1229"/>
                    <a:pt x="463" y="1381"/>
                  </a:cubicBezTo>
                  <a:cubicBezTo>
                    <a:pt x="463" y="1381"/>
                    <a:pt x="180" y="1012"/>
                    <a:pt x="151" y="719"/>
                  </a:cubicBezTo>
                  <a:lnTo>
                    <a:pt x="151" y="719"/>
                  </a:lnTo>
                  <a:cubicBezTo>
                    <a:pt x="151" y="719"/>
                    <a:pt x="0" y="1522"/>
                    <a:pt x="463" y="2335"/>
                  </a:cubicBezTo>
                  <a:lnTo>
                    <a:pt x="1786" y="2335"/>
                  </a:lnTo>
                  <a:cubicBezTo>
                    <a:pt x="1758" y="2335"/>
                    <a:pt x="1616" y="1768"/>
                    <a:pt x="1654" y="1437"/>
                  </a:cubicBezTo>
                  <a:lnTo>
                    <a:pt x="1654" y="1437"/>
                  </a:lnTo>
                  <a:cubicBezTo>
                    <a:pt x="1654" y="1437"/>
                    <a:pt x="1484" y="1607"/>
                    <a:pt x="1484" y="1853"/>
                  </a:cubicBezTo>
                  <a:cubicBezTo>
                    <a:pt x="1484" y="1853"/>
                    <a:pt x="1361" y="1248"/>
                    <a:pt x="1380" y="908"/>
                  </a:cubicBezTo>
                  <a:lnTo>
                    <a:pt x="1380" y="908"/>
                  </a:lnTo>
                  <a:cubicBezTo>
                    <a:pt x="1380" y="908"/>
                    <a:pt x="1153" y="1192"/>
                    <a:pt x="1172" y="1437"/>
                  </a:cubicBezTo>
                  <a:cubicBezTo>
                    <a:pt x="1153" y="1296"/>
                    <a:pt x="1134" y="776"/>
                    <a:pt x="1172" y="540"/>
                  </a:cubicBezTo>
                  <a:lnTo>
                    <a:pt x="1172" y="540"/>
                  </a:lnTo>
                  <a:cubicBezTo>
                    <a:pt x="1172" y="540"/>
                    <a:pt x="936" y="1050"/>
                    <a:pt x="945" y="1201"/>
                  </a:cubicBezTo>
                  <a:cubicBezTo>
                    <a:pt x="945" y="1201"/>
                    <a:pt x="822" y="341"/>
                    <a:pt x="955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7"/>
            <p:cNvSpPr/>
            <p:nvPr/>
          </p:nvSpPr>
          <p:spPr>
            <a:xfrm>
              <a:off x="-238401" y="3706820"/>
              <a:ext cx="505867" cy="827692"/>
            </a:xfrm>
            <a:custGeom>
              <a:avLst/>
              <a:gdLst/>
              <a:ahLst/>
              <a:cxnLst/>
              <a:rect l="l" t="t" r="r" b="b"/>
              <a:pathLst>
                <a:path w="2548" h="4169" extrusionOk="0">
                  <a:moveTo>
                    <a:pt x="1380" y="1"/>
                  </a:moveTo>
                  <a:cubicBezTo>
                    <a:pt x="1380" y="1"/>
                    <a:pt x="860" y="1428"/>
                    <a:pt x="955" y="2656"/>
                  </a:cubicBezTo>
                  <a:cubicBezTo>
                    <a:pt x="955" y="2656"/>
                    <a:pt x="756" y="2127"/>
                    <a:pt x="718" y="1749"/>
                  </a:cubicBezTo>
                  <a:cubicBezTo>
                    <a:pt x="718" y="1749"/>
                    <a:pt x="577" y="2184"/>
                    <a:pt x="662" y="2458"/>
                  </a:cubicBezTo>
                  <a:cubicBezTo>
                    <a:pt x="662" y="2458"/>
                    <a:pt x="255" y="1815"/>
                    <a:pt x="218" y="1286"/>
                  </a:cubicBezTo>
                  <a:lnTo>
                    <a:pt x="218" y="1286"/>
                  </a:lnTo>
                  <a:cubicBezTo>
                    <a:pt x="218" y="1286"/>
                    <a:pt x="0" y="2732"/>
                    <a:pt x="643" y="4168"/>
                  </a:cubicBezTo>
                  <a:lnTo>
                    <a:pt x="2533" y="4168"/>
                  </a:lnTo>
                  <a:cubicBezTo>
                    <a:pt x="2533" y="4169"/>
                    <a:pt x="2533" y="4169"/>
                    <a:pt x="2533" y="4169"/>
                  </a:cubicBezTo>
                  <a:cubicBezTo>
                    <a:pt x="2548" y="4169"/>
                    <a:pt x="2335" y="3171"/>
                    <a:pt x="2382" y="2590"/>
                  </a:cubicBezTo>
                  <a:lnTo>
                    <a:pt x="2382" y="2590"/>
                  </a:lnTo>
                  <a:cubicBezTo>
                    <a:pt x="2382" y="2590"/>
                    <a:pt x="2155" y="2883"/>
                    <a:pt x="2146" y="3308"/>
                  </a:cubicBezTo>
                  <a:cubicBezTo>
                    <a:pt x="2146" y="3308"/>
                    <a:pt x="1957" y="2231"/>
                    <a:pt x="1994" y="1626"/>
                  </a:cubicBezTo>
                  <a:lnTo>
                    <a:pt x="1994" y="1626"/>
                  </a:lnTo>
                  <a:cubicBezTo>
                    <a:pt x="1994" y="1626"/>
                    <a:pt x="1682" y="2137"/>
                    <a:pt x="1682" y="2571"/>
                  </a:cubicBezTo>
                  <a:cubicBezTo>
                    <a:pt x="1673" y="2316"/>
                    <a:pt x="1635" y="1390"/>
                    <a:pt x="1682" y="974"/>
                  </a:cubicBezTo>
                  <a:lnTo>
                    <a:pt x="1682" y="974"/>
                  </a:lnTo>
                  <a:cubicBezTo>
                    <a:pt x="1682" y="974"/>
                    <a:pt x="1342" y="1881"/>
                    <a:pt x="1352" y="2155"/>
                  </a:cubicBezTo>
                  <a:cubicBezTo>
                    <a:pt x="1352" y="2155"/>
                    <a:pt x="1182" y="615"/>
                    <a:pt x="1380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174353" y="4251004"/>
              <a:ext cx="371260" cy="298597"/>
            </a:xfrm>
            <a:custGeom>
              <a:avLst/>
              <a:gdLst/>
              <a:ahLst/>
              <a:cxnLst/>
              <a:rect l="l" t="t" r="r" b="b"/>
              <a:pathLst>
                <a:path w="1870" h="1504" extrusionOk="0">
                  <a:moveTo>
                    <a:pt x="1484" y="10"/>
                  </a:moveTo>
                  <a:cubicBezTo>
                    <a:pt x="1480" y="12"/>
                    <a:pt x="1482" y="19"/>
                    <a:pt x="1489" y="32"/>
                  </a:cubicBezTo>
                  <a:lnTo>
                    <a:pt x="1489" y="32"/>
                  </a:lnTo>
                  <a:cubicBezTo>
                    <a:pt x="1487" y="25"/>
                    <a:pt x="1486" y="17"/>
                    <a:pt x="1484" y="10"/>
                  </a:cubicBezTo>
                  <a:close/>
                  <a:moveTo>
                    <a:pt x="860" y="0"/>
                  </a:moveTo>
                  <a:lnTo>
                    <a:pt x="860" y="0"/>
                  </a:lnTo>
                  <a:cubicBezTo>
                    <a:pt x="1012" y="322"/>
                    <a:pt x="823" y="983"/>
                    <a:pt x="823" y="983"/>
                  </a:cubicBezTo>
                  <a:cubicBezTo>
                    <a:pt x="709" y="851"/>
                    <a:pt x="596" y="596"/>
                    <a:pt x="596" y="596"/>
                  </a:cubicBezTo>
                  <a:cubicBezTo>
                    <a:pt x="501" y="785"/>
                    <a:pt x="549" y="1172"/>
                    <a:pt x="520" y="1191"/>
                  </a:cubicBezTo>
                  <a:cubicBezTo>
                    <a:pt x="518" y="1193"/>
                    <a:pt x="516" y="1194"/>
                    <a:pt x="512" y="1194"/>
                  </a:cubicBezTo>
                  <a:cubicBezTo>
                    <a:pt x="454" y="1194"/>
                    <a:pt x="208" y="889"/>
                    <a:pt x="208" y="889"/>
                  </a:cubicBezTo>
                  <a:lnTo>
                    <a:pt x="208" y="889"/>
                  </a:lnTo>
                  <a:cubicBezTo>
                    <a:pt x="208" y="889"/>
                    <a:pt x="397" y="1352"/>
                    <a:pt x="360" y="1371"/>
                  </a:cubicBezTo>
                  <a:cubicBezTo>
                    <a:pt x="357" y="1373"/>
                    <a:pt x="352" y="1374"/>
                    <a:pt x="346" y="1374"/>
                  </a:cubicBezTo>
                  <a:cubicBezTo>
                    <a:pt x="274" y="1374"/>
                    <a:pt x="0" y="1229"/>
                    <a:pt x="0" y="1229"/>
                  </a:cubicBezTo>
                  <a:lnTo>
                    <a:pt x="0" y="1229"/>
                  </a:lnTo>
                  <a:lnTo>
                    <a:pt x="284" y="1503"/>
                  </a:lnTo>
                  <a:lnTo>
                    <a:pt x="1711" y="1503"/>
                  </a:lnTo>
                  <a:cubicBezTo>
                    <a:pt x="1870" y="558"/>
                    <a:pt x="1540" y="131"/>
                    <a:pt x="1489" y="32"/>
                  </a:cubicBezTo>
                  <a:lnTo>
                    <a:pt x="1489" y="32"/>
                  </a:lnTo>
                  <a:cubicBezTo>
                    <a:pt x="1571" y="477"/>
                    <a:pt x="1333" y="879"/>
                    <a:pt x="1333" y="879"/>
                  </a:cubicBezTo>
                  <a:cubicBezTo>
                    <a:pt x="1248" y="520"/>
                    <a:pt x="860" y="1"/>
                    <a:pt x="860" y="0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-482396" y="4506099"/>
              <a:ext cx="3615987" cy="105433"/>
            </a:xfrm>
            <a:custGeom>
              <a:avLst/>
              <a:gdLst/>
              <a:ahLst/>
              <a:cxnLst/>
              <a:rect l="l" t="t" r="r" b="b"/>
              <a:pathLst>
                <a:path w="19006" h="531" extrusionOk="0">
                  <a:moveTo>
                    <a:pt x="1" y="1"/>
                  </a:moveTo>
                  <a:cubicBezTo>
                    <a:pt x="1" y="1"/>
                    <a:pt x="4168" y="530"/>
                    <a:pt x="8440" y="530"/>
                  </a:cubicBezTo>
                  <a:cubicBezTo>
                    <a:pt x="12721" y="530"/>
                    <a:pt x="19006" y="1"/>
                    <a:pt x="19006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37"/>
          <p:cNvGrpSpPr/>
          <p:nvPr/>
        </p:nvGrpSpPr>
        <p:grpSpPr>
          <a:xfrm>
            <a:off x="7955498" y="498100"/>
            <a:ext cx="1419073" cy="3443653"/>
            <a:chOff x="3594050" y="3357900"/>
            <a:chExt cx="169900" cy="412300"/>
          </a:xfrm>
        </p:grpSpPr>
        <p:sp>
          <p:nvSpPr>
            <p:cNvPr id="891" name="Google Shape;891;p37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7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7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7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7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7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7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7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7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7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7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7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7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7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7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37"/>
          <p:cNvGrpSpPr/>
          <p:nvPr/>
        </p:nvGrpSpPr>
        <p:grpSpPr>
          <a:xfrm flipH="1">
            <a:off x="6905937" y="3378164"/>
            <a:ext cx="2307124" cy="1064980"/>
            <a:chOff x="3311075" y="2692625"/>
            <a:chExt cx="1472601" cy="679717"/>
          </a:xfrm>
        </p:grpSpPr>
        <p:sp>
          <p:nvSpPr>
            <p:cNvPr id="952" name="Google Shape;952;p37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37"/>
          <p:cNvSpPr txBox="1">
            <a:spLocks noGrp="1"/>
          </p:cNvSpPr>
          <p:nvPr>
            <p:ph type="ctrTitle"/>
          </p:nvPr>
        </p:nvSpPr>
        <p:spPr>
          <a:xfrm>
            <a:off x="2745968" y="2215484"/>
            <a:ext cx="4392243" cy="1311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2060"/>
                </a:solidFill>
                <a:latin typeface="#9Slide05 Atlantika" pitchFamily="2" charset="0"/>
              </a:rPr>
              <a:t>Hành trình kết thúc! Hẹn gặp lại các bạn trong những chuyến đi tiếp theo nhé!</a:t>
            </a:r>
            <a:endParaRPr sz="3600">
              <a:solidFill>
                <a:srgbClr val="002060"/>
              </a:solidFill>
              <a:latin typeface="#9Slide05 Atlant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25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A51D1-44C8-4604-994E-0288BE5C1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3786" y="-746056"/>
            <a:ext cx="5143500" cy="4783098"/>
          </a:xfrm>
          <a:prstGeom prst="rect">
            <a:avLst/>
          </a:prstGeom>
        </p:spPr>
      </p:pic>
      <p:grpSp>
        <p:nvGrpSpPr>
          <p:cNvPr id="773" name="Google Shape;773;p37"/>
          <p:cNvGrpSpPr/>
          <p:nvPr/>
        </p:nvGrpSpPr>
        <p:grpSpPr>
          <a:xfrm>
            <a:off x="-456416" y="300793"/>
            <a:ext cx="2970326" cy="3873979"/>
            <a:chOff x="864225" y="886742"/>
            <a:chExt cx="1927907" cy="2682068"/>
          </a:xfrm>
        </p:grpSpPr>
        <p:sp>
          <p:nvSpPr>
            <p:cNvPr id="774" name="Google Shape;774;p37"/>
            <p:cNvSpPr/>
            <p:nvPr/>
          </p:nvSpPr>
          <p:spPr>
            <a:xfrm>
              <a:off x="1298680" y="3226715"/>
              <a:ext cx="390354" cy="342096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1350691" y="1052696"/>
              <a:ext cx="121717" cy="286465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593858" y="1165432"/>
              <a:ext cx="197858" cy="233247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1676298" y="1294388"/>
              <a:ext cx="529632" cy="77615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1386081" y="1299750"/>
              <a:ext cx="454966" cy="220646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1325356" y="1588627"/>
              <a:ext cx="306706" cy="55121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1134067" y="1279508"/>
              <a:ext cx="183783" cy="622126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275892" y="1065431"/>
              <a:ext cx="310594" cy="2502177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274685" y="1064090"/>
              <a:ext cx="271183" cy="1094786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479915" y="3314115"/>
              <a:ext cx="107776" cy="253489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864225" y="886742"/>
              <a:ext cx="1927907" cy="476682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866772" y="969183"/>
              <a:ext cx="1729379" cy="395850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7"/>
          <p:cNvGrpSpPr/>
          <p:nvPr/>
        </p:nvGrpSpPr>
        <p:grpSpPr>
          <a:xfrm>
            <a:off x="-677858" y="2932385"/>
            <a:ext cx="4135604" cy="2159370"/>
            <a:chOff x="-482396" y="2723475"/>
            <a:chExt cx="3615987" cy="1888056"/>
          </a:xfrm>
        </p:grpSpPr>
        <p:sp>
          <p:nvSpPr>
            <p:cNvPr id="787" name="Google Shape;787;p37"/>
            <p:cNvSpPr/>
            <p:nvPr/>
          </p:nvSpPr>
          <p:spPr>
            <a:xfrm>
              <a:off x="1405268" y="4113139"/>
              <a:ext cx="454050" cy="456035"/>
            </a:xfrm>
            <a:custGeom>
              <a:avLst/>
              <a:gdLst/>
              <a:ahLst/>
              <a:cxnLst/>
              <a:rect l="l" t="t" r="r" b="b"/>
              <a:pathLst>
                <a:path w="2287" h="2297" extrusionOk="0">
                  <a:moveTo>
                    <a:pt x="1947" y="10"/>
                  </a:moveTo>
                  <a:cubicBezTo>
                    <a:pt x="1947" y="10"/>
                    <a:pt x="1947" y="10"/>
                    <a:pt x="1947" y="10"/>
                  </a:cubicBezTo>
                  <a:lnTo>
                    <a:pt x="1947" y="10"/>
                  </a:lnTo>
                  <a:cubicBezTo>
                    <a:pt x="1947" y="10"/>
                    <a:pt x="1947" y="10"/>
                    <a:pt x="1947" y="10"/>
                  </a:cubicBezTo>
                  <a:close/>
                  <a:moveTo>
                    <a:pt x="1333" y="0"/>
                  </a:moveTo>
                  <a:lnTo>
                    <a:pt x="1333" y="0"/>
                  </a:lnTo>
                  <a:cubicBezTo>
                    <a:pt x="1370" y="501"/>
                    <a:pt x="917" y="1531"/>
                    <a:pt x="917" y="1531"/>
                  </a:cubicBezTo>
                  <a:cubicBezTo>
                    <a:pt x="851" y="1323"/>
                    <a:pt x="851" y="926"/>
                    <a:pt x="851" y="926"/>
                  </a:cubicBezTo>
                  <a:cubicBezTo>
                    <a:pt x="680" y="1210"/>
                    <a:pt x="577" y="1796"/>
                    <a:pt x="529" y="1843"/>
                  </a:cubicBezTo>
                  <a:cubicBezTo>
                    <a:pt x="527" y="1845"/>
                    <a:pt x="525" y="1846"/>
                    <a:pt x="523" y="1846"/>
                  </a:cubicBezTo>
                  <a:cubicBezTo>
                    <a:pt x="471" y="1846"/>
                    <a:pt x="350" y="1361"/>
                    <a:pt x="350" y="1361"/>
                  </a:cubicBezTo>
                  <a:lnTo>
                    <a:pt x="350" y="1361"/>
                  </a:lnTo>
                  <a:cubicBezTo>
                    <a:pt x="350" y="1361"/>
                    <a:pt x="369" y="2079"/>
                    <a:pt x="321" y="2108"/>
                  </a:cubicBezTo>
                  <a:cubicBezTo>
                    <a:pt x="318" y="2110"/>
                    <a:pt x="313" y="2111"/>
                    <a:pt x="307" y="2111"/>
                  </a:cubicBezTo>
                  <a:cubicBezTo>
                    <a:pt x="231" y="2111"/>
                    <a:pt x="0" y="1881"/>
                    <a:pt x="0" y="1881"/>
                  </a:cubicBezTo>
                  <a:lnTo>
                    <a:pt x="0" y="1881"/>
                  </a:lnTo>
                  <a:lnTo>
                    <a:pt x="180" y="2297"/>
                  </a:lnTo>
                  <a:lnTo>
                    <a:pt x="1900" y="2297"/>
                  </a:lnTo>
                  <a:cubicBezTo>
                    <a:pt x="2287" y="1040"/>
                    <a:pt x="1947" y="20"/>
                    <a:pt x="1947" y="10"/>
                  </a:cubicBezTo>
                  <a:lnTo>
                    <a:pt x="1947" y="10"/>
                  </a:lnTo>
                  <a:cubicBezTo>
                    <a:pt x="1956" y="690"/>
                    <a:pt x="1323" y="1371"/>
                    <a:pt x="1323" y="1371"/>
                  </a:cubicBezTo>
                  <a:cubicBezTo>
                    <a:pt x="1512" y="832"/>
                    <a:pt x="1333" y="1"/>
                    <a:pt x="1333" y="0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455676" y="2759608"/>
              <a:ext cx="156049" cy="136989"/>
            </a:xfrm>
            <a:custGeom>
              <a:avLst/>
              <a:gdLst/>
              <a:ahLst/>
              <a:cxnLst/>
              <a:rect l="l" t="t" r="r" b="b"/>
              <a:pathLst>
                <a:path w="786" h="690" extrusionOk="0">
                  <a:moveTo>
                    <a:pt x="373" y="1"/>
                  </a:moveTo>
                  <a:cubicBezTo>
                    <a:pt x="309" y="1"/>
                    <a:pt x="249" y="21"/>
                    <a:pt x="199" y="75"/>
                  </a:cubicBezTo>
                  <a:cubicBezTo>
                    <a:pt x="1" y="283"/>
                    <a:pt x="20" y="528"/>
                    <a:pt x="266" y="689"/>
                  </a:cubicBezTo>
                  <a:lnTo>
                    <a:pt x="785" y="188"/>
                  </a:lnTo>
                  <a:cubicBezTo>
                    <a:pt x="785" y="188"/>
                    <a:pt x="566" y="1"/>
                    <a:pt x="373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712779" y="3239666"/>
              <a:ext cx="268618" cy="412953"/>
            </a:xfrm>
            <a:custGeom>
              <a:avLst/>
              <a:gdLst/>
              <a:ahLst/>
              <a:cxnLst/>
              <a:rect l="l" t="t" r="r" b="b"/>
              <a:pathLst>
                <a:path w="1353" h="2080" extrusionOk="0">
                  <a:moveTo>
                    <a:pt x="1031" y="0"/>
                  </a:moveTo>
                  <a:lnTo>
                    <a:pt x="1" y="681"/>
                  </a:lnTo>
                  <a:cubicBezTo>
                    <a:pt x="237" y="974"/>
                    <a:pt x="1088" y="1891"/>
                    <a:pt x="1210" y="2080"/>
                  </a:cubicBezTo>
                  <a:lnTo>
                    <a:pt x="1352" y="2061"/>
                  </a:lnTo>
                  <a:cubicBezTo>
                    <a:pt x="1333" y="2061"/>
                    <a:pt x="1173" y="227"/>
                    <a:pt x="1031" y="0"/>
                  </a:cubicBezTo>
                  <a:close/>
                </a:path>
              </a:pathLst>
            </a:custGeom>
            <a:solidFill>
              <a:srgbClr val="382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1463240" y="3138413"/>
              <a:ext cx="352995" cy="514206"/>
            </a:xfrm>
            <a:custGeom>
              <a:avLst/>
              <a:gdLst/>
              <a:ahLst/>
              <a:cxnLst/>
              <a:rect l="l" t="t" r="r" b="b"/>
              <a:pathLst>
                <a:path w="1778" h="2590" extrusionOk="0">
                  <a:moveTo>
                    <a:pt x="1778" y="2552"/>
                  </a:moveTo>
                  <a:lnTo>
                    <a:pt x="1778" y="2552"/>
                  </a:lnTo>
                  <a:lnTo>
                    <a:pt x="1778" y="2552"/>
                  </a:lnTo>
                  <a:cubicBezTo>
                    <a:pt x="1778" y="2552"/>
                    <a:pt x="1778" y="2552"/>
                    <a:pt x="1778" y="2552"/>
                  </a:cubicBezTo>
                  <a:cubicBezTo>
                    <a:pt x="1778" y="2552"/>
                    <a:pt x="1778" y="2552"/>
                    <a:pt x="1778" y="2552"/>
                  </a:cubicBezTo>
                  <a:close/>
                  <a:moveTo>
                    <a:pt x="814" y="0"/>
                  </a:moveTo>
                  <a:lnTo>
                    <a:pt x="1" y="841"/>
                  </a:lnTo>
                  <a:cubicBezTo>
                    <a:pt x="332" y="1210"/>
                    <a:pt x="1466" y="2353"/>
                    <a:pt x="1645" y="2590"/>
                  </a:cubicBezTo>
                  <a:lnTo>
                    <a:pt x="1778" y="2552"/>
                  </a:lnTo>
                  <a:lnTo>
                    <a:pt x="1778" y="2552"/>
                  </a:lnTo>
                  <a:cubicBezTo>
                    <a:pt x="1766" y="2536"/>
                    <a:pt x="1029" y="291"/>
                    <a:pt x="814" y="0"/>
                  </a:cubicBezTo>
                  <a:close/>
                </a:path>
              </a:pathLst>
            </a:custGeom>
            <a:solidFill>
              <a:srgbClr val="2D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358196" y="2723475"/>
              <a:ext cx="1874567" cy="740734"/>
            </a:xfrm>
            <a:custGeom>
              <a:avLst/>
              <a:gdLst/>
              <a:ahLst/>
              <a:cxnLst/>
              <a:rect l="l" t="t" r="r" b="b"/>
              <a:pathLst>
                <a:path w="9442" h="3731" extrusionOk="0">
                  <a:moveTo>
                    <a:pt x="3092" y="0"/>
                  </a:moveTo>
                  <a:cubicBezTo>
                    <a:pt x="1933" y="0"/>
                    <a:pt x="849" y="225"/>
                    <a:pt x="568" y="984"/>
                  </a:cubicBezTo>
                  <a:cubicBezTo>
                    <a:pt x="1" y="2506"/>
                    <a:pt x="804" y="3621"/>
                    <a:pt x="1654" y="3706"/>
                  </a:cubicBezTo>
                  <a:cubicBezTo>
                    <a:pt x="1849" y="3721"/>
                    <a:pt x="2137" y="3730"/>
                    <a:pt x="2478" y="3730"/>
                  </a:cubicBezTo>
                  <a:cubicBezTo>
                    <a:pt x="3626" y="3730"/>
                    <a:pt x="5371" y="3631"/>
                    <a:pt x="6143" y="3347"/>
                  </a:cubicBezTo>
                  <a:cubicBezTo>
                    <a:pt x="7325" y="2922"/>
                    <a:pt x="9442" y="1164"/>
                    <a:pt x="6096" y="370"/>
                  </a:cubicBezTo>
                  <a:cubicBezTo>
                    <a:pt x="5525" y="232"/>
                    <a:pt x="4269" y="0"/>
                    <a:pt x="309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429470" y="2726056"/>
              <a:ext cx="1519984" cy="431218"/>
            </a:xfrm>
            <a:custGeom>
              <a:avLst/>
              <a:gdLst/>
              <a:ahLst/>
              <a:cxnLst/>
              <a:rect l="l" t="t" r="r" b="b"/>
              <a:pathLst>
                <a:path w="7656" h="2172" extrusionOk="0">
                  <a:moveTo>
                    <a:pt x="2724" y="0"/>
                  </a:moveTo>
                  <a:cubicBezTo>
                    <a:pt x="1568" y="0"/>
                    <a:pt x="489" y="223"/>
                    <a:pt x="209" y="981"/>
                  </a:cubicBezTo>
                  <a:cubicBezTo>
                    <a:pt x="48" y="1425"/>
                    <a:pt x="1" y="1822"/>
                    <a:pt x="38" y="2172"/>
                  </a:cubicBezTo>
                  <a:cubicBezTo>
                    <a:pt x="57" y="1973"/>
                    <a:pt x="95" y="1765"/>
                    <a:pt x="161" y="1548"/>
                  </a:cubicBezTo>
                  <a:cubicBezTo>
                    <a:pt x="441" y="677"/>
                    <a:pt x="1765" y="440"/>
                    <a:pt x="3078" y="440"/>
                  </a:cubicBezTo>
                  <a:cubicBezTo>
                    <a:pt x="4116" y="440"/>
                    <a:pt x="5147" y="588"/>
                    <a:pt x="5652" y="688"/>
                  </a:cubicBezTo>
                  <a:cubicBezTo>
                    <a:pt x="6985" y="934"/>
                    <a:pt x="7476" y="1368"/>
                    <a:pt x="7514" y="1841"/>
                  </a:cubicBezTo>
                  <a:cubicBezTo>
                    <a:pt x="7656" y="1302"/>
                    <a:pt x="7278" y="735"/>
                    <a:pt x="5737" y="367"/>
                  </a:cubicBezTo>
                  <a:cubicBezTo>
                    <a:pt x="5164" y="233"/>
                    <a:pt x="3904" y="0"/>
                    <a:pt x="2724" y="0"/>
                  </a:cubicBezTo>
                  <a:close/>
                </a:path>
              </a:pathLst>
            </a:custGeom>
            <a:solidFill>
              <a:srgbClr val="F4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581547" y="2965688"/>
              <a:ext cx="1431834" cy="550140"/>
            </a:xfrm>
            <a:custGeom>
              <a:avLst/>
              <a:gdLst/>
              <a:ahLst/>
              <a:cxnLst/>
              <a:rect l="l" t="t" r="r" b="b"/>
              <a:pathLst>
                <a:path w="7212" h="2771" extrusionOk="0">
                  <a:moveTo>
                    <a:pt x="6653" y="1"/>
                  </a:moveTo>
                  <a:lnTo>
                    <a:pt x="6653" y="1"/>
                  </a:lnTo>
                  <a:cubicBezTo>
                    <a:pt x="5781" y="669"/>
                    <a:pt x="4092" y="1371"/>
                    <a:pt x="2512" y="1371"/>
                  </a:cubicBezTo>
                  <a:cubicBezTo>
                    <a:pt x="1610" y="1371"/>
                    <a:pt x="744" y="1143"/>
                    <a:pt x="85" y="549"/>
                  </a:cubicBezTo>
                  <a:lnTo>
                    <a:pt x="85" y="549"/>
                  </a:lnTo>
                  <a:cubicBezTo>
                    <a:pt x="57" y="1570"/>
                    <a:pt x="0" y="2118"/>
                    <a:pt x="548" y="2486"/>
                  </a:cubicBezTo>
                  <a:cubicBezTo>
                    <a:pt x="763" y="2626"/>
                    <a:pt x="1488" y="2771"/>
                    <a:pt x="2365" y="2771"/>
                  </a:cubicBezTo>
                  <a:cubicBezTo>
                    <a:pt x="3264" y="2771"/>
                    <a:pt x="4323" y="2619"/>
                    <a:pt x="5160" y="2155"/>
                  </a:cubicBezTo>
                  <a:cubicBezTo>
                    <a:pt x="5945" y="1711"/>
                    <a:pt x="7211" y="832"/>
                    <a:pt x="6653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1298257" y="3277190"/>
              <a:ext cx="356569" cy="214021"/>
            </a:xfrm>
            <a:custGeom>
              <a:avLst/>
              <a:gdLst/>
              <a:ahLst/>
              <a:cxnLst/>
              <a:rect l="l" t="t" r="r" b="b"/>
              <a:pathLst>
                <a:path w="1796" h="1078" extrusionOk="0">
                  <a:moveTo>
                    <a:pt x="1059" y="1"/>
                  </a:moveTo>
                  <a:lnTo>
                    <a:pt x="0" y="1078"/>
                  </a:lnTo>
                  <a:cubicBezTo>
                    <a:pt x="879" y="1031"/>
                    <a:pt x="1796" y="445"/>
                    <a:pt x="1796" y="445"/>
                  </a:cubicBezTo>
                  <a:cubicBezTo>
                    <a:pt x="1446" y="426"/>
                    <a:pt x="1059" y="1"/>
                    <a:pt x="1059" y="1"/>
                  </a:cubicBezTo>
                  <a:close/>
                </a:path>
              </a:pathLst>
            </a:custGeom>
            <a:solidFill>
              <a:srgbClr val="2D2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572018" y="2899973"/>
              <a:ext cx="214219" cy="356767"/>
            </a:xfrm>
            <a:custGeom>
              <a:avLst/>
              <a:gdLst/>
              <a:ahLst/>
              <a:cxnLst/>
              <a:rect l="l" t="t" r="r" b="b"/>
              <a:pathLst>
                <a:path w="1079" h="1797" extrusionOk="0">
                  <a:moveTo>
                    <a:pt x="1" y="1"/>
                  </a:moveTo>
                  <a:lnTo>
                    <a:pt x="379" y="1797"/>
                  </a:lnTo>
                  <a:lnTo>
                    <a:pt x="1078" y="1664"/>
                  </a:lnTo>
                  <a:cubicBezTo>
                    <a:pt x="738" y="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1386407" y="2899973"/>
              <a:ext cx="214021" cy="356767"/>
            </a:xfrm>
            <a:custGeom>
              <a:avLst/>
              <a:gdLst/>
              <a:ahLst/>
              <a:cxnLst/>
              <a:rect l="l" t="t" r="r" b="b"/>
              <a:pathLst>
                <a:path w="1078" h="1797" extrusionOk="0">
                  <a:moveTo>
                    <a:pt x="1" y="1"/>
                  </a:moveTo>
                  <a:lnTo>
                    <a:pt x="379" y="1797"/>
                  </a:lnTo>
                  <a:lnTo>
                    <a:pt x="1078" y="1664"/>
                  </a:lnTo>
                  <a:cubicBezTo>
                    <a:pt x="728" y="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386388" y="2880318"/>
              <a:ext cx="394489" cy="819155"/>
            </a:xfrm>
            <a:custGeom>
              <a:avLst/>
              <a:gdLst/>
              <a:ahLst/>
              <a:cxnLst/>
              <a:rect l="l" t="t" r="r" b="b"/>
              <a:pathLst>
                <a:path w="1987" h="4126" extrusionOk="0">
                  <a:moveTo>
                    <a:pt x="745" y="0"/>
                  </a:moveTo>
                  <a:cubicBezTo>
                    <a:pt x="644" y="0"/>
                    <a:pt x="540" y="60"/>
                    <a:pt x="435" y="194"/>
                  </a:cubicBezTo>
                  <a:cubicBezTo>
                    <a:pt x="0" y="761"/>
                    <a:pt x="454" y="3502"/>
                    <a:pt x="189" y="4126"/>
                  </a:cubicBezTo>
                  <a:lnTo>
                    <a:pt x="397" y="4116"/>
                  </a:lnTo>
                  <a:cubicBezTo>
                    <a:pt x="567" y="3956"/>
                    <a:pt x="1446" y="3086"/>
                    <a:pt x="1739" y="2926"/>
                  </a:cubicBezTo>
                  <a:cubicBezTo>
                    <a:pt x="1987" y="2769"/>
                    <a:pt x="1435" y="0"/>
                    <a:pt x="745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423911" y="3003211"/>
              <a:ext cx="343466" cy="696262"/>
            </a:xfrm>
            <a:custGeom>
              <a:avLst/>
              <a:gdLst/>
              <a:ahLst/>
              <a:cxnLst/>
              <a:rect l="l" t="t" r="r" b="b"/>
              <a:pathLst>
                <a:path w="1730" h="3507" extrusionOk="0">
                  <a:moveTo>
                    <a:pt x="1134" y="1"/>
                  </a:moveTo>
                  <a:cubicBezTo>
                    <a:pt x="1210" y="237"/>
                    <a:pt x="1238" y="521"/>
                    <a:pt x="1257" y="813"/>
                  </a:cubicBezTo>
                  <a:cubicBezTo>
                    <a:pt x="1276" y="1730"/>
                    <a:pt x="974" y="2467"/>
                    <a:pt x="567" y="2486"/>
                  </a:cubicBezTo>
                  <a:cubicBezTo>
                    <a:pt x="378" y="2486"/>
                    <a:pt x="218" y="2335"/>
                    <a:pt x="76" y="2080"/>
                  </a:cubicBezTo>
                  <a:lnTo>
                    <a:pt x="76" y="2080"/>
                  </a:lnTo>
                  <a:cubicBezTo>
                    <a:pt x="95" y="2704"/>
                    <a:pt x="95" y="3261"/>
                    <a:pt x="0" y="3507"/>
                  </a:cubicBezTo>
                  <a:lnTo>
                    <a:pt x="208" y="3497"/>
                  </a:lnTo>
                  <a:cubicBezTo>
                    <a:pt x="378" y="3327"/>
                    <a:pt x="1257" y="2467"/>
                    <a:pt x="1550" y="2307"/>
                  </a:cubicBezTo>
                  <a:cubicBezTo>
                    <a:pt x="1730" y="2203"/>
                    <a:pt x="1512" y="832"/>
                    <a:pt x="1134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1137444" y="2870192"/>
              <a:ext cx="453652" cy="782426"/>
            </a:xfrm>
            <a:custGeom>
              <a:avLst/>
              <a:gdLst/>
              <a:ahLst/>
              <a:cxnLst/>
              <a:rect l="l" t="t" r="r" b="b"/>
              <a:pathLst>
                <a:path w="2285" h="3941" extrusionOk="0">
                  <a:moveTo>
                    <a:pt x="891" y="0"/>
                  </a:moveTo>
                  <a:cubicBezTo>
                    <a:pt x="1" y="0"/>
                    <a:pt x="142" y="2863"/>
                    <a:pt x="300" y="3941"/>
                  </a:cubicBezTo>
                  <a:lnTo>
                    <a:pt x="470" y="3931"/>
                  </a:lnTo>
                  <a:cubicBezTo>
                    <a:pt x="1122" y="2665"/>
                    <a:pt x="1547" y="2703"/>
                    <a:pt x="1718" y="2429"/>
                  </a:cubicBezTo>
                  <a:cubicBezTo>
                    <a:pt x="2285" y="1521"/>
                    <a:pt x="1642" y="293"/>
                    <a:pt x="1122" y="56"/>
                  </a:cubicBezTo>
                  <a:cubicBezTo>
                    <a:pt x="1038" y="18"/>
                    <a:pt x="962" y="0"/>
                    <a:pt x="891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1165041" y="3143972"/>
              <a:ext cx="354782" cy="508647"/>
            </a:xfrm>
            <a:custGeom>
              <a:avLst/>
              <a:gdLst/>
              <a:ahLst/>
              <a:cxnLst/>
              <a:rect l="l" t="t" r="r" b="b"/>
              <a:pathLst>
                <a:path w="1787" h="2562" extrusionOk="0">
                  <a:moveTo>
                    <a:pt x="85" y="1"/>
                  </a:moveTo>
                  <a:lnTo>
                    <a:pt x="85" y="1"/>
                  </a:lnTo>
                  <a:cubicBezTo>
                    <a:pt x="0" y="889"/>
                    <a:pt x="85" y="1976"/>
                    <a:pt x="170" y="2562"/>
                  </a:cubicBezTo>
                  <a:lnTo>
                    <a:pt x="350" y="2552"/>
                  </a:lnTo>
                  <a:cubicBezTo>
                    <a:pt x="983" y="1286"/>
                    <a:pt x="1408" y="1324"/>
                    <a:pt x="1579" y="1050"/>
                  </a:cubicBezTo>
                  <a:cubicBezTo>
                    <a:pt x="1701" y="842"/>
                    <a:pt x="1777" y="596"/>
                    <a:pt x="1787" y="360"/>
                  </a:cubicBezTo>
                  <a:lnTo>
                    <a:pt x="1787" y="360"/>
                  </a:lnTo>
                  <a:cubicBezTo>
                    <a:pt x="1617" y="869"/>
                    <a:pt x="1270" y="1183"/>
                    <a:pt x="922" y="1183"/>
                  </a:cubicBezTo>
                  <a:cubicBezTo>
                    <a:pt x="844" y="1183"/>
                    <a:pt x="766" y="1167"/>
                    <a:pt x="690" y="1135"/>
                  </a:cubicBezTo>
                  <a:cubicBezTo>
                    <a:pt x="350" y="983"/>
                    <a:pt x="123" y="530"/>
                    <a:pt x="85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1829139" y="2841008"/>
              <a:ext cx="108996" cy="115547"/>
            </a:xfrm>
            <a:custGeom>
              <a:avLst/>
              <a:gdLst/>
              <a:ahLst/>
              <a:cxnLst/>
              <a:rect l="l" t="t" r="r" b="b"/>
              <a:pathLst>
                <a:path w="549" h="582" extrusionOk="0">
                  <a:moveTo>
                    <a:pt x="310" y="1"/>
                  </a:moveTo>
                  <a:cubicBezTo>
                    <a:pt x="142" y="1"/>
                    <a:pt x="1" y="440"/>
                    <a:pt x="1" y="440"/>
                  </a:cubicBezTo>
                  <a:lnTo>
                    <a:pt x="379" y="581"/>
                  </a:lnTo>
                  <a:cubicBezTo>
                    <a:pt x="379" y="581"/>
                    <a:pt x="549" y="118"/>
                    <a:pt x="360" y="14"/>
                  </a:cubicBezTo>
                  <a:cubicBezTo>
                    <a:pt x="343" y="5"/>
                    <a:pt x="326" y="1"/>
                    <a:pt x="31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1877979" y="2875354"/>
              <a:ext cx="37722" cy="71870"/>
            </a:xfrm>
            <a:custGeom>
              <a:avLst/>
              <a:gdLst/>
              <a:ahLst/>
              <a:cxnLst/>
              <a:rect l="l" t="t" r="r" b="b"/>
              <a:pathLst>
                <a:path w="190" h="362" extrusionOk="0">
                  <a:moveTo>
                    <a:pt x="126" y="0"/>
                  </a:moveTo>
                  <a:cubicBezTo>
                    <a:pt x="77" y="0"/>
                    <a:pt x="1" y="267"/>
                    <a:pt x="1" y="267"/>
                  </a:cubicBezTo>
                  <a:lnTo>
                    <a:pt x="105" y="361"/>
                  </a:lnTo>
                  <a:cubicBezTo>
                    <a:pt x="114" y="361"/>
                    <a:pt x="190" y="78"/>
                    <a:pt x="142" y="12"/>
                  </a:cubicBezTo>
                  <a:cubicBezTo>
                    <a:pt x="137" y="4"/>
                    <a:pt x="132" y="0"/>
                    <a:pt x="126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1557147" y="2871384"/>
              <a:ext cx="517978" cy="547758"/>
            </a:xfrm>
            <a:custGeom>
              <a:avLst/>
              <a:gdLst/>
              <a:ahLst/>
              <a:cxnLst/>
              <a:rect l="l" t="t" r="r" b="b"/>
              <a:pathLst>
                <a:path w="2609" h="2759" extrusionOk="0">
                  <a:moveTo>
                    <a:pt x="576" y="1"/>
                  </a:moveTo>
                  <a:cubicBezTo>
                    <a:pt x="544" y="1"/>
                    <a:pt x="516" y="2"/>
                    <a:pt x="492" y="3"/>
                  </a:cubicBezTo>
                  <a:cubicBezTo>
                    <a:pt x="152" y="551"/>
                    <a:pt x="1" y="1336"/>
                    <a:pt x="114" y="2063"/>
                  </a:cubicBezTo>
                  <a:cubicBezTo>
                    <a:pt x="264" y="2382"/>
                    <a:pt x="1042" y="2759"/>
                    <a:pt x="1672" y="2759"/>
                  </a:cubicBezTo>
                  <a:cubicBezTo>
                    <a:pt x="1995" y="2759"/>
                    <a:pt x="2279" y="2660"/>
                    <a:pt x="2420" y="2404"/>
                  </a:cubicBezTo>
                  <a:cubicBezTo>
                    <a:pt x="2609" y="1752"/>
                    <a:pt x="2042" y="712"/>
                    <a:pt x="1928" y="532"/>
                  </a:cubicBezTo>
                  <a:cubicBezTo>
                    <a:pt x="1627" y="101"/>
                    <a:pt x="908" y="1"/>
                    <a:pt x="57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1551588" y="3136428"/>
              <a:ext cx="491771" cy="286089"/>
            </a:xfrm>
            <a:custGeom>
              <a:avLst/>
              <a:gdLst/>
              <a:ahLst/>
              <a:cxnLst/>
              <a:rect l="l" t="t" r="r" b="b"/>
              <a:pathLst>
                <a:path w="2477" h="1441" extrusionOk="0">
                  <a:moveTo>
                    <a:pt x="114" y="1"/>
                  </a:moveTo>
                  <a:cubicBezTo>
                    <a:pt x="85" y="246"/>
                    <a:pt x="0" y="520"/>
                    <a:pt x="38" y="757"/>
                  </a:cubicBezTo>
                  <a:cubicBezTo>
                    <a:pt x="186" y="1078"/>
                    <a:pt x="990" y="1440"/>
                    <a:pt x="1648" y="1440"/>
                  </a:cubicBezTo>
                  <a:cubicBezTo>
                    <a:pt x="1995" y="1440"/>
                    <a:pt x="2301" y="1339"/>
                    <a:pt x="2448" y="1078"/>
                  </a:cubicBezTo>
                  <a:cubicBezTo>
                    <a:pt x="2457" y="1040"/>
                    <a:pt x="2476" y="993"/>
                    <a:pt x="2476" y="946"/>
                  </a:cubicBezTo>
                  <a:lnTo>
                    <a:pt x="2476" y="946"/>
                  </a:lnTo>
                  <a:cubicBezTo>
                    <a:pt x="2350" y="1059"/>
                    <a:pt x="2173" y="1107"/>
                    <a:pt x="1971" y="1107"/>
                  </a:cubicBezTo>
                  <a:cubicBezTo>
                    <a:pt x="1281" y="1107"/>
                    <a:pt x="308" y="551"/>
                    <a:pt x="132" y="171"/>
                  </a:cubicBezTo>
                  <a:cubicBezTo>
                    <a:pt x="123" y="114"/>
                    <a:pt x="114" y="67"/>
                    <a:pt x="114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1742975" y="3008373"/>
              <a:ext cx="144533" cy="222558"/>
            </a:xfrm>
            <a:custGeom>
              <a:avLst/>
              <a:gdLst/>
              <a:ahLst/>
              <a:cxnLst/>
              <a:rect l="l" t="t" r="r" b="b"/>
              <a:pathLst>
                <a:path w="728" h="1121" extrusionOk="0">
                  <a:moveTo>
                    <a:pt x="275" y="1"/>
                  </a:moveTo>
                  <a:cubicBezTo>
                    <a:pt x="265" y="1"/>
                    <a:pt x="255" y="1"/>
                    <a:pt x="246" y="3"/>
                  </a:cubicBezTo>
                  <a:cubicBezTo>
                    <a:pt x="85" y="22"/>
                    <a:pt x="0" y="305"/>
                    <a:pt x="66" y="617"/>
                  </a:cubicBezTo>
                  <a:cubicBezTo>
                    <a:pt x="138" y="903"/>
                    <a:pt x="301" y="1121"/>
                    <a:pt x="455" y="1121"/>
                  </a:cubicBezTo>
                  <a:cubicBezTo>
                    <a:pt x="464" y="1121"/>
                    <a:pt x="473" y="1120"/>
                    <a:pt x="482" y="1118"/>
                  </a:cubicBezTo>
                  <a:cubicBezTo>
                    <a:pt x="652" y="1090"/>
                    <a:pt x="728" y="816"/>
                    <a:pt x="662" y="504"/>
                  </a:cubicBezTo>
                  <a:cubicBezTo>
                    <a:pt x="590" y="219"/>
                    <a:pt x="435" y="1"/>
                    <a:pt x="275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1585339" y="2837831"/>
              <a:ext cx="155850" cy="143144"/>
            </a:xfrm>
            <a:custGeom>
              <a:avLst/>
              <a:gdLst/>
              <a:ahLst/>
              <a:cxnLst/>
              <a:rect l="l" t="t" r="r" b="b"/>
              <a:pathLst>
                <a:path w="785" h="721" extrusionOk="0">
                  <a:moveTo>
                    <a:pt x="401" y="1"/>
                  </a:moveTo>
                  <a:cubicBezTo>
                    <a:pt x="364" y="1"/>
                    <a:pt x="325" y="12"/>
                    <a:pt x="284" y="40"/>
                  </a:cubicBezTo>
                  <a:cubicBezTo>
                    <a:pt x="0" y="219"/>
                    <a:pt x="237" y="720"/>
                    <a:pt x="237" y="720"/>
                  </a:cubicBezTo>
                  <a:cubicBezTo>
                    <a:pt x="388" y="541"/>
                    <a:pt x="520" y="456"/>
                    <a:pt x="785" y="408"/>
                  </a:cubicBezTo>
                  <a:cubicBezTo>
                    <a:pt x="769" y="408"/>
                    <a:pt x="621" y="1"/>
                    <a:pt x="40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1633980" y="2885083"/>
              <a:ext cx="82789" cy="77032"/>
            </a:xfrm>
            <a:custGeom>
              <a:avLst/>
              <a:gdLst/>
              <a:ahLst/>
              <a:cxnLst/>
              <a:rect l="l" t="t" r="r" b="b"/>
              <a:pathLst>
                <a:path w="417" h="388" extrusionOk="0">
                  <a:moveTo>
                    <a:pt x="220" y="1"/>
                  </a:moveTo>
                  <a:cubicBezTo>
                    <a:pt x="201" y="1"/>
                    <a:pt x="182" y="6"/>
                    <a:pt x="162" y="19"/>
                  </a:cubicBezTo>
                  <a:cubicBezTo>
                    <a:pt x="1" y="114"/>
                    <a:pt x="114" y="388"/>
                    <a:pt x="114" y="388"/>
                  </a:cubicBezTo>
                  <a:cubicBezTo>
                    <a:pt x="209" y="293"/>
                    <a:pt x="275" y="255"/>
                    <a:pt x="417" y="227"/>
                  </a:cubicBezTo>
                  <a:cubicBezTo>
                    <a:pt x="409" y="227"/>
                    <a:pt x="337" y="1"/>
                    <a:pt x="220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1196806" y="3612118"/>
              <a:ext cx="89539" cy="38714"/>
            </a:xfrm>
            <a:custGeom>
              <a:avLst/>
              <a:gdLst/>
              <a:ahLst/>
              <a:cxnLst/>
              <a:rect l="l" t="t" r="r" b="b"/>
              <a:pathLst>
                <a:path w="451" h="195" extrusionOk="0">
                  <a:moveTo>
                    <a:pt x="298" y="1"/>
                  </a:moveTo>
                  <a:cubicBezTo>
                    <a:pt x="275" y="1"/>
                    <a:pt x="249" y="5"/>
                    <a:pt x="218" y="15"/>
                  </a:cubicBezTo>
                  <a:cubicBezTo>
                    <a:pt x="1" y="100"/>
                    <a:pt x="10" y="194"/>
                    <a:pt x="10" y="194"/>
                  </a:cubicBezTo>
                  <a:lnTo>
                    <a:pt x="436" y="194"/>
                  </a:lnTo>
                  <a:cubicBezTo>
                    <a:pt x="436" y="194"/>
                    <a:pt x="450" y="1"/>
                    <a:pt x="298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423911" y="3658973"/>
              <a:ext cx="91128" cy="38714"/>
            </a:xfrm>
            <a:custGeom>
              <a:avLst/>
              <a:gdLst/>
              <a:ahLst/>
              <a:cxnLst/>
              <a:rect l="l" t="t" r="r" b="b"/>
              <a:pathLst>
                <a:path w="459" h="195" extrusionOk="0">
                  <a:moveTo>
                    <a:pt x="306" y="1"/>
                  </a:moveTo>
                  <a:cubicBezTo>
                    <a:pt x="284" y="1"/>
                    <a:pt x="258" y="5"/>
                    <a:pt x="227" y="15"/>
                  </a:cubicBezTo>
                  <a:cubicBezTo>
                    <a:pt x="0" y="100"/>
                    <a:pt x="10" y="194"/>
                    <a:pt x="10" y="194"/>
                  </a:cubicBezTo>
                  <a:lnTo>
                    <a:pt x="444" y="194"/>
                  </a:lnTo>
                  <a:cubicBezTo>
                    <a:pt x="444" y="194"/>
                    <a:pt x="459" y="1"/>
                    <a:pt x="306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579562" y="4175958"/>
              <a:ext cx="216006" cy="311700"/>
            </a:xfrm>
            <a:custGeom>
              <a:avLst/>
              <a:gdLst/>
              <a:ahLst/>
              <a:cxnLst/>
              <a:rect l="l" t="t" r="r" b="b"/>
              <a:pathLst>
                <a:path w="1088" h="1570" extrusionOk="0">
                  <a:moveTo>
                    <a:pt x="823" y="0"/>
                  </a:moveTo>
                  <a:lnTo>
                    <a:pt x="823" y="0"/>
                  </a:lnTo>
                  <a:cubicBezTo>
                    <a:pt x="823" y="1"/>
                    <a:pt x="870" y="662"/>
                    <a:pt x="804" y="879"/>
                  </a:cubicBezTo>
                  <a:cubicBezTo>
                    <a:pt x="804" y="879"/>
                    <a:pt x="728" y="511"/>
                    <a:pt x="681" y="378"/>
                  </a:cubicBezTo>
                  <a:cubicBezTo>
                    <a:pt x="681" y="378"/>
                    <a:pt x="672" y="615"/>
                    <a:pt x="634" y="671"/>
                  </a:cubicBezTo>
                  <a:cubicBezTo>
                    <a:pt x="634" y="671"/>
                    <a:pt x="587" y="322"/>
                    <a:pt x="530" y="170"/>
                  </a:cubicBezTo>
                  <a:cubicBezTo>
                    <a:pt x="530" y="170"/>
                    <a:pt x="492" y="652"/>
                    <a:pt x="445" y="794"/>
                  </a:cubicBezTo>
                  <a:cubicBezTo>
                    <a:pt x="445" y="794"/>
                    <a:pt x="350" y="227"/>
                    <a:pt x="237" y="29"/>
                  </a:cubicBezTo>
                  <a:cubicBezTo>
                    <a:pt x="237" y="29"/>
                    <a:pt x="237" y="567"/>
                    <a:pt x="199" y="652"/>
                  </a:cubicBezTo>
                  <a:cubicBezTo>
                    <a:pt x="199" y="652"/>
                    <a:pt x="86" y="416"/>
                    <a:pt x="1" y="322"/>
                  </a:cubicBezTo>
                  <a:lnTo>
                    <a:pt x="1" y="322"/>
                  </a:lnTo>
                  <a:cubicBezTo>
                    <a:pt x="1" y="322"/>
                    <a:pt x="133" y="596"/>
                    <a:pt x="57" y="898"/>
                  </a:cubicBezTo>
                  <a:cubicBezTo>
                    <a:pt x="492" y="1144"/>
                    <a:pt x="766" y="1314"/>
                    <a:pt x="1040" y="1569"/>
                  </a:cubicBezTo>
                  <a:cubicBezTo>
                    <a:pt x="1040" y="1569"/>
                    <a:pt x="1088" y="700"/>
                    <a:pt x="1031" y="284"/>
                  </a:cubicBezTo>
                  <a:cubicBezTo>
                    <a:pt x="1031" y="284"/>
                    <a:pt x="1031" y="756"/>
                    <a:pt x="955" y="917"/>
                  </a:cubicBezTo>
                  <a:cubicBezTo>
                    <a:pt x="955" y="917"/>
                    <a:pt x="908" y="265"/>
                    <a:pt x="823" y="0"/>
                  </a:cubicBezTo>
                  <a:close/>
                </a:path>
              </a:pathLst>
            </a:custGeom>
            <a:solidFill>
              <a:srgbClr val="8E8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737198" y="4290314"/>
              <a:ext cx="165380" cy="240426"/>
            </a:xfrm>
            <a:custGeom>
              <a:avLst/>
              <a:gdLst/>
              <a:ahLst/>
              <a:cxnLst/>
              <a:rect l="l" t="t" r="r" b="b"/>
              <a:pathLst>
                <a:path w="833" h="1211" extrusionOk="0">
                  <a:moveTo>
                    <a:pt x="643" y="1"/>
                  </a:moveTo>
                  <a:cubicBezTo>
                    <a:pt x="643" y="1"/>
                    <a:pt x="681" y="521"/>
                    <a:pt x="624" y="691"/>
                  </a:cubicBezTo>
                  <a:cubicBezTo>
                    <a:pt x="624" y="691"/>
                    <a:pt x="577" y="407"/>
                    <a:pt x="539" y="303"/>
                  </a:cubicBezTo>
                  <a:cubicBezTo>
                    <a:pt x="539" y="303"/>
                    <a:pt x="530" y="492"/>
                    <a:pt x="501" y="540"/>
                  </a:cubicBezTo>
                  <a:cubicBezTo>
                    <a:pt x="501" y="540"/>
                    <a:pt x="464" y="265"/>
                    <a:pt x="416" y="143"/>
                  </a:cubicBezTo>
                  <a:cubicBezTo>
                    <a:pt x="416" y="143"/>
                    <a:pt x="398" y="521"/>
                    <a:pt x="350" y="643"/>
                  </a:cubicBezTo>
                  <a:cubicBezTo>
                    <a:pt x="350" y="643"/>
                    <a:pt x="275" y="190"/>
                    <a:pt x="180" y="39"/>
                  </a:cubicBezTo>
                  <a:cubicBezTo>
                    <a:pt x="180" y="39"/>
                    <a:pt x="171" y="454"/>
                    <a:pt x="152" y="521"/>
                  </a:cubicBezTo>
                  <a:cubicBezTo>
                    <a:pt x="152" y="521"/>
                    <a:pt x="67" y="351"/>
                    <a:pt x="1" y="265"/>
                  </a:cubicBezTo>
                  <a:lnTo>
                    <a:pt x="1" y="265"/>
                  </a:lnTo>
                  <a:cubicBezTo>
                    <a:pt x="1" y="266"/>
                    <a:pt x="86" y="464"/>
                    <a:pt x="19" y="700"/>
                  </a:cubicBezTo>
                  <a:cubicBezTo>
                    <a:pt x="369" y="880"/>
                    <a:pt x="587" y="1012"/>
                    <a:pt x="794" y="1211"/>
                  </a:cubicBezTo>
                  <a:cubicBezTo>
                    <a:pt x="794" y="1211"/>
                    <a:pt x="832" y="540"/>
                    <a:pt x="794" y="218"/>
                  </a:cubicBezTo>
                  <a:cubicBezTo>
                    <a:pt x="794" y="218"/>
                    <a:pt x="785" y="587"/>
                    <a:pt x="738" y="710"/>
                  </a:cubicBezTo>
                  <a:cubicBezTo>
                    <a:pt x="738" y="710"/>
                    <a:pt x="709" y="209"/>
                    <a:pt x="643" y="1"/>
                  </a:cubicBezTo>
                  <a:close/>
                </a:path>
              </a:pathLst>
            </a:custGeom>
            <a:solidFill>
              <a:srgbClr val="8E8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258730" y="3886891"/>
              <a:ext cx="773294" cy="624988"/>
            </a:xfrm>
            <a:custGeom>
              <a:avLst/>
              <a:gdLst/>
              <a:ahLst/>
              <a:cxnLst/>
              <a:rect l="l" t="t" r="r" b="b"/>
              <a:pathLst>
                <a:path w="3895" h="3148" extrusionOk="0">
                  <a:moveTo>
                    <a:pt x="3894" y="1"/>
                  </a:moveTo>
                  <a:lnTo>
                    <a:pt x="1" y="1041"/>
                  </a:lnTo>
                  <a:lnTo>
                    <a:pt x="331" y="3148"/>
                  </a:lnTo>
                  <a:lnTo>
                    <a:pt x="3271" y="3148"/>
                  </a:lnTo>
                  <a:lnTo>
                    <a:pt x="2193" y="2401"/>
                  </a:lnTo>
                  <a:cubicBezTo>
                    <a:pt x="2193" y="2401"/>
                    <a:pt x="2250" y="1901"/>
                    <a:pt x="2250" y="1834"/>
                  </a:cubicBezTo>
                  <a:cubicBezTo>
                    <a:pt x="2250" y="1768"/>
                    <a:pt x="2949" y="946"/>
                    <a:pt x="2949" y="946"/>
                  </a:cubicBezTo>
                  <a:lnTo>
                    <a:pt x="3894" y="1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2589130" y="4014549"/>
              <a:ext cx="311700" cy="499316"/>
            </a:xfrm>
            <a:custGeom>
              <a:avLst/>
              <a:gdLst/>
              <a:ahLst/>
              <a:cxnLst/>
              <a:rect l="l" t="t" r="r" b="b"/>
              <a:pathLst>
                <a:path w="1570" h="2515" extrusionOk="0">
                  <a:moveTo>
                    <a:pt x="501" y="1"/>
                  </a:moveTo>
                  <a:cubicBezTo>
                    <a:pt x="501" y="1"/>
                    <a:pt x="10" y="1144"/>
                    <a:pt x="0" y="1853"/>
                  </a:cubicBezTo>
                  <a:lnTo>
                    <a:pt x="1068" y="2514"/>
                  </a:lnTo>
                  <a:cubicBezTo>
                    <a:pt x="1068" y="2514"/>
                    <a:pt x="1333" y="1295"/>
                    <a:pt x="1569" y="776"/>
                  </a:cubicBezTo>
                  <a:lnTo>
                    <a:pt x="1569" y="776"/>
                  </a:lnTo>
                  <a:cubicBezTo>
                    <a:pt x="1560" y="776"/>
                    <a:pt x="1229" y="1191"/>
                    <a:pt x="1125" y="1456"/>
                  </a:cubicBezTo>
                  <a:cubicBezTo>
                    <a:pt x="1125" y="1456"/>
                    <a:pt x="1238" y="388"/>
                    <a:pt x="1446" y="1"/>
                  </a:cubicBezTo>
                  <a:lnTo>
                    <a:pt x="1446" y="1"/>
                  </a:lnTo>
                  <a:cubicBezTo>
                    <a:pt x="1446" y="1"/>
                    <a:pt x="1030" y="483"/>
                    <a:pt x="889" y="955"/>
                  </a:cubicBezTo>
                  <a:cubicBezTo>
                    <a:pt x="889" y="955"/>
                    <a:pt x="879" y="369"/>
                    <a:pt x="955" y="105"/>
                  </a:cubicBezTo>
                  <a:lnTo>
                    <a:pt x="955" y="105"/>
                  </a:lnTo>
                  <a:cubicBezTo>
                    <a:pt x="955" y="105"/>
                    <a:pt x="643" y="615"/>
                    <a:pt x="558" y="1182"/>
                  </a:cubicBezTo>
                  <a:cubicBezTo>
                    <a:pt x="558" y="1182"/>
                    <a:pt x="454" y="407"/>
                    <a:pt x="50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2562923" y="4209511"/>
              <a:ext cx="341679" cy="302567"/>
            </a:xfrm>
            <a:custGeom>
              <a:avLst/>
              <a:gdLst/>
              <a:ahLst/>
              <a:cxnLst/>
              <a:rect l="l" t="t" r="r" b="b"/>
              <a:pathLst>
                <a:path w="1721" h="1524" extrusionOk="0">
                  <a:moveTo>
                    <a:pt x="339" y="1"/>
                  </a:moveTo>
                  <a:cubicBezTo>
                    <a:pt x="336" y="1"/>
                    <a:pt x="333" y="1"/>
                    <a:pt x="331" y="1"/>
                  </a:cubicBezTo>
                  <a:cubicBezTo>
                    <a:pt x="123" y="49"/>
                    <a:pt x="0" y="1013"/>
                    <a:pt x="123" y="1523"/>
                  </a:cubicBezTo>
                  <a:lnTo>
                    <a:pt x="1720" y="1523"/>
                  </a:lnTo>
                  <a:cubicBezTo>
                    <a:pt x="1706" y="1514"/>
                    <a:pt x="574" y="1"/>
                    <a:pt x="339" y="1"/>
                  </a:cubicBezTo>
                  <a:close/>
                  <a:moveTo>
                    <a:pt x="1720" y="1523"/>
                  </a:moveTo>
                  <a:cubicBezTo>
                    <a:pt x="1720" y="1523"/>
                    <a:pt x="1720" y="1523"/>
                    <a:pt x="1720" y="1523"/>
                  </a:cubicBezTo>
                  <a:cubicBezTo>
                    <a:pt x="1720" y="1523"/>
                    <a:pt x="1720" y="1523"/>
                    <a:pt x="1720" y="1523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-347198" y="3842022"/>
              <a:ext cx="394092" cy="664298"/>
            </a:xfrm>
            <a:custGeom>
              <a:avLst/>
              <a:gdLst/>
              <a:ahLst/>
              <a:cxnLst/>
              <a:rect l="l" t="t" r="r" b="b"/>
              <a:pathLst>
                <a:path w="1985" h="3346" extrusionOk="0">
                  <a:moveTo>
                    <a:pt x="1077" y="0"/>
                  </a:moveTo>
                  <a:lnTo>
                    <a:pt x="1077" y="0"/>
                  </a:lnTo>
                  <a:cubicBezTo>
                    <a:pt x="1040" y="473"/>
                    <a:pt x="1238" y="1607"/>
                    <a:pt x="1238" y="1607"/>
                  </a:cubicBezTo>
                  <a:cubicBezTo>
                    <a:pt x="1087" y="1371"/>
                    <a:pt x="718" y="416"/>
                    <a:pt x="718" y="416"/>
                  </a:cubicBezTo>
                  <a:lnTo>
                    <a:pt x="718" y="416"/>
                  </a:lnTo>
                  <a:cubicBezTo>
                    <a:pt x="747" y="766"/>
                    <a:pt x="898" y="1484"/>
                    <a:pt x="898" y="1484"/>
                  </a:cubicBezTo>
                  <a:cubicBezTo>
                    <a:pt x="813" y="1389"/>
                    <a:pt x="633" y="917"/>
                    <a:pt x="633" y="917"/>
                  </a:cubicBezTo>
                  <a:lnTo>
                    <a:pt x="633" y="917"/>
                  </a:lnTo>
                  <a:cubicBezTo>
                    <a:pt x="662" y="1210"/>
                    <a:pt x="803" y="1966"/>
                    <a:pt x="803" y="1966"/>
                  </a:cubicBezTo>
                  <a:cubicBezTo>
                    <a:pt x="558" y="1616"/>
                    <a:pt x="132" y="161"/>
                    <a:pt x="132" y="161"/>
                  </a:cubicBezTo>
                  <a:lnTo>
                    <a:pt x="132" y="161"/>
                  </a:lnTo>
                  <a:cubicBezTo>
                    <a:pt x="189" y="785"/>
                    <a:pt x="586" y="2145"/>
                    <a:pt x="586" y="2145"/>
                  </a:cubicBezTo>
                  <a:cubicBezTo>
                    <a:pt x="369" y="1871"/>
                    <a:pt x="0" y="879"/>
                    <a:pt x="0" y="879"/>
                  </a:cubicBezTo>
                  <a:lnTo>
                    <a:pt x="0" y="879"/>
                  </a:lnTo>
                  <a:cubicBezTo>
                    <a:pt x="227" y="1777"/>
                    <a:pt x="898" y="3346"/>
                    <a:pt x="898" y="3346"/>
                  </a:cubicBezTo>
                  <a:lnTo>
                    <a:pt x="1985" y="1834"/>
                  </a:lnTo>
                  <a:cubicBezTo>
                    <a:pt x="1758" y="1352"/>
                    <a:pt x="1569" y="501"/>
                    <a:pt x="1569" y="501"/>
                  </a:cubicBezTo>
                  <a:cubicBezTo>
                    <a:pt x="1512" y="728"/>
                    <a:pt x="1493" y="1210"/>
                    <a:pt x="1493" y="1210"/>
                  </a:cubicBezTo>
                  <a:cubicBezTo>
                    <a:pt x="1399" y="1078"/>
                    <a:pt x="1078" y="0"/>
                    <a:pt x="1077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-154024" y="3310941"/>
              <a:ext cx="358554" cy="940262"/>
            </a:xfrm>
            <a:custGeom>
              <a:avLst/>
              <a:gdLst/>
              <a:ahLst/>
              <a:cxnLst/>
              <a:rect l="l" t="t" r="r" b="b"/>
              <a:pathLst>
                <a:path w="1806" h="4736" extrusionOk="0">
                  <a:moveTo>
                    <a:pt x="1201" y="1"/>
                  </a:moveTo>
                  <a:cubicBezTo>
                    <a:pt x="1087" y="662"/>
                    <a:pt x="1068" y="2278"/>
                    <a:pt x="1068" y="2278"/>
                  </a:cubicBezTo>
                  <a:cubicBezTo>
                    <a:pt x="964" y="1938"/>
                    <a:pt x="775" y="587"/>
                    <a:pt x="775" y="587"/>
                  </a:cubicBezTo>
                  <a:cubicBezTo>
                    <a:pt x="728" y="1078"/>
                    <a:pt x="757" y="2099"/>
                    <a:pt x="757" y="2099"/>
                  </a:cubicBezTo>
                  <a:cubicBezTo>
                    <a:pt x="681" y="1976"/>
                    <a:pt x="596" y="1286"/>
                    <a:pt x="596" y="1286"/>
                  </a:cubicBezTo>
                  <a:cubicBezTo>
                    <a:pt x="568" y="1702"/>
                    <a:pt x="568" y="2770"/>
                    <a:pt x="568" y="2770"/>
                  </a:cubicBezTo>
                  <a:cubicBezTo>
                    <a:pt x="388" y="2269"/>
                    <a:pt x="246" y="209"/>
                    <a:pt x="246" y="209"/>
                  </a:cubicBezTo>
                  <a:lnTo>
                    <a:pt x="246" y="209"/>
                  </a:lnTo>
                  <a:cubicBezTo>
                    <a:pt x="190" y="1097"/>
                    <a:pt x="341" y="3025"/>
                    <a:pt x="341" y="3025"/>
                  </a:cubicBezTo>
                  <a:cubicBezTo>
                    <a:pt x="171" y="2628"/>
                    <a:pt x="1" y="1230"/>
                    <a:pt x="1" y="1229"/>
                  </a:cubicBezTo>
                  <a:lnTo>
                    <a:pt x="1" y="1229"/>
                  </a:lnTo>
                  <a:cubicBezTo>
                    <a:pt x="57" y="2514"/>
                    <a:pt x="426" y="4735"/>
                    <a:pt x="426" y="4735"/>
                  </a:cubicBezTo>
                  <a:lnTo>
                    <a:pt x="1806" y="2581"/>
                  </a:lnTo>
                  <a:cubicBezTo>
                    <a:pt x="1617" y="1910"/>
                    <a:pt x="1588" y="709"/>
                    <a:pt x="1588" y="709"/>
                  </a:cubicBezTo>
                  <a:cubicBezTo>
                    <a:pt x="1484" y="1031"/>
                    <a:pt x="1380" y="1711"/>
                    <a:pt x="1380" y="1711"/>
                  </a:cubicBezTo>
                  <a:cubicBezTo>
                    <a:pt x="1305" y="1522"/>
                    <a:pt x="1201" y="1"/>
                    <a:pt x="120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-169112" y="3618670"/>
              <a:ext cx="2863470" cy="896981"/>
            </a:xfrm>
            <a:custGeom>
              <a:avLst/>
              <a:gdLst/>
              <a:ahLst/>
              <a:cxnLst/>
              <a:rect l="l" t="t" r="r" b="b"/>
              <a:pathLst>
                <a:path w="14423" h="4518" extrusionOk="0">
                  <a:moveTo>
                    <a:pt x="8818" y="1"/>
                  </a:moveTo>
                  <a:lnTo>
                    <a:pt x="5000" y="199"/>
                  </a:lnTo>
                  <a:lnTo>
                    <a:pt x="2222" y="738"/>
                  </a:lnTo>
                  <a:lnTo>
                    <a:pt x="1211" y="1768"/>
                  </a:lnTo>
                  <a:lnTo>
                    <a:pt x="199" y="3318"/>
                  </a:lnTo>
                  <a:lnTo>
                    <a:pt x="1" y="4518"/>
                  </a:lnTo>
                  <a:lnTo>
                    <a:pt x="2486" y="4518"/>
                  </a:lnTo>
                  <a:cubicBezTo>
                    <a:pt x="2524" y="3989"/>
                    <a:pt x="2940" y="3195"/>
                    <a:pt x="3233" y="2987"/>
                  </a:cubicBezTo>
                  <a:cubicBezTo>
                    <a:pt x="3535" y="2770"/>
                    <a:pt x="5567" y="2061"/>
                    <a:pt x="5823" y="2004"/>
                  </a:cubicBezTo>
                  <a:cubicBezTo>
                    <a:pt x="5834" y="2002"/>
                    <a:pt x="5849" y="2000"/>
                    <a:pt x="5865" y="2000"/>
                  </a:cubicBezTo>
                  <a:cubicBezTo>
                    <a:pt x="6219" y="2000"/>
                    <a:pt x="7603" y="2558"/>
                    <a:pt x="8091" y="2892"/>
                  </a:cubicBezTo>
                  <a:cubicBezTo>
                    <a:pt x="8610" y="3233"/>
                    <a:pt x="9130" y="4518"/>
                    <a:pt x="9130" y="4518"/>
                  </a:cubicBezTo>
                  <a:lnTo>
                    <a:pt x="14423" y="4518"/>
                  </a:lnTo>
                  <a:lnTo>
                    <a:pt x="13667" y="2930"/>
                  </a:lnTo>
                  <a:lnTo>
                    <a:pt x="13137" y="1522"/>
                  </a:lnTo>
                  <a:lnTo>
                    <a:pt x="10283" y="57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1675275" y="3900193"/>
              <a:ext cx="398063" cy="613672"/>
            </a:xfrm>
            <a:custGeom>
              <a:avLst/>
              <a:gdLst/>
              <a:ahLst/>
              <a:cxnLst/>
              <a:rect l="l" t="t" r="r" b="b"/>
              <a:pathLst>
                <a:path w="2005" h="3091" extrusionOk="0">
                  <a:moveTo>
                    <a:pt x="2004" y="0"/>
                  </a:moveTo>
                  <a:cubicBezTo>
                    <a:pt x="77" y="917"/>
                    <a:pt x="1" y="3090"/>
                    <a:pt x="1" y="3090"/>
                  </a:cubicBezTo>
                  <a:lnTo>
                    <a:pt x="2004" y="3090"/>
                  </a:lnTo>
                  <a:lnTo>
                    <a:pt x="2004" y="0"/>
                  </a:lnTo>
                  <a:close/>
                </a:path>
              </a:pathLst>
            </a:custGeom>
            <a:solidFill>
              <a:srgbClr val="8C7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-169112" y="3618670"/>
              <a:ext cx="2863470" cy="895194"/>
            </a:xfrm>
            <a:custGeom>
              <a:avLst/>
              <a:gdLst/>
              <a:ahLst/>
              <a:cxnLst/>
              <a:rect l="l" t="t" r="r" b="b"/>
              <a:pathLst>
                <a:path w="14423" h="4509" extrusionOk="0">
                  <a:moveTo>
                    <a:pt x="8818" y="1"/>
                  </a:moveTo>
                  <a:lnTo>
                    <a:pt x="5000" y="199"/>
                  </a:lnTo>
                  <a:lnTo>
                    <a:pt x="2127" y="501"/>
                  </a:lnTo>
                  <a:lnTo>
                    <a:pt x="1050" y="1768"/>
                  </a:lnTo>
                  <a:lnTo>
                    <a:pt x="199" y="3308"/>
                  </a:lnTo>
                  <a:lnTo>
                    <a:pt x="1" y="4508"/>
                  </a:lnTo>
                  <a:lnTo>
                    <a:pt x="29" y="4508"/>
                  </a:lnTo>
                  <a:lnTo>
                    <a:pt x="86" y="4178"/>
                  </a:lnTo>
                  <a:lnTo>
                    <a:pt x="908" y="2647"/>
                  </a:lnTo>
                  <a:lnTo>
                    <a:pt x="1967" y="1380"/>
                  </a:lnTo>
                  <a:lnTo>
                    <a:pt x="4755" y="1068"/>
                  </a:lnTo>
                  <a:lnTo>
                    <a:pt x="8469" y="870"/>
                  </a:lnTo>
                  <a:lnTo>
                    <a:pt x="9886" y="927"/>
                  </a:lnTo>
                  <a:lnTo>
                    <a:pt x="12674" y="2410"/>
                  </a:lnTo>
                  <a:lnTo>
                    <a:pt x="13194" y="3800"/>
                  </a:lnTo>
                  <a:lnTo>
                    <a:pt x="13515" y="4508"/>
                  </a:lnTo>
                  <a:lnTo>
                    <a:pt x="14423" y="4508"/>
                  </a:lnTo>
                  <a:lnTo>
                    <a:pt x="13667" y="2930"/>
                  </a:lnTo>
                  <a:lnTo>
                    <a:pt x="13137" y="1522"/>
                  </a:lnTo>
                  <a:lnTo>
                    <a:pt x="10283" y="57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rgbClr val="C4B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2450354" y="3896024"/>
              <a:ext cx="495345" cy="325200"/>
            </a:xfrm>
            <a:custGeom>
              <a:avLst/>
              <a:gdLst/>
              <a:ahLst/>
              <a:cxnLst/>
              <a:rect l="l" t="t" r="r" b="b"/>
              <a:pathLst>
                <a:path w="2495" h="1638" extrusionOk="0">
                  <a:moveTo>
                    <a:pt x="642" y="1"/>
                  </a:moveTo>
                  <a:cubicBezTo>
                    <a:pt x="575" y="1"/>
                    <a:pt x="485" y="19"/>
                    <a:pt x="397" y="78"/>
                  </a:cubicBezTo>
                  <a:cubicBezTo>
                    <a:pt x="397" y="78"/>
                    <a:pt x="0" y="560"/>
                    <a:pt x="302" y="843"/>
                  </a:cubicBezTo>
                  <a:cubicBezTo>
                    <a:pt x="595" y="1117"/>
                    <a:pt x="1559" y="1609"/>
                    <a:pt x="2410" y="1637"/>
                  </a:cubicBezTo>
                  <a:lnTo>
                    <a:pt x="2495" y="1543"/>
                  </a:lnTo>
                  <a:lnTo>
                    <a:pt x="747" y="31"/>
                  </a:lnTo>
                  <a:cubicBezTo>
                    <a:pt x="747" y="17"/>
                    <a:pt x="705" y="1"/>
                    <a:pt x="642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2450354" y="3894832"/>
              <a:ext cx="313487" cy="292641"/>
            </a:xfrm>
            <a:custGeom>
              <a:avLst/>
              <a:gdLst/>
              <a:ahLst/>
              <a:cxnLst/>
              <a:rect l="l" t="t" r="r" b="b"/>
              <a:pathLst>
                <a:path w="1579" h="1474" extrusionOk="0">
                  <a:moveTo>
                    <a:pt x="662" y="1"/>
                  </a:moveTo>
                  <a:cubicBezTo>
                    <a:pt x="592" y="1"/>
                    <a:pt x="491" y="12"/>
                    <a:pt x="397" y="65"/>
                  </a:cubicBezTo>
                  <a:cubicBezTo>
                    <a:pt x="397" y="65"/>
                    <a:pt x="0" y="556"/>
                    <a:pt x="302" y="840"/>
                  </a:cubicBezTo>
                  <a:cubicBezTo>
                    <a:pt x="501" y="1010"/>
                    <a:pt x="992" y="1303"/>
                    <a:pt x="1578" y="1473"/>
                  </a:cubicBezTo>
                  <a:cubicBezTo>
                    <a:pt x="1531" y="1426"/>
                    <a:pt x="1484" y="1369"/>
                    <a:pt x="1437" y="1303"/>
                  </a:cubicBezTo>
                  <a:cubicBezTo>
                    <a:pt x="1181" y="953"/>
                    <a:pt x="1087" y="594"/>
                    <a:pt x="1162" y="367"/>
                  </a:cubicBezTo>
                  <a:lnTo>
                    <a:pt x="756" y="8"/>
                  </a:lnTo>
                  <a:cubicBezTo>
                    <a:pt x="756" y="8"/>
                    <a:pt x="719" y="1"/>
                    <a:pt x="662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1778513" y="3452695"/>
              <a:ext cx="949593" cy="1061170"/>
            </a:xfrm>
            <a:custGeom>
              <a:avLst/>
              <a:gdLst/>
              <a:ahLst/>
              <a:cxnLst/>
              <a:rect l="l" t="t" r="r" b="b"/>
              <a:pathLst>
                <a:path w="4783" h="5345" extrusionOk="0">
                  <a:moveTo>
                    <a:pt x="3037" y="0"/>
                  </a:moveTo>
                  <a:cubicBezTo>
                    <a:pt x="2985" y="0"/>
                    <a:pt x="2927" y="14"/>
                    <a:pt x="2864" y="43"/>
                  </a:cubicBezTo>
                  <a:cubicBezTo>
                    <a:pt x="2524" y="194"/>
                    <a:pt x="2288" y="988"/>
                    <a:pt x="1768" y="1479"/>
                  </a:cubicBezTo>
                  <a:cubicBezTo>
                    <a:pt x="1" y="3209"/>
                    <a:pt x="785" y="5344"/>
                    <a:pt x="785" y="5344"/>
                  </a:cubicBezTo>
                  <a:lnTo>
                    <a:pt x="4707" y="5344"/>
                  </a:lnTo>
                  <a:cubicBezTo>
                    <a:pt x="4754" y="4579"/>
                    <a:pt x="4783" y="3624"/>
                    <a:pt x="3932" y="2330"/>
                  </a:cubicBezTo>
                  <a:cubicBezTo>
                    <a:pt x="3602" y="1765"/>
                    <a:pt x="3639" y="0"/>
                    <a:pt x="3037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1906171" y="3582934"/>
              <a:ext cx="730013" cy="581906"/>
            </a:xfrm>
            <a:custGeom>
              <a:avLst/>
              <a:gdLst/>
              <a:ahLst/>
              <a:cxnLst/>
              <a:rect l="l" t="t" r="r" b="b"/>
              <a:pathLst>
                <a:path w="3677" h="2931" extrusionOk="0">
                  <a:moveTo>
                    <a:pt x="1720" y="1"/>
                  </a:moveTo>
                  <a:cubicBezTo>
                    <a:pt x="1550" y="266"/>
                    <a:pt x="1361" y="577"/>
                    <a:pt x="1116" y="823"/>
                  </a:cubicBezTo>
                  <a:cubicBezTo>
                    <a:pt x="407" y="1523"/>
                    <a:pt x="104" y="2279"/>
                    <a:pt x="0" y="2931"/>
                  </a:cubicBezTo>
                  <a:cubicBezTo>
                    <a:pt x="407" y="2326"/>
                    <a:pt x="1201" y="1901"/>
                    <a:pt x="2117" y="1901"/>
                  </a:cubicBezTo>
                  <a:cubicBezTo>
                    <a:pt x="2722" y="1901"/>
                    <a:pt x="3261" y="2080"/>
                    <a:pt x="3677" y="2364"/>
                  </a:cubicBezTo>
                  <a:cubicBezTo>
                    <a:pt x="3573" y="2137"/>
                    <a:pt x="3440" y="1901"/>
                    <a:pt x="3280" y="1664"/>
                  </a:cubicBezTo>
                  <a:cubicBezTo>
                    <a:pt x="3251" y="1626"/>
                    <a:pt x="3232" y="1579"/>
                    <a:pt x="3214" y="1523"/>
                  </a:cubicBezTo>
                  <a:cubicBezTo>
                    <a:pt x="2817" y="1428"/>
                    <a:pt x="2363" y="1088"/>
                    <a:pt x="2023" y="587"/>
                  </a:cubicBezTo>
                  <a:cubicBezTo>
                    <a:pt x="1890" y="388"/>
                    <a:pt x="1787" y="190"/>
                    <a:pt x="1720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1774741" y="3727467"/>
              <a:ext cx="945821" cy="786397"/>
            </a:xfrm>
            <a:custGeom>
              <a:avLst/>
              <a:gdLst/>
              <a:ahLst/>
              <a:cxnLst/>
              <a:rect l="l" t="t" r="r" b="b"/>
              <a:pathLst>
                <a:path w="4764" h="3961" extrusionOk="0">
                  <a:moveTo>
                    <a:pt x="1872" y="1"/>
                  </a:moveTo>
                  <a:cubicBezTo>
                    <a:pt x="1834" y="38"/>
                    <a:pt x="1806" y="76"/>
                    <a:pt x="1778" y="95"/>
                  </a:cubicBezTo>
                  <a:cubicBezTo>
                    <a:pt x="1" y="1825"/>
                    <a:pt x="795" y="3960"/>
                    <a:pt x="795" y="3960"/>
                  </a:cubicBezTo>
                  <a:lnTo>
                    <a:pt x="4717" y="3960"/>
                  </a:lnTo>
                  <a:cubicBezTo>
                    <a:pt x="4754" y="3582"/>
                    <a:pt x="4764" y="3148"/>
                    <a:pt x="4669" y="2647"/>
                  </a:cubicBezTo>
                  <a:cubicBezTo>
                    <a:pt x="4537" y="3195"/>
                    <a:pt x="4225" y="3592"/>
                    <a:pt x="3772" y="3715"/>
                  </a:cubicBezTo>
                  <a:cubicBezTo>
                    <a:pt x="3693" y="3734"/>
                    <a:pt x="3612" y="3744"/>
                    <a:pt x="3532" y="3744"/>
                  </a:cubicBezTo>
                  <a:cubicBezTo>
                    <a:pt x="2831" y="3744"/>
                    <a:pt x="2096" y="3031"/>
                    <a:pt x="1825" y="2014"/>
                  </a:cubicBezTo>
                  <a:cubicBezTo>
                    <a:pt x="1645" y="1333"/>
                    <a:pt x="1702" y="672"/>
                    <a:pt x="1948" y="227"/>
                  </a:cubicBezTo>
                  <a:cubicBezTo>
                    <a:pt x="1919" y="161"/>
                    <a:pt x="1891" y="76"/>
                    <a:pt x="1872" y="1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2221444" y="3789410"/>
              <a:ext cx="450476" cy="337907"/>
            </a:xfrm>
            <a:custGeom>
              <a:avLst/>
              <a:gdLst/>
              <a:ahLst/>
              <a:cxnLst/>
              <a:rect l="l" t="t" r="r" b="b"/>
              <a:pathLst>
                <a:path w="2269" h="1702" extrusionOk="0">
                  <a:moveTo>
                    <a:pt x="66" y="1"/>
                  </a:moveTo>
                  <a:lnTo>
                    <a:pt x="0" y="964"/>
                  </a:lnTo>
                  <a:cubicBezTo>
                    <a:pt x="244" y="916"/>
                    <a:pt x="463" y="895"/>
                    <a:pt x="661" y="895"/>
                  </a:cubicBezTo>
                  <a:cubicBezTo>
                    <a:pt x="1890" y="895"/>
                    <a:pt x="2268" y="1702"/>
                    <a:pt x="2268" y="1702"/>
                  </a:cubicBezTo>
                  <a:lnTo>
                    <a:pt x="1928" y="634"/>
                  </a:lnTo>
                  <a:cubicBezTo>
                    <a:pt x="1869" y="644"/>
                    <a:pt x="1808" y="649"/>
                    <a:pt x="1745" y="649"/>
                  </a:cubicBezTo>
                  <a:cubicBezTo>
                    <a:pt x="1019" y="649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2240106" y="3793182"/>
              <a:ext cx="369871" cy="157438"/>
            </a:xfrm>
            <a:custGeom>
              <a:avLst/>
              <a:gdLst/>
              <a:ahLst/>
              <a:cxnLst/>
              <a:rect l="l" t="t" r="r" b="b"/>
              <a:pathLst>
                <a:path w="1863" h="793" extrusionOk="0">
                  <a:moveTo>
                    <a:pt x="1" y="0"/>
                  </a:moveTo>
                  <a:cubicBezTo>
                    <a:pt x="199" y="133"/>
                    <a:pt x="511" y="596"/>
                    <a:pt x="993" y="719"/>
                  </a:cubicBezTo>
                  <a:cubicBezTo>
                    <a:pt x="1169" y="768"/>
                    <a:pt x="1349" y="792"/>
                    <a:pt x="1519" y="792"/>
                  </a:cubicBezTo>
                  <a:cubicBezTo>
                    <a:pt x="1640" y="792"/>
                    <a:pt x="1756" y="780"/>
                    <a:pt x="1862" y="756"/>
                  </a:cubicBezTo>
                  <a:lnTo>
                    <a:pt x="1815" y="615"/>
                  </a:lnTo>
                  <a:cubicBezTo>
                    <a:pt x="1757" y="626"/>
                    <a:pt x="1697" y="631"/>
                    <a:pt x="1634" y="631"/>
                  </a:cubicBezTo>
                  <a:cubicBezTo>
                    <a:pt x="1009" y="631"/>
                    <a:pt x="181" y="121"/>
                    <a:pt x="1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2590917" y="3364744"/>
              <a:ext cx="144732" cy="117136"/>
            </a:xfrm>
            <a:custGeom>
              <a:avLst/>
              <a:gdLst/>
              <a:ahLst/>
              <a:cxnLst/>
              <a:rect l="l" t="t" r="r" b="b"/>
              <a:pathLst>
                <a:path w="729" h="590" extrusionOk="0">
                  <a:moveTo>
                    <a:pt x="378" y="1"/>
                  </a:moveTo>
                  <a:cubicBezTo>
                    <a:pt x="164" y="1"/>
                    <a:pt x="1" y="401"/>
                    <a:pt x="1" y="401"/>
                  </a:cubicBezTo>
                  <a:lnTo>
                    <a:pt x="521" y="590"/>
                  </a:lnTo>
                  <a:cubicBezTo>
                    <a:pt x="521" y="590"/>
                    <a:pt x="729" y="155"/>
                    <a:pt x="464" y="23"/>
                  </a:cubicBezTo>
                  <a:cubicBezTo>
                    <a:pt x="435" y="7"/>
                    <a:pt x="406" y="1"/>
                    <a:pt x="378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2632212" y="3403458"/>
              <a:ext cx="73656" cy="80407"/>
            </a:xfrm>
            <a:custGeom>
              <a:avLst/>
              <a:gdLst/>
              <a:ahLst/>
              <a:cxnLst/>
              <a:rect l="l" t="t" r="r" b="b"/>
              <a:pathLst>
                <a:path w="371" h="405" extrusionOk="0">
                  <a:moveTo>
                    <a:pt x="187" y="1"/>
                  </a:moveTo>
                  <a:cubicBezTo>
                    <a:pt x="67" y="1"/>
                    <a:pt x="1" y="281"/>
                    <a:pt x="1" y="281"/>
                  </a:cubicBezTo>
                  <a:lnTo>
                    <a:pt x="265" y="404"/>
                  </a:lnTo>
                  <a:lnTo>
                    <a:pt x="265" y="404"/>
                  </a:lnTo>
                  <a:cubicBezTo>
                    <a:pt x="270" y="385"/>
                    <a:pt x="370" y="105"/>
                    <a:pt x="237" y="17"/>
                  </a:cubicBezTo>
                  <a:cubicBezTo>
                    <a:pt x="219" y="6"/>
                    <a:pt x="203" y="1"/>
                    <a:pt x="187" y="1"/>
                  </a:cubicBezTo>
                  <a:close/>
                  <a:moveTo>
                    <a:pt x="265" y="404"/>
                  </a:moveTo>
                  <a:cubicBezTo>
                    <a:pt x="265" y="405"/>
                    <a:pt x="265" y="405"/>
                    <a:pt x="265" y="405"/>
                  </a:cubicBezTo>
                  <a:cubicBezTo>
                    <a:pt x="265" y="405"/>
                    <a:pt x="265" y="405"/>
                    <a:pt x="265" y="404"/>
                  </a:cubicBezTo>
                  <a:lnTo>
                    <a:pt x="265" y="404"/>
                  </a:ln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2018740" y="3723695"/>
              <a:ext cx="268419" cy="788184"/>
            </a:xfrm>
            <a:custGeom>
              <a:avLst/>
              <a:gdLst/>
              <a:ahLst/>
              <a:cxnLst/>
              <a:rect l="l" t="t" r="r" b="b"/>
              <a:pathLst>
                <a:path w="1352" h="3970" extrusionOk="0">
                  <a:moveTo>
                    <a:pt x="662" y="1"/>
                  </a:moveTo>
                  <a:cubicBezTo>
                    <a:pt x="208" y="341"/>
                    <a:pt x="0" y="814"/>
                    <a:pt x="0" y="814"/>
                  </a:cubicBezTo>
                  <a:cubicBezTo>
                    <a:pt x="48" y="1957"/>
                    <a:pt x="1012" y="3970"/>
                    <a:pt x="1012" y="3970"/>
                  </a:cubicBezTo>
                  <a:lnTo>
                    <a:pt x="1172" y="3970"/>
                  </a:lnTo>
                  <a:cubicBezTo>
                    <a:pt x="1040" y="1560"/>
                    <a:pt x="1352" y="851"/>
                    <a:pt x="1352" y="710"/>
                  </a:cubicBezTo>
                  <a:cubicBezTo>
                    <a:pt x="1352" y="332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2018740" y="3723695"/>
              <a:ext cx="232882" cy="788184"/>
            </a:xfrm>
            <a:custGeom>
              <a:avLst/>
              <a:gdLst/>
              <a:ahLst/>
              <a:cxnLst/>
              <a:rect l="l" t="t" r="r" b="b"/>
              <a:pathLst>
                <a:path w="1173" h="3970" extrusionOk="0">
                  <a:moveTo>
                    <a:pt x="662" y="1"/>
                  </a:moveTo>
                  <a:cubicBezTo>
                    <a:pt x="208" y="341"/>
                    <a:pt x="0" y="814"/>
                    <a:pt x="0" y="814"/>
                  </a:cubicBezTo>
                  <a:cubicBezTo>
                    <a:pt x="48" y="1957"/>
                    <a:pt x="1002" y="3970"/>
                    <a:pt x="1002" y="3970"/>
                  </a:cubicBezTo>
                  <a:lnTo>
                    <a:pt x="1172" y="3970"/>
                  </a:lnTo>
                  <a:cubicBezTo>
                    <a:pt x="1163" y="3592"/>
                    <a:pt x="1153" y="3261"/>
                    <a:pt x="1134" y="2959"/>
                  </a:cubicBezTo>
                  <a:cubicBezTo>
                    <a:pt x="785" y="2902"/>
                    <a:pt x="445" y="2278"/>
                    <a:pt x="369" y="1494"/>
                  </a:cubicBezTo>
                  <a:cubicBezTo>
                    <a:pt x="293" y="832"/>
                    <a:pt x="445" y="256"/>
                    <a:pt x="690" y="10"/>
                  </a:cubicBezTo>
                  <a:cubicBezTo>
                    <a:pt x="681" y="1"/>
                    <a:pt x="662" y="1"/>
                    <a:pt x="662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2362006" y="3436216"/>
              <a:ext cx="473109" cy="499117"/>
            </a:xfrm>
            <a:custGeom>
              <a:avLst/>
              <a:gdLst/>
              <a:ahLst/>
              <a:cxnLst/>
              <a:rect l="l" t="t" r="r" b="b"/>
              <a:pathLst>
                <a:path w="2383" h="2514" extrusionOk="0">
                  <a:moveTo>
                    <a:pt x="831" y="0"/>
                  </a:moveTo>
                  <a:cubicBezTo>
                    <a:pt x="553" y="0"/>
                    <a:pt x="303" y="52"/>
                    <a:pt x="180" y="97"/>
                  </a:cubicBezTo>
                  <a:cubicBezTo>
                    <a:pt x="1" y="702"/>
                    <a:pt x="58" y="1515"/>
                    <a:pt x="369" y="2176"/>
                  </a:cubicBezTo>
                  <a:cubicBezTo>
                    <a:pt x="532" y="2376"/>
                    <a:pt x="955" y="2514"/>
                    <a:pt x="1373" y="2514"/>
                  </a:cubicBezTo>
                  <a:cubicBezTo>
                    <a:pt x="1829" y="2514"/>
                    <a:pt x="2279" y="2350"/>
                    <a:pt x="2382" y="1921"/>
                  </a:cubicBezTo>
                  <a:cubicBezTo>
                    <a:pt x="2382" y="1222"/>
                    <a:pt x="1863" y="381"/>
                    <a:pt x="1702" y="258"/>
                  </a:cubicBezTo>
                  <a:cubicBezTo>
                    <a:pt x="1466" y="61"/>
                    <a:pt x="1132" y="0"/>
                    <a:pt x="831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2378882" y="3787623"/>
              <a:ext cx="454248" cy="146519"/>
            </a:xfrm>
            <a:custGeom>
              <a:avLst/>
              <a:gdLst/>
              <a:ahLst/>
              <a:cxnLst/>
              <a:rect l="l" t="t" r="r" b="b"/>
              <a:pathLst>
                <a:path w="2288" h="738" extrusionOk="0">
                  <a:moveTo>
                    <a:pt x="1" y="0"/>
                  </a:moveTo>
                  <a:lnTo>
                    <a:pt x="1" y="0"/>
                  </a:lnTo>
                  <a:cubicBezTo>
                    <a:pt x="29" y="104"/>
                    <a:pt x="190" y="302"/>
                    <a:pt x="237" y="406"/>
                  </a:cubicBezTo>
                  <a:cubicBezTo>
                    <a:pt x="398" y="602"/>
                    <a:pt x="818" y="738"/>
                    <a:pt x="1239" y="738"/>
                  </a:cubicBezTo>
                  <a:cubicBezTo>
                    <a:pt x="1711" y="738"/>
                    <a:pt x="2183" y="568"/>
                    <a:pt x="2288" y="123"/>
                  </a:cubicBezTo>
                  <a:lnTo>
                    <a:pt x="2288" y="38"/>
                  </a:lnTo>
                  <a:cubicBezTo>
                    <a:pt x="2099" y="283"/>
                    <a:pt x="1719" y="378"/>
                    <a:pt x="1319" y="378"/>
                  </a:cubicBezTo>
                  <a:cubicBezTo>
                    <a:pt x="779" y="378"/>
                    <a:pt x="202" y="206"/>
                    <a:pt x="1" y="0"/>
                  </a:cubicBezTo>
                  <a:close/>
                </a:path>
              </a:pathLst>
            </a:custGeom>
            <a:solidFill>
              <a:srgbClr val="D3C0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1846015" y="4209511"/>
              <a:ext cx="340289" cy="302567"/>
            </a:xfrm>
            <a:custGeom>
              <a:avLst/>
              <a:gdLst/>
              <a:ahLst/>
              <a:cxnLst/>
              <a:rect l="l" t="t" r="r" b="b"/>
              <a:pathLst>
                <a:path w="1714" h="1524" extrusionOk="0">
                  <a:moveTo>
                    <a:pt x="340" y="1"/>
                  </a:moveTo>
                  <a:cubicBezTo>
                    <a:pt x="337" y="1"/>
                    <a:pt x="334" y="1"/>
                    <a:pt x="332" y="1"/>
                  </a:cubicBezTo>
                  <a:cubicBezTo>
                    <a:pt x="114" y="49"/>
                    <a:pt x="1" y="1013"/>
                    <a:pt x="114" y="1523"/>
                  </a:cubicBezTo>
                  <a:lnTo>
                    <a:pt x="1711" y="1523"/>
                  </a:lnTo>
                  <a:cubicBezTo>
                    <a:pt x="1712" y="1523"/>
                    <a:pt x="1712" y="1523"/>
                    <a:pt x="1712" y="1523"/>
                  </a:cubicBezTo>
                  <a:cubicBezTo>
                    <a:pt x="1714" y="1523"/>
                    <a:pt x="567" y="1"/>
                    <a:pt x="34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1857331" y="4299844"/>
              <a:ext cx="330362" cy="214021"/>
            </a:xfrm>
            <a:custGeom>
              <a:avLst/>
              <a:gdLst/>
              <a:ahLst/>
              <a:cxnLst/>
              <a:rect l="l" t="t" r="r" b="b"/>
              <a:pathLst>
                <a:path w="1664" h="1078" extrusionOk="0">
                  <a:moveTo>
                    <a:pt x="76" y="0"/>
                  </a:moveTo>
                  <a:cubicBezTo>
                    <a:pt x="10" y="331"/>
                    <a:pt x="1" y="784"/>
                    <a:pt x="76" y="1077"/>
                  </a:cubicBezTo>
                  <a:lnTo>
                    <a:pt x="1664" y="1077"/>
                  </a:lnTo>
                  <a:cubicBezTo>
                    <a:pt x="1664" y="1077"/>
                    <a:pt x="1617" y="1021"/>
                    <a:pt x="1560" y="936"/>
                  </a:cubicBezTo>
                  <a:cubicBezTo>
                    <a:pt x="1515" y="974"/>
                    <a:pt x="1454" y="992"/>
                    <a:pt x="1382" y="992"/>
                  </a:cubicBezTo>
                  <a:cubicBezTo>
                    <a:pt x="1134" y="992"/>
                    <a:pt x="753" y="781"/>
                    <a:pt x="416" y="444"/>
                  </a:cubicBezTo>
                  <a:cubicBezTo>
                    <a:pt x="275" y="293"/>
                    <a:pt x="152" y="142"/>
                    <a:pt x="76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2823599" y="4412414"/>
              <a:ext cx="108996" cy="101451"/>
            </a:xfrm>
            <a:custGeom>
              <a:avLst/>
              <a:gdLst/>
              <a:ahLst/>
              <a:cxnLst/>
              <a:rect l="l" t="t" r="r" b="b"/>
              <a:pathLst>
                <a:path w="549" h="511" extrusionOk="0">
                  <a:moveTo>
                    <a:pt x="355" y="0"/>
                  </a:moveTo>
                  <a:cubicBezTo>
                    <a:pt x="177" y="0"/>
                    <a:pt x="10" y="510"/>
                    <a:pt x="1" y="510"/>
                  </a:cubicBezTo>
                  <a:lnTo>
                    <a:pt x="473" y="510"/>
                  </a:lnTo>
                  <a:cubicBezTo>
                    <a:pt x="473" y="510"/>
                    <a:pt x="549" y="19"/>
                    <a:pt x="360" y="0"/>
                  </a:cubicBezTo>
                  <a:cubicBezTo>
                    <a:pt x="358" y="0"/>
                    <a:pt x="357" y="0"/>
                    <a:pt x="355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2093786" y="4410428"/>
              <a:ext cx="97679" cy="101650"/>
            </a:xfrm>
            <a:custGeom>
              <a:avLst/>
              <a:gdLst/>
              <a:ahLst/>
              <a:cxnLst/>
              <a:rect l="l" t="t" r="r" b="b"/>
              <a:pathLst>
                <a:path w="492" h="512" extrusionOk="0">
                  <a:moveTo>
                    <a:pt x="194" y="1"/>
                  </a:moveTo>
                  <a:cubicBezTo>
                    <a:pt x="193" y="1"/>
                    <a:pt x="191" y="1"/>
                    <a:pt x="189" y="1"/>
                  </a:cubicBezTo>
                  <a:cubicBezTo>
                    <a:pt x="0" y="10"/>
                    <a:pt x="19" y="511"/>
                    <a:pt x="19" y="511"/>
                  </a:cubicBezTo>
                  <a:lnTo>
                    <a:pt x="492" y="511"/>
                  </a:lnTo>
                  <a:cubicBezTo>
                    <a:pt x="488" y="502"/>
                    <a:pt x="377" y="1"/>
                    <a:pt x="194" y="1"/>
                  </a:cubicBezTo>
                  <a:close/>
                  <a:moveTo>
                    <a:pt x="492" y="511"/>
                  </a:moveTo>
                  <a:lnTo>
                    <a:pt x="492" y="511"/>
                  </a:lnTo>
                  <a:cubicBezTo>
                    <a:pt x="492" y="511"/>
                    <a:pt x="492" y="511"/>
                    <a:pt x="492" y="511"/>
                  </a:cubicBezTo>
                  <a:cubicBezTo>
                    <a:pt x="492" y="511"/>
                    <a:pt x="492" y="511"/>
                    <a:pt x="492" y="511"/>
                  </a:cubicBezTo>
                  <a:close/>
                </a:path>
              </a:pathLst>
            </a:custGeom>
            <a:solidFill>
              <a:srgbClr val="7A6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7"/>
            <p:cNvSpPr/>
            <p:nvPr/>
          </p:nvSpPr>
          <p:spPr>
            <a:xfrm>
              <a:off x="2453928" y="3537072"/>
              <a:ext cx="170939" cy="215609"/>
            </a:xfrm>
            <a:custGeom>
              <a:avLst/>
              <a:gdLst/>
              <a:ahLst/>
              <a:cxnLst/>
              <a:rect l="l" t="t" r="r" b="b"/>
              <a:pathLst>
                <a:path w="861" h="1086" extrusionOk="0">
                  <a:moveTo>
                    <a:pt x="400" y="1"/>
                  </a:moveTo>
                  <a:cubicBezTo>
                    <a:pt x="384" y="1"/>
                    <a:pt x="367" y="2"/>
                    <a:pt x="351" y="5"/>
                  </a:cubicBezTo>
                  <a:cubicBezTo>
                    <a:pt x="143" y="43"/>
                    <a:pt x="1" y="308"/>
                    <a:pt x="48" y="610"/>
                  </a:cubicBezTo>
                  <a:cubicBezTo>
                    <a:pt x="93" y="885"/>
                    <a:pt x="270" y="1085"/>
                    <a:pt x="464" y="1085"/>
                  </a:cubicBezTo>
                  <a:cubicBezTo>
                    <a:pt x="476" y="1085"/>
                    <a:pt x="489" y="1084"/>
                    <a:pt x="502" y="1083"/>
                  </a:cubicBezTo>
                  <a:cubicBezTo>
                    <a:pt x="719" y="1045"/>
                    <a:pt x="861" y="771"/>
                    <a:pt x="814" y="478"/>
                  </a:cubicBezTo>
                  <a:cubicBezTo>
                    <a:pt x="770" y="207"/>
                    <a:pt x="597" y="1"/>
                    <a:pt x="400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2656632" y="3529131"/>
              <a:ext cx="125871" cy="196153"/>
            </a:xfrm>
            <a:custGeom>
              <a:avLst/>
              <a:gdLst/>
              <a:ahLst/>
              <a:cxnLst/>
              <a:rect l="l" t="t" r="r" b="b"/>
              <a:pathLst>
                <a:path w="634" h="988" extrusionOk="0">
                  <a:moveTo>
                    <a:pt x="201" y="0"/>
                  </a:moveTo>
                  <a:cubicBezTo>
                    <a:pt x="187" y="0"/>
                    <a:pt x="174" y="2"/>
                    <a:pt x="161" y="7"/>
                  </a:cubicBezTo>
                  <a:cubicBezTo>
                    <a:pt x="29" y="45"/>
                    <a:pt x="1" y="291"/>
                    <a:pt x="86" y="565"/>
                  </a:cubicBezTo>
                  <a:cubicBezTo>
                    <a:pt x="170" y="811"/>
                    <a:pt x="316" y="988"/>
                    <a:pt x="434" y="988"/>
                  </a:cubicBezTo>
                  <a:cubicBezTo>
                    <a:pt x="447" y="988"/>
                    <a:pt x="460" y="986"/>
                    <a:pt x="473" y="981"/>
                  </a:cubicBezTo>
                  <a:cubicBezTo>
                    <a:pt x="605" y="943"/>
                    <a:pt x="634" y="688"/>
                    <a:pt x="549" y="423"/>
                  </a:cubicBezTo>
                  <a:cubicBezTo>
                    <a:pt x="464" y="177"/>
                    <a:pt x="318" y="0"/>
                    <a:pt x="201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2303836" y="3366332"/>
              <a:ext cx="153865" cy="141754"/>
            </a:xfrm>
            <a:custGeom>
              <a:avLst/>
              <a:gdLst/>
              <a:ahLst/>
              <a:cxnLst/>
              <a:rect l="l" t="t" r="r" b="b"/>
              <a:pathLst>
                <a:path w="775" h="714" extrusionOk="0">
                  <a:moveTo>
                    <a:pt x="396" y="0"/>
                  </a:moveTo>
                  <a:cubicBezTo>
                    <a:pt x="360" y="0"/>
                    <a:pt x="323" y="10"/>
                    <a:pt x="284" y="33"/>
                  </a:cubicBezTo>
                  <a:cubicBezTo>
                    <a:pt x="1" y="213"/>
                    <a:pt x="218" y="714"/>
                    <a:pt x="218" y="714"/>
                  </a:cubicBezTo>
                  <a:lnTo>
                    <a:pt x="766" y="402"/>
                  </a:lnTo>
                  <a:cubicBezTo>
                    <a:pt x="775" y="402"/>
                    <a:pt x="621" y="0"/>
                    <a:pt x="396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2343344" y="3411796"/>
              <a:ext cx="103437" cy="94503"/>
            </a:xfrm>
            <a:custGeom>
              <a:avLst/>
              <a:gdLst/>
              <a:ahLst/>
              <a:cxnLst/>
              <a:rect l="l" t="t" r="r" b="b"/>
              <a:pathLst>
                <a:path w="521" h="476" extrusionOk="0">
                  <a:moveTo>
                    <a:pt x="520" y="268"/>
                  </a:moveTo>
                  <a:lnTo>
                    <a:pt x="520" y="268"/>
                  </a:lnTo>
                  <a:lnTo>
                    <a:pt x="520" y="268"/>
                  </a:ln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lose/>
                  <a:moveTo>
                    <a:pt x="262" y="0"/>
                  </a:moveTo>
                  <a:cubicBezTo>
                    <a:pt x="239" y="0"/>
                    <a:pt x="215" y="7"/>
                    <a:pt x="189" y="22"/>
                  </a:cubicBezTo>
                  <a:cubicBezTo>
                    <a:pt x="0" y="145"/>
                    <a:pt x="152" y="475"/>
                    <a:pt x="152" y="475"/>
                  </a:cubicBezTo>
                  <a:lnTo>
                    <a:pt x="520" y="268"/>
                  </a:lnTo>
                  <a:lnTo>
                    <a:pt x="520" y="268"/>
                  </a:lnTo>
                  <a:cubicBezTo>
                    <a:pt x="515" y="263"/>
                    <a:pt x="410" y="0"/>
                    <a:pt x="26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1919274" y="3012344"/>
              <a:ext cx="101451" cy="193969"/>
            </a:xfrm>
            <a:custGeom>
              <a:avLst/>
              <a:gdLst/>
              <a:ahLst/>
              <a:cxnLst/>
              <a:rect l="l" t="t" r="r" b="b"/>
              <a:pathLst>
                <a:path w="511" h="977" extrusionOk="0">
                  <a:moveTo>
                    <a:pt x="77" y="1"/>
                  </a:moveTo>
                  <a:cubicBezTo>
                    <a:pt x="73" y="1"/>
                    <a:pt x="70" y="1"/>
                    <a:pt x="67" y="2"/>
                  </a:cubicBezTo>
                  <a:cubicBezTo>
                    <a:pt x="0" y="30"/>
                    <a:pt x="29" y="267"/>
                    <a:pt x="123" y="531"/>
                  </a:cubicBezTo>
                  <a:cubicBezTo>
                    <a:pt x="232" y="784"/>
                    <a:pt x="366" y="977"/>
                    <a:pt x="427" y="977"/>
                  </a:cubicBezTo>
                  <a:cubicBezTo>
                    <a:pt x="430" y="977"/>
                    <a:pt x="433" y="976"/>
                    <a:pt x="435" y="975"/>
                  </a:cubicBezTo>
                  <a:cubicBezTo>
                    <a:pt x="511" y="947"/>
                    <a:pt x="482" y="711"/>
                    <a:pt x="379" y="437"/>
                  </a:cubicBezTo>
                  <a:cubicBezTo>
                    <a:pt x="270" y="193"/>
                    <a:pt x="153" y="1"/>
                    <a:pt x="77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692131" y="3990129"/>
              <a:ext cx="672041" cy="137188"/>
            </a:xfrm>
            <a:custGeom>
              <a:avLst/>
              <a:gdLst/>
              <a:ahLst/>
              <a:cxnLst/>
              <a:rect l="l" t="t" r="r" b="b"/>
              <a:pathLst>
                <a:path w="3385" h="691" extrusionOk="0">
                  <a:moveTo>
                    <a:pt x="1485" y="1"/>
                  </a:moveTo>
                  <a:lnTo>
                    <a:pt x="766" y="180"/>
                  </a:lnTo>
                  <a:lnTo>
                    <a:pt x="1" y="691"/>
                  </a:lnTo>
                  <a:lnTo>
                    <a:pt x="549" y="691"/>
                  </a:lnTo>
                  <a:lnTo>
                    <a:pt x="993" y="303"/>
                  </a:lnTo>
                  <a:lnTo>
                    <a:pt x="1711" y="133"/>
                  </a:lnTo>
                  <a:lnTo>
                    <a:pt x="3384" y="29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862871" y="3971467"/>
              <a:ext cx="621216" cy="163394"/>
            </a:xfrm>
            <a:custGeom>
              <a:avLst/>
              <a:gdLst/>
              <a:ahLst/>
              <a:cxnLst/>
              <a:rect l="l" t="t" r="r" b="b"/>
              <a:pathLst>
                <a:path w="3129" h="823" extrusionOk="0">
                  <a:moveTo>
                    <a:pt x="1" y="0"/>
                  </a:moveTo>
                  <a:lnTo>
                    <a:pt x="1173" y="331"/>
                  </a:lnTo>
                  <a:lnTo>
                    <a:pt x="2401" y="822"/>
                  </a:lnTo>
                  <a:lnTo>
                    <a:pt x="3129" y="690"/>
                  </a:lnTo>
                  <a:lnTo>
                    <a:pt x="2345" y="643"/>
                  </a:lnTo>
                  <a:lnTo>
                    <a:pt x="1210" y="284"/>
                  </a:lnTo>
                  <a:lnTo>
                    <a:pt x="719" y="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63570" y="4192834"/>
              <a:ext cx="463778" cy="227124"/>
            </a:xfrm>
            <a:custGeom>
              <a:avLst/>
              <a:gdLst/>
              <a:ahLst/>
              <a:cxnLst/>
              <a:rect l="l" t="t" r="r" b="b"/>
              <a:pathLst>
                <a:path w="2336" h="1144" extrusionOk="0">
                  <a:moveTo>
                    <a:pt x="2335" y="0"/>
                  </a:moveTo>
                  <a:lnTo>
                    <a:pt x="1655" y="152"/>
                  </a:lnTo>
                  <a:lnTo>
                    <a:pt x="757" y="38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851" y="586"/>
                  </a:lnTo>
                  <a:lnTo>
                    <a:pt x="1409" y="463"/>
                  </a:lnTo>
                  <a:lnTo>
                    <a:pt x="1607" y="1144"/>
                  </a:lnTo>
                  <a:lnTo>
                    <a:pt x="2335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562687" y="4025866"/>
              <a:ext cx="238441" cy="108996"/>
            </a:xfrm>
            <a:custGeom>
              <a:avLst/>
              <a:gdLst/>
              <a:ahLst/>
              <a:cxnLst/>
              <a:rect l="l" t="t" r="r" b="b"/>
              <a:pathLst>
                <a:path w="1201" h="549" extrusionOk="0">
                  <a:moveTo>
                    <a:pt x="795" y="0"/>
                  </a:moveTo>
                  <a:lnTo>
                    <a:pt x="1" y="38"/>
                  </a:lnTo>
                  <a:lnTo>
                    <a:pt x="728" y="95"/>
                  </a:lnTo>
                  <a:lnTo>
                    <a:pt x="898" y="227"/>
                  </a:lnTo>
                  <a:lnTo>
                    <a:pt x="842" y="548"/>
                  </a:lnTo>
                  <a:lnTo>
                    <a:pt x="1201" y="293"/>
                  </a:lnTo>
                  <a:lnTo>
                    <a:pt x="965" y="152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634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21207" y="3768763"/>
              <a:ext cx="465565" cy="200917"/>
            </a:xfrm>
            <a:custGeom>
              <a:avLst/>
              <a:gdLst/>
              <a:ahLst/>
              <a:cxnLst/>
              <a:rect l="l" t="t" r="r" b="b"/>
              <a:pathLst>
                <a:path w="2345" h="1012" extrusionOk="0">
                  <a:moveTo>
                    <a:pt x="2344" y="1"/>
                  </a:moveTo>
                  <a:lnTo>
                    <a:pt x="776" y="19"/>
                  </a:lnTo>
                  <a:lnTo>
                    <a:pt x="1" y="624"/>
                  </a:lnTo>
                  <a:lnTo>
                    <a:pt x="596" y="1012"/>
                  </a:lnTo>
                  <a:lnTo>
                    <a:pt x="2278" y="435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67343" y="3774322"/>
              <a:ext cx="216006" cy="362326"/>
            </a:xfrm>
            <a:custGeom>
              <a:avLst/>
              <a:gdLst/>
              <a:ahLst/>
              <a:cxnLst/>
              <a:rect l="l" t="t" r="r" b="b"/>
              <a:pathLst>
                <a:path w="1088" h="1825" extrusionOk="0">
                  <a:moveTo>
                    <a:pt x="927" y="1"/>
                  </a:moveTo>
                  <a:lnTo>
                    <a:pt x="275" y="691"/>
                  </a:lnTo>
                  <a:lnTo>
                    <a:pt x="1" y="1825"/>
                  </a:lnTo>
                  <a:lnTo>
                    <a:pt x="1088" y="559"/>
                  </a:lnTo>
                  <a:lnTo>
                    <a:pt x="691" y="521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64487" y="3748115"/>
              <a:ext cx="1180291" cy="261074"/>
            </a:xfrm>
            <a:custGeom>
              <a:avLst/>
              <a:gdLst/>
              <a:ahLst/>
              <a:cxnLst/>
              <a:rect l="l" t="t" r="r" b="b"/>
              <a:pathLst>
                <a:path w="5945" h="1315" extrusionOk="0">
                  <a:moveTo>
                    <a:pt x="2164" y="1"/>
                  </a:moveTo>
                  <a:lnTo>
                    <a:pt x="1777" y="605"/>
                  </a:lnTo>
                  <a:lnTo>
                    <a:pt x="0" y="1314"/>
                  </a:lnTo>
                  <a:lnTo>
                    <a:pt x="0" y="1314"/>
                  </a:lnTo>
                  <a:lnTo>
                    <a:pt x="1342" y="1078"/>
                  </a:lnTo>
                  <a:lnTo>
                    <a:pt x="2457" y="700"/>
                  </a:lnTo>
                  <a:lnTo>
                    <a:pt x="5944" y="105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C4B2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671484" y="3706820"/>
              <a:ext cx="262860" cy="214219"/>
            </a:xfrm>
            <a:custGeom>
              <a:avLst/>
              <a:gdLst/>
              <a:ahLst/>
              <a:cxnLst/>
              <a:rect l="l" t="t" r="r" b="b"/>
              <a:pathLst>
                <a:path w="1324" h="1079" extrusionOk="0">
                  <a:moveTo>
                    <a:pt x="1324" y="1"/>
                  </a:moveTo>
                  <a:lnTo>
                    <a:pt x="1" y="1078"/>
                  </a:lnTo>
                  <a:lnTo>
                    <a:pt x="1" y="1078"/>
                  </a:lnTo>
                  <a:lnTo>
                    <a:pt x="1003" y="974"/>
                  </a:lnTo>
                  <a:lnTo>
                    <a:pt x="549" y="90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1799160" y="3094934"/>
              <a:ext cx="50825" cy="64325"/>
            </a:xfrm>
            <a:custGeom>
              <a:avLst/>
              <a:gdLst/>
              <a:ahLst/>
              <a:cxnLst/>
              <a:rect l="l" t="t" r="r" b="b"/>
              <a:pathLst>
                <a:path w="256" h="324" extrusionOk="0">
                  <a:moveTo>
                    <a:pt x="106" y="1"/>
                  </a:moveTo>
                  <a:cubicBezTo>
                    <a:pt x="102" y="1"/>
                    <a:pt x="99" y="1"/>
                    <a:pt x="95" y="2"/>
                  </a:cubicBezTo>
                  <a:cubicBezTo>
                    <a:pt x="29" y="11"/>
                    <a:pt x="1" y="96"/>
                    <a:pt x="20" y="181"/>
                  </a:cubicBezTo>
                  <a:cubicBezTo>
                    <a:pt x="46" y="253"/>
                    <a:pt x="98" y="324"/>
                    <a:pt x="152" y="324"/>
                  </a:cubicBezTo>
                  <a:cubicBezTo>
                    <a:pt x="155" y="324"/>
                    <a:pt x="158" y="324"/>
                    <a:pt x="161" y="323"/>
                  </a:cubicBezTo>
                  <a:cubicBezTo>
                    <a:pt x="227" y="304"/>
                    <a:pt x="256" y="219"/>
                    <a:pt x="237" y="144"/>
                  </a:cubicBezTo>
                  <a:cubicBezTo>
                    <a:pt x="210" y="64"/>
                    <a:pt x="159" y="1"/>
                    <a:pt x="10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1808492" y="3101883"/>
              <a:ext cx="35935" cy="48244"/>
            </a:xfrm>
            <a:custGeom>
              <a:avLst/>
              <a:gdLst/>
              <a:ahLst/>
              <a:cxnLst/>
              <a:rect l="l" t="t" r="r" b="b"/>
              <a:pathLst>
                <a:path w="181" h="243" extrusionOk="0">
                  <a:moveTo>
                    <a:pt x="84" y="0"/>
                  </a:moveTo>
                  <a:cubicBezTo>
                    <a:pt x="79" y="0"/>
                    <a:pt x="73" y="2"/>
                    <a:pt x="67" y="5"/>
                  </a:cubicBezTo>
                  <a:cubicBezTo>
                    <a:pt x="20" y="5"/>
                    <a:pt x="1" y="61"/>
                    <a:pt x="10" y="127"/>
                  </a:cubicBezTo>
                  <a:cubicBezTo>
                    <a:pt x="19" y="197"/>
                    <a:pt x="59" y="242"/>
                    <a:pt x="95" y="242"/>
                  </a:cubicBezTo>
                  <a:cubicBezTo>
                    <a:pt x="98" y="242"/>
                    <a:pt x="102" y="242"/>
                    <a:pt x="105" y="241"/>
                  </a:cubicBezTo>
                  <a:cubicBezTo>
                    <a:pt x="152" y="222"/>
                    <a:pt x="180" y="165"/>
                    <a:pt x="162" y="109"/>
                  </a:cubicBezTo>
                  <a:cubicBezTo>
                    <a:pt x="154" y="44"/>
                    <a:pt x="118" y="0"/>
                    <a:pt x="84" y="0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1827352" y="3106449"/>
              <a:ext cx="9530" cy="17074"/>
            </a:xfrm>
            <a:custGeom>
              <a:avLst/>
              <a:gdLst/>
              <a:ahLst/>
              <a:cxnLst/>
              <a:rect l="l" t="t" r="r" b="b"/>
              <a:pathLst>
                <a:path w="48" h="86" extrusionOk="0">
                  <a:moveTo>
                    <a:pt x="19" y="1"/>
                  </a:moveTo>
                  <a:cubicBezTo>
                    <a:pt x="10" y="1"/>
                    <a:pt x="0" y="29"/>
                    <a:pt x="10" y="48"/>
                  </a:cubicBezTo>
                  <a:cubicBezTo>
                    <a:pt x="10" y="76"/>
                    <a:pt x="19" y="86"/>
                    <a:pt x="29" y="86"/>
                  </a:cubicBezTo>
                  <a:cubicBezTo>
                    <a:pt x="29" y="76"/>
                    <a:pt x="48" y="57"/>
                    <a:pt x="48" y="38"/>
                  </a:cubicBezTo>
                  <a:cubicBezTo>
                    <a:pt x="48" y="10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1956797" y="3078059"/>
              <a:ext cx="37722" cy="61149"/>
            </a:xfrm>
            <a:custGeom>
              <a:avLst/>
              <a:gdLst/>
              <a:ahLst/>
              <a:cxnLst/>
              <a:rect l="l" t="t" r="r" b="b"/>
              <a:pathLst>
                <a:path w="190" h="308" extrusionOk="0">
                  <a:moveTo>
                    <a:pt x="56" y="1"/>
                  </a:moveTo>
                  <a:cubicBezTo>
                    <a:pt x="53" y="1"/>
                    <a:pt x="51" y="1"/>
                    <a:pt x="48" y="2"/>
                  </a:cubicBezTo>
                  <a:cubicBezTo>
                    <a:pt x="10" y="11"/>
                    <a:pt x="1" y="96"/>
                    <a:pt x="19" y="181"/>
                  </a:cubicBezTo>
                  <a:cubicBezTo>
                    <a:pt x="44" y="255"/>
                    <a:pt x="76" y="308"/>
                    <a:pt x="115" y="308"/>
                  </a:cubicBezTo>
                  <a:cubicBezTo>
                    <a:pt x="121" y="308"/>
                    <a:pt x="127" y="307"/>
                    <a:pt x="133" y="304"/>
                  </a:cubicBezTo>
                  <a:cubicBezTo>
                    <a:pt x="171" y="295"/>
                    <a:pt x="190" y="219"/>
                    <a:pt x="161" y="134"/>
                  </a:cubicBezTo>
                  <a:cubicBezTo>
                    <a:pt x="135" y="55"/>
                    <a:pt x="92" y="1"/>
                    <a:pt x="56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1960569" y="3082029"/>
              <a:ext cx="28391" cy="47053"/>
            </a:xfrm>
            <a:custGeom>
              <a:avLst/>
              <a:gdLst/>
              <a:ahLst/>
              <a:cxnLst/>
              <a:rect l="l" t="t" r="r" b="b"/>
              <a:pathLst>
                <a:path w="143" h="237" extrusionOk="0">
                  <a:moveTo>
                    <a:pt x="38" y="1"/>
                  </a:moveTo>
                  <a:cubicBezTo>
                    <a:pt x="10" y="20"/>
                    <a:pt x="0" y="76"/>
                    <a:pt x="10" y="133"/>
                  </a:cubicBezTo>
                  <a:cubicBezTo>
                    <a:pt x="29" y="190"/>
                    <a:pt x="57" y="237"/>
                    <a:pt x="95" y="237"/>
                  </a:cubicBezTo>
                  <a:cubicBezTo>
                    <a:pt x="133" y="227"/>
                    <a:pt x="142" y="171"/>
                    <a:pt x="123" y="114"/>
                  </a:cubicBezTo>
                  <a:cubicBezTo>
                    <a:pt x="104" y="48"/>
                    <a:pt x="76" y="1"/>
                    <a:pt x="38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1971886" y="3090765"/>
              <a:ext cx="7544" cy="16677"/>
            </a:xfrm>
            <a:custGeom>
              <a:avLst/>
              <a:gdLst/>
              <a:ahLst/>
              <a:cxnLst/>
              <a:rect l="l" t="t" r="r" b="b"/>
              <a:pathLst>
                <a:path w="38" h="84" extrusionOk="0">
                  <a:moveTo>
                    <a:pt x="22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0" y="4"/>
                    <a:pt x="0" y="32"/>
                    <a:pt x="10" y="61"/>
                  </a:cubicBezTo>
                  <a:cubicBezTo>
                    <a:pt x="10" y="74"/>
                    <a:pt x="20" y="83"/>
                    <a:pt x="29" y="83"/>
                  </a:cubicBezTo>
                  <a:cubicBezTo>
                    <a:pt x="32" y="83"/>
                    <a:pt x="35" y="82"/>
                    <a:pt x="38" y="80"/>
                  </a:cubicBezTo>
                  <a:lnTo>
                    <a:pt x="38" y="32"/>
                  </a:lnTo>
                  <a:cubicBezTo>
                    <a:pt x="38" y="11"/>
                    <a:pt x="33" y="0"/>
                    <a:pt x="22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701699" y="3599214"/>
              <a:ext cx="54597" cy="61149"/>
            </a:xfrm>
            <a:custGeom>
              <a:avLst/>
              <a:gdLst/>
              <a:ahLst/>
              <a:cxnLst/>
              <a:rect l="l" t="t" r="r" b="b"/>
              <a:pathLst>
                <a:path w="275" h="308" extrusionOk="0">
                  <a:moveTo>
                    <a:pt x="99" y="0"/>
                  </a:moveTo>
                  <a:cubicBezTo>
                    <a:pt x="91" y="0"/>
                    <a:pt x="83" y="2"/>
                    <a:pt x="76" y="4"/>
                  </a:cubicBezTo>
                  <a:cubicBezTo>
                    <a:pt x="10" y="13"/>
                    <a:pt x="0" y="99"/>
                    <a:pt x="38" y="174"/>
                  </a:cubicBezTo>
                  <a:cubicBezTo>
                    <a:pt x="73" y="253"/>
                    <a:pt x="133" y="307"/>
                    <a:pt x="186" y="307"/>
                  </a:cubicBezTo>
                  <a:cubicBezTo>
                    <a:pt x="191" y="307"/>
                    <a:pt x="195" y="307"/>
                    <a:pt x="199" y="306"/>
                  </a:cubicBezTo>
                  <a:cubicBezTo>
                    <a:pt x="265" y="306"/>
                    <a:pt x="274" y="221"/>
                    <a:pt x="237" y="127"/>
                  </a:cubicBezTo>
                  <a:cubicBezTo>
                    <a:pt x="204" y="53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713016" y="3603581"/>
              <a:ext cx="37722" cy="47251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47" y="1"/>
                  </a:moveTo>
                  <a:cubicBezTo>
                    <a:pt x="19" y="10"/>
                    <a:pt x="0" y="67"/>
                    <a:pt x="19" y="133"/>
                  </a:cubicBezTo>
                  <a:cubicBezTo>
                    <a:pt x="38" y="190"/>
                    <a:pt x="85" y="237"/>
                    <a:pt x="132" y="237"/>
                  </a:cubicBezTo>
                  <a:cubicBezTo>
                    <a:pt x="180" y="237"/>
                    <a:pt x="189" y="180"/>
                    <a:pt x="170" y="105"/>
                  </a:cubicBezTo>
                  <a:cubicBezTo>
                    <a:pt x="142" y="48"/>
                    <a:pt x="95" y="1"/>
                    <a:pt x="47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726119" y="3632965"/>
              <a:ext cx="11316" cy="16677"/>
            </a:xfrm>
            <a:custGeom>
              <a:avLst/>
              <a:gdLst/>
              <a:ahLst/>
              <a:cxnLst/>
              <a:rect l="l" t="t" r="r" b="b"/>
              <a:pathLst>
                <a:path w="57" h="84" extrusionOk="0">
                  <a:moveTo>
                    <a:pt x="17" y="1"/>
                  </a:moveTo>
                  <a:cubicBezTo>
                    <a:pt x="14" y="1"/>
                    <a:pt x="12" y="2"/>
                    <a:pt x="10" y="4"/>
                  </a:cubicBezTo>
                  <a:cubicBezTo>
                    <a:pt x="0" y="4"/>
                    <a:pt x="0" y="32"/>
                    <a:pt x="0" y="51"/>
                  </a:cubicBezTo>
                  <a:cubicBezTo>
                    <a:pt x="7" y="73"/>
                    <a:pt x="14" y="83"/>
                    <a:pt x="22" y="83"/>
                  </a:cubicBezTo>
                  <a:cubicBezTo>
                    <a:pt x="24" y="83"/>
                    <a:pt x="26" y="82"/>
                    <a:pt x="29" y="80"/>
                  </a:cubicBezTo>
                  <a:cubicBezTo>
                    <a:pt x="57" y="70"/>
                    <a:pt x="57" y="42"/>
                    <a:pt x="48" y="32"/>
                  </a:cubicBezTo>
                  <a:cubicBezTo>
                    <a:pt x="33" y="11"/>
                    <a:pt x="24" y="1"/>
                    <a:pt x="17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2510312" y="3618074"/>
              <a:ext cx="56384" cy="63333"/>
            </a:xfrm>
            <a:custGeom>
              <a:avLst/>
              <a:gdLst/>
              <a:ahLst/>
              <a:cxnLst/>
              <a:rect l="l" t="t" r="r" b="b"/>
              <a:pathLst>
                <a:path w="284" h="319" extrusionOk="0">
                  <a:moveTo>
                    <a:pt x="147" y="1"/>
                  </a:moveTo>
                  <a:cubicBezTo>
                    <a:pt x="139" y="1"/>
                    <a:pt x="131" y="2"/>
                    <a:pt x="123" y="4"/>
                  </a:cubicBezTo>
                  <a:cubicBezTo>
                    <a:pt x="57" y="4"/>
                    <a:pt x="0" y="79"/>
                    <a:pt x="10" y="164"/>
                  </a:cubicBezTo>
                  <a:cubicBezTo>
                    <a:pt x="18" y="249"/>
                    <a:pt x="80" y="318"/>
                    <a:pt x="140" y="318"/>
                  </a:cubicBezTo>
                  <a:cubicBezTo>
                    <a:pt x="147" y="318"/>
                    <a:pt x="154" y="317"/>
                    <a:pt x="161" y="315"/>
                  </a:cubicBezTo>
                  <a:cubicBezTo>
                    <a:pt x="237" y="315"/>
                    <a:pt x="284" y="249"/>
                    <a:pt x="284" y="155"/>
                  </a:cubicBezTo>
                  <a:cubicBezTo>
                    <a:pt x="267" y="70"/>
                    <a:pt x="212" y="1"/>
                    <a:pt x="147" y="1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2521628" y="3624229"/>
              <a:ext cx="39508" cy="47251"/>
            </a:xfrm>
            <a:custGeom>
              <a:avLst/>
              <a:gdLst/>
              <a:ahLst/>
              <a:cxnLst/>
              <a:rect l="l" t="t" r="r" b="b"/>
              <a:pathLst>
                <a:path w="199" h="238" extrusionOk="0">
                  <a:moveTo>
                    <a:pt x="95" y="1"/>
                  </a:moveTo>
                  <a:cubicBezTo>
                    <a:pt x="47" y="1"/>
                    <a:pt x="0" y="67"/>
                    <a:pt x="10" y="124"/>
                  </a:cubicBezTo>
                  <a:cubicBezTo>
                    <a:pt x="10" y="190"/>
                    <a:pt x="57" y="237"/>
                    <a:pt x="104" y="237"/>
                  </a:cubicBezTo>
                  <a:cubicBezTo>
                    <a:pt x="151" y="237"/>
                    <a:pt x="199" y="180"/>
                    <a:pt x="189" y="124"/>
                  </a:cubicBezTo>
                  <a:cubicBezTo>
                    <a:pt x="189" y="48"/>
                    <a:pt x="142" y="1"/>
                    <a:pt x="95" y="1"/>
                  </a:cubicBezTo>
                  <a:close/>
                </a:path>
              </a:pathLst>
            </a:custGeom>
            <a:solidFill>
              <a:srgbClr val="3A2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2534731" y="3650634"/>
              <a:ext cx="9530" cy="15486"/>
            </a:xfrm>
            <a:custGeom>
              <a:avLst/>
              <a:gdLst/>
              <a:ahLst/>
              <a:cxnLst/>
              <a:rect l="l" t="t" r="r" b="b"/>
              <a:pathLst>
                <a:path w="48" h="78" extrusionOk="0">
                  <a:moveTo>
                    <a:pt x="29" y="0"/>
                  </a:moveTo>
                  <a:cubicBezTo>
                    <a:pt x="10" y="0"/>
                    <a:pt x="0" y="29"/>
                    <a:pt x="0" y="38"/>
                  </a:cubicBezTo>
                  <a:cubicBezTo>
                    <a:pt x="0" y="57"/>
                    <a:pt x="10" y="76"/>
                    <a:pt x="29" y="76"/>
                  </a:cubicBezTo>
                  <a:cubicBezTo>
                    <a:pt x="30" y="77"/>
                    <a:pt x="31" y="78"/>
                    <a:pt x="33" y="78"/>
                  </a:cubicBezTo>
                  <a:cubicBezTo>
                    <a:pt x="41" y="78"/>
                    <a:pt x="48" y="54"/>
                    <a:pt x="48" y="38"/>
                  </a:cubicBezTo>
                  <a:cubicBezTo>
                    <a:pt x="4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E2D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1894854" y="3346677"/>
              <a:ext cx="95892" cy="33949"/>
            </a:xfrm>
            <a:custGeom>
              <a:avLst/>
              <a:gdLst/>
              <a:ahLst/>
              <a:cxnLst/>
              <a:rect l="l" t="t" r="r" b="b"/>
              <a:pathLst>
                <a:path w="483" h="171" extrusionOk="0">
                  <a:moveTo>
                    <a:pt x="454" y="0"/>
                  </a:moveTo>
                  <a:cubicBezTo>
                    <a:pt x="454" y="0"/>
                    <a:pt x="416" y="104"/>
                    <a:pt x="313" y="142"/>
                  </a:cubicBezTo>
                  <a:cubicBezTo>
                    <a:pt x="292" y="147"/>
                    <a:pt x="271" y="149"/>
                    <a:pt x="249" y="149"/>
                  </a:cubicBezTo>
                  <a:cubicBezTo>
                    <a:pt x="180" y="149"/>
                    <a:pt x="103" y="126"/>
                    <a:pt x="10" y="76"/>
                  </a:cubicBezTo>
                  <a:lnTo>
                    <a:pt x="1" y="104"/>
                  </a:lnTo>
                  <a:cubicBezTo>
                    <a:pt x="95" y="151"/>
                    <a:pt x="161" y="170"/>
                    <a:pt x="237" y="170"/>
                  </a:cubicBezTo>
                  <a:lnTo>
                    <a:pt x="322" y="170"/>
                  </a:lnTo>
                  <a:cubicBezTo>
                    <a:pt x="435" y="123"/>
                    <a:pt x="483" y="10"/>
                    <a:pt x="483" y="10"/>
                  </a:cubicBezTo>
                  <a:lnTo>
                    <a:pt x="454" y="0"/>
                  </a:ln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1979231" y="3348464"/>
              <a:ext cx="47251" cy="30177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39" y="1"/>
                  </a:moveTo>
                  <a:lnTo>
                    <a:pt x="1" y="10"/>
                  </a:lnTo>
                  <a:cubicBezTo>
                    <a:pt x="20" y="105"/>
                    <a:pt x="58" y="152"/>
                    <a:pt x="105" y="152"/>
                  </a:cubicBezTo>
                  <a:cubicBezTo>
                    <a:pt x="180" y="152"/>
                    <a:pt x="237" y="20"/>
                    <a:pt x="237" y="10"/>
                  </a:cubicBezTo>
                  <a:lnTo>
                    <a:pt x="199" y="1"/>
                  </a:lnTo>
                  <a:cubicBezTo>
                    <a:pt x="190" y="38"/>
                    <a:pt x="143" y="114"/>
                    <a:pt x="105" y="114"/>
                  </a:cubicBezTo>
                  <a:cubicBezTo>
                    <a:pt x="95" y="114"/>
                    <a:pt x="58" y="105"/>
                    <a:pt x="39" y="1"/>
                  </a:cubicBez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2651073" y="3856912"/>
              <a:ext cx="95892" cy="35935"/>
            </a:xfrm>
            <a:custGeom>
              <a:avLst/>
              <a:gdLst/>
              <a:ahLst/>
              <a:cxnLst/>
              <a:rect l="l" t="t" r="r" b="b"/>
              <a:pathLst>
                <a:path w="483" h="181" extrusionOk="0">
                  <a:moveTo>
                    <a:pt x="444" y="1"/>
                  </a:moveTo>
                  <a:cubicBezTo>
                    <a:pt x="444" y="1"/>
                    <a:pt x="407" y="105"/>
                    <a:pt x="303" y="143"/>
                  </a:cubicBezTo>
                  <a:cubicBezTo>
                    <a:pt x="280" y="150"/>
                    <a:pt x="256" y="154"/>
                    <a:pt x="232" y="154"/>
                  </a:cubicBezTo>
                  <a:cubicBezTo>
                    <a:pt x="166" y="154"/>
                    <a:pt x="93" y="127"/>
                    <a:pt x="10" y="86"/>
                  </a:cubicBezTo>
                  <a:lnTo>
                    <a:pt x="0" y="105"/>
                  </a:lnTo>
                  <a:cubicBezTo>
                    <a:pt x="95" y="152"/>
                    <a:pt x="161" y="180"/>
                    <a:pt x="237" y="180"/>
                  </a:cubicBezTo>
                  <a:cubicBezTo>
                    <a:pt x="255" y="180"/>
                    <a:pt x="279" y="172"/>
                    <a:pt x="295" y="172"/>
                  </a:cubicBezTo>
                  <a:cubicBezTo>
                    <a:pt x="303" y="172"/>
                    <a:pt x="309" y="174"/>
                    <a:pt x="312" y="180"/>
                  </a:cubicBezTo>
                  <a:cubicBezTo>
                    <a:pt x="435" y="133"/>
                    <a:pt x="482" y="10"/>
                    <a:pt x="482" y="10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2737237" y="3856912"/>
              <a:ext cx="47251" cy="30177"/>
            </a:xfrm>
            <a:custGeom>
              <a:avLst/>
              <a:gdLst/>
              <a:ahLst/>
              <a:cxnLst/>
              <a:rect l="l" t="t" r="r" b="b"/>
              <a:pathLst>
                <a:path w="238" h="152" extrusionOk="0">
                  <a:moveTo>
                    <a:pt x="39" y="1"/>
                  </a:moveTo>
                  <a:lnTo>
                    <a:pt x="1" y="10"/>
                  </a:lnTo>
                  <a:cubicBezTo>
                    <a:pt x="20" y="105"/>
                    <a:pt x="58" y="152"/>
                    <a:pt x="105" y="152"/>
                  </a:cubicBezTo>
                  <a:cubicBezTo>
                    <a:pt x="181" y="152"/>
                    <a:pt x="228" y="29"/>
                    <a:pt x="237" y="10"/>
                  </a:cubicBezTo>
                  <a:lnTo>
                    <a:pt x="199" y="1"/>
                  </a:lnTo>
                  <a:cubicBezTo>
                    <a:pt x="190" y="39"/>
                    <a:pt x="143" y="124"/>
                    <a:pt x="105" y="124"/>
                  </a:cubicBezTo>
                  <a:cubicBezTo>
                    <a:pt x="95" y="124"/>
                    <a:pt x="58" y="105"/>
                    <a:pt x="39" y="1"/>
                  </a:cubicBezTo>
                  <a:close/>
                </a:path>
              </a:pathLst>
            </a:custGeom>
            <a:solidFill>
              <a:srgbClr val="665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1941708" y="3302404"/>
              <a:ext cx="90333" cy="53803"/>
            </a:xfrm>
            <a:custGeom>
              <a:avLst/>
              <a:gdLst/>
              <a:ahLst/>
              <a:cxnLst/>
              <a:rect l="l" t="t" r="r" b="b"/>
              <a:pathLst>
                <a:path w="455" h="271" extrusionOk="0">
                  <a:moveTo>
                    <a:pt x="259" y="1"/>
                  </a:moveTo>
                  <a:cubicBezTo>
                    <a:pt x="165" y="1"/>
                    <a:pt x="59" y="21"/>
                    <a:pt x="29" y="81"/>
                  </a:cubicBezTo>
                  <a:cubicBezTo>
                    <a:pt x="1" y="119"/>
                    <a:pt x="237" y="270"/>
                    <a:pt x="237" y="270"/>
                  </a:cubicBezTo>
                  <a:cubicBezTo>
                    <a:pt x="237" y="270"/>
                    <a:pt x="455" y="81"/>
                    <a:pt x="426" y="34"/>
                  </a:cubicBezTo>
                  <a:cubicBezTo>
                    <a:pt x="417" y="16"/>
                    <a:pt x="342" y="1"/>
                    <a:pt x="259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408822" y="2896399"/>
              <a:ext cx="99665" cy="200917"/>
            </a:xfrm>
            <a:custGeom>
              <a:avLst/>
              <a:gdLst/>
              <a:ahLst/>
              <a:cxnLst/>
              <a:rect l="l" t="t" r="r" b="b"/>
              <a:pathLst>
                <a:path w="502" h="1012" extrusionOk="0">
                  <a:moveTo>
                    <a:pt x="502" y="0"/>
                  </a:moveTo>
                  <a:lnTo>
                    <a:pt x="502" y="0"/>
                  </a:lnTo>
                  <a:cubicBezTo>
                    <a:pt x="57" y="274"/>
                    <a:pt x="1" y="1011"/>
                    <a:pt x="1" y="1011"/>
                  </a:cubicBezTo>
                  <a:lnTo>
                    <a:pt x="388" y="501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397704" y="2973232"/>
              <a:ext cx="78818" cy="216006"/>
            </a:xfrm>
            <a:custGeom>
              <a:avLst/>
              <a:gdLst/>
              <a:ahLst/>
              <a:cxnLst/>
              <a:rect l="l" t="t" r="r" b="b"/>
              <a:pathLst>
                <a:path w="397" h="1088" extrusionOk="0">
                  <a:moveTo>
                    <a:pt x="397" y="1"/>
                  </a:moveTo>
                  <a:lnTo>
                    <a:pt x="397" y="1"/>
                  </a:lnTo>
                  <a:cubicBezTo>
                    <a:pt x="0" y="350"/>
                    <a:pt x="85" y="1087"/>
                    <a:pt x="85" y="1087"/>
                  </a:cubicBezTo>
                  <a:lnTo>
                    <a:pt x="378" y="520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408822" y="3055823"/>
              <a:ext cx="77230" cy="216006"/>
            </a:xfrm>
            <a:custGeom>
              <a:avLst/>
              <a:gdLst/>
              <a:ahLst/>
              <a:cxnLst/>
              <a:rect l="l" t="t" r="r" b="b"/>
              <a:pathLst>
                <a:path w="389" h="1088" extrusionOk="0">
                  <a:moveTo>
                    <a:pt x="388" y="0"/>
                  </a:moveTo>
                  <a:lnTo>
                    <a:pt x="388" y="0"/>
                  </a:lnTo>
                  <a:cubicBezTo>
                    <a:pt x="1" y="350"/>
                    <a:pt x="76" y="1087"/>
                    <a:pt x="76" y="1087"/>
                  </a:cubicBezTo>
                  <a:lnTo>
                    <a:pt x="379" y="52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410807" y="3160848"/>
              <a:ext cx="77032" cy="216006"/>
            </a:xfrm>
            <a:custGeom>
              <a:avLst/>
              <a:gdLst/>
              <a:ahLst/>
              <a:cxnLst/>
              <a:rect l="l" t="t" r="r" b="b"/>
              <a:pathLst>
                <a:path w="388" h="1088" extrusionOk="0">
                  <a:moveTo>
                    <a:pt x="388" y="1"/>
                  </a:moveTo>
                  <a:lnTo>
                    <a:pt x="388" y="1"/>
                  </a:lnTo>
                  <a:cubicBezTo>
                    <a:pt x="0" y="350"/>
                    <a:pt x="76" y="1087"/>
                    <a:pt x="76" y="1087"/>
                  </a:cubicBezTo>
                  <a:lnTo>
                    <a:pt x="378" y="52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1151937" y="3104663"/>
              <a:ext cx="79017" cy="221565"/>
            </a:xfrm>
            <a:custGeom>
              <a:avLst/>
              <a:gdLst/>
              <a:ahLst/>
              <a:cxnLst/>
              <a:rect l="l" t="t" r="r" b="b"/>
              <a:pathLst>
                <a:path w="398" h="1116" extrusionOk="0">
                  <a:moveTo>
                    <a:pt x="303" y="0"/>
                  </a:moveTo>
                  <a:cubicBezTo>
                    <a:pt x="0" y="425"/>
                    <a:pt x="246" y="1115"/>
                    <a:pt x="246" y="1115"/>
                  </a:cubicBezTo>
                  <a:lnTo>
                    <a:pt x="397" y="501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1187475" y="3142186"/>
              <a:ext cx="79017" cy="223352"/>
            </a:xfrm>
            <a:custGeom>
              <a:avLst/>
              <a:gdLst/>
              <a:ahLst/>
              <a:cxnLst/>
              <a:rect l="l" t="t" r="r" b="b"/>
              <a:pathLst>
                <a:path w="398" h="1125" extrusionOk="0">
                  <a:moveTo>
                    <a:pt x="237" y="0"/>
                  </a:moveTo>
                  <a:lnTo>
                    <a:pt x="237" y="0"/>
                  </a:lnTo>
                  <a:cubicBezTo>
                    <a:pt x="1" y="463"/>
                    <a:pt x="332" y="1125"/>
                    <a:pt x="332" y="1125"/>
                  </a:cubicBezTo>
                  <a:lnTo>
                    <a:pt x="398" y="49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1221226" y="3190827"/>
              <a:ext cx="81002" cy="223550"/>
            </a:xfrm>
            <a:custGeom>
              <a:avLst/>
              <a:gdLst/>
              <a:ahLst/>
              <a:cxnLst/>
              <a:rect l="l" t="t" r="r" b="b"/>
              <a:pathLst>
                <a:path w="408" h="1126" extrusionOk="0">
                  <a:moveTo>
                    <a:pt x="237" y="1"/>
                  </a:moveTo>
                  <a:lnTo>
                    <a:pt x="237" y="1"/>
                  </a:lnTo>
                  <a:cubicBezTo>
                    <a:pt x="1" y="464"/>
                    <a:pt x="332" y="1125"/>
                    <a:pt x="332" y="1125"/>
                  </a:cubicBezTo>
                  <a:lnTo>
                    <a:pt x="407" y="502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1457681" y="3264086"/>
              <a:ext cx="65914" cy="140960"/>
            </a:xfrm>
            <a:custGeom>
              <a:avLst/>
              <a:gdLst/>
              <a:ahLst/>
              <a:cxnLst/>
              <a:rect l="l" t="t" r="r" b="b"/>
              <a:pathLst>
                <a:path w="332" h="710" extrusionOk="0">
                  <a:moveTo>
                    <a:pt x="256" y="0"/>
                  </a:moveTo>
                  <a:lnTo>
                    <a:pt x="67" y="293"/>
                  </a:lnTo>
                  <a:lnTo>
                    <a:pt x="1" y="709"/>
                  </a:lnTo>
                  <a:cubicBezTo>
                    <a:pt x="1" y="709"/>
                    <a:pt x="331" y="341"/>
                    <a:pt x="256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1416386" y="3316500"/>
              <a:ext cx="65914" cy="116540"/>
            </a:xfrm>
            <a:custGeom>
              <a:avLst/>
              <a:gdLst/>
              <a:ahLst/>
              <a:cxnLst/>
              <a:rect l="l" t="t" r="r" b="b"/>
              <a:pathLst>
                <a:path w="332" h="587" extrusionOk="0">
                  <a:moveTo>
                    <a:pt x="313" y="1"/>
                  </a:moveTo>
                  <a:lnTo>
                    <a:pt x="105" y="228"/>
                  </a:lnTo>
                  <a:lnTo>
                    <a:pt x="1" y="587"/>
                  </a:lnTo>
                  <a:cubicBezTo>
                    <a:pt x="1" y="587"/>
                    <a:pt x="331" y="313"/>
                    <a:pt x="313" y="1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1369531" y="3356008"/>
              <a:ext cx="65914" cy="114555"/>
            </a:xfrm>
            <a:custGeom>
              <a:avLst/>
              <a:gdLst/>
              <a:ahLst/>
              <a:cxnLst/>
              <a:rect l="l" t="t" r="r" b="b"/>
              <a:pathLst>
                <a:path w="332" h="577" extrusionOk="0">
                  <a:moveTo>
                    <a:pt x="312" y="0"/>
                  </a:moveTo>
                  <a:lnTo>
                    <a:pt x="104" y="218"/>
                  </a:lnTo>
                  <a:lnTo>
                    <a:pt x="0" y="577"/>
                  </a:lnTo>
                  <a:cubicBezTo>
                    <a:pt x="0" y="577"/>
                    <a:pt x="331" y="303"/>
                    <a:pt x="312" y="0"/>
                  </a:cubicBezTo>
                  <a:close/>
                </a:path>
              </a:pathLst>
            </a:custGeom>
            <a:solidFill>
              <a:srgbClr val="3F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630188" y="3012542"/>
              <a:ext cx="81002" cy="217991"/>
            </a:xfrm>
            <a:custGeom>
              <a:avLst/>
              <a:gdLst/>
              <a:ahLst/>
              <a:cxnLst/>
              <a:rect l="l" t="t" r="r" b="b"/>
              <a:pathLst>
                <a:path w="408" h="1098" extrusionOk="0">
                  <a:moveTo>
                    <a:pt x="1" y="1"/>
                  </a:moveTo>
                  <a:lnTo>
                    <a:pt x="1" y="521"/>
                  </a:lnTo>
                  <a:lnTo>
                    <a:pt x="284" y="1097"/>
                  </a:lnTo>
                  <a:cubicBezTo>
                    <a:pt x="284" y="1097"/>
                    <a:pt x="407" y="379"/>
                    <a:pt x="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7"/>
            <p:cNvSpPr/>
            <p:nvPr/>
          </p:nvSpPr>
          <p:spPr>
            <a:xfrm>
              <a:off x="624629" y="3098905"/>
              <a:ext cx="79017" cy="219778"/>
            </a:xfrm>
            <a:custGeom>
              <a:avLst/>
              <a:gdLst/>
              <a:ahLst/>
              <a:cxnLst/>
              <a:rect l="l" t="t" r="r" b="b"/>
              <a:pathLst>
                <a:path w="398" h="1107" extrusionOk="0">
                  <a:moveTo>
                    <a:pt x="1" y="1"/>
                  </a:moveTo>
                  <a:lnTo>
                    <a:pt x="1" y="520"/>
                  </a:lnTo>
                  <a:lnTo>
                    <a:pt x="284" y="1106"/>
                  </a:lnTo>
                  <a:cubicBezTo>
                    <a:pt x="284" y="1106"/>
                    <a:pt x="397" y="379"/>
                    <a:pt x="1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7"/>
            <p:cNvSpPr/>
            <p:nvPr/>
          </p:nvSpPr>
          <p:spPr>
            <a:xfrm>
              <a:off x="611526" y="3202143"/>
              <a:ext cx="84576" cy="225337"/>
            </a:xfrm>
            <a:custGeom>
              <a:avLst/>
              <a:gdLst/>
              <a:ahLst/>
              <a:cxnLst/>
              <a:rect l="l" t="t" r="r" b="b"/>
              <a:pathLst>
                <a:path w="426" h="1135" extrusionOk="0">
                  <a:moveTo>
                    <a:pt x="133" y="0"/>
                  </a:moveTo>
                  <a:lnTo>
                    <a:pt x="0" y="511"/>
                  </a:lnTo>
                  <a:lnTo>
                    <a:pt x="142" y="1135"/>
                  </a:lnTo>
                  <a:cubicBezTo>
                    <a:pt x="142" y="1135"/>
                    <a:pt x="426" y="454"/>
                    <a:pt x="133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1187475" y="2748093"/>
              <a:ext cx="375430" cy="377217"/>
            </a:xfrm>
            <a:custGeom>
              <a:avLst/>
              <a:gdLst/>
              <a:ahLst/>
              <a:cxnLst/>
              <a:rect l="l" t="t" r="r" b="b"/>
              <a:pathLst>
                <a:path w="1891" h="1900" extrusionOk="0">
                  <a:moveTo>
                    <a:pt x="643" y="0"/>
                  </a:moveTo>
                  <a:lnTo>
                    <a:pt x="643" y="0"/>
                  </a:lnTo>
                  <a:cubicBezTo>
                    <a:pt x="776" y="322"/>
                    <a:pt x="76" y="671"/>
                    <a:pt x="1" y="1720"/>
                  </a:cubicBezTo>
                  <a:lnTo>
                    <a:pt x="1655" y="1900"/>
                  </a:lnTo>
                  <a:cubicBezTo>
                    <a:pt x="1335" y="422"/>
                    <a:pt x="1221" y="233"/>
                    <a:pt x="1731" y="233"/>
                  </a:cubicBezTo>
                  <a:cubicBezTo>
                    <a:pt x="1778" y="233"/>
                    <a:pt x="1832" y="234"/>
                    <a:pt x="1891" y="237"/>
                  </a:cubicBezTo>
                  <a:cubicBezTo>
                    <a:pt x="1513" y="104"/>
                    <a:pt x="643" y="0"/>
                    <a:pt x="643" y="0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1303816" y="3751887"/>
              <a:ext cx="636305" cy="63928"/>
            </a:xfrm>
            <a:custGeom>
              <a:avLst/>
              <a:gdLst/>
              <a:ahLst/>
              <a:cxnLst/>
              <a:rect l="l" t="t" r="r" b="b"/>
              <a:pathLst>
                <a:path w="3205" h="322" extrusionOk="0">
                  <a:moveTo>
                    <a:pt x="719" y="1"/>
                  </a:moveTo>
                  <a:lnTo>
                    <a:pt x="1" y="67"/>
                  </a:lnTo>
                  <a:lnTo>
                    <a:pt x="1210" y="133"/>
                  </a:lnTo>
                  <a:lnTo>
                    <a:pt x="2533" y="322"/>
                  </a:lnTo>
                  <a:lnTo>
                    <a:pt x="3204" y="19"/>
                  </a:lnTo>
                  <a:lnTo>
                    <a:pt x="2420" y="161"/>
                  </a:lnTo>
                  <a:lnTo>
                    <a:pt x="1239" y="86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9B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2671720" y="3805690"/>
              <a:ext cx="116540" cy="58965"/>
            </a:xfrm>
            <a:custGeom>
              <a:avLst/>
              <a:gdLst/>
              <a:ahLst/>
              <a:cxnLst/>
              <a:rect l="l" t="t" r="r" b="b"/>
              <a:pathLst>
                <a:path w="587" h="297" extrusionOk="0">
                  <a:moveTo>
                    <a:pt x="345" y="1"/>
                  </a:moveTo>
                  <a:cubicBezTo>
                    <a:pt x="212" y="1"/>
                    <a:pt x="60" y="30"/>
                    <a:pt x="19" y="108"/>
                  </a:cubicBezTo>
                  <a:cubicBezTo>
                    <a:pt x="0" y="174"/>
                    <a:pt x="340" y="297"/>
                    <a:pt x="340" y="297"/>
                  </a:cubicBezTo>
                  <a:cubicBezTo>
                    <a:pt x="340" y="297"/>
                    <a:pt x="586" y="98"/>
                    <a:pt x="567" y="51"/>
                  </a:cubicBezTo>
                  <a:cubicBezTo>
                    <a:pt x="554" y="21"/>
                    <a:pt x="456" y="1"/>
                    <a:pt x="345" y="1"/>
                  </a:cubicBezTo>
                  <a:close/>
                </a:path>
              </a:pathLst>
            </a:custGeom>
            <a:solidFill>
              <a:srgbClr val="4C3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7"/>
            <p:cNvSpPr/>
            <p:nvPr/>
          </p:nvSpPr>
          <p:spPr>
            <a:xfrm>
              <a:off x="-367845" y="4061403"/>
              <a:ext cx="354782" cy="463778"/>
            </a:xfrm>
            <a:custGeom>
              <a:avLst/>
              <a:gdLst/>
              <a:ahLst/>
              <a:cxnLst/>
              <a:rect l="l" t="t" r="r" b="b"/>
              <a:pathLst>
                <a:path w="1787" h="2336" extrusionOk="0">
                  <a:moveTo>
                    <a:pt x="955" y="1"/>
                  </a:moveTo>
                  <a:cubicBezTo>
                    <a:pt x="955" y="1"/>
                    <a:pt x="586" y="804"/>
                    <a:pt x="662" y="1485"/>
                  </a:cubicBezTo>
                  <a:cubicBezTo>
                    <a:pt x="662" y="1485"/>
                    <a:pt x="520" y="1192"/>
                    <a:pt x="492" y="974"/>
                  </a:cubicBezTo>
                  <a:cubicBezTo>
                    <a:pt x="492" y="974"/>
                    <a:pt x="397" y="1229"/>
                    <a:pt x="463" y="1381"/>
                  </a:cubicBezTo>
                  <a:cubicBezTo>
                    <a:pt x="463" y="1381"/>
                    <a:pt x="180" y="1012"/>
                    <a:pt x="151" y="719"/>
                  </a:cubicBezTo>
                  <a:lnTo>
                    <a:pt x="151" y="719"/>
                  </a:lnTo>
                  <a:cubicBezTo>
                    <a:pt x="151" y="719"/>
                    <a:pt x="0" y="1522"/>
                    <a:pt x="463" y="2335"/>
                  </a:cubicBezTo>
                  <a:lnTo>
                    <a:pt x="1786" y="2335"/>
                  </a:lnTo>
                  <a:cubicBezTo>
                    <a:pt x="1758" y="2335"/>
                    <a:pt x="1616" y="1768"/>
                    <a:pt x="1654" y="1437"/>
                  </a:cubicBezTo>
                  <a:lnTo>
                    <a:pt x="1654" y="1437"/>
                  </a:lnTo>
                  <a:cubicBezTo>
                    <a:pt x="1654" y="1437"/>
                    <a:pt x="1484" y="1607"/>
                    <a:pt x="1484" y="1853"/>
                  </a:cubicBezTo>
                  <a:cubicBezTo>
                    <a:pt x="1484" y="1853"/>
                    <a:pt x="1361" y="1248"/>
                    <a:pt x="1380" y="908"/>
                  </a:cubicBezTo>
                  <a:lnTo>
                    <a:pt x="1380" y="908"/>
                  </a:lnTo>
                  <a:cubicBezTo>
                    <a:pt x="1380" y="908"/>
                    <a:pt x="1153" y="1192"/>
                    <a:pt x="1172" y="1437"/>
                  </a:cubicBezTo>
                  <a:cubicBezTo>
                    <a:pt x="1153" y="1296"/>
                    <a:pt x="1134" y="776"/>
                    <a:pt x="1172" y="540"/>
                  </a:cubicBezTo>
                  <a:lnTo>
                    <a:pt x="1172" y="540"/>
                  </a:lnTo>
                  <a:cubicBezTo>
                    <a:pt x="1172" y="540"/>
                    <a:pt x="936" y="1050"/>
                    <a:pt x="945" y="1201"/>
                  </a:cubicBezTo>
                  <a:cubicBezTo>
                    <a:pt x="945" y="1201"/>
                    <a:pt x="822" y="341"/>
                    <a:pt x="955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7"/>
            <p:cNvSpPr/>
            <p:nvPr/>
          </p:nvSpPr>
          <p:spPr>
            <a:xfrm>
              <a:off x="-238401" y="3706820"/>
              <a:ext cx="505867" cy="827692"/>
            </a:xfrm>
            <a:custGeom>
              <a:avLst/>
              <a:gdLst/>
              <a:ahLst/>
              <a:cxnLst/>
              <a:rect l="l" t="t" r="r" b="b"/>
              <a:pathLst>
                <a:path w="2548" h="4169" extrusionOk="0">
                  <a:moveTo>
                    <a:pt x="1380" y="1"/>
                  </a:moveTo>
                  <a:cubicBezTo>
                    <a:pt x="1380" y="1"/>
                    <a:pt x="860" y="1428"/>
                    <a:pt x="955" y="2656"/>
                  </a:cubicBezTo>
                  <a:cubicBezTo>
                    <a:pt x="955" y="2656"/>
                    <a:pt x="756" y="2127"/>
                    <a:pt x="718" y="1749"/>
                  </a:cubicBezTo>
                  <a:cubicBezTo>
                    <a:pt x="718" y="1749"/>
                    <a:pt x="577" y="2184"/>
                    <a:pt x="662" y="2458"/>
                  </a:cubicBezTo>
                  <a:cubicBezTo>
                    <a:pt x="662" y="2458"/>
                    <a:pt x="255" y="1815"/>
                    <a:pt x="218" y="1286"/>
                  </a:cubicBezTo>
                  <a:lnTo>
                    <a:pt x="218" y="1286"/>
                  </a:lnTo>
                  <a:cubicBezTo>
                    <a:pt x="218" y="1286"/>
                    <a:pt x="0" y="2732"/>
                    <a:pt x="643" y="4168"/>
                  </a:cubicBezTo>
                  <a:lnTo>
                    <a:pt x="2533" y="4168"/>
                  </a:lnTo>
                  <a:cubicBezTo>
                    <a:pt x="2533" y="4169"/>
                    <a:pt x="2533" y="4169"/>
                    <a:pt x="2533" y="4169"/>
                  </a:cubicBezTo>
                  <a:cubicBezTo>
                    <a:pt x="2548" y="4169"/>
                    <a:pt x="2335" y="3171"/>
                    <a:pt x="2382" y="2590"/>
                  </a:cubicBezTo>
                  <a:lnTo>
                    <a:pt x="2382" y="2590"/>
                  </a:lnTo>
                  <a:cubicBezTo>
                    <a:pt x="2382" y="2590"/>
                    <a:pt x="2155" y="2883"/>
                    <a:pt x="2146" y="3308"/>
                  </a:cubicBezTo>
                  <a:cubicBezTo>
                    <a:pt x="2146" y="3308"/>
                    <a:pt x="1957" y="2231"/>
                    <a:pt x="1994" y="1626"/>
                  </a:cubicBezTo>
                  <a:lnTo>
                    <a:pt x="1994" y="1626"/>
                  </a:lnTo>
                  <a:cubicBezTo>
                    <a:pt x="1994" y="1626"/>
                    <a:pt x="1682" y="2137"/>
                    <a:pt x="1682" y="2571"/>
                  </a:cubicBezTo>
                  <a:cubicBezTo>
                    <a:pt x="1673" y="2316"/>
                    <a:pt x="1635" y="1390"/>
                    <a:pt x="1682" y="974"/>
                  </a:cubicBezTo>
                  <a:lnTo>
                    <a:pt x="1682" y="974"/>
                  </a:lnTo>
                  <a:cubicBezTo>
                    <a:pt x="1682" y="974"/>
                    <a:pt x="1342" y="1881"/>
                    <a:pt x="1352" y="2155"/>
                  </a:cubicBezTo>
                  <a:cubicBezTo>
                    <a:pt x="1352" y="2155"/>
                    <a:pt x="1182" y="615"/>
                    <a:pt x="1380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174353" y="4251004"/>
              <a:ext cx="371260" cy="298597"/>
            </a:xfrm>
            <a:custGeom>
              <a:avLst/>
              <a:gdLst/>
              <a:ahLst/>
              <a:cxnLst/>
              <a:rect l="l" t="t" r="r" b="b"/>
              <a:pathLst>
                <a:path w="1870" h="1504" extrusionOk="0">
                  <a:moveTo>
                    <a:pt x="1484" y="10"/>
                  </a:moveTo>
                  <a:cubicBezTo>
                    <a:pt x="1480" y="12"/>
                    <a:pt x="1482" y="19"/>
                    <a:pt x="1489" y="32"/>
                  </a:cubicBezTo>
                  <a:lnTo>
                    <a:pt x="1489" y="32"/>
                  </a:lnTo>
                  <a:cubicBezTo>
                    <a:pt x="1487" y="25"/>
                    <a:pt x="1486" y="17"/>
                    <a:pt x="1484" y="10"/>
                  </a:cubicBezTo>
                  <a:close/>
                  <a:moveTo>
                    <a:pt x="860" y="0"/>
                  </a:moveTo>
                  <a:lnTo>
                    <a:pt x="860" y="0"/>
                  </a:lnTo>
                  <a:cubicBezTo>
                    <a:pt x="1012" y="322"/>
                    <a:pt x="823" y="983"/>
                    <a:pt x="823" y="983"/>
                  </a:cubicBezTo>
                  <a:cubicBezTo>
                    <a:pt x="709" y="851"/>
                    <a:pt x="596" y="596"/>
                    <a:pt x="596" y="596"/>
                  </a:cubicBezTo>
                  <a:cubicBezTo>
                    <a:pt x="501" y="785"/>
                    <a:pt x="549" y="1172"/>
                    <a:pt x="520" y="1191"/>
                  </a:cubicBezTo>
                  <a:cubicBezTo>
                    <a:pt x="518" y="1193"/>
                    <a:pt x="516" y="1194"/>
                    <a:pt x="512" y="1194"/>
                  </a:cubicBezTo>
                  <a:cubicBezTo>
                    <a:pt x="454" y="1194"/>
                    <a:pt x="208" y="889"/>
                    <a:pt x="208" y="889"/>
                  </a:cubicBezTo>
                  <a:lnTo>
                    <a:pt x="208" y="889"/>
                  </a:lnTo>
                  <a:cubicBezTo>
                    <a:pt x="208" y="889"/>
                    <a:pt x="397" y="1352"/>
                    <a:pt x="360" y="1371"/>
                  </a:cubicBezTo>
                  <a:cubicBezTo>
                    <a:pt x="357" y="1373"/>
                    <a:pt x="352" y="1374"/>
                    <a:pt x="346" y="1374"/>
                  </a:cubicBezTo>
                  <a:cubicBezTo>
                    <a:pt x="274" y="1374"/>
                    <a:pt x="0" y="1229"/>
                    <a:pt x="0" y="1229"/>
                  </a:cubicBezTo>
                  <a:lnTo>
                    <a:pt x="0" y="1229"/>
                  </a:lnTo>
                  <a:lnTo>
                    <a:pt x="284" y="1503"/>
                  </a:lnTo>
                  <a:lnTo>
                    <a:pt x="1711" y="1503"/>
                  </a:lnTo>
                  <a:cubicBezTo>
                    <a:pt x="1870" y="558"/>
                    <a:pt x="1540" y="131"/>
                    <a:pt x="1489" y="32"/>
                  </a:cubicBezTo>
                  <a:lnTo>
                    <a:pt x="1489" y="32"/>
                  </a:lnTo>
                  <a:cubicBezTo>
                    <a:pt x="1571" y="477"/>
                    <a:pt x="1333" y="879"/>
                    <a:pt x="1333" y="879"/>
                  </a:cubicBezTo>
                  <a:cubicBezTo>
                    <a:pt x="1248" y="520"/>
                    <a:pt x="860" y="1"/>
                    <a:pt x="860" y="0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-482396" y="4506099"/>
              <a:ext cx="3615987" cy="105433"/>
            </a:xfrm>
            <a:custGeom>
              <a:avLst/>
              <a:gdLst/>
              <a:ahLst/>
              <a:cxnLst/>
              <a:rect l="l" t="t" r="r" b="b"/>
              <a:pathLst>
                <a:path w="19006" h="531" extrusionOk="0">
                  <a:moveTo>
                    <a:pt x="1" y="1"/>
                  </a:moveTo>
                  <a:cubicBezTo>
                    <a:pt x="1" y="1"/>
                    <a:pt x="4168" y="530"/>
                    <a:pt x="8440" y="530"/>
                  </a:cubicBezTo>
                  <a:cubicBezTo>
                    <a:pt x="12721" y="530"/>
                    <a:pt x="19006" y="1"/>
                    <a:pt x="19006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37"/>
          <p:cNvGrpSpPr/>
          <p:nvPr/>
        </p:nvGrpSpPr>
        <p:grpSpPr>
          <a:xfrm>
            <a:off x="3392466" y="3321475"/>
            <a:ext cx="733996" cy="551903"/>
            <a:chOff x="3005133" y="3226715"/>
            <a:chExt cx="454965" cy="342096"/>
          </a:xfrm>
        </p:grpSpPr>
        <p:sp>
          <p:nvSpPr>
            <p:cNvPr id="888" name="Google Shape;888;p37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7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37"/>
          <p:cNvGrpSpPr/>
          <p:nvPr/>
        </p:nvGrpSpPr>
        <p:grpSpPr>
          <a:xfrm>
            <a:off x="7955498" y="498100"/>
            <a:ext cx="1419073" cy="3443653"/>
            <a:chOff x="3594050" y="3357900"/>
            <a:chExt cx="169900" cy="412300"/>
          </a:xfrm>
        </p:grpSpPr>
        <p:sp>
          <p:nvSpPr>
            <p:cNvPr id="891" name="Google Shape;891;p37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7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7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7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7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7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7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7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7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7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7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7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7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7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7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37"/>
          <p:cNvGrpSpPr/>
          <p:nvPr/>
        </p:nvGrpSpPr>
        <p:grpSpPr>
          <a:xfrm flipH="1">
            <a:off x="6905937" y="3378164"/>
            <a:ext cx="2307124" cy="1064980"/>
            <a:chOff x="3311075" y="2692625"/>
            <a:chExt cx="1472601" cy="679717"/>
          </a:xfrm>
        </p:grpSpPr>
        <p:sp>
          <p:nvSpPr>
            <p:cNvPr id="952" name="Google Shape;952;p37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" name="Google Shape;1010;p37"/>
          <p:cNvGrpSpPr/>
          <p:nvPr/>
        </p:nvGrpSpPr>
        <p:grpSpPr>
          <a:xfrm>
            <a:off x="5642594" y="2932459"/>
            <a:ext cx="1663767" cy="2240713"/>
            <a:chOff x="5939719" y="2598961"/>
            <a:chExt cx="1889356" cy="2544530"/>
          </a:xfrm>
        </p:grpSpPr>
        <p:sp>
          <p:nvSpPr>
            <p:cNvPr id="1011" name="Google Shape;1011;p37"/>
            <p:cNvSpPr/>
            <p:nvPr/>
          </p:nvSpPr>
          <p:spPr>
            <a:xfrm>
              <a:off x="7143251" y="2652089"/>
              <a:ext cx="521428" cy="723349"/>
            </a:xfrm>
            <a:custGeom>
              <a:avLst/>
              <a:gdLst/>
              <a:ahLst/>
              <a:cxnLst/>
              <a:rect l="l" t="t" r="r" b="b"/>
              <a:pathLst>
                <a:path w="2807" h="3894" extrusionOk="0">
                  <a:moveTo>
                    <a:pt x="1424" y="1"/>
                  </a:moveTo>
                  <a:cubicBezTo>
                    <a:pt x="988" y="1"/>
                    <a:pt x="822" y="351"/>
                    <a:pt x="822" y="351"/>
                  </a:cubicBezTo>
                  <a:cubicBezTo>
                    <a:pt x="822" y="351"/>
                    <a:pt x="713" y="249"/>
                    <a:pt x="571" y="249"/>
                  </a:cubicBezTo>
                  <a:cubicBezTo>
                    <a:pt x="476" y="249"/>
                    <a:pt x="367" y="294"/>
                    <a:pt x="265" y="445"/>
                  </a:cubicBezTo>
                  <a:cubicBezTo>
                    <a:pt x="0" y="823"/>
                    <a:pt x="227" y="1305"/>
                    <a:pt x="227" y="1485"/>
                  </a:cubicBezTo>
                  <a:cubicBezTo>
                    <a:pt x="227" y="1665"/>
                    <a:pt x="113" y="1769"/>
                    <a:pt x="208" y="2062"/>
                  </a:cubicBezTo>
                  <a:cubicBezTo>
                    <a:pt x="302" y="2373"/>
                    <a:pt x="463" y="2487"/>
                    <a:pt x="425" y="2770"/>
                  </a:cubicBezTo>
                  <a:cubicBezTo>
                    <a:pt x="397" y="3054"/>
                    <a:pt x="510" y="3318"/>
                    <a:pt x="756" y="3574"/>
                  </a:cubicBezTo>
                  <a:cubicBezTo>
                    <a:pt x="986" y="3812"/>
                    <a:pt x="1291" y="3893"/>
                    <a:pt x="1587" y="3893"/>
                  </a:cubicBezTo>
                  <a:cubicBezTo>
                    <a:pt x="1936" y="3893"/>
                    <a:pt x="2273" y="3780"/>
                    <a:pt x="2457" y="3678"/>
                  </a:cubicBezTo>
                  <a:cubicBezTo>
                    <a:pt x="2807" y="3489"/>
                    <a:pt x="2495" y="2638"/>
                    <a:pt x="2542" y="2468"/>
                  </a:cubicBezTo>
                  <a:cubicBezTo>
                    <a:pt x="2580" y="2288"/>
                    <a:pt x="2712" y="1958"/>
                    <a:pt x="2627" y="1825"/>
                  </a:cubicBezTo>
                  <a:cubicBezTo>
                    <a:pt x="2542" y="1683"/>
                    <a:pt x="2353" y="1173"/>
                    <a:pt x="2382" y="1003"/>
                  </a:cubicBezTo>
                  <a:cubicBezTo>
                    <a:pt x="2401" y="823"/>
                    <a:pt x="2438" y="275"/>
                    <a:pt x="1748" y="58"/>
                  </a:cubicBezTo>
                  <a:cubicBezTo>
                    <a:pt x="1627" y="17"/>
                    <a:pt x="1519" y="1"/>
                    <a:pt x="1424" y="1"/>
                  </a:cubicBezTo>
                  <a:close/>
                </a:path>
              </a:pathLst>
            </a:custGeom>
            <a:solidFill>
              <a:srgbClr val="893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7"/>
            <p:cNvSpPr/>
            <p:nvPr/>
          </p:nvSpPr>
          <p:spPr>
            <a:xfrm>
              <a:off x="7164242" y="2675123"/>
              <a:ext cx="500437" cy="698458"/>
            </a:xfrm>
            <a:custGeom>
              <a:avLst/>
              <a:gdLst/>
              <a:ahLst/>
              <a:cxnLst/>
              <a:rect l="l" t="t" r="r" b="b"/>
              <a:pathLst>
                <a:path w="2694" h="3760" extrusionOk="0">
                  <a:moveTo>
                    <a:pt x="1824" y="0"/>
                  </a:moveTo>
                  <a:cubicBezTo>
                    <a:pt x="1824" y="10"/>
                    <a:pt x="1843" y="28"/>
                    <a:pt x="1843" y="38"/>
                  </a:cubicBezTo>
                  <a:cubicBezTo>
                    <a:pt x="1928" y="1267"/>
                    <a:pt x="1579" y="955"/>
                    <a:pt x="983" y="1040"/>
                  </a:cubicBezTo>
                  <a:cubicBezTo>
                    <a:pt x="945" y="1045"/>
                    <a:pt x="905" y="1048"/>
                    <a:pt x="865" y="1048"/>
                  </a:cubicBezTo>
                  <a:cubicBezTo>
                    <a:pt x="571" y="1048"/>
                    <a:pt x="220" y="910"/>
                    <a:pt x="29" y="794"/>
                  </a:cubicBezTo>
                  <a:lnTo>
                    <a:pt x="29" y="794"/>
                  </a:lnTo>
                  <a:cubicBezTo>
                    <a:pt x="38" y="1030"/>
                    <a:pt x="114" y="1238"/>
                    <a:pt x="114" y="1352"/>
                  </a:cubicBezTo>
                  <a:cubicBezTo>
                    <a:pt x="114" y="1522"/>
                    <a:pt x="0" y="1635"/>
                    <a:pt x="86" y="1928"/>
                  </a:cubicBezTo>
                  <a:cubicBezTo>
                    <a:pt x="180" y="2221"/>
                    <a:pt x="350" y="2353"/>
                    <a:pt x="312" y="2637"/>
                  </a:cubicBezTo>
                  <a:cubicBezTo>
                    <a:pt x="275" y="2920"/>
                    <a:pt x="397" y="3176"/>
                    <a:pt x="643" y="3440"/>
                  </a:cubicBezTo>
                  <a:cubicBezTo>
                    <a:pt x="873" y="3679"/>
                    <a:pt x="1180" y="3760"/>
                    <a:pt x="1478" y="3760"/>
                  </a:cubicBezTo>
                  <a:cubicBezTo>
                    <a:pt x="1830" y="3760"/>
                    <a:pt x="2169" y="3646"/>
                    <a:pt x="2354" y="3544"/>
                  </a:cubicBezTo>
                  <a:cubicBezTo>
                    <a:pt x="2694" y="3365"/>
                    <a:pt x="2391" y="2514"/>
                    <a:pt x="2429" y="2325"/>
                  </a:cubicBezTo>
                  <a:cubicBezTo>
                    <a:pt x="2467" y="2155"/>
                    <a:pt x="2599" y="1824"/>
                    <a:pt x="2514" y="1692"/>
                  </a:cubicBezTo>
                  <a:cubicBezTo>
                    <a:pt x="2429" y="1559"/>
                    <a:pt x="2240" y="1040"/>
                    <a:pt x="2269" y="860"/>
                  </a:cubicBezTo>
                  <a:cubicBezTo>
                    <a:pt x="2288" y="709"/>
                    <a:pt x="2316" y="246"/>
                    <a:pt x="1824" y="0"/>
                  </a:cubicBezTo>
                  <a:close/>
                </a:path>
              </a:pathLst>
            </a:custGeom>
            <a:solidFill>
              <a:srgbClr val="72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>
              <a:off x="7264366" y="2997043"/>
              <a:ext cx="331953" cy="378022"/>
            </a:xfrm>
            <a:custGeom>
              <a:avLst/>
              <a:gdLst/>
              <a:ahLst/>
              <a:cxnLst/>
              <a:rect l="l" t="t" r="r" b="b"/>
              <a:pathLst>
                <a:path w="1787" h="2035" extrusionOk="0">
                  <a:moveTo>
                    <a:pt x="680" y="1"/>
                  </a:moveTo>
                  <a:cubicBezTo>
                    <a:pt x="658" y="1"/>
                    <a:pt x="637" y="3"/>
                    <a:pt x="614" y="6"/>
                  </a:cubicBezTo>
                  <a:cubicBezTo>
                    <a:pt x="189" y="72"/>
                    <a:pt x="0" y="828"/>
                    <a:pt x="170" y="1537"/>
                  </a:cubicBezTo>
                  <a:cubicBezTo>
                    <a:pt x="189" y="1650"/>
                    <a:pt x="227" y="1754"/>
                    <a:pt x="265" y="1849"/>
                  </a:cubicBezTo>
                  <a:cubicBezTo>
                    <a:pt x="471" y="1985"/>
                    <a:pt x="711" y="2035"/>
                    <a:pt x="945" y="2035"/>
                  </a:cubicBezTo>
                  <a:cubicBezTo>
                    <a:pt x="1278" y="2035"/>
                    <a:pt x="1597" y="1934"/>
                    <a:pt x="1786" y="1839"/>
                  </a:cubicBezTo>
                  <a:cubicBezTo>
                    <a:pt x="1442" y="916"/>
                    <a:pt x="1168" y="1"/>
                    <a:pt x="680" y="1"/>
                  </a:cubicBezTo>
                  <a:close/>
                </a:path>
              </a:pathLst>
            </a:custGeom>
            <a:solidFill>
              <a:srgbClr val="5E2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>
              <a:off x="7190620" y="3250976"/>
              <a:ext cx="198577" cy="312077"/>
            </a:xfrm>
            <a:custGeom>
              <a:avLst/>
              <a:gdLst/>
              <a:ahLst/>
              <a:cxnLst/>
              <a:rect l="l" t="t" r="r" b="b"/>
              <a:pathLst>
                <a:path w="1069" h="1680" extrusionOk="0">
                  <a:moveTo>
                    <a:pt x="938" y="0"/>
                  </a:moveTo>
                  <a:cubicBezTo>
                    <a:pt x="816" y="0"/>
                    <a:pt x="596" y="166"/>
                    <a:pt x="529" y="217"/>
                  </a:cubicBezTo>
                  <a:cubicBezTo>
                    <a:pt x="378" y="340"/>
                    <a:pt x="0" y="1351"/>
                    <a:pt x="10" y="1427"/>
                  </a:cubicBezTo>
                  <a:cubicBezTo>
                    <a:pt x="18" y="1487"/>
                    <a:pt x="81" y="1679"/>
                    <a:pt x="220" y="1679"/>
                  </a:cubicBezTo>
                  <a:cubicBezTo>
                    <a:pt x="234" y="1679"/>
                    <a:pt x="249" y="1677"/>
                    <a:pt x="265" y="1673"/>
                  </a:cubicBezTo>
                  <a:cubicBezTo>
                    <a:pt x="444" y="1616"/>
                    <a:pt x="1068" y="189"/>
                    <a:pt x="1011" y="47"/>
                  </a:cubicBezTo>
                  <a:cubicBezTo>
                    <a:pt x="999" y="14"/>
                    <a:pt x="972" y="0"/>
                    <a:pt x="938" y="0"/>
                  </a:cubicBezTo>
                  <a:close/>
                </a:path>
              </a:pathLst>
            </a:custGeom>
            <a:solidFill>
              <a:srgbClr val="FFCE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>
              <a:off x="7202880" y="3250976"/>
              <a:ext cx="184460" cy="324151"/>
            </a:xfrm>
            <a:custGeom>
              <a:avLst/>
              <a:gdLst/>
              <a:ahLst/>
              <a:cxnLst/>
              <a:rect l="l" t="t" r="r" b="b"/>
              <a:pathLst>
                <a:path w="993" h="1745" extrusionOk="0">
                  <a:moveTo>
                    <a:pt x="876" y="0"/>
                  </a:moveTo>
                  <a:cubicBezTo>
                    <a:pt x="759" y="0"/>
                    <a:pt x="537" y="166"/>
                    <a:pt x="463" y="217"/>
                  </a:cubicBezTo>
                  <a:cubicBezTo>
                    <a:pt x="407" y="265"/>
                    <a:pt x="322" y="425"/>
                    <a:pt x="237" y="605"/>
                  </a:cubicBezTo>
                  <a:lnTo>
                    <a:pt x="246" y="605"/>
                  </a:lnTo>
                  <a:cubicBezTo>
                    <a:pt x="473" y="680"/>
                    <a:pt x="246" y="1540"/>
                    <a:pt x="0" y="1588"/>
                  </a:cubicBezTo>
                  <a:cubicBezTo>
                    <a:pt x="41" y="1670"/>
                    <a:pt x="111" y="1744"/>
                    <a:pt x="196" y="1744"/>
                  </a:cubicBezTo>
                  <a:cubicBezTo>
                    <a:pt x="209" y="1744"/>
                    <a:pt x="223" y="1743"/>
                    <a:pt x="237" y="1739"/>
                  </a:cubicBezTo>
                  <a:cubicBezTo>
                    <a:pt x="407" y="1682"/>
                    <a:pt x="993" y="189"/>
                    <a:pt x="945" y="47"/>
                  </a:cubicBezTo>
                  <a:cubicBezTo>
                    <a:pt x="935" y="14"/>
                    <a:pt x="910" y="0"/>
                    <a:pt x="876" y="0"/>
                  </a:cubicBezTo>
                  <a:close/>
                </a:path>
              </a:pathLst>
            </a:custGeom>
            <a:solidFill>
              <a:srgbClr val="FF8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>
              <a:off x="7167771" y="3475188"/>
              <a:ext cx="163097" cy="106255"/>
            </a:xfrm>
            <a:custGeom>
              <a:avLst/>
              <a:gdLst/>
              <a:ahLst/>
              <a:cxnLst/>
              <a:rect l="l" t="t" r="r" b="b"/>
              <a:pathLst>
                <a:path w="878" h="572" extrusionOk="0">
                  <a:moveTo>
                    <a:pt x="370" y="1"/>
                  </a:moveTo>
                  <a:cubicBezTo>
                    <a:pt x="89" y="1"/>
                    <a:pt x="36" y="245"/>
                    <a:pt x="0" y="352"/>
                  </a:cubicBezTo>
                  <a:lnTo>
                    <a:pt x="199" y="560"/>
                  </a:lnTo>
                  <a:cubicBezTo>
                    <a:pt x="253" y="568"/>
                    <a:pt x="302" y="572"/>
                    <a:pt x="347" y="572"/>
                  </a:cubicBezTo>
                  <a:cubicBezTo>
                    <a:pt x="878" y="572"/>
                    <a:pt x="695" y="38"/>
                    <a:pt x="416" y="3"/>
                  </a:cubicBezTo>
                  <a:cubicBezTo>
                    <a:pt x="400" y="1"/>
                    <a:pt x="385" y="1"/>
                    <a:pt x="370" y="1"/>
                  </a:cubicBezTo>
                  <a:close/>
                </a:path>
              </a:pathLst>
            </a:custGeom>
            <a:solidFill>
              <a:srgbClr val="E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>
              <a:off x="7165914" y="3475559"/>
              <a:ext cx="164955" cy="105883"/>
            </a:xfrm>
            <a:custGeom>
              <a:avLst/>
              <a:gdLst/>
              <a:ahLst/>
              <a:cxnLst/>
              <a:rect l="l" t="t" r="r" b="b"/>
              <a:pathLst>
                <a:path w="888" h="570" extrusionOk="0">
                  <a:moveTo>
                    <a:pt x="417" y="1"/>
                  </a:moveTo>
                  <a:cubicBezTo>
                    <a:pt x="417" y="67"/>
                    <a:pt x="351" y="142"/>
                    <a:pt x="256" y="209"/>
                  </a:cubicBezTo>
                  <a:cubicBezTo>
                    <a:pt x="193" y="248"/>
                    <a:pt x="124" y="268"/>
                    <a:pt x="69" y="268"/>
                  </a:cubicBezTo>
                  <a:cubicBezTo>
                    <a:pt x="58" y="268"/>
                    <a:pt x="48" y="267"/>
                    <a:pt x="39" y="265"/>
                  </a:cubicBezTo>
                  <a:cubicBezTo>
                    <a:pt x="20" y="303"/>
                    <a:pt x="10" y="322"/>
                    <a:pt x="1" y="350"/>
                  </a:cubicBezTo>
                  <a:lnTo>
                    <a:pt x="199" y="558"/>
                  </a:lnTo>
                  <a:cubicBezTo>
                    <a:pt x="255" y="566"/>
                    <a:pt x="304" y="570"/>
                    <a:pt x="349" y="570"/>
                  </a:cubicBezTo>
                  <a:cubicBezTo>
                    <a:pt x="888" y="570"/>
                    <a:pt x="705" y="36"/>
                    <a:pt x="426" y="1"/>
                  </a:cubicBezTo>
                  <a:close/>
                </a:path>
              </a:pathLst>
            </a:custGeom>
            <a:solidFill>
              <a:srgbClr val="E0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>
              <a:off x="6990371" y="3506581"/>
              <a:ext cx="265265" cy="346628"/>
            </a:xfrm>
            <a:custGeom>
              <a:avLst/>
              <a:gdLst/>
              <a:ahLst/>
              <a:cxnLst/>
              <a:rect l="l" t="t" r="r" b="b"/>
              <a:pathLst>
                <a:path w="1428" h="1866" extrusionOk="0">
                  <a:moveTo>
                    <a:pt x="1197" y="0"/>
                  </a:moveTo>
                  <a:cubicBezTo>
                    <a:pt x="1168" y="0"/>
                    <a:pt x="1138" y="7"/>
                    <a:pt x="1107" y="23"/>
                  </a:cubicBezTo>
                  <a:cubicBezTo>
                    <a:pt x="936" y="108"/>
                    <a:pt x="228" y="1232"/>
                    <a:pt x="1" y="1847"/>
                  </a:cubicBezTo>
                  <a:lnTo>
                    <a:pt x="48" y="1866"/>
                  </a:lnTo>
                  <a:cubicBezTo>
                    <a:pt x="568" y="1185"/>
                    <a:pt x="1418" y="297"/>
                    <a:pt x="1428" y="212"/>
                  </a:cubicBezTo>
                  <a:cubicBezTo>
                    <a:pt x="1428" y="134"/>
                    <a:pt x="1327" y="0"/>
                    <a:pt x="1197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992229" y="3506581"/>
              <a:ext cx="276968" cy="346628"/>
            </a:xfrm>
            <a:custGeom>
              <a:avLst/>
              <a:gdLst/>
              <a:ahLst/>
              <a:cxnLst/>
              <a:rect l="l" t="t" r="r" b="b"/>
              <a:pathLst>
                <a:path w="1491" h="1866" extrusionOk="0">
                  <a:moveTo>
                    <a:pt x="1198" y="0"/>
                  </a:moveTo>
                  <a:cubicBezTo>
                    <a:pt x="1164" y="0"/>
                    <a:pt x="1130" y="7"/>
                    <a:pt x="1097" y="23"/>
                  </a:cubicBezTo>
                  <a:cubicBezTo>
                    <a:pt x="1182" y="60"/>
                    <a:pt x="1257" y="136"/>
                    <a:pt x="1257" y="174"/>
                  </a:cubicBezTo>
                  <a:cubicBezTo>
                    <a:pt x="1257" y="259"/>
                    <a:pt x="473" y="1147"/>
                    <a:pt x="0" y="1856"/>
                  </a:cubicBezTo>
                  <a:lnTo>
                    <a:pt x="29" y="1866"/>
                  </a:lnTo>
                  <a:cubicBezTo>
                    <a:pt x="548" y="1185"/>
                    <a:pt x="1475" y="297"/>
                    <a:pt x="1475" y="202"/>
                  </a:cubicBezTo>
                  <a:cubicBezTo>
                    <a:pt x="1490" y="133"/>
                    <a:pt x="1348" y="0"/>
                    <a:pt x="1198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268884" y="2598961"/>
              <a:ext cx="526815" cy="471273"/>
            </a:xfrm>
            <a:custGeom>
              <a:avLst/>
              <a:gdLst/>
              <a:ahLst/>
              <a:cxnLst/>
              <a:rect l="l" t="t" r="r" b="b"/>
              <a:pathLst>
                <a:path w="2836" h="2537" extrusionOk="0">
                  <a:moveTo>
                    <a:pt x="801" y="0"/>
                  </a:moveTo>
                  <a:cubicBezTo>
                    <a:pt x="614" y="0"/>
                    <a:pt x="448" y="31"/>
                    <a:pt x="350" y="98"/>
                  </a:cubicBezTo>
                  <a:cubicBezTo>
                    <a:pt x="1" y="353"/>
                    <a:pt x="161" y="807"/>
                    <a:pt x="294" y="1062"/>
                  </a:cubicBezTo>
                  <a:lnTo>
                    <a:pt x="1437" y="2537"/>
                  </a:lnTo>
                  <a:cubicBezTo>
                    <a:pt x="2836" y="958"/>
                    <a:pt x="1768" y="571"/>
                    <a:pt x="1768" y="571"/>
                  </a:cubicBezTo>
                  <a:cubicBezTo>
                    <a:pt x="1997" y="237"/>
                    <a:pt x="1321" y="0"/>
                    <a:pt x="801" y="0"/>
                  </a:cubicBezTo>
                  <a:close/>
                </a:path>
              </a:pathLst>
            </a:custGeom>
            <a:solidFill>
              <a:srgbClr val="A05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303992" y="2681996"/>
              <a:ext cx="491707" cy="389910"/>
            </a:xfrm>
            <a:custGeom>
              <a:avLst/>
              <a:gdLst/>
              <a:ahLst/>
              <a:cxnLst/>
              <a:rect l="l" t="t" r="r" b="b"/>
              <a:pathLst>
                <a:path w="2647" h="2099" extrusionOk="0">
                  <a:moveTo>
                    <a:pt x="1626" y="1"/>
                  </a:moveTo>
                  <a:lnTo>
                    <a:pt x="1626" y="1"/>
                  </a:lnTo>
                  <a:cubicBezTo>
                    <a:pt x="1565" y="53"/>
                    <a:pt x="1441" y="68"/>
                    <a:pt x="1291" y="68"/>
                  </a:cubicBezTo>
                  <a:cubicBezTo>
                    <a:pt x="1073" y="68"/>
                    <a:pt x="800" y="36"/>
                    <a:pt x="586" y="36"/>
                  </a:cubicBezTo>
                  <a:cubicBezTo>
                    <a:pt x="515" y="36"/>
                    <a:pt x="451" y="39"/>
                    <a:pt x="398" y="48"/>
                  </a:cubicBezTo>
                  <a:cubicBezTo>
                    <a:pt x="76" y="105"/>
                    <a:pt x="95" y="181"/>
                    <a:pt x="1" y="341"/>
                  </a:cubicBezTo>
                  <a:cubicBezTo>
                    <a:pt x="29" y="445"/>
                    <a:pt x="67" y="540"/>
                    <a:pt x="114" y="625"/>
                  </a:cubicBezTo>
                  <a:lnTo>
                    <a:pt x="1258" y="2099"/>
                  </a:lnTo>
                  <a:cubicBezTo>
                    <a:pt x="2647" y="511"/>
                    <a:pt x="1579" y="124"/>
                    <a:pt x="1579" y="124"/>
                  </a:cubicBezTo>
                  <a:cubicBezTo>
                    <a:pt x="1617" y="77"/>
                    <a:pt x="1626" y="39"/>
                    <a:pt x="1626" y="1"/>
                  </a:cubicBezTo>
                  <a:close/>
                </a:path>
              </a:pathLst>
            </a:custGeom>
            <a:solidFill>
              <a:srgbClr val="894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637987" y="3155310"/>
              <a:ext cx="352572" cy="423904"/>
            </a:xfrm>
            <a:custGeom>
              <a:avLst/>
              <a:gdLst/>
              <a:ahLst/>
              <a:cxnLst/>
              <a:rect l="l" t="t" r="r" b="b"/>
              <a:pathLst>
                <a:path w="1898" h="2282" extrusionOk="0">
                  <a:moveTo>
                    <a:pt x="234" y="1"/>
                  </a:moveTo>
                  <a:cubicBezTo>
                    <a:pt x="53" y="1"/>
                    <a:pt x="1" y="1026"/>
                    <a:pt x="253" y="1488"/>
                  </a:cubicBezTo>
                  <a:cubicBezTo>
                    <a:pt x="591" y="2116"/>
                    <a:pt x="1144" y="2281"/>
                    <a:pt x="1462" y="2281"/>
                  </a:cubicBezTo>
                  <a:cubicBezTo>
                    <a:pt x="1527" y="2281"/>
                    <a:pt x="1582" y="2275"/>
                    <a:pt x="1624" y="2263"/>
                  </a:cubicBezTo>
                  <a:cubicBezTo>
                    <a:pt x="1898" y="2178"/>
                    <a:pt x="1435" y="1233"/>
                    <a:pt x="1255" y="1139"/>
                  </a:cubicBezTo>
                  <a:cubicBezTo>
                    <a:pt x="1085" y="1035"/>
                    <a:pt x="480" y="231"/>
                    <a:pt x="282" y="24"/>
                  </a:cubicBezTo>
                  <a:cubicBezTo>
                    <a:pt x="265" y="8"/>
                    <a:pt x="249" y="1"/>
                    <a:pt x="234" y="1"/>
                  </a:cubicBezTo>
                  <a:close/>
                </a:path>
              </a:pathLst>
            </a:custGeom>
            <a:solidFill>
              <a:srgbClr val="FF8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660463" y="3363175"/>
              <a:ext cx="296844" cy="212138"/>
            </a:xfrm>
            <a:custGeom>
              <a:avLst/>
              <a:gdLst/>
              <a:ahLst/>
              <a:cxnLst/>
              <a:rect l="l" t="t" r="r" b="b"/>
              <a:pathLst>
                <a:path w="1598" h="1142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33"/>
                    <a:pt x="38" y="322"/>
                    <a:pt x="85" y="417"/>
                  </a:cubicBezTo>
                  <a:cubicBezTo>
                    <a:pt x="402" y="1006"/>
                    <a:pt x="936" y="1141"/>
                    <a:pt x="1273" y="1141"/>
                  </a:cubicBezTo>
                  <a:cubicBezTo>
                    <a:pt x="1369" y="1141"/>
                    <a:pt x="1449" y="1131"/>
                    <a:pt x="1503" y="1116"/>
                  </a:cubicBezTo>
                  <a:cubicBezTo>
                    <a:pt x="1578" y="1097"/>
                    <a:pt x="1597" y="1021"/>
                    <a:pt x="1588" y="927"/>
                  </a:cubicBezTo>
                  <a:lnTo>
                    <a:pt x="1588" y="927"/>
                  </a:lnTo>
                  <a:cubicBezTo>
                    <a:pt x="1546" y="951"/>
                    <a:pt x="1493" y="962"/>
                    <a:pt x="1431" y="962"/>
                  </a:cubicBezTo>
                  <a:cubicBezTo>
                    <a:pt x="1126" y="962"/>
                    <a:pt x="606" y="687"/>
                    <a:pt x="236" y="294"/>
                  </a:cubicBezTo>
                  <a:cubicBezTo>
                    <a:pt x="151" y="199"/>
                    <a:pt x="76" y="105"/>
                    <a:pt x="0" y="1"/>
                  </a:cubicBezTo>
                  <a:close/>
                </a:path>
              </a:pathLst>
            </a:custGeom>
            <a:solidFill>
              <a:srgbClr val="FF5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5998604" y="3205651"/>
              <a:ext cx="370034" cy="392697"/>
            </a:xfrm>
            <a:custGeom>
              <a:avLst/>
              <a:gdLst/>
              <a:ahLst/>
              <a:cxnLst/>
              <a:rect l="l" t="t" r="r" b="b"/>
              <a:pathLst>
                <a:path w="1992" h="2114" extrusionOk="0">
                  <a:moveTo>
                    <a:pt x="1648" y="1"/>
                  </a:moveTo>
                  <a:cubicBezTo>
                    <a:pt x="1631" y="1"/>
                    <a:pt x="1614" y="9"/>
                    <a:pt x="1597" y="27"/>
                  </a:cubicBezTo>
                  <a:cubicBezTo>
                    <a:pt x="1389" y="234"/>
                    <a:pt x="908" y="962"/>
                    <a:pt x="718" y="1076"/>
                  </a:cubicBezTo>
                  <a:cubicBezTo>
                    <a:pt x="529" y="1189"/>
                    <a:pt x="0" y="1917"/>
                    <a:pt x="416" y="2096"/>
                  </a:cubicBezTo>
                  <a:cubicBezTo>
                    <a:pt x="443" y="2108"/>
                    <a:pt x="475" y="2114"/>
                    <a:pt x="511" y="2114"/>
                  </a:cubicBezTo>
                  <a:cubicBezTo>
                    <a:pt x="793" y="2114"/>
                    <a:pt x="1327" y="1772"/>
                    <a:pt x="1654" y="1378"/>
                  </a:cubicBezTo>
                  <a:cubicBezTo>
                    <a:pt x="1992" y="963"/>
                    <a:pt x="1830" y="1"/>
                    <a:pt x="1648" y="1"/>
                  </a:cubicBezTo>
                  <a:close/>
                </a:path>
              </a:pathLst>
            </a:custGeom>
            <a:solidFill>
              <a:srgbClr val="FF8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042443" y="3243917"/>
              <a:ext cx="310962" cy="365018"/>
            </a:xfrm>
            <a:custGeom>
              <a:avLst/>
              <a:gdLst/>
              <a:ahLst/>
              <a:cxnLst/>
              <a:rect l="l" t="t" r="r" b="b"/>
              <a:pathLst>
                <a:path w="1674" h="1965" extrusionOk="0">
                  <a:moveTo>
                    <a:pt x="1550" y="0"/>
                  </a:moveTo>
                  <a:lnTo>
                    <a:pt x="1550" y="0"/>
                  </a:lnTo>
                  <a:cubicBezTo>
                    <a:pt x="1569" y="321"/>
                    <a:pt x="1484" y="624"/>
                    <a:pt x="1314" y="832"/>
                  </a:cubicBezTo>
                  <a:cubicBezTo>
                    <a:pt x="954" y="1275"/>
                    <a:pt x="358" y="1683"/>
                    <a:pt x="32" y="1683"/>
                  </a:cubicBezTo>
                  <a:cubicBezTo>
                    <a:pt x="24" y="1683"/>
                    <a:pt x="17" y="1683"/>
                    <a:pt x="10" y="1682"/>
                  </a:cubicBezTo>
                  <a:lnTo>
                    <a:pt x="10" y="1682"/>
                  </a:lnTo>
                  <a:cubicBezTo>
                    <a:pt x="1" y="1805"/>
                    <a:pt x="48" y="1900"/>
                    <a:pt x="152" y="1947"/>
                  </a:cubicBezTo>
                  <a:cubicBezTo>
                    <a:pt x="179" y="1959"/>
                    <a:pt x="212" y="1965"/>
                    <a:pt x="251" y="1965"/>
                  </a:cubicBezTo>
                  <a:cubicBezTo>
                    <a:pt x="543" y="1965"/>
                    <a:pt x="1119" y="1631"/>
                    <a:pt x="1437" y="1238"/>
                  </a:cubicBezTo>
                  <a:cubicBezTo>
                    <a:pt x="1673" y="936"/>
                    <a:pt x="1654" y="321"/>
                    <a:pt x="1550" y="0"/>
                  </a:cubicBezTo>
                  <a:close/>
                </a:path>
              </a:pathLst>
            </a:custGeom>
            <a:solidFill>
              <a:srgbClr val="FF5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5961638" y="3428191"/>
              <a:ext cx="267123" cy="214367"/>
            </a:xfrm>
            <a:custGeom>
              <a:avLst/>
              <a:gdLst/>
              <a:ahLst/>
              <a:cxnLst/>
              <a:rect l="l" t="t" r="r" b="b"/>
              <a:pathLst>
                <a:path w="1438" h="1154" extrusionOk="0">
                  <a:moveTo>
                    <a:pt x="946" y="0"/>
                  </a:moveTo>
                  <a:lnTo>
                    <a:pt x="218" y="161"/>
                  </a:lnTo>
                  <a:cubicBezTo>
                    <a:pt x="218" y="161"/>
                    <a:pt x="1" y="870"/>
                    <a:pt x="814" y="1153"/>
                  </a:cubicBezTo>
                  <a:cubicBezTo>
                    <a:pt x="814" y="1153"/>
                    <a:pt x="1437" y="445"/>
                    <a:pt x="946" y="0"/>
                  </a:cubicBezTo>
                  <a:close/>
                </a:path>
              </a:pathLst>
            </a:custGeom>
            <a:solidFill>
              <a:srgbClr val="FFE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5989688" y="3426519"/>
              <a:ext cx="235544" cy="214181"/>
            </a:xfrm>
            <a:custGeom>
              <a:avLst/>
              <a:gdLst/>
              <a:ahLst/>
              <a:cxnLst/>
              <a:rect l="l" t="t" r="r" b="b"/>
              <a:pathLst>
                <a:path w="1268" h="1153" extrusionOk="0">
                  <a:moveTo>
                    <a:pt x="795" y="0"/>
                  </a:moveTo>
                  <a:lnTo>
                    <a:pt x="67" y="161"/>
                  </a:lnTo>
                  <a:cubicBezTo>
                    <a:pt x="67" y="161"/>
                    <a:pt x="1" y="378"/>
                    <a:pt x="67" y="614"/>
                  </a:cubicBezTo>
                  <a:cubicBezTo>
                    <a:pt x="256" y="784"/>
                    <a:pt x="559" y="926"/>
                    <a:pt x="663" y="1153"/>
                  </a:cubicBezTo>
                  <a:cubicBezTo>
                    <a:pt x="710" y="1106"/>
                    <a:pt x="1267" y="444"/>
                    <a:pt x="795" y="0"/>
                  </a:cubicBezTo>
                  <a:close/>
                </a:path>
              </a:pathLst>
            </a:custGeom>
            <a:solidFill>
              <a:srgbClr val="FFD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263682" y="3791536"/>
              <a:ext cx="753257" cy="1338029"/>
            </a:xfrm>
            <a:custGeom>
              <a:avLst/>
              <a:gdLst/>
              <a:ahLst/>
              <a:cxnLst/>
              <a:rect l="l" t="t" r="r" b="b"/>
              <a:pathLst>
                <a:path w="4055" h="7203" extrusionOk="0">
                  <a:moveTo>
                    <a:pt x="218" y="1"/>
                  </a:moveTo>
                  <a:lnTo>
                    <a:pt x="218" y="1"/>
                  </a:lnTo>
                  <a:cubicBezTo>
                    <a:pt x="0" y="785"/>
                    <a:pt x="832" y="6635"/>
                    <a:pt x="974" y="7202"/>
                  </a:cubicBezTo>
                  <a:lnTo>
                    <a:pt x="1125" y="7202"/>
                  </a:lnTo>
                  <a:cubicBezTo>
                    <a:pt x="1125" y="7202"/>
                    <a:pt x="1380" y="5482"/>
                    <a:pt x="1371" y="5425"/>
                  </a:cubicBezTo>
                  <a:cubicBezTo>
                    <a:pt x="1361" y="5369"/>
                    <a:pt x="1144" y="4225"/>
                    <a:pt x="1144" y="4225"/>
                  </a:cubicBezTo>
                  <a:cubicBezTo>
                    <a:pt x="1144" y="4225"/>
                    <a:pt x="1267" y="2090"/>
                    <a:pt x="1487" y="2090"/>
                  </a:cubicBezTo>
                  <a:cubicBezTo>
                    <a:pt x="1496" y="2090"/>
                    <a:pt x="1504" y="2093"/>
                    <a:pt x="1512" y="2099"/>
                  </a:cubicBezTo>
                  <a:cubicBezTo>
                    <a:pt x="2363" y="2694"/>
                    <a:pt x="3261" y="5851"/>
                    <a:pt x="3903" y="7202"/>
                  </a:cubicBezTo>
                  <a:lnTo>
                    <a:pt x="4055" y="7202"/>
                  </a:lnTo>
                  <a:cubicBezTo>
                    <a:pt x="4055" y="7202"/>
                    <a:pt x="3932" y="5605"/>
                    <a:pt x="3866" y="5388"/>
                  </a:cubicBezTo>
                  <a:cubicBezTo>
                    <a:pt x="3809" y="5180"/>
                    <a:pt x="3393" y="4443"/>
                    <a:pt x="3308" y="4206"/>
                  </a:cubicBezTo>
                  <a:cubicBezTo>
                    <a:pt x="3242" y="3970"/>
                    <a:pt x="2684" y="1069"/>
                    <a:pt x="2590" y="710"/>
                  </a:cubicBezTo>
                  <a:cubicBezTo>
                    <a:pt x="2410" y="57"/>
                    <a:pt x="218" y="1"/>
                    <a:pt x="218" y="1"/>
                  </a:cubicBezTo>
                  <a:close/>
                </a:path>
              </a:pathLst>
            </a:custGeom>
            <a:solidFill>
              <a:srgbClr val="6252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497181" y="3940886"/>
              <a:ext cx="36966" cy="154552"/>
            </a:xfrm>
            <a:custGeom>
              <a:avLst/>
              <a:gdLst/>
              <a:ahLst/>
              <a:cxnLst/>
              <a:rect l="l" t="t" r="r" b="b"/>
              <a:pathLst>
                <a:path w="199" h="832" extrusionOk="0">
                  <a:moveTo>
                    <a:pt x="0" y="0"/>
                  </a:moveTo>
                  <a:lnTo>
                    <a:pt x="104" y="832"/>
                  </a:lnTo>
                  <a:lnTo>
                    <a:pt x="199" y="822"/>
                  </a:lnTo>
                  <a:lnTo>
                    <a:pt x="151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3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298791" y="3824972"/>
              <a:ext cx="421489" cy="145264"/>
            </a:xfrm>
            <a:custGeom>
              <a:avLst/>
              <a:gdLst/>
              <a:ahLst/>
              <a:cxnLst/>
              <a:rect l="l" t="t" r="r" b="b"/>
              <a:pathLst>
                <a:path w="2269" h="782" extrusionOk="0">
                  <a:moveTo>
                    <a:pt x="0" y="0"/>
                  </a:moveTo>
                  <a:lnTo>
                    <a:pt x="0" y="331"/>
                  </a:lnTo>
                  <a:cubicBezTo>
                    <a:pt x="0" y="331"/>
                    <a:pt x="575" y="781"/>
                    <a:pt x="1850" y="781"/>
                  </a:cubicBezTo>
                  <a:cubicBezTo>
                    <a:pt x="1982" y="781"/>
                    <a:pt x="2121" y="776"/>
                    <a:pt x="2268" y="766"/>
                  </a:cubicBezTo>
                  <a:lnTo>
                    <a:pt x="2202" y="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3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6360277" y="4558721"/>
              <a:ext cx="159939" cy="567311"/>
            </a:xfrm>
            <a:custGeom>
              <a:avLst/>
              <a:gdLst/>
              <a:ahLst/>
              <a:cxnLst/>
              <a:rect l="l" t="t" r="r" b="b"/>
              <a:pathLst>
                <a:path w="861" h="3054" extrusionOk="0">
                  <a:moveTo>
                    <a:pt x="0" y="1"/>
                  </a:moveTo>
                  <a:cubicBezTo>
                    <a:pt x="180" y="1465"/>
                    <a:pt x="388" y="2798"/>
                    <a:pt x="463" y="3053"/>
                  </a:cubicBezTo>
                  <a:lnTo>
                    <a:pt x="614" y="3053"/>
                  </a:lnTo>
                  <a:cubicBezTo>
                    <a:pt x="614" y="3053"/>
                    <a:pt x="860" y="1343"/>
                    <a:pt x="860" y="1286"/>
                  </a:cubicBezTo>
                  <a:cubicBezTo>
                    <a:pt x="860" y="1239"/>
                    <a:pt x="699" y="341"/>
                    <a:pt x="652" y="124"/>
                  </a:cubicBezTo>
                  <a:cubicBezTo>
                    <a:pt x="416" y="105"/>
                    <a:pt x="217" y="67"/>
                    <a:pt x="0" y="1"/>
                  </a:cubicBezTo>
                  <a:close/>
                </a:path>
              </a:pathLst>
            </a:custGeom>
            <a:solidFill>
              <a:srgbClr val="584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6769318" y="4537730"/>
              <a:ext cx="247618" cy="591831"/>
            </a:xfrm>
            <a:custGeom>
              <a:avLst/>
              <a:gdLst/>
              <a:ahLst/>
              <a:cxnLst/>
              <a:rect l="l" t="t" r="r" b="b"/>
              <a:pathLst>
                <a:path w="1333" h="3186" extrusionOk="0">
                  <a:moveTo>
                    <a:pt x="548" y="0"/>
                  </a:moveTo>
                  <a:cubicBezTo>
                    <a:pt x="378" y="76"/>
                    <a:pt x="199" y="133"/>
                    <a:pt x="0" y="180"/>
                  </a:cubicBezTo>
                  <a:cubicBezTo>
                    <a:pt x="435" y="1257"/>
                    <a:pt x="832" y="2476"/>
                    <a:pt x="1181" y="3185"/>
                  </a:cubicBezTo>
                  <a:lnTo>
                    <a:pt x="1333" y="3185"/>
                  </a:lnTo>
                  <a:cubicBezTo>
                    <a:pt x="1333" y="3185"/>
                    <a:pt x="1200" y="1597"/>
                    <a:pt x="1144" y="1371"/>
                  </a:cubicBezTo>
                  <a:cubicBezTo>
                    <a:pt x="1096" y="1163"/>
                    <a:pt x="681" y="426"/>
                    <a:pt x="595" y="189"/>
                  </a:cubicBezTo>
                  <a:cubicBezTo>
                    <a:pt x="586" y="170"/>
                    <a:pt x="577" y="95"/>
                    <a:pt x="548" y="0"/>
                  </a:cubicBezTo>
                  <a:close/>
                </a:path>
              </a:pathLst>
            </a:custGeom>
            <a:solidFill>
              <a:srgbClr val="584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6444426" y="4163797"/>
              <a:ext cx="98081" cy="962237"/>
            </a:xfrm>
            <a:custGeom>
              <a:avLst/>
              <a:gdLst/>
              <a:ahLst/>
              <a:cxnLst/>
              <a:rect l="l" t="t" r="r" b="b"/>
              <a:pathLst>
                <a:path w="528" h="5180" extrusionOk="0">
                  <a:moveTo>
                    <a:pt x="495" y="1"/>
                  </a:moveTo>
                  <a:cubicBezTo>
                    <a:pt x="481" y="1"/>
                    <a:pt x="461" y="9"/>
                    <a:pt x="435" y="29"/>
                  </a:cubicBezTo>
                  <a:cubicBezTo>
                    <a:pt x="209" y="218"/>
                    <a:pt x="1" y="2155"/>
                    <a:pt x="1" y="2155"/>
                  </a:cubicBezTo>
                  <a:cubicBezTo>
                    <a:pt x="1" y="2155"/>
                    <a:pt x="209" y="3317"/>
                    <a:pt x="218" y="3374"/>
                  </a:cubicBezTo>
                  <a:cubicBezTo>
                    <a:pt x="237" y="3431"/>
                    <a:pt x="48" y="5179"/>
                    <a:pt x="48" y="5179"/>
                  </a:cubicBezTo>
                  <a:lnTo>
                    <a:pt x="171" y="5179"/>
                  </a:lnTo>
                  <a:cubicBezTo>
                    <a:pt x="171" y="5179"/>
                    <a:pt x="426" y="3469"/>
                    <a:pt x="426" y="3412"/>
                  </a:cubicBezTo>
                  <a:cubicBezTo>
                    <a:pt x="407" y="3346"/>
                    <a:pt x="199" y="2202"/>
                    <a:pt x="199" y="2202"/>
                  </a:cubicBezTo>
                  <a:cubicBezTo>
                    <a:pt x="199" y="2202"/>
                    <a:pt x="313" y="407"/>
                    <a:pt x="502" y="76"/>
                  </a:cubicBezTo>
                  <a:cubicBezTo>
                    <a:pt x="528" y="43"/>
                    <a:pt x="527" y="1"/>
                    <a:pt x="495" y="1"/>
                  </a:cubicBezTo>
                  <a:close/>
                </a:path>
              </a:pathLst>
            </a:custGeom>
            <a:solidFill>
              <a:srgbClr val="523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6584860" y="3816242"/>
              <a:ext cx="433935" cy="1309794"/>
            </a:xfrm>
            <a:custGeom>
              <a:avLst/>
              <a:gdLst/>
              <a:ahLst/>
              <a:cxnLst/>
              <a:rect l="l" t="t" r="r" b="b"/>
              <a:pathLst>
                <a:path w="2336" h="7051" extrusionOk="0">
                  <a:moveTo>
                    <a:pt x="1" y="0"/>
                  </a:moveTo>
                  <a:lnTo>
                    <a:pt x="1" y="0"/>
                  </a:lnTo>
                  <a:cubicBezTo>
                    <a:pt x="152" y="85"/>
                    <a:pt x="426" y="378"/>
                    <a:pt x="454" y="510"/>
                  </a:cubicBezTo>
                  <a:cubicBezTo>
                    <a:pt x="558" y="869"/>
                    <a:pt x="1381" y="3790"/>
                    <a:pt x="1466" y="4026"/>
                  </a:cubicBezTo>
                  <a:cubicBezTo>
                    <a:pt x="1541" y="4262"/>
                    <a:pt x="1948" y="4999"/>
                    <a:pt x="2014" y="5217"/>
                  </a:cubicBezTo>
                  <a:cubicBezTo>
                    <a:pt x="2080" y="5444"/>
                    <a:pt x="2203" y="7050"/>
                    <a:pt x="2203" y="7050"/>
                  </a:cubicBezTo>
                  <a:lnTo>
                    <a:pt x="2335" y="7050"/>
                  </a:lnTo>
                  <a:cubicBezTo>
                    <a:pt x="2324" y="7032"/>
                    <a:pt x="2240" y="5460"/>
                    <a:pt x="2184" y="5245"/>
                  </a:cubicBezTo>
                  <a:cubicBezTo>
                    <a:pt x="2127" y="5037"/>
                    <a:pt x="1664" y="4310"/>
                    <a:pt x="1588" y="4073"/>
                  </a:cubicBezTo>
                  <a:cubicBezTo>
                    <a:pt x="1503" y="3837"/>
                    <a:pt x="993" y="888"/>
                    <a:pt x="899" y="529"/>
                  </a:cubicBezTo>
                  <a:cubicBezTo>
                    <a:pt x="851" y="340"/>
                    <a:pt x="483" y="57"/>
                    <a:pt x="1" y="0"/>
                  </a:cubicBezTo>
                  <a:close/>
                  <a:moveTo>
                    <a:pt x="2335" y="7050"/>
                  </a:moveTo>
                  <a:cubicBezTo>
                    <a:pt x="2335" y="7050"/>
                    <a:pt x="2335" y="7050"/>
                    <a:pt x="2335" y="7050"/>
                  </a:cubicBezTo>
                  <a:cubicBezTo>
                    <a:pt x="2335" y="7050"/>
                    <a:pt x="2335" y="7050"/>
                    <a:pt x="2335" y="7050"/>
                  </a:cubicBezTo>
                  <a:close/>
                </a:path>
              </a:pathLst>
            </a:custGeom>
            <a:solidFill>
              <a:srgbClr val="523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7"/>
            <p:cNvSpPr/>
            <p:nvPr/>
          </p:nvSpPr>
          <p:spPr>
            <a:xfrm>
              <a:off x="6467274" y="4146150"/>
              <a:ext cx="130032" cy="45883"/>
            </a:xfrm>
            <a:custGeom>
              <a:avLst/>
              <a:gdLst/>
              <a:ahLst/>
              <a:cxnLst/>
              <a:rect l="l" t="t" r="r" b="b"/>
              <a:pathLst>
                <a:path w="700" h="247" extrusionOk="0">
                  <a:moveTo>
                    <a:pt x="700" y="1"/>
                  </a:moveTo>
                  <a:lnTo>
                    <a:pt x="700" y="1"/>
                  </a:lnTo>
                  <a:cubicBezTo>
                    <a:pt x="611" y="78"/>
                    <a:pt x="396" y="114"/>
                    <a:pt x="225" y="114"/>
                  </a:cubicBezTo>
                  <a:cubicBezTo>
                    <a:pt x="123" y="114"/>
                    <a:pt x="36" y="101"/>
                    <a:pt x="1" y="76"/>
                  </a:cubicBezTo>
                  <a:lnTo>
                    <a:pt x="1" y="76"/>
                  </a:lnTo>
                  <a:cubicBezTo>
                    <a:pt x="1" y="77"/>
                    <a:pt x="228" y="237"/>
                    <a:pt x="379" y="246"/>
                  </a:cubicBezTo>
                  <a:cubicBezTo>
                    <a:pt x="539" y="246"/>
                    <a:pt x="700" y="1"/>
                    <a:pt x="700" y="1"/>
                  </a:cubicBezTo>
                  <a:close/>
                </a:path>
              </a:pathLst>
            </a:custGeom>
            <a:solidFill>
              <a:srgbClr val="523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7"/>
            <p:cNvSpPr/>
            <p:nvPr/>
          </p:nvSpPr>
          <p:spPr>
            <a:xfrm>
              <a:off x="6237305" y="3145279"/>
              <a:ext cx="507496" cy="778334"/>
            </a:xfrm>
            <a:custGeom>
              <a:avLst/>
              <a:gdLst/>
              <a:ahLst/>
              <a:cxnLst/>
              <a:rect l="l" t="t" r="r" b="b"/>
              <a:pathLst>
                <a:path w="2732" h="4190" extrusionOk="0">
                  <a:moveTo>
                    <a:pt x="2017" y="0"/>
                  </a:moveTo>
                  <a:cubicBezTo>
                    <a:pt x="1465" y="0"/>
                    <a:pt x="532" y="164"/>
                    <a:pt x="312" y="342"/>
                  </a:cubicBezTo>
                  <a:cubicBezTo>
                    <a:pt x="1" y="588"/>
                    <a:pt x="322" y="3565"/>
                    <a:pt x="312" y="3763"/>
                  </a:cubicBezTo>
                  <a:cubicBezTo>
                    <a:pt x="312" y="3983"/>
                    <a:pt x="1429" y="4189"/>
                    <a:pt x="2143" y="4189"/>
                  </a:cubicBezTo>
                  <a:cubicBezTo>
                    <a:pt x="2473" y="4189"/>
                    <a:pt x="2716" y="4145"/>
                    <a:pt x="2722" y="4037"/>
                  </a:cubicBezTo>
                  <a:cubicBezTo>
                    <a:pt x="2732" y="3924"/>
                    <a:pt x="2543" y="3196"/>
                    <a:pt x="2514" y="2572"/>
                  </a:cubicBezTo>
                  <a:cubicBezTo>
                    <a:pt x="2486" y="1505"/>
                    <a:pt x="2694" y="437"/>
                    <a:pt x="2420" y="78"/>
                  </a:cubicBezTo>
                  <a:cubicBezTo>
                    <a:pt x="2379" y="23"/>
                    <a:pt x="2225" y="0"/>
                    <a:pt x="2017" y="0"/>
                  </a:cubicBezTo>
                  <a:close/>
                </a:path>
              </a:pathLst>
            </a:custGeom>
            <a:solidFill>
              <a:srgbClr val="FF8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6404116" y="3142121"/>
              <a:ext cx="191519" cy="68360"/>
            </a:xfrm>
            <a:custGeom>
              <a:avLst/>
              <a:gdLst/>
              <a:ahLst/>
              <a:cxnLst/>
              <a:rect l="l" t="t" r="r" b="b"/>
              <a:pathLst>
                <a:path w="1031" h="368" extrusionOk="0">
                  <a:moveTo>
                    <a:pt x="1030" y="0"/>
                  </a:moveTo>
                  <a:lnTo>
                    <a:pt x="1030" y="0"/>
                  </a:lnTo>
                  <a:cubicBezTo>
                    <a:pt x="1030" y="0"/>
                    <a:pt x="265" y="0"/>
                    <a:pt x="0" y="161"/>
                  </a:cubicBezTo>
                  <a:cubicBezTo>
                    <a:pt x="0" y="161"/>
                    <a:pt x="23" y="367"/>
                    <a:pt x="269" y="367"/>
                  </a:cubicBezTo>
                  <a:cubicBezTo>
                    <a:pt x="296" y="367"/>
                    <a:pt x="326" y="365"/>
                    <a:pt x="359" y="359"/>
                  </a:cubicBezTo>
                  <a:cubicBezTo>
                    <a:pt x="804" y="284"/>
                    <a:pt x="1030" y="0"/>
                    <a:pt x="1030" y="0"/>
                  </a:cubicBezTo>
                  <a:close/>
                </a:path>
              </a:pathLst>
            </a:custGeom>
            <a:solidFill>
              <a:srgbClr val="FF5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6658606" y="3338655"/>
              <a:ext cx="86193" cy="584772"/>
            </a:xfrm>
            <a:custGeom>
              <a:avLst/>
              <a:gdLst/>
              <a:ahLst/>
              <a:cxnLst/>
              <a:rect l="l" t="t" r="r" b="b"/>
              <a:pathLst>
                <a:path w="464" h="3148" extrusionOk="0">
                  <a:moveTo>
                    <a:pt x="246" y="0"/>
                  </a:moveTo>
                  <a:cubicBezTo>
                    <a:pt x="190" y="568"/>
                    <a:pt x="1" y="832"/>
                    <a:pt x="38" y="1588"/>
                  </a:cubicBezTo>
                  <a:cubicBezTo>
                    <a:pt x="57" y="2221"/>
                    <a:pt x="152" y="2949"/>
                    <a:pt x="152" y="3081"/>
                  </a:cubicBezTo>
                  <a:cubicBezTo>
                    <a:pt x="152" y="3100"/>
                    <a:pt x="133" y="3129"/>
                    <a:pt x="105" y="3148"/>
                  </a:cubicBezTo>
                  <a:cubicBezTo>
                    <a:pt x="322" y="3138"/>
                    <a:pt x="464" y="3091"/>
                    <a:pt x="464" y="3006"/>
                  </a:cubicBezTo>
                  <a:cubicBezTo>
                    <a:pt x="464" y="2883"/>
                    <a:pt x="313" y="2174"/>
                    <a:pt x="284" y="1541"/>
                  </a:cubicBezTo>
                  <a:cubicBezTo>
                    <a:pt x="246" y="728"/>
                    <a:pt x="322" y="492"/>
                    <a:pt x="246" y="0"/>
                  </a:cubicBezTo>
                  <a:close/>
                </a:path>
              </a:pathLst>
            </a:custGeom>
            <a:solidFill>
              <a:srgbClr val="FF5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7205480" y="3718532"/>
              <a:ext cx="271395" cy="1412705"/>
            </a:xfrm>
            <a:custGeom>
              <a:avLst/>
              <a:gdLst/>
              <a:ahLst/>
              <a:cxnLst/>
              <a:rect l="l" t="t" r="r" b="b"/>
              <a:pathLst>
                <a:path w="1461" h="7605" extrusionOk="0">
                  <a:moveTo>
                    <a:pt x="409" y="0"/>
                  </a:moveTo>
                  <a:cubicBezTo>
                    <a:pt x="0" y="0"/>
                    <a:pt x="94" y="1382"/>
                    <a:pt x="109" y="1481"/>
                  </a:cubicBezTo>
                  <a:cubicBezTo>
                    <a:pt x="204" y="3134"/>
                    <a:pt x="780" y="5601"/>
                    <a:pt x="213" y="7605"/>
                  </a:cubicBezTo>
                  <a:lnTo>
                    <a:pt x="346" y="7605"/>
                  </a:lnTo>
                  <a:cubicBezTo>
                    <a:pt x="780" y="6102"/>
                    <a:pt x="1026" y="5714"/>
                    <a:pt x="1054" y="5346"/>
                  </a:cubicBezTo>
                  <a:cubicBezTo>
                    <a:pt x="1073" y="4977"/>
                    <a:pt x="780" y="4410"/>
                    <a:pt x="799" y="4193"/>
                  </a:cubicBezTo>
                  <a:cubicBezTo>
                    <a:pt x="828" y="3966"/>
                    <a:pt x="1461" y="1103"/>
                    <a:pt x="818" y="299"/>
                  </a:cubicBezTo>
                  <a:cubicBezTo>
                    <a:pt x="645" y="86"/>
                    <a:pt x="511" y="0"/>
                    <a:pt x="40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7203623" y="3719089"/>
              <a:ext cx="245203" cy="692328"/>
            </a:xfrm>
            <a:custGeom>
              <a:avLst/>
              <a:gdLst/>
              <a:ahLst/>
              <a:cxnLst/>
              <a:rect l="l" t="t" r="r" b="b"/>
              <a:pathLst>
                <a:path w="1320" h="3727" extrusionOk="0">
                  <a:moveTo>
                    <a:pt x="406" y="1"/>
                  </a:moveTo>
                  <a:cubicBezTo>
                    <a:pt x="0" y="1"/>
                    <a:pt x="93" y="1383"/>
                    <a:pt x="100" y="1496"/>
                  </a:cubicBezTo>
                  <a:cubicBezTo>
                    <a:pt x="138" y="2101"/>
                    <a:pt x="242" y="2838"/>
                    <a:pt x="327" y="3623"/>
                  </a:cubicBezTo>
                  <a:lnTo>
                    <a:pt x="422" y="3623"/>
                  </a:lnTo>
                  <a:cubicBezTo>
                    <a:pt x="582" y="3623"/>
                    <a:pt x="743" y="3651"/>
                    <a:pt x="885" y="3727"/>
                  </a:cubicBezTo>
                  <a:cubicBezTo>
                    <a:pt x="1036" y="2829"/>
                    <a:pt x="1319" y="929"/>
                    <a:pt x="809" y="296"/>
                  </a:cubicBezTo>
                  <a:cubicBezTo>
                    <a:pt x="638" y="86"/>
                    <a:pt x="507" y="1"/>
                    <a:pt x="406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7255264" y="3674507"/>
              <a:ext cx="511397" cy="1455058"/>
            </a:xfrm>
            <a:custGeom>
              <a:avLst/>
              <a:gdLst/>
              <a:ahLst/>
              <a:cxnLst/>
              <a:rect l="l" t="t" r="r" b="b"/>
              <a:pathLst>
                <a:path w="2753" h="7833" extrusionOk="0">
                  <a:moveTo>
                    <a:pt x="334" y="1"/>
                  </a:moveTo>
                  <a:cubicBezTo>
                    <a:pt x="34" y="1"/>
                    <a:pt x="0" y="350"/>
                    <a:pt x="144" y="602"/>
                  </a:cubicBezTo>
                  <a:cubicBezTo>
                    <a:pt x="805" y="1746"/>
                    <a:pt x="2487" y="5668"/>
                    <a:pt x="2365" y="7832"/>
                  </a:cubicBezTo>
                  <a:lnTo>
                    <a:pt x="2497" y="7832"/>
                  </a:lnTo>
                  <a:cubicBezTo>
                    <a:pt x="2591" y="6339"/>
                    <a:pt x="2752" y="5951"/>
                    <a:pt x="2695" y="5583"/>
                  </a:cubicBezTo>
                  <a:cubicBezTo>
                    <a:pt x="2639" y="5214"/>
                    <a:pt x="2204" y="4647"/>
                    <a:pt x="2176" y="4430"/>
                  </a:cubicBezTo>
                  <a:cubicBezTo>
                    <a:pt x="2157" y="4203"/>
                    <a:pt x="2402" y="1614"/>
                    <a:pt x="1278" y="565"/>
                  </a:cubicBezTo>
                  <a:cubicBezTo>
                    <a:pt x="835" y="148"/>
                    <a:pt x="529" y="1"/>
                    <a:pt x="334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7255264" y="3677108"/>
              <a:ext cx="406071" cy="743226"/>
            </a:xfrm>
            <a:custGeom>
              <a:avLst/>
              <a:gdLst/>
              <a:ahLst/>
              <a:cxnLst/>
              <a:rect l="l" t="t" r="r" b="b"/>
              <a:pathLst>
                <a:path w="2186" h="4001" extrusionOk="0">
                  <a:moveTo>
                    <a:pt x="333" y="0"/>
                  </a:moveTo>
                  <a:cubicBezTo>
                    <a:pt x="34" y="0"/>
                    <a:pt x="1" y="346"/>
                    <a:pt x="144" y="598"/>
                  </a:cubicBezTo>
                  <a:cubicBezTo>
                    <a:pt x="484" y="1184"/>
                    <a:pt x="1117" y="2535"/>
                    <a:pt x="1609" y="4000"/>
                  </a:cubicBezTo>
                  <a:cubicBezTo>
                    <a:pt x="1637" y="3962"/>
                    <a:pt x="1665" y="3953"/>
                    <a:pt x="1703" y="3953"/>
                  </a:cubicBezTo>
                  <a:cubicBezTo>
                    <a:pt x="1759" y="3939"/>
                    <a:pt x="1817" y="3931"/>
                    <a:pt x="1875" y="3931"/>
                  </a:cubicBezTo>
                  <a:cubicBezTo>
                    <a:pt x="1974" y="3931"/>
                    <a:pt x="2075" y="3953"/>
                    <a:pt x="2176" y="4000"/>
                  </a:cubicBezTo>
                  <a:cubicBezTo>
                    <a:pt x="2185" y="3168"/>
                    <a:pt x="2147" y="1392"/>
                    <a:pt x="1278" y="560"/>
                  </a:cubicBezTo>
                  <a:cubicBezTo>
                    <a:pt x="834" y="147"/>
                    <a:pt x="528" y="0"/>
                    <a:pt x="333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7201022" y="3763486"/>
              <a:ext cx="482976" cy="546134"/>
            </a:xfrm>
            <a:custGeom>
              <a:avLst/>
              <a:gdLst/>
              <a:ahLst/>
              <a:cxnLst/>
              <a:rect l="l" t="t" r="r" b="b"/>
              <a:pathLst>
                <a:path w="2600" h="2940" extrusionOk="0">
                  <a:moveTo>
                    <a:pt x="1513" y="1"/>
                  </a:moveTo>
                  <a:lnTo>
                    <a:pt x="143" y="123"/>
                  </a:lnTo>
                  <a:cubicBezTo>
                    <a:pt x="1" y="473"/>
                    <a:pt x="190" y="2221"/>
                    <a:pt x="237" y="2874"/>
                  </a:cubicBezTo>
                  <a:lnTo>
                    <a:pt x="1041" y="2930"/>
                  </a:lnTo>
                  <a:lnTo>
                    <a:pt x="1182" y="1796"/>
                  </a:lnTo>
                  <a:lnTo>
                    <a:pt x="1608" y="2940"/>
                  </a:lnTo>
                  <a:lnTo>
                    <a:pt x="2458" y="2826"/>
                  </a:lnTo>
                  <a:cubicBezTo>
                    <a:pt x="2458" y="2826"/>
                    <a:pt x="2600" y="1021"/>
                    <a:pt x="1513" y="1"/>
                  </a:cubicBezTo>
                  <a:close/>
                </a:path>
              </a:pathLst>
            </a:custGeom>
            <a:solidFill>
              <a:srgbClr val="F45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7371363" y="4090051"/>
              <a:ext cx="56471" cy="217896"/>
            </a:xfrm>
            <a:custGeom>
              <a:avLst/>
              <a:gdLst/>
              <a:ahLst/>
              <a:cxnLst/>
              <a:rect l="l" t="t" r="r" b="b"/>
              <a:pathLst>
                <a:path w="304" h="1173" extrusionOk="0">
                  <a:moveTo>
                    <a:pt x="256" y="0"/>
                  </a:moveTo>
                  <a:lnTo>
                    <a:pt x="1" y="1172"/>
                  </a:lnTo>
                  <a:lnTo>
                    <a:pt x="133" y="1172"/>
                  </a:lnTo>
                  <a:lnTo>
                    <a:pt x="303" y="95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E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7243189" y="4255005"/>
              <a:ext cx="158268" cy="49412"/>
            </a:xfrm>
            <a:custGeom>
              <a:avLst/>
              <a:gdLst/>
              <a:ahLst/>
              <a:cxnLst/>
              <a:rect l="l" t="t" r="r" b="b"/>
              <a:pathLst>
                <a:path w="852" h="266" extrusionOk="0">
                  <a:moveTo>
                    <a:pt x="851" y="1"/>
                  </a:moveTo>
                  <a:lnTo>
                    <a:pt x="1" y="29"/>
                  </a:lnTo>
                  <a:lnTo>
                    <a:pt x="20" y="218"/>
                  </a:lnTo>
                  <a:lnTo>
                    <a:pt x="804" y="265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E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7218669" y="3763486"/>
              <a:ext cx="463657" cy="526815"/>
            </a:xfrm>
            <a:custGeom>
              <a:avLst/>
              <a:gdLst/>
              <a:ahLst/>
              <a:cxnLst/>
              <a:rect l="l" t="t" r="r" b="b"/>
              <a:pathLst>
                <a:path w="2496" h="2836" extrusionOk="0">
                  <a:moveTo>
                    <a:pt x="1418" y="1"/>
                  </a:moveTo>
                  <a:lnTo>
                    <a:pt x="48" y="123"/>
                  </a:lnTo>
                  <a:cubicBezTo>
                    <a:pt x="38" y="133"/>
                    <a:pt x="0" y="227"/>
                    <a:pt x="0" y="416"/>
                  </a:cubicBezTo>
                  <a:cubicBezTo>
                    <a:pt x="248" y="529"/>
                    <a:pt x="690" y="653"/>
                    <a:pt x="1087" y="653"/>
                  </a:cubicBezTo>
                  <a:cubicBezTo>
                    <a:pt x="1222" y="653"/>
                    <a:pt x="1351" y="639"/>
                    <a:pt x="1465" y="605"/>
                  </a:cubicBezTo>
                  <a:cubicBezTo>
                    <a:pt x="1976" y="1598"/>
                    <a:pt x="2032" y="2552"/>
                    <a:pt x="2023" y="2836"/>
                  </a:cubicBezTo>
                  <a:lnTo>
                    <a:pt x="2354" y="2826"/>
                  </a:lnTo>
                  <a:cubicBezTo>
                    <a:pt x="2363" y="2826"/>
                    <a:pt x="2495" y="1021"/>
                    <a:pt x="1418" y="1"/>
                  </a:cubicBezTo>
                  <a:close/>
                </a:path>
              </a:pathLst>
            </a:custGeom>
            <a:solidFill>
              <a:srgbClr val="E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7239660" y="4270794"/>
              <a:ext cx="166998" cy="44025"/>
            </a:xfrm>
            <a:custGeom>
              <a:avLst/>
              <a:gdLst/>
              <a:ahLst/>
              <a:cxnLst/>
              <a:rect l="l" t="t" r="r" b="b"/>
              <a:pathLst>
                <a:path w="899" h="237" extrusionOk="0">
                  <a:moveTo>
                    <a:pt x="1" y="1"/>
                  </a:moveTo>
                  <a:lnTo>
                    <a:pt x="29" y="190"/>
                  </a:lnTo>
                  <a:lnTo>
                    <a:pt x="870" y="237"/>
                  </a:lnTo>
                  <a:lnTo>
                    <a:pt x="899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7488948" y="4225283"/>
              <a:ext cx="154738" cy="84335"/>
            </a:xfrm>
            <a:custGeom>
              <a:avLst/>
              <a:gdLst/>
              <a:ahLst/>
              <a:cxnLst/>
              <a:rect l="l" t="t" r="r" b="b"/>
              <a:pathLst>
                <a:path w="833" h="454" extrusionOk="0">
                  <a:moveTo>
                    <a:pt x="833" y="0"/>
                  </a:moveTo>
                  <a:lnTo>
                    <a:pt x="1" y="284"/>
                  </a:lnTo>
                  <a:lnTo>
                    <a:pt x="58" y="454"/>
                  </a:lnTo>
                  <a:lnTo>
                    <a:pt x="833" y="321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E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7488948" y="4262064"/>
              <a:ext cx="175729" cy="59815"/>
            </a:xfrm>
            <a:custGeom>
              <a:avLst/>
              <a:gdLst/>
              <a:ahLst/>
              <a:cxnLst/>
              <a:rect l="l" t="t" r="r" b="b"/>
              <a:pathLst>
                <a:path w="946" h="322" extrusionOk="0">
                  <a:moveTo>
                    <a:pt x="946" y="0"/>
                  </a:moveTo>
                  <a:lnTo>
                    <a:pt x="1" y="142"/>
                  </a:lnTo>
                  <a:lnTo>
                    <a:pt x="58" y="322"/>
                  </a:lnTo>
                  <a:lnTo>
                    <a:pt x="946" y="161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rgbClr val="FF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7218669" y="3154939"/>
              <a:ext cx="335483" cy="693999"/>
            </a:xfrm>
            <a:custGeom>
              <a:avLst/>
              <a:gdLst/>
              <a:ahLst/>
              <a:cxnLst/>
              <a:rect l="l" t="t" r="r" b="b"/>
              <a:pathLst>
                <a:path w="1806" h="3736" extrusionOk="0">
                  <a:moveTo>
                    <a:pt x="975" y="0"/>
                  </a:moveTo>
                  <a:cubicBezTo>
                    <a:pt x="297" y="0"/>
                    <a:pt x="0" y="1301"/>
                    <a:pt x="0" y="1301"/>
                  </a:cubicBezTo>
                  <a:cubicBezTo>
                    <a:pt x="757" y="2067"/>
                    <a:pt x="57" y="2568"/>
                    <a:pt x="0" y="3522"/>
                  </a:cubicBezTo>
                  <a:cubicBezTo>
                    <a:pt x="99" y="3620"/>
                    <a:pt x="447" y="3736"/>
                    <a:pt x="866" y="3736"/>
                  </a:cubicBezTo>
                  <a:cubicBezTo>
                    <a:pt x="1134" y="3736"/>
                    <a:pt x="1431" y="3689"/>
                    <a:pt x="1711" y="3560"/>
                  </a:cubicBezTo>
                  <a:cubicBezTo>
                    <a:pt x="1182" y="2369"/>
                    <a:pt x="1314" y="2010"/>
                    <a:pt x="1503" y="1509"/>
                  </a:cubicBezTo>
                  <a:cubicBezTo>
                    <a:pt x="1692" y="999"/>
                    <a:pt x="1806" y="111"/>
                    <a:pt x="1059" y="7"/>
                  </a:cubicBezTo>
                  <a:cubicBezTo>
                    <a:pt x="1030" y="2"/>
                    <a:pt x="1002" y="0"/>
                    <a:pt x="975" y="0"/>
                  </a:cubicBezTo>
                  <a:close/>
                </a:path>
              </a:pathLst>
            </a:custGeom>
            <a:solidFill>
              <a:srgbClr val="FFCE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7"/>
            <p:cNvSpPr/>
            <p:nvPr/>
          </p:nvSpPr>
          <p:spPr>
            <a:xfrm>
              <a:off x="7309877" y="3153638"/>
              <a:ext cx="146007" cy="176472"/>
            </a:xfrm>
            <a:custGeom>
              <a:avLst/>
              <a:gdLst/>
              <a:ahLst/>
              <a:cxnLst/>
              <a:rect l="l" t="t" r="r" b="b"/>
              <a:pathLst>
                <a:path w="786" h="950" extrusionOk="0">
                  <a:moveTo>
                    <a:pt x="497" y="1"/>
                  </a:moveTo>
                  <a:cubicBezTo>
                    <a:pt x="396" y="1"/>
                    <a:pt x="305" y="22"/>
                    <a:pt x="256" y="61"/>
                  </a:cubicBezTo>
                  <a:cubicBezTo>
                    <a:pt x="256" y="61"/>
                    <a:pt x="1" y="354"/>
                    <a:pt x="48" y="949"/>
                  </a:cubicBezTo>
                  <a:cubicBezTo>
                    <a:pt x="48" y="949"/>
                    <a:pt x="691" y="581"/>
                    <a:pt x="785" y="61"/>
                  </a:cubicBezTo>
                  <a:cubicBezTo>
                    <a:pt x="698" y="20"/>
                    <a:pt x="593" y="1"/>
                    <a:pt x="497" y="1"/>
                  </a:cubicBezTo>
                  <a:close/>
                </a:path>
              </a:pathLst>
            </a:custGeom>
            <a:solidFill>
              <a:srgbClr val="E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7344985" y="3159583"/>
              <a:ext cx="102168" cy="100310"/>
            </a:xfrm>
            <a:custGeom>
              <a:avLst/>
              <a:gdLst/>
              <a:ahLst/>
              <a:cxnLst/>
              <a:rect l="l" t="t" r="r" b="b"/>
              <a:pathLst>
                <a:path w="550" h="540" extrusionOk="0">
                  <a:moveTo>
                    <a:pt x="124" y="1"/>
                  </a:moveTo>
                  <a:cubicBezTo>
                    <a:pt x="124" y="1"/>
                    <a:pt x="1" y="180"/>
                    <a:pt x="29" y="539"/>
                  </a:cubicBezTo>
                  <a:cubicBezTo>
                    <a:pt x="29" y="539"/>
                    <a:pt x="502" y="312"/>
                    <a:pt x="549" y="38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7220341" y="3198221"/>
              <a:ext cx="321551" cy="637343"/>
            </a:xfrm>
            <a:custGeom>
              <a:avLst/>
              <a:gdLst/>
              <a:ahLst/>
              <a:cxnLst/>
              <a:rect l="l" t="t" r="r" b="b"/>
              <a:pathLst>
                <a:path w="1731" h="3431" extrusionOk="0">
                  <a:moveTo>
                    <a:pt x="1475" y="0"/>
                  </a:moveTo>
                  <a:cubicBezTo>
                    <a:pt x="1239" y="331"/>
                    <a:pt x="1116" y="1087"/>
                    <a:pt x="974" y="1191"/>
                  </a:cubicBezTo>
                  <a:cubicBezTo>
                    <a:pt x="960" y="1201"/>
                    <a:pt x="917" y="1206"/>
                    <a:pt x="855" y="1206"/>
                  </a:cubicBezTo>
                  <a:cubicBezTo>
                    <a:pt x="629" y="1206"/>
                    <a:pt x="157" y="1145"/>
                    <a:pt x="1" y="1078"/>
                  </a:cubicBezTo>
                  <a:lnTo>
                    <a:pt x="1" y="1078"/>
                  </a:lnTo>
                  <a:cubicBezTo>
                    <a:pt x="322" y="1418"/>
                    <a:pt x="369" y="1702"/>
                    <a:pt x="322" y="1995"/>
                  </a:cubicBezTo>
                  <a:cubicBezTo>
                    <a:pt x="379" y="1900"/>
                    <a:pt x="455" y="1853"/>
                    <a:pt x="521" y="1853"/>
                  </a:cubicBezTo>
                  <a:cubicBezTo>
                    <a:pt x="814" y="1853"/>
                    <a:pt x="1239" y="2958"/>
                    <a:pt x="1409" y="3431"/>
                  </a:cubicBezTo>
                  <a:cubicBezTo>
                    <a:pt x="1504" y="3412"/>
                    <a:pt x="1608" y="3374"/>
                    <a:pt x="1702" y="3327"/>
                  </a:cubicBezTo>
                  <a:cubicBezTo>
                    <a:pt x="1163" y="2136"/>
                    <a:pt x="1305" y="1777"/>
                    <a:pt x="1494" y="1276"/>
                  </a:cubicBezTo>
                  <a:cubicBezTo>
                    <a:pt x="1636" y="889"/>
                    <a:pt x="1730" y="312"/>
                    <a:pt x="1475" y="0"/>
                  </a:cubicBezTo>
                  <a:close/>
                </a:path>
              </a:pathLst>
            </a:custGeom>
            <a:solidFill>
              <a:srgbClr val="FFA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5975756" y="3136734"/>
              <a:ext cx="170528" cy="450468"/>
            </a:xfrm>
            <a:custGeom>
              <a:avLst/>
              <a:gdLst/>
              <a:ahLst/>
              <a:cxnLst/>
              <a:rect l="l" t="t" r="r" b="b"/>
              <a:pathLst>
                <a:path w="918" h="2425" extrusionOk="0">
                  <a:moveTo>
                    <a:pt x="170" y="1"/>
                  </a:moveTo>
                  <a:lnTo>
                    <a:pt x="76" y="20"/>
                  </a:lnTo>
                  <a:cubicBezTo>
                    <a:pt x="123" y="265"/>
                    <a:pt x="0" y="1711"/>
                    <a:pt x="48" y="1910"/>
                  </a:cubicBezTo>
                  <a:cubicBezTo>
                    <a:pt x="92" y="2096"/>
                    <a:pt x="337" y="2424"/>
                    <a:pt x="554" y="2424"/>
                  </a:cubicBezTo>
                  <a:cubicBezTo>
                    <a:pt x="568" y="2424"/>
                    <a:pt x="582" y="2423"/>
                    <a:pt x="596" y="2420"/>
                  </a:cubicBezTo>
                  <a:cubicBezTo>
                    <a:pt x="832" y="2373"/>
                    <a:pt x="917" y="1806"/>
                    <a:pt x="879" y="1588"/>
                  </a:cubicBezTo>
                  <a:cubicBezTo>
                    <a:pt x="851" y="1428"/>
                    <a:pt x="237" y="398"/>
                    <a:pt x="170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6797368" y="4660889"/>
              <a:ext cx="88236" cy="472016"/>
            </a:xfrm>
            <a:custGeom>
              <a:avLst/>
              <a:gdLst/>
              <a:ahLst/>
              <a:cxnLst/>
              <a:rect l="l" t="t" r="r" b="b"/>
              <a:pathLst>
                <a:path w="475" h="2541" extrusionOk="0">
                  <a:moveTo>
                    <a:pt x="110" y="0"/>
                  </a:moveTo>
                  <a:cubicBezTo>
                    <a:pt x="95" y="0"/>
                    <a:pt x="88" y="11"/>
                    <a:pt x="95" y="37"/>
                  </a:cubicBezTo>
                  <a:cubicBezTo>
                    <a:pt x="152" y="405"/>
                    <a:pt x="0" y="2541"/>
                    <a:pt x="0" y="2541"/>
                  </a:cubicBezTo>
                  <a:lnTo>
                    <a:pt x="85" y="2541"/>
                  </a:lnTo>
                  <a:lnTo>
                    <a:pt x="435" y="519"/>
                  </a:lnTo>
                  <a:cubicBezTo>
                    <a:pt x="474" y="282"/>
                    <a:pt x="186" y="0"/>
                    <a:pt x="11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>
              <a:off x="6993901" y="4680022"/>
              <a:ext cx="89722" cy="451211"/>
            </a:xfrm>
            <a:custGeom>
              <a:avLst/>
              <a:gdLst/>
              <a:ahLst/>
              <a:cxnLst/>
              <a:rect l="l" t="t" r="r" b="b"/>
              <a:pathLst>
                <a:path w="483" h="2429" extrusionOk="0">
                  <a:moveTo>
                    <a:pt x="24" y="0"/>
                  </a:moveTo>
                  <a:cubicBezTo>
                    <a:pt x="7" y="0"/>
                    <a:pt x="1" y="12"/>
                    <a:pt x="10" y="38"/>
                  </a:cubicBezTo>
                  <a:cubicBezTo>
                    <a:pt x="143" y="387"/>
                    <a:pt x="407" y="2429"/>
                    <a:pt x="407" y="2429"/>
                  </a:cubicBezTo>
                  <a:lnTo>
                    <a:pt x="483" y="2429"/>
                  </a:lnTo>
                  <a:lnTo>
                    <a:pt x="454" y="501"/>
                  </a:lnTo>
                  <a:cubicBezTo>
                    <a:pt x="447" y="273"/>
                    <a:pt x="107" y="0"/>
                    <a:pt x="2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7"/>
            <p:cNvSpPr/>
            <p:nvPr/>
          </p:nvSpPr>
          <p:spPr>
            <a:xfrm>
              <a:off x="6711361" y="3743424"/>
              <a:ext cx="760316" cy="813815"/>
            </a:xfrm>
            <a:custGeom>
              <a:avLst/>
              <a:gdLst/>
              <a:ahLst/>
              <a:cxnLst/>
              <a:rect l="l" t="t" r="r" b="b"/>
              <a:pathLst>
                <a:path w="4093" h="4381" extrusionOk="0">
                  <a:moveTo>
                    <a:pt x="1495" y="1"/>
                  </a:moveTo>
                  <a:cubicBezTo>
                    <a:pt x="951" y="1"/>
                    <a:pt x="898" y="383"/>
                    <a:pt x="898" y="383"/>
                  </a:cubicBezTo>
                  <a:cubicBezTo>
                    <a:pt x="898" y="383"/>
                    <a:pt x="883" y="345"/>
                    <a:pt x="837" y="345"/>
                  </a:cubicBezTo>
                  <a:cubicBezTo>
                    <a:pt x="772" y="345"/>
                    <a:pt x="647" y="418"/>
                    <a:pt x="416" y="770"/>
                  </a:cubicBezTo>
                  <a:cubicBezTo>
                    <a:pt x="0" y="1375"/>
                    <a:pt x="596" y="2632"/>
                    <a:pt x="1125" y="3463"/>
                  </a:cubicBezTo>
                  <a:lnTo>
                    <a:pt x="1994" y="4380"/>
                  </a:lnTo>
                  <a:cubicBezTo>
                    <a:pt x="4092" y="1091"/>
                    <a:pt x="2788" y="260"/>
                    <a:pt x="1881" y="52"/>
                  </a:cubicBezTo>
                  <a:cubicBezTo>
                    <a:pt x="1731" y="16"/>
                    <a:pt x="1603" y="1"/>
                    <a:pt x="1495" y="1"/>
                  </a:cubicBezTo>
                  <a:close/>
                </a:path>
              </a:pathLst>
            </a:custGeom>
            <a:solidFill>
              <a:srgbClr val="C44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6763931" y="3791536"/>
              <a:ext cx="630469" cy="765703"/>
            </a:xfrm>
            <a:custGeom>
              <a:avLst/>
              <a:gdLst/>
              <a:ahLst/>
              <a:cxnLst/>
              <a:rect l="l" t="t" r="r" b="b"/>
              <a:pathLst>
                <a:path w="3394" h="4122" extrusionOk="0">
                  <a:moveTo>
                    <a:pt x="2155" y="1"/>
                  </a:moveTo>
                  <a:lnTo>
                    <a:pt x="2155" y="1"/>
                  </a:lnTo>
                  <a:cubicBezTo>
                    <a:pt x="2192" y="753"/>
                    <a:pt x="1371" y="1403"/>
                    <a:pt x="621" y="1403"/>
                  </a:cubicBezTo>
                  <a:cubicBezTo>
                    <a:pt x="400" y="1403"/>
                    <a:pt x="186" y="1347"/>
                    <a:pt x="1" y="1220"/>
                  </a:cubicBezTo>
                  <a:lnTo>
                    <a:pt x="1" y="1220"/>
                  </a:lnTo>
                  <a:cubicBezTo>
                    <a:pt x="171" y="2723"/>
                    <a:pt x="1314" y="3838"/>
                    <a:pt x="1702" y="4121"/>
                  </a:cubicBezTo>
                  <a:cubicBezTo>
                    <a:pt x="3394" y="1475"/>
                    <a:pt x="2883" y="426"/>
                    <a:pt x="2155" y="1"/>
                  </a:cubicBezTo>
                  <a:close/>
                </a:path>
              </a:pathLst>
            </a:custGeom>
            <a:solidFill>
              <a:srgbClr val="A8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7"/>
            <p:cNvSpPr/>
            <p:nvPr/>
          </p:nvSpPr>
          <p:spPr>
            <a:xfrm>
              <a:off x="6832476" y="4100453"/>
              <a:ext cx="354430" cy="460313"/>
            </a:xfrm>
            <a:custGeom>
              <a:avLst/>
              <a:gdLst/>
              <a:ahLst/>
              <a:cxnLst/>
              <a:rect l="l" t="t" r="r" b="b"/>
              <a:pathLst>
                <a:path w="1908" h="2478" extrusionOk="0">
                  <a:moveTo>
                    <a:pt x="692" y="0"/>
                  </a:moveTo>
                  <a:cubicBezTo>
                    <a:pt x="682" y="0"/>
                    <a:pt x="672" y="0"/>
                    <a:pt x="662" y="1"/>
                  </a:cubicBezTo>
                  <a:cubicBezTo>
                    <a:pt x="293" y="29"/>
                    <a:pt x="0" y="455"/>
                    <a:pt x="237" y="1041"/>
                  </a:cubicBezTo>
                  <a:cubicBezTo>
                    <a:pt x="530" y="1806"/>
                    <a:pt x="1097" y="2298"/>
                    <a:pt x="1342" y="2477"/>
                  </a:cubicBezTo>
                  <a:cubicBezTo>
                    <a:pt x="1579" y="2099"/>
                    <a:pt x="1786" y="1721"/>
                    <a:pt x="1815" y="1362"/>
                  </a:cubicBezTo>
                  <a:cubicBezTo>
                    <a:pt x="1907" y="613"/>
                    <a:pt x="1141" y="0"/>
                    <a:pt x="692" y="0"/>
                  </a:cubicBezTo>
                  <a:close/>
                </a:path>
              </a:pathLst>
            </a:custGeom>
            <a:solidFill>
              <a:srgbClr val="842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7"/>
            <p:cNvSpPr/>
            <p:nvPr/>
          </p:nvSpPr>
          <p:spPr>
            <a:xfrm>
              <a:off x="6727151" y="3930298"/>
              <a:ext cx="182788" cy="486505"/>
            </a:xfrm>
            <a:custGeom>
              <a:avLst/>
              <a:gdLst/>
              <a:ahLst/>
              <a:cxnLst/>
              <a:rect l="l" t="t" r="r" b="b"/>
              <a:pathLst>
                <a:path w="984" h="2619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1238"/>
                    <a:pt x="482" y="2079"/>
                    <a:pt x="794" y="2618"/>
                  </a:cubicBezTo>
                  <a:lnTo>
                    <a:pt x="983" y="2165"/>
                  </a:lnTo>
                  <a:cubicBezTo>
                    <a:pt x="274" y="1456"/>
                    <a:pt x="284" y="19"/>
                    <a:pt x="284" y="19"/>
                  </a:cubicBezTo>
                  <a:lnTo>
                    <a:pt x="208" y="0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6753529" y="3858223"/>
              <a:ext cx="85821" cy="104026"/>
            </a:xfrm>
            <a:custGeom>
              <a:avLst/>
              <a:gdLst/>
              <a:ahLst/>
              <a:cxnLst/>
              <a:rect l="l" t="t" r="r" b="b"/>
              <a:pathLst>
                <a:path w="462" h="560" extrusionOk="0">
                  <a:moveTo>
                    <a:pt x="208" y="1"/>
                  </a:moveTo>
                  <a:cubicBezTo>
                    <a:pt x="189" y="1"/>
                    <a:pt x="161" y="48"/>
                    <a:pt x="142" y="114"/>
                  </a:cubicBezTo>
                  <a:cubicBezTo>
                    <a:pt x="132" y="162"/>
                    <a:pt x="113" y="228"/>
                    <a:pt x="104" y="228"/>
                  </a:cubicBezTo>
                  <a:lnTo>
                    <a:pt x="104" y="162"/>
                  </a:lnTo>
                  <a:cubicBezTo>
                    <a:pt x="104" y="114"/>
                    <a:pt x="132" y="67"/>
                    <a:pt x="104" y="67"/>
                  </a:cubicBezTo>
                  <a:cubicBezTo>
                    <a:pt x="85" y="67"/>
                    <a:pt x="47" y="133"/>
                    <a:pt x="38" y="199"/>
                  </a:cubicBezTo>
                  <a:cubicBezTo>
                    <a:pt x="0" y="407"/>
                    <a:pt x="0" y="530"/>
                    <a:pt x="104" y="558"/>
                  </a:cubicBezTo>
                  <a:cubicBezTo>
                    <a:pt x="107" y="559"/>
                    <a:pt x="110" y="559"/>
                    <a:pt x="113" y="559"/>
                  </a:cubicBezTo>
                  <a:cubicBezTo>
                    <a:pt x="207" y="559"/>
                    <a:pt x="462" y="301"/>
                    <a:pt x="425" y="247"/>
                  </a:cubicBezTo>
                  <a:cubicBezTo>
                    <a:pt x="422" y="241"/>
                    <a:pt x="418" y="239"/>
                    <a:pt x="412" y="239"/>
                  </a:cubicBezTo>
                  <a:cubicBezTo>
                    <a:pt x="380" y="239"/>
                    <a:pt x="316" y="333"/>
                    <a:pt x="286" y="333"/>
                  </a:cubicBezTo>
                  <a:cubicBezTo>
                    <a:pt x="281" y="333"/>
                    <a:pt x="277" y="330"/>
                    <a:pt x="274" y="322"/>
                  </a:cubicBezTo>
                  <a:cubicBezTo>
                    <a:pt x="246" y="256"/>
                    <a:pt x="274" y="237"/>
                    <a:pt x="302" y="133"/>
                  </a:cubicBezTo>
                  <a:cubicBezTo>
                    <a:pt x="331" y="48"/>
                    <a:pt x="369" y="20"/>
                    <a:pt x="340" y="10"/>
                  </a:cubicBezTo>
                  <a:cubicBezTo>
                    <a:pt x="321" y="10"/>
                    <a:pt x="293" y="39"/>
                    <a:pt x="255" y="105"/>
                  </a:cubicBezTo>
                  <a:cubicBezTo>
                    <a:pt x="236" y="162"/>
                    <a:pt x="227" y="199"/>
                    <a:pt x="208" y="199"/>
                  </a:cubicBezTo>
                  <a:cubicBezTo>
                    <a:pt x="170" y="199"/>
                    <a:pt x="189" y="171"/>
                    <a:pt x="198" y="114"/>
                  </a:cubicBezTo>
                  <a:cubicBezTo>
                    <a:pt x="208" y="48"/>
                    <a:pt x="236" y="1"/>
                    <a:pt x="208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7"/>
            <p:cNvSpPr/>
            <p:nvPr/>
          </p:nvSpPr>
          <p:spPr>
            <a:xfrm>
              <a:off x="6756872" y="3931970"/>
              <a:ext cx="31951" cy="110899"/>
            </a:xfrm>
            <a:custGeom>
              <a:avLst/>
              <a:gdLst/>
              <a:ahLst/>
              <a:cxnLst/>
              <a:rect l="l" t="t" r="r" b="b"/>
              <a:pathLst>
                <a:path w="172" h="597" extrusionOk="0">
                  <a:moveTo>
                    <a:pt x="48" y="1"/>
                  </a:moveTo>
                  <a:cubicBezTo>
                    <a:pt x="20" y="190"/>
                    <a:pt x="1" y="360"/>
                    <a:pt x="1" y="521"/>
                  </a:cubicBezTo>
                  <a:cubicBezTo>
                    <a:pt x="67" y="549"/>
                    <a:pt x="114" y="558"/>
                    <a:pt x="171" y="596"/>
                  </a:cubicBezTo>
                  <a:cubicBezTo>
                    <a:pt x="124" y="265"/>
                    <a:pt x="124" y="29"/>
                    <a:pt x="124" y="29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7"/>
            <p:cNvSpPr/>
            <p:nvPr/>
          </p:nvSpPr>
          <p:spPr>
            <a:xfrm>
              <a:off x="6827089" y="4221754"/>
              <a:ext cx="82849" cy="196720"/>
            </a:xfrm>
            <a:custGeom>
              <a:avLst/>
              <a:gdLst/>
              <a:ahLst/>
              <a:cxnLst/>
              <a:rect l="l" t="t" r="r" b="b"/>
              <a:pathLst>
                <a:path w="446" h="1059" extrusionOk="0">
                  <a:moveTo>
                    <a:pt x="48" y="0"/>
                  </a:moveTo>
                  <a:cubicBezTo>
                    <a:pt x="48" y="236"/>
                    <a:pt x="39" y="444"/>
                    <a:pt x="1" y="586"/>
                  </a:cubicBezTo>
                  <a:cubicBezTo>
                    <a:pt x="86" y="756"/>
                    <a:pt x="181" y="917"/>
                    <a:pt x="256" y="1059"/>
                  </a:cubicBezTo>
                  <a:lnTo>
                    <a:pt x="445" y="596"/>
                  </a:lnTo>
                  <a:cubicBezTo>
                    <a:pt x="275" y="425"/>
                    <a:pt x="143" y="227"/>
                    <a:pt x="48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6763931" y="4286584"/>
              <a:ext cx="361860" cy="640500"/>
            </a:xfrm>
            <a:custGeom>
              <a:avLst/>
              <a:gdLst/>
              <a:ahLst/>
              <a:cxnLst/>
              <a:rect l="l" t="t" r="r" b="b"/>
              <a:pathLst>
                <a:path w="1948" h="3448" extrusionOk="0">
                  <a:moveTo>
                    <a:pt x="1093" y="0"/>
                  </a:moveTo>
                  <a:cubicBezTo>
                    <a:pt x="847" y="0"/>
                    <a:pt x="615" y="62"/>
                    <a:pt x="568" y="209"/>
                  </a:cubicBezTo>
                  <a:cubicBezTo>
                    <a:pt x="379" y="728"/>
                    <a:pt x="48" y="2864"/>
                    <a:pt x="1" y="3422"/>
                  </a:cubicBezTo>
                  <a:cubicBezTo>
                    <a:pt x="121" y="3440"/>
                    <a:pt x="256" y="3448"/>
                    <a:pt x="399" y="3448"/>
                  </a:cubicBezTo>
                  <a:cubicBezTo>
                    <a:pt x="933" y="3448"/>
                    <a:pt x="1575" y="3339"/>
                    <a:pt x="1948" y="3242"/>
                  </a:cubicBezTo>
                  <a:cubicBezTo>
                    <a:pt x="1881" y="2534"/>
                    <a:pt x="1853" y="643"/>
                    <a:pt x="1740" y="228"/>
                  </a:cubicBezTo>
                  <a:cubicBezTo>
                    <a:pt x="1699" y="89"/>
                    <a:pt x="1386" y="0"/>
                    <a:pt x="1093" y="0"/>
                  </a:cubicBezTo>
                  <a:close/>
                </a:path>
              </a:pathLst>
            </a:custGeom>
            <a:solidFill>
              <a:srgbClr val="FFCE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6914953" y="4779589"/>
              <a:ext cx="86193" cy="130404"/>
            </a:xfrm>
            <a:custGeom>
              <a:avLst/>
              <a:gdLst/>
              <a:ahLst/>
              <a:cxnLst/>
              <a:rect l="l" t="t" r="r" b="b"/>
              <a:pathLst>
                <a:path w="464" h="702" extrusionOk="0">
                  <a:moveTo>
                    <a:pt x="197" y="1"/>
                  </a:moveTo>
                  <a:cubicBezTo>
                    <a:pt x="194" y="1"/>
                    <a:pt x="192" y="1"/>
                    <a:pt x="190" y="2"/>
                  </a:cubicBezTo>
                  <a:cubicBezTo>
                    <a:pt x="114" y="21"/>
                    <a:pt x="0" y="702"/>
                    <a:pt x="0" y="702"/>
                  </a:cubicBezTo>
                  <a:lnTo>
                    <a:pt x="464" y="636"/>
                  </a:lnTo>
                  <a:cubicBezTo>
                    <a:pt x="464" y="636"/>
                    <a:pt x="285" y="1"/>
                    <a:pt x="197" y="1"/>
                  </a:cubicBezTo>
                  <a:close/>
                </a:path>
              </a:pathLst>
            </a:custGeom>
            <a:solidFill>
              <a:srgbClr val="FFB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6930743" y="4284912"/>
              <a:ext cx="110713" cy="116100"/>
            </a:xfrm>
            <a:custGeom>
              <a:avLst/>
              <a:gdLst/>
              <a:ahLst/>
              <a:cxnLst/>
              <a:rect l="l" t="t" r="r" b="b"/>
              <a:pathLst>
                <a:path w="596" h="625" extrusionOk="0">
                  <a:moveTo>
                    <a:pt x="76" y="0"/>
                  </a:moveTo>
                  <a:cubicBezTo>
                    <a:pt x="76" y="0"/>
                    <a:pt x="1" y="208"/>
                    <a:pt x="10" y="624"/>
                  </a:cubicBezTo>
                  <a:cubicBezTo>
                    <a:pt x="10" y="624"/>
                    <a:pt x="369" y="218"/>
                    <a:pt x="596" y="76"/>
                  </a:cubicBezTo>
                  <a:cubicBezTo>
                    <a:pt x="407" y="19"/>
                    <a:pt x="284" y="0"/>
                    <a:pt x="76" y="0"/>
                  </a:cubicBezTo>
                  <a:close/>
                </a:path>
              </a:pathLst>
            </a:custGeom>
            <a:solidFill>
              <a:srgbClr val="F45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6939473" y="4284912"/>
              <a:ext cx="93252" cy="91394"/>
            </a:xfrm>
            <a:custGeom>
              <a:avLst/>
              <a:gdLst/>
              <a:ahLst/>
              <a:cxnLst/>
              <a:rect l="l" t="t" r="r" b="b"/>
              <a:pathLst>
                <a:path w="502" h="492" extrusionOk="0">
                  <a:moveTo>
                    <a:pt x="95" y="0"/>
                  </a:moveTo>
                  <a:cubicBezTo>
                    <a:pt x="95" y="0"/>
                    <a:pt x="1" y="170"/>
                    <a:pt x="1" y="492"/>
                  </a:cubicBezTo>
                  <a:cubicBezTo>
                    <a:pt x="1" y="492"/>
                    <a:pt x="284" y="170"/>
                    <a:pt x="502" y="67"/>
                  </a:cubicBezTo>
                  <a:cubicBezTo>
                    <a:pt x="360" y="19"/>
                    <a:pt x="265" y="0"/>
                    <a:pt x="9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7015077" y="4306274"/>
              <a:ext cx="110713" cy="598519"/>
            </a:xfrm>
            <a:custGeom>
              <a:avLst/>
              <a:gdLst/>
              <a:ahLst/>
              <a:cxnLst/>
              <a:rect l="l" t="t" r="r" b="b"/>
              <a:pathLst>
                <a:path w="596" h="3222" extrusionOk="0">
                  <a:moveTo>
                    <a:pt x="258" y="1"/>
                  </a:moveTo>
                  <a:cubicBezTo>
                    <a:pt x="175" y="1"/>
                    <a:pt x="81" y="78"/>
                    <a:pt x="47" y="216"/>
                  </a:cubicBezTo>
                  <a:cubicBezTo>
                    <a:pt x="0" y="433"/>
                    <a:pt x="142" y="2503"/>
                    <a:pt x="189" y="3221"/>
                  </a:cubicBezTo>
                  <a:cubicBezTo>
                    <a:pt x="340" y="3193"/>
                    <a:pt x="492" y="3165"/>
                    <a:pt x="596" y="3136"/>
                  </a:cubicBezTo>
                  <a:cubicBezTo>
                    <a:pt x="529" y="2428"/>
                    <a:pt x="482" y="537"/>
                    <a:pt x="388" y="122"/>
                  </a:cubicBezTo>
                  <a:cubicBezTo>
                    <a:pt x="368" y="39"/>
                    <a:pt x="316" y="1"/>
                    <a:pt x="258" y="1"/>
                  </a:cubicBezTo>
                  <a:close/>
                </a:path>
              </a:pathLst>
            </a:custGeom>
            <a:solidFill>
              <a:srgbClr val="FFB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7029009" y="4312776"/>
              <a:ext cx="75790" cy="169042"/>
            </a:xfrm>
            <a:custGeom>
              <a:avLst/>
              <a:gdLst/>
              <a:ahLst/>
              <a:cxnLst/>
              <a:rect l="l" t="t" r="r" b="b"/>
              <a:pathLst>
                <a:path w="408" h="910" extrusionOk="0">
                  <a:moveTo>
                    <a:pt x="194" y="0"/>
                  </a:moveTo>
                  <a:cubicBezTo>
                    <a:pt x="189" y="0"/>
                    <a:pt x="185" y="1"/>
                    <a:pt x="180" y="2"/>
                  </a:cubicBezTo>
                  <a:cubicBezTo>
                    <a:pt x="76" y="11"/>
                    <a:pt x="1" y="219"/>
                    <a:pt x="20" y="474"/>
                  </a:cubicBezTo>
                  <a:cubicBezTo>
                    <a:pt x="29" y="714"/>
                    <a:pt x="119" y="909"/>
                    <a:pt x="220" y="909"/>
                  </a:cubicBezTo>
                  <a:cubicBezTo>
                    <a:pt x="223" y="909"/>
                    <a:pt x="225" y="909"/>
                    <a:pt x="228" y="909"/>
                  </a:cubicBezTo>
                  <a:cubicBezTo>
                    <a:pt x="322" y="899"/>
                    <a:pt x="407" y="682"/>
                    <a:pt x="398" y="436"/>
                  </a:cubicBezTo>
                  <a:cubicBezTo>
                    <a:pt x="380" y="201"/>
                    <a:pt x="292" y="0"/>
                    <a:pt x="194" y="0"/>
                  </a:cubicBezTo>
                  <a:close/>
                </a:path>
              </a:pathLst>
            </a:custGeom>
            <a:solidFill>
              <a:srgbClr val="F45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7037926" y="4321507"/>
              <a:ext cx="59815" cy="139320"/>
            </a:xfrm>
            <a:custGeom>
              <a:avLst/>
              <a:gdLst/>
              <a:ahLst/>
              <a:cxnLst/>
              <a:rect l="l" t="t" r="r" b="b"/>
              <a:pathLst>
                <a:path w="322" h="750" extrusionOk="0">
                  <a:moveTo>
                    <a:pt x="145" y="0"/>
                  </a:moveTo>
                  <a:cubicBezTo>
                    <a:pt x="141" y="0"/>
                    <a:pt x="137" y="1"/>
                    <a:pt x="132" y="2"/>
                  </a:cubicBezTo>
                  <a:cubicBezTo>
                    <a:pt x="47" y="11"/>
                    <a:pt x="0" y="172"/>
                    <a:pt x="19" y="389"/>
                  </a:cubicBezTo>
                  <a:cubicBezTo>
                    <a:pt x="28" y="587"/>
                    <a:pt x="105" y="750"/>
                    <a:pt x="177" y="750"/>
                  </a:cubicBezTo>
                  <a:cubicBezTo>
                    <a:pt x="181" y="750"/>
                    <a:pt x="185" y="749"/>
                    <a:pt x="189" y="748"/>
                  </a:cubicBezTo>
                  <a:cubicBezTo>
                    <a:pt x="274" y="748"/>
                    <a:pt x="321" y="578"/>
                    <a:pt x="312" y="361"/>
                  </a:cubicBezTo>
                  <a:cubicBezTo>
                    <a:pt x="303" y="164"/>
                    <a:pt x="226" y="0"/>
                    <a:pt x="145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6955263" y="4211166"/>
              <a:ext cx="68731" cy="94923"/>
            </a:xfrm>
            <a:custGeom>
              <a:avLst/>
              <a:gdLst/>
              <a:ahLst/>
              <a:cxnLst/>
              <a:rect l="l" t="t" r="r" b="b"/>
              <a:pathLst>
                <a:path w="370" h="511" extrusionOk="0">
                  <a:moveTo>
                    <a:pt x="303" y="0"/>
                  </a:moveTo>
                  <a:lnTo>
                    <a:pt x="20" y="76"/>
                  </a:lnTo>
                  <a:lnTo>
                    <a:pt x="1" y="511"/>
                  </a:lnTo>
                  <a:lnTo>
                    <a:pt x="369" y="46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6419906" y="2985712"/>
              <a:ext cx="158082" cy="200992"/>
            </a:xfrm>
            <a:custGeom>
              <a:avLst/>
              <a:gdLst/>
              <a:ahLst/>
              <a:cxnLst/>
              <a:rect l="l" t="t" r="r" b="b"/>
              <a:pathLst>
                <a:path w="851" h="1082" extrusionOk="0">
                  <a:moveTo>
                    <a:pt x="681" y="1"/>
                  </a:moveTo>
                  <a:lnTo>
                    <a:pt x="0" y="502"/>
                  </a:lnTo>
                  <a:lnTo>
                    <a:pt x="10" y="1031"/>
                  </a:lnTo>
                  <a:cubicBezTo>
                    <a:pt x="93" y="1067"/>
                    <a:pt x="178" y="1082"/>
                    <a:pt x="261" y="1082"/>
                  </a:cubicBezTo>
                  <a:cubicBezTo>
                    <a:pt x="567" y="1082"/>
                    <a:pt x="844" y="887"/>
                    <a:pt x="851" y="880"/>
                  </a:cubicBezTo>
                  <a:lnTo>
                    <a:pt x="681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7034396" y="4316491"/>
              <a:ext cx="187803" cy="454926"/>
            </a:xfrm>
            <a:custGeom>
              <a:avLst/>
              <a:gdLst/>
              <a:ahLst/>
              <a:cxnLst/>
              <a:rect l="l" t="t" r="r" b="b"/>
              <a:pathLst>
                <a:path w="1011" h="2449" extrusionOk="0">
                  <a:moveTo>
                    <a:pt x="163" y="0"/>
                  </a:moveTo>
                  <a:cubicBezTo>
                    <a:pt x="162" y="0"/>
                    <a:pt x="161" y="0"/>
                    <a:pt x="161" y="0"/>
                  </a:cubicBezTo>
                  <a:cubicBezTo>
                    <a:pt x="10" y="10"/>
                    <a:pt x="0" y="322"/>
                    <a:pt x="132" y="473"/>
                  </a:cubicBezTo>
                  <a:cubicBezTo>
                    <a:pt x="728" y="1191"/>
                    <a:pt x="775" y="2429"/>
                    <a:pt x="775" y="2429"/>
                  </a:cubicBezTo>
                  <a:lnTo>
                    <a:pt x="851" y="2448"/>
                  </a:lnTo>
                  <a:cubicBezTo>
                    <a:pt x="1011" y="1140"/>
                    <a:pt x="327" y="0"/>
                    <a:pt x="163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7034396" y="4316491"/>
              <a:ext cx="94923" cy="166998"/>
            </a:xfrm>
            <a:custGeom>
              <a:avLst/>
              <a:gdLst/>
              <a:ahLst/>
              <a:cxnLst/>
              <a:rect l="l" t="t" r="r" b="b"/>
              <a:pathLst>
                <a:path w="511" h="899" extrusionOk="0">
                  <a:moveTo>
                    <a:pt x="166" y="0"/>
                  </a:moveTo>
                  <a:cubicBezTo>
                    <a:pt x="164" y="0"/>
                    <a:pt x="163" y="0"/>
                    <a:pt x="161" y="0"/>
                  </a:cubicBezTo>
                  <a:cubicBezTo>
                    <a:pt x="10" y="10"/>
                    <a:pt x="0" y="322"/>
                    <a:pt x="132" y="473"/>
                  </a:cubicBezTo>
                  <a:cubicBezTo>
                    <a:pt x="236" y="605"/>
                    <a:pt x="331" y="747"/>
                    <a:pt x="397" y="898"/>
                  </a:cubicBezTo>
                  <a:cubicBezTo>
                    <a:pt x="425" y="738"/>
                    <a:pt x="463" y="577"/>
                    <a:pt x="510" y="454"/>
                  </a:cubicBezTo>
                  <a:cubicBezTo>
                    <a:pt x="372" y="169"/>
                    <a:pt x="234" y="0"/>
                    <a:pt x="166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7448825" y="3189304"/>
              <a:ext cx="317835" cy="259135"/>
            </a:xfrm>
            <a:custGeom>
              <a:avLst/>
              <a:gdLst/>
              <a:ahLst/>
              <a:cxnLst/>
              <a:rect l="l" t="t" r="r" b="b"/>
              <a:pathLst>
                <a:path w="1711" h="1395" extrusionOk="0">
                  <a:moveTo>
                    <a:pt x="155" y="1"/>
                  </a:moveTo>
                  <a:cubicBezTo>
                    <a:pt x="153" y="1"/>
                    <a:pt x="152" y="1"/>
                    <a:pt x="151" y="1"/>
                  </a:cubicBezTo>
                  <a:cubicBezTo>
                    <a:pt x="149" y="1"/>
                    <a:pt x="147" y="1"/>
                    <a:pt x="145" y="1"/>
                  </a:cubicBezTo>
                  <a:cubicBezTo>
                    <a:pt x="1" y="1"/>
                    <a:pt x="58" y="353"/>
                    <a:pt x="188" y="502"/>
                  </a:cubicBezTo>
                  <a:cubicBezTo>
                    <a:pt x="311" y="663"/>
                    <a:pt x="1105" y="1343"/>
                    <a:pt x="1190" y="1353"/>
                  </a:cubicBezTo>
                  <a:cubicBezTo>
                    <a:pt x="1231" y="1363"/>
                    <a:pt x="1376" y="1394"/>
                    <a:pt x="1503" y="1394"/>
                  </a:cubicBezTo>
                  <a:cubicBezTo>
                    <a:pt x="1613" y="1394"/>
                    <a:pt x="1710" y="1370"/>
                    <a:pt x="1710" y="1286"/>
                  </a:cubicBezTo>
                  <a:cubicBezTo>
                    <a:pt x="1710" y="1108"/>
                    <a:pt x="335" y="1"/>
                    <a:pt x="155" y="1"/>
                  </a:cubicBezTo>
                  <a:close/>
                </a:path>
              </a:pathLst>
            </a:custGeom>
            <a:solidFill>
              <a:srgbClr val="FFCE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7464428" y="3242060"/>
              <a:ext cx="300374" cy="205822"/>
            </a:xfrm>
            <a:custGeom>
              <a:avLst/>
              <a:gdLst/>
              <a:ahLst/>
              <a:cxnLst/>
              <a:rect l="l" t="t" r="r" b="b"/>
              <a:pathLst>
                <a:path w="1617" h="1108" extrusionOk="0">
                  <a:moveTo>
                    <a:pt x="1" y="1"/>
                  </a:moveTo>
                  <a:lnTo>
                    <a:pt x="1" y="1"/>
                  </a:lnTo>
                  <a:cubicBezTo>
                    <a:pt x="38" y="502"/>
                    <a:pt x="1050" y="1069"/>
                    <a:pt x="1097" y="1069"/>
                  </a:cubicBezTo>
                  <a:cubicBezTo>
                    <a:pt x="1138" y="1074"/>
                    <a:pt x="1289" y="1107"/>
                    <a:pt x="1418" y="1107"/>
                  </a:cubicBezTo>
                  <a:cubicBezTo>
                    <a:pt x="1525" y="1107"/>
                    <a:pt x="1617" y="1084"/>
                    <a:pt x="1617" y="1002"/>
                  </a:cubicBezTo>
                  <a:cubicBezTo>
                    <a:pt x="1617" y="946"/>
                    <a:pt x="1522" y="832"/>
                    <a:pt x="1371" y="691"/>
                  </a:cubicBezTo>
                  <a:cubicBezTo>
                    <a:pt x="1333" y="678"/>
                    <a:pt x="1294" y="673"/>
                    <a:pt x="1255" y="673"/>
                  </a:cubicBezTo>
                  <a:cubicBezTo>
                    <a:pt x="1095" y="673"/>
                    <a:pt x="935" y="757"/>
                    <a:pt x="868" y="757"/>
                  </a:cubicBezTo>
                  <a:cubicBezTo>
                    <a:pt x="866" y="757"/>
                    <a:pt x="863" y="757"/>
                    <a:pt x="861" y="757"/>
                  </a:cubicBezTo>
                  <a:cubicBezTo>
                    <a:pt x="813" y="757"/>
                    <a:pt x="294" y="246"/>
                    <a:pt x="1" y="1"/>
                  </a:cubicBezTo>
                  <a:close/>
                </a:path>
              </a:pathLst>
            </a:custGeom>
            <a:solidFill>
              <a:srgbClr val="FFA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7643500" y="3372834"/>
              <a:ext cx="185574" cy="117029"/>
            </a:xfrm>
            <a:custGeom>
              <a:avLst/>
              <a:gdLst/>
              <a:ahLst/>
              <a:cxnLst/>
              <a:rect l="l" t="t" r="r" b="b"/>
              <a:pathLst>
                <a:path w="999" h="630" extrusionOk="0">
                  <a:moveTo>
                    <a:pt x="386" y="0"/>
                  </a:moveTo>
                  <a:cubicBezTo>
                    <a:pt x="368" y="0"/>
                    <a:pt x="349" y="2"/>
                    <a:pt x="331" y="5"/>
                  </a:cubicBezTo>
                  <a:cubicBezTo>
                    <a:pt x="1" y="72"/>
                    <a:pt x="29" y="355"/>
                    <a:pt x="19" y="487"/>
                  </a:cubicBezTo>
                  <a:lnTo>
                    <a:pt x="284" y="629"/>
                  </a:lnTo>
                  <a:cubicBezTo>
                    <a:pt x="999" y="513"/>
                    <a:pt x="700" y="0"/>
                    <a:pt x="386" y="0"/>
                  </a:cubicBezTo>
                  <a:close/>
                </a:path>
              </a:pathLst>
            </a:custGeom>
            <a:solidFill>
              <a:srgbClr val="EF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7643500" y="3372834"/>
              <a:ext cx="185574" cy="113499"/>
            </a:xfrm>
            <a:custGeom>
              <a:avLst/>
              <a:gdLst/>
              <a:ahLst/>
              <a:cxnLst/>
              <a:rect l="l" t="t" r="r" b="b"/>
              <a:pathLst>
                <a:path w="999" h="611" extrusionOk="0">
                  <a:moveTo>
                    <a:pt x="386" y="0"/>
                  </a:moveTo>
                  <a:cubicBezTo>
                    <a:pt x="368" y="0"/>
                    <a:pt x="349" y="2"/>
                    <a:pt x="331" y="5"/>
                  </a:cubicBezTo>
                  <a:lnTo>
                    <a:pt x="322" y="5"/>
                  </a:lnTo>
                  <a:cubicBezTo>
                    <a:pt x="331" y="72"/>
                    <a:pt x="312" y="166"/>
                    <a:pt x="227" y="251"/>
                  </a:cubicBezTo>
                  <a:cubicBezTo>
                    <a:pt x="171" y="317"/>
                    <a:pt x="86" y="365"/>
                    <a:pt x="19" y="374"/>
                  </a:cubicBezTo>
                  <a:cubicBezTo>
                    <a:pt x="19" y="412"/>
                    <a:pt x="19" y="450"/>
                    <a:pt x="1" y="469"/>
                  </a:cubicBezTo>
                  <a:lnTo>
                    <a:pt x="275" y="610"/>
                  </a:lnTo>
                  <a:cubicBezTo>
                    <a:pt x="998" y="512"/>
                    <a:pt x="700" y="0"/>
                    <a:pt x="386" y="0"/>
                  </a:cubicBezTo>
                  <a:close/>
                </a:path>
              </a:pathLst>
            </a:custGeom>
            <a:solidFill>
              <a:srgbClr val="E0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7357431" y="3031409"/>
              <a:ext cx="89722" cy="140620"/>
            </a:xfrm>
            <a:custGeom>
              <a:avLst/>
              <a:gdLst/>
              <a:ahLst/>
              <a:cxnLst/>
              <a:rect l="l" t="t" r="r" b="b"/>
              <a:pathLst>
                <a:path w="483" h="757" extrusionOk="0">
                  <a:moveTo>
                    <a:pt x="435" y="1"/>
                  </a:moveTo>
                  <a:lnTo>
                    <a:pt x="0" y="369"/>
                  </a:lnTo>
                  <a:lnTo>
                    <a:pt x="19" y="757"/>
                  </a:lnTo>
                  <a:lnTo>
                    <a:pt x="482" y="7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7664491" y="5108197"/>
              <a:ext cx="75790" cy="35294"/>
            </a:xfrm>
            <a:custGeom>
              <a:avLst/>
              <a:gdLst/>
              <a:ahLst/>
              <a:cxnLst/>
              <a:rect l="l" t="t" r="r" b="b"/>
              <a:pathLst>
                <a:path w="408" h="190" extrusionOk="0">
                  <a:moveTo>
                    <a:pt x="215" y="0"/>
                  </a:moveTo>
                  <a:cubicBezTo>
                    <a:pt x="213" y="0"/>
                    <a:pt x="211" y="0"/>
                    <a:pt x="209" y="1"/>
                  </a:cubicBezTo>
                  <a:cubicBezTo>
                    <a:pt x="114" y="20"/>
                    <a:pt x="1" y="190"/>
                    <a:pt x="1" y="190"/>
                  </a:cubicBezTo>
                  <a:lnTo>
                    <a:pt x="407" y="190"/>
                  </a:lnTo>
                  <a:cubicBezTo>
                    <a:pt x="407" y="190"/>
                    <a:pt x="308" y="0"/>
                    <a:pt x="215" y="0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6971052" y="5108197"/>
              <a:ext cx="63530" cy="35294"/>
            </a:xfrm>
            <a:custGeom>
              <a:avLst/>
              <a:gdLst/>
              <a:ahLst/>
              <a:cxnLst/>
              <a:rect l="l" t="t" r="r" b="b"/>
              <a:pathLst>
                <a:path w="342" h="190" extrusionOk="0">
                  <a:moveTo>
                    <a:pt x="168" y="0"/>
                  </a:moveTo>
                  <a:cubicBezTo>
                    <a:pt x="166" y="0"/>
                    <a:pt x="164" y="0"/>
                    <a:pt x="162" y="1"/>
                  </a:cubicBezTo>
                  <a:cubicBezTo>
                    <a:pt x="95" y="20"/>
                    <a:pt x="1" y="190"/>
                    <a:pt x="1" y="190"/>
                  </a:cubicBezTo>
                  <a:lnTo>
                    <a:pt x="341" y="190"/>
                  </a:lnTo>
                  <a:cubicBezTo>
                    <a:pt x="341" y="190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7051858" y="5116928"/>
              <a:ext cx="47555" cy="26564"/>
            </a:xfrm>
            <a:custGeom>
              <a:avLst/>
              <a:gdLst/>
              <a:ahLst/>
              <a:cxnLst/>
              <a:rect l="l" t="t" r="r" b="b"/>
              <a:pathLst>
                <a:path w="256" h="143" extrusionOk="0">
                  <a:moveTo>
                    <a:pt x="133" y="1"/>
                  </a:moveTo>
                  <a:cubicBezTo>
                    <a:pt x="67" y="10"/>
                    <a:pt x="1" y="143"/>
                    <a:pt x="1" y="143"/>
                  </a:cubicBezTo>
                  <a:lnTo>
                    <a:pt x="256" y="143"/>
                  </a:lnTo>
                  <a:cubicBezTo>
                    <a:pt x="256" y="143"/>
                    <a:pt x="190" y="1"/>
                    <a:pt x="133" y="1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7151982" y="5104667"/>
              <a:ext cx="128360" cy="38824"/>
            </a:xfrm>
            <a:custGeom>
              <a:avLst/>
              <a:gdLst/>
              <a:ahLst/>
              <a:cxnLst/>
              <a:rect l="l" t="t" r="r" b="b"/>
              <a:pathLst>
                <a:path w="691" h="209" extrusionOk="0">
                  <a:moveTo>
                    <a:pt x="573" y="0"/>
                  </a:moveTo>
                  <a:cubicBezTo>
                    <a:pt x="571" y="0"/>
                    <a:pt x="569" y="1"/>
                    <a:pt x="567" y="1"/>
                  </a:cubicBezTo>
                  <a:cubicBezTo>
                    <a:pt x="473" y="10"/>
                    <a:pt x="0" y="209"/>
                    <a:pt x="0" y="209"/>
                  </a:cubicBezTo>
                  <a:lnTo>
                    <a:pt x="690" y="209"/>
                  </a:lnTo>
                  <a:cubicBezTo>
                    <a:pt x="690" y="209"/>
                    <a:pt x="663" y="0"/>
                    <a:pt x="573" y="0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6746470" y="5115256"/>
              <a:ext cx="70403" cy="28236"/>
            </a:xfrm>
            <a:custGeom>
              <a:avLst/>
              <a:gdLst/>
              <a:ahLst/>
              <a:cxnLst/>
              <a:rect l="l" t="t" r="r" b="b"/>
              <a:pathLst>
                <a:path w="379" h="152" extrusionOk="0">
                  <a:moveTo>
                    <a:pt x="312" y="0"/>
                  </a:moveTo>
                  <a:cubicBezTo>
                    <a:pt x="265" y="10"/>
                    <a:pt x="0" y="152"/>
                    <a:pt x="0" y="152"/>
                  </a:cubicBezTo>
                  <a:lnTo>
                    <a:pt x="378" y="152"/>
                  </a:lnTo>
                  <a:cubicBezTo>
                    <a:pt x="378" y="152"/>
                    <a:pt x="369" y="0"/>
                    <a:pt x="312" y="0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6360277" y="5104667"/>
              <a:ext cx="128174" cy="38824"/>
            </a:xfrm>
            <a:custGeom>
              <a:avLst/>
              <a:gdLst/>
              <a:ahLst/>
              <a:cxnLst/>
              <a:rect l="l" t="t" r="r" b="b"/>
              <a:pathLst>
                <a:path w="690" h="209" extrusionOk="0">
                  <a:moveTo>
                    <a:pt x="573" y="0"/>
                  </a:moveTo>
                  <a:cubicBezTo>
                    <a:pt x="571" y="0"/>
                    <a:pt x="569" y="1"/>
                    <a:pt x="567" y="1"/>
                  </a:cubicBezTo>
                  <a:cubicBezTo>
                    <a:pt x="463" y="10"/>
                    <a:pt x="0" y="209"/>
                    <a:pt x="0" y="209"/>
                  </a:cubicBezTo>
                  <a:lnTo>
                    <a:pt x="690" y="209"/>
                  </a:lnTo>
                  <a:cubicBezTo>
                    <a:pt x="690" y="209"/>
                    <a:pt x="663" y="0"/>
                    <a:pt x="573" y="0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7360775" y="4053085"/>
              <a:ext cx="121487" cy="60000"/>
            </a:xfrm>
            <a:custGeom>
              <a:avLst/>
              <a:gdLst/>
              <a:ahLst/>
              <a:cxnLst/>
              <a:rect l="l" t="t" r="r" b="b"/>
              <a:pathLst>
                <a:path w="654" h="323" extrusionOk="0">
                  <a:moveTo>
                    <a:pt x="653" y="1"/>
                  </a:moveTo>
                  <a:lnTo>
                    <a:pt x="294" y="190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360" y="322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rgbClr val="E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7494335" y="3406642"/>
              <a:ext cx="245946" cy="364090"/>
            </a:xfrm>
            <a:custGeom>
              <a:avLst/>
              <a:gdLst/>
              <a:ahLst/>
              <a:cxnLst/>
              <a:rect l="l" t="t" r="r" b="b"/>
              <a:pathLst>
                <a:path w="1324" h="1960" extrusionOk="0">
                  <a:moveTo>
                    <a:pt x="1104" y="0"/>
                  </a:moveTo>
                  <a:cubicBezTo>
                    <a:pt x="1066" y="0"/>
                    <a:pt x="1025" y="9"/>
                    <a:pt x="983" y="31"/>
                  </a:cubicBezTo>
                  <a:cubicBezTo>
                    <a:pt x="822" y="126"/>
                    <a:pt x="189" y="1307"/>
                    <a:pt x="0" y="1931"/>
                  </a:cubicBezTo>
                  <a:lnTo>
                    <a:pt x="47" y="1959"/>
                  </a:lnTo>
                  <a:cubicBezTo>
                    <a:pt x="539" y="1251"/>
                    <a:pt x="1323" y="258"/>
                    <a:pt x="1323" y="164"/>
                  </a:cubicBezTo>
                  <a:cubicBezTo>
                    <a:pt x="1323" y="99"/>
                    <a:pt x="1229" y="0"/>
                    <a:pt x="110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7"/>
            <p:cNvSpPr/>
            <p:nvPr/>
          </p:nvSpPr>
          <p:spPr>
            <a:xfrm>
              <a:off x="7497865" y="3406085"/>
              <a:ext cx="259507" cy="364647"/>
            </a:xfrm>
            <a:custGeom>
              <a:avLst/>
              <a:gdLst/>
              <a:ahLst/>
              <a:cxnLst/>
              <a:rect l="l" t="t" r="r" b="b"/>
              <a:pathLst>
                <a:path w="1397" h="1963" extrusionOk="0">
                  <a:moveTo>
                    <a:pt x="1110" y="0"/>
                  </a:moveTo>
                  <a:cubicBezTo>
                    <a:pt x="1060" y="0"/>
                    <a:pt x="1010" y="10"/>
                    <a:pt x="964" y="34"/>
                  </a:cubicBezTo>
                  <a:cubicBezTo>
                    <a:pt x="955" y="44"/>
                    <a:pt x="926" y="63"/>
                    <a:pt x="917" y="82"/>
                  </a:cubicBezTo>
                  <a:cubicBezTo>
                    <a:pt x="1040" y="91"/>
                    <a:pt x="1144" y="157"/>
                    <a:pt x="1144" y="214"/>
                  </a:cubicBezTo>
                  <a:cubicBezTo>
                    <a:pt x="1144" y="299"/>
                    <a:pt x="444" y="1225"/>
                    <a:pt x="0" y="1953"/>
                  </a:cubicBezTo>
                  <a:lnTo>
                    <a:pt x="19" y="1962"/>
                  </a:lnTo>
                  <a:cubicBezTo>
                    <a:pt x="501" y="1254"/>
                    <a:pt x="1389" y="242"/>
                    <a:pt x="1389" y="157"/>
                  </a:cubicBezTo>
                  <a:cubicBezTo>
                    <a:pt x="1396" y="87"/>
                    <a:pt x="1256" y="0"/>
                    <a:pt x="1110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7"/>
            <p:cNvSpPr/>
            <p:nvPr/>
          </p:nvSpPr>
          <p:spPr>
            <a:xfrm>
              <a:off x="7213468" y="2764844"/>
              <a:ext cx="268795" cy="384709"/>
            </a:xfrm>
            <a:custGeom>
              <a:avLst/>
              <a:gdLst/>
              <a:ahLst/>
              <a:cxnLst/>
              <a:rect l="l" t="t" r="r" b="b"/>
              <a:pathLst>
                <a:path w="1447" h="2071" extrusionOk="0">
                  <a:moveTo>
                    <a:pt x="686" y="0"/>
                  </a:moveTo>
                  <a:cubicBezTo>
                    <a:pt x="382" y="0"/>
                    <a:pt x="105" y="185"/>
                    <a:pt x="28" y="708"/>
                  </a:cubicBezTo>
                  <a:cubicBezTo>
                    <a:pt x="0" y="840"/>
                    <a:pt x="66" y="991"/>
                    <a:pt x="47" y="1133"/>
                  </a:cubicBezTo>
                  <a:cubicBezTo>
                    <a:pt x="28" y="1596"/>
                    <a:pt x="369" y="1984"/>
                    <a:pt x="492" y="2069"/>
                  </a:cubicBezTo>
                  <a:cubicBezTo>
                    <a:pt x="516" y="2070"/>
                    <a:pt x="540" y="2071"/>
                    <a:pt x="563" y="2071"/>
                  </a:cubicBezTo>
                  <a:cubicBezTo>
                    <a:pt x="1124" y="2071"/>
                    <a:pt x="1345" y="1735"/>
                    <a:pt x="1418" y="746"/>
                  </a:cubicBezTo>
                  <a:cubicBezTo>
                    <a:pt x="1446" y="462"/>
                    <a:pt x="1276" y="103"/>
                    <a:pt x="898" y="27"/>
                  </a:cubicBezTo>
                  <a:cubicBezTo>
                    <a:pt x="827" y="10"/>
                    <a:pt x="756" y="0"/>
                    <a:pt x="68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7410744" y="2782306"/>
              <a:ext cx="206565" cy="280869"/>
            </a:xfrm>
            <a:custGeom>
              <a:avLst/>
              <a:gdLst/>
              <a:ahLst/>
              <a:cxnLst/>
              <a:rect l="l" t="t" r="r" b="b"/>
              <a:pathLst>
                <a:path w="1112" h="1512" extrusionOk="0">
                  <a:moveTo>
                    <a:pt x="151" y="0"/>
                  </a:moveTo>
                  <a:cubicBezTo>
                    <a:pt x="0" y="0"/>
                    <a:pt x="128" y="364"/>
                    <a:pt x="186" y="642"/>
                  </a:cubicBezTo>
                  <a:cubicBezTo>
                    <a:pt x="252" y="945"/>
                    <a:pt x="25" y="1313"/>
                    <a:pt x="63" y="1512"/>
                  </a:cubicBezTo>
                  <a:cubicBezTo>
                    <a:pt x="63" y="1512"/>
                    <a:pt x="1112" y="444"/>
                    <a:pt x="242" y="28"/>
                  </a:cubicBezTo>
                  <a:cubicBezTo>
                    <a:pt x="204" y="9"/>
                    <a:pt x="174" y="0"/>
                    <a:pt x="151" y="0"/>
                  </a:cubicBezTo>
                  <a:close/>
                </a:path>
              </a:pathLst>
            </a:custGeom>
            <a:solidFill>
              <a:srgbClr val="72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7341456" y="2866269"/>
              <a:ext cx="100310" cy="37152"/>
            </a:xfrm>
            <a:custGeom>
              <a:avLst/>
              <a:gdLst/>
              <a:ahLst/>
              <a:cxnLst/>
              <a:rect l="l" t="t" r="r" b="b"/>
              <a:pathLst>
                <a:path w="540" h="200" extrusionOk="0">
                  <a:moveTo>
                    <a:pt x="247" y="1"/>
                  </a:moveTo>
                  <a:cubicBezTo>
                    <a:pt x="130" y="1"/>
                    <a:pt x="19" y="80"/>
                    <a:pt x="1" y="134"/>
                  </a:cubicBezTo>
                  <a:cubicBezTo>
                    <a:pt x="85" y="95"/>
                    <a:pt x="160" y="79"/>
                    <a:pt x="227" y="79"/>
                  </a:cubicBezTo>
                  <a:cubicBezTo>
                    <a:pt x="357" y="79"/>
                    <a:pt x="459" y="137"/>
                    <a:pt x="540" y="200"/>
                  </a:cubicBezTo>
                  <a:cubicBezTo>
                    <a:pt x="540" y="200"/>
                    <a:pt x="483" y="20"/>
                    <a:pt x="266" y="1"/>
                  </a:cubicBezTo>
                  <a:cubicBezTo>
                    <a:pt x="259" y="1"/>
                    <a:pt x="253" y="1"/>
                    <a:pt x="247" y="1"/>
                  </a:cubicBezTo>
                  <a:close/>
                </a:path>
              </a:pathLst>
            </a:custGeom>
            <a:solidFill>
              <a:srgbClr val="893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7237988" y="2922554"/>
              <a:ext cx="52756" cy="53499"/>
            </a:xfrm>
            <a:custGeom>
              <a:avLst/>
              <a:gdLst/>
              <a:ahLst/>
              <a:cxnLst/>
              <a:rect l="l" t="t" r="r" b="b"/>
              <a:pathLst>
                <a:path w="284" h="288" extrusionOk="0">
                  <a:moveTo>
                    <a:pt x="133" y="1"/>
                  </a:moveTo>
                  <a:cubicBezTo>
                    <a:pt x="57" y="10"/>
                    <a:pt x="0" y="76"/>
                    <a:pt x="10" y="161"/>
                  </a:cubicBezTo>
                  <a:cubicBezTo>
                    <a:pt x="27" y="220"/>
                    <a:pt x="81" y="287"/>
                    <a:pt x="133" y="287"/>
                  </a:cubicBezTo>
                  <a:cubicBezTo>
                    <a:pt x="139" y="287"/>
                    <a:pt x="146" y="286"/>
                    <a:pt x="152" y="284"/>
                  </a:cubicBezTo>
                  <a:cubicBezTo>
                    <a:pt x="227" y="275"/>
                    <a:pt x="284" y="218"/>
                    <a:pt x="274" y="133"/>
                  </a:cubicBezTo>
                  <a:cubicBezTo>
                    <a:pt x="265" y="67"/>
                    <a:pt x="199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7220341" y="2868127"/>
              <a:ext cx="82849" cy="33623"/>
            </a:xfrm>
            <a:custGeom>
              <a:avLst/>
              <a:gdLst/>
              <a:ahLst/>
              <a:cxnLst/>
              <a:rect l="l" t="t" r="r" b="b"/>
              <a:pathLst>
                <a:path w="446" h="181" extrusionOk="0">
                  <a:moveTo>
                    <a:pt x="253" y="0"/>
                  </a:moveTo>
                  <a:cubicBezTo>
                    <a:pt x="248" y="0"/>
                    <a:pt x="243" y="0"/>
                    <a:pt x="237" y="1"/>
                  </a:cubicBezTo>
                  <a:cubicBezTo>
                    <a:pt x="77" y="10"/>
                    <a:pt x="1" y="180"/>
                    <a:pt x="1" y="180"/>
                  </a:cubicBezTo>
                  <a:cubicBezTo>
                    <a:pt x="87" y="110"/>
                    <a:pt x="170" y="77"/>
                    <a:pt x="253" y="77"/>
                  </a:cubicBezTo>
                  <a:cubicBezTo>
                    <a:pt x="316" y="77"/>
                    <a:pt x="380" y="96"/>
                    <a:pt x="445" y="133"/>
                  </a:cubicBezTo>
                  <a:cubicBezTo>
                    <a:pt x="445" y="133"/>
                    <a:pt x="410" y="0"/>
                    <a:pt x="253" y="0"/>
                  </a:cubicBezTo>
                  <a:close/>
                </a:path>
              </a:pathLst>
            </a:custGeom>
            <a:solidFill>
              <a:srgbClr val="893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7"/>
            <p:cNvSpPr/>
            <p:nvPr/>
          </p:nvSpPr>
          <p:spPr>
            <a:xfrm>
              <a:off x="7297617" y="3062988"/>
              <a:ext cx="59629" cy="23220"/>
            </a:xfrm>
            <a:custGeom>
              <a:avLst/>
              <a:gdLst/>
              <a:ahLst/>
              <a:cxnLst/>
              <a:rect l="l" t="t" r="r" b="b"/>
              <a:pathLst>
                <a:path w="321" h="125" extrusionOk="0">
                  <a:moveTo>
                    <a:pt x="294" y="1"/>
                  </a:moveTo>
                  <a:lnTo>
                    <a:pt x="294" y="1"/>
                  </a:lnTo>
                  <a:cubicBezTo>
                    <a:pt x="294" y="1"/>
                    <a:pt x="176" y="84"/>
                    <a:pt x="59" y="84"/>
                  </a:cubicBezTo>
                  <a:cubicBezTo>
                    <a:pt x="39" y="84"/>
                    <a:pt x="20" y="82"/>
                    <a:pt x="1" y="76"/>
                  </a:cubicBezTo>
                  <a:lnTo>
                    <a:pt x="1" y="76"/>
                  </a:lnTo>
                  <a:cubicBezTo>
                    <a:pt x="35" y="111"/>
                    <a:pt x="79" y="124"/>
                    <a:pt x="123" y="124"/>
                  </a:cubicBezTo>
                  <a:cubicBezTo>
                    <a:pt x="223" y="124"/>
                    <a:pt x="320" y="53"/>
                    <a:pt x="294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7"/>
            <p:cNvSpPr/>
            <p:nvPr/>
          </p:nvSpPr>
          <p:spPr>
            <a:xfrm>
              <a:off x="7288886" y="3006889"/>
              <a:ext cx="33623" cy="35666"/>
            </a:xfrm>
            <a:custGeom>
              <a:avLst/>
              <a:gdLst/>
              <a:ahLst/>
              <a:cxnLst/>
              <a:rect l="l" t="t" r="r" b="b"/>
              <a:pathLst>
                <a:path w="181" h="192" extrusionOk="0">
                  <a:moveTo>
                    <a:pt x="133" y="0"/>
                  </a:moveTo>
                  <a:cubicBezTo>
                    <a:pt x="67" y="48"/>
                    <a:pt x="10" y="104"/>
                    <a:pt x="0" y="142"/>
                  </a:cubicBezTo>
                  <a:cubicBezTo>
                    <a:pt x="6" y="184"/>
                    <a:pt x="78" y="192"/>
                    <a:pt x="128" y="192"/>
                  </a:cubicBezTo>
                  <a:cubicBezTo>
                    <a:pt x="158" y="192"/>
                    <a:pt x="180" y="189"/>
                    <a:pt x="180" y="189"/>
                  </a:cubicBezTo>
                  <a:cubicBezTo>
                    <a:pt x="133" y="189"/>
                    <a:pt x="48" y="180"/>
                    <a:pt x="38" y="123"/>
                  </a:cubicBezTo>
                  <a:cubicBezTo>
                    <a:pt x="38" y="95"/>
                    <a:pt x="67" y="57"/>
                    <a:pt x="133" y="10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7"/>
            <p:cNvSpPr/>
            <p:nvPr/>
          </p:nvSpPr>
          <p:spPr>
            <a:xfrm>
              <a:off x="7352044" y="2920882"/>
              <a:ext cx="52942" cy="52942"/>
            </a:xfrm>
            <a:custGeom>
              <a:avLst/>
              <a:gdLst/>
              <a:ahLst/>
              <a:cxnLst/>
              <a:rect l="l" t="t" r="r" b="b"/>
              <a:pathLst>
                <a:path w="285" h="285" extrusionOk="0">
                  <a:moveTo>
                    <a:pt x="133" y="0"/>
                  </a:moveTo>
                  <a:cubicBezTo>
                    <a:pt x="57" y="10"/>
                    <a:pt x="1" y="76"/>
                    <a:pt x="10" y="151"/>
                  </a:cubicBezTo>
                  <a:cubicBezTo>
                    <a:pt x="28" y="230"/>
                    <a:pt x="86" y="285"/>
                    <a:pt x="139" y="285"/>
                  </a:cubicBezTo>
                  <a:cubicBezTo>
                    <a:pt x="144" y="285"/>
                    <a:pt x="148" y="284"/>
                    <a:pt x="152" y="284"/>
                  </a:cubicBezTo>
                  <a:cubicBezTo>
                    <a:pt x="228" y="274"/>
                    <a:pt x="284" y="218"/>
                    <a:pt x="275" y="133"/>
                  </a:cubicBezTo>
                  <a:cubicBezTo>
                    <a:pt x="275" y="57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7"/>
            <p:cNvSpPr/>
            <p:nvPr/>
          </p:nvSpPr>
          <p:spPr>
            <a:xfrm>
              <a:off x="7325666" y="3093267"/>
              <a:ext cx="23034" cy="9474"/>
            </a:xfrm>
            <a:custGeom>
              <a:avLst/>
              <a:gdLst/>
              <a:ahLst/>
              <a:cxnLst/>
              <a:rect l="l" t="t" r="r" b="b"/>
              <a:pathLst>
                <a:path w="124" h="51" extrusionOk="0">
                  <a:moveTo>
                    <a:pt x="87" y="1"/>
                  </a:moveTo>
                  <a:cubicBezTo>
                    <a:pt x="77" y="1"/>
                    <a:pt x="62" y="3"/>
                    <a:pt x="48" y="8"/>
                  </a:cubicBezTo>
                  <a:cubicBezTo>
                    <a:pt x="10" y="17"/>
                    <a:pt x="1" y="27"/>
                    <a:pt x="1" y="36"/>
                  </a:cubicBezTo>
                  <a:cubicBezTo>
                    <a:pt x="1" y="46"/>
                    <a:pt x="10" y="50"/>
                    <a:pt x="22" y="50"/>
                  </a:cubicBezTo>
                  <a:cubicBezTo>
                    <a:pt x="34" y="50"/>
                    <a:pt x="48" y="46"/>
                    <a:pt x="58" y="36"/>
                  </a:cubicBezTo>
                  <a:cubicBezTo>
                    <a:pt x="95" y="36"/>
                    <a:pt x="124" y="17"/>
                    <a:pt x="105" y="8"/>
                  </a:cubicBezTo>
                  <a:cubicBezTo>
                    <a:pt x="105" y="3"/>
                    <a:pt x="98" y="1"/>
                    <a:pt x="87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7"/>
            <p:cNvSpPr/>
            <p:nvPr/>
          </p:nvSpPr>
          <p:spPr>
            <a:xfrm>
              <a:off x="7400713" y="2984783"/>
              <a:ext cx="120372" cy="98639"/>
            </a:xfrm>
            <a:custGeom>
              <a:avLst/>
              <a:gdLst/>
              <a:ahLst/>
              <a:cxnLst/>
              <a:rect l="l" t="t" r="r" b="b"/>
              <a:pathLst>
                <a:path w="648" h="531" extrusionOk="0">
                  <a:moveTo>
                    <a:pt x="476" y="1"/>
                  </a:moveTo>
                  <a:cubicBezTo>
                    <a:pt x="336" y="1"/>
                    <a:pt x="1" y="459"/>
                    <a:pt x="173" y="516"/>
                  </a:cubicBezTo>
                  <a:cubicBezTo>
                    <a:pt x="199" y="526"/>
                    <a:pt x="226" y="530"/>
                    <a:pt x="253" y="530"/>
                  </a:cubicBezTo>
                  <a:cubicBezTo>
                    <a:pt x="445" y="530"/>
                    <a:pt x="647" y="308"/>
                    <a:pt x="523" y="34"/>
                  </a:cubicBezTo>
                  <a:cubicBezTo>
                    <a:pt x="513" y="11"/>
                    <a:pt x="497" y="1"/>
                    <a:pt x="47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7"/>
            <p:cNvSpPr/>
            <p:nvPr/>
          </p:nvSpPr>
          <p:spPr>
            <a:xfrm>
              <a:off x="7427462" y="3002245"/>
              <a:ext cx="74304" cy="60372"/>
            </a:xfrm>
            <a:custGeom>
              <a:avLst/>
              <a:gdLst/>
              <a:ahLst/>
              <a:cxnLst/>
              <a:rect l="l" t="t" r="r" b="b"/>
              <a:pathLst>
                <a:path w="400" h="325" extrusionOk="0">
                  <a:moveTo>
                    <a:pt x="298" y="0"/>
                  </a:moveTo>
                  <a:cubicBezTo>
                    <a:pt x="208" y="0"/>
                    <a:pt x="1" y="278"/>
                    <a:pt x="114" y="318"/>
                  </a:cubicBezTo>
                  <a:cubicBezTo>
                    <a:pt x="129" y="322"/>
                    <a:pt x="144" y="324"/>
                    <a:pt x="159" y="324"/>
                  </a:cubicBezTo>
                  <a:cubicBezTo>
                    <a:pt x="279" y="324"/>
                    <a:pt x="399" y="194"/>
                    <a:pt x="332" y="25"/>
                  </a:cubicBezTo>
                  <a:cubicBezTo>
                    <a:pt x="325" y="8"/>
                    <a:pt x="313" y="0"/>
                    <a:pt x="298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7"/>
            <p:cNvSpPr/>
            <p:nvPr/>
          </p:nvSpPr>
          <p:spPr>
            <a:xfrm>
              <a:off x="7426162" y="3025836"/>
              <a:ext cx="53127" cy="41424"/>
            </a:xfrm>
            <a:custGeom>
              <a:avLst/>
              <a:gdLst/>
              <a:ahLst/>
              <a:cxnLst/>
              <a:rect l="l" t="t" r="r" b="b"/>
              <a:pathLst>
                <a:path w="286" h="223" extrusionOk="0">
                  <a:moveTo>
                    <a:pt x="209" y="0"/>
                  </a:moveTo>
                  <a:cubicBezTo>
                    <a:pt x="152" y="0"/>
                    <a:pt x="0" y="195"/>
                    <a:pt x="84" y="220"/>
                  </a:cubicBezTo>
                  <a:cubicBezTo>
                    <a:pt x="91" y="221"/>
                    <a:pt x="99" y="222"/>
                    <a:pt x="106" y="222"/>
                  </a:cubicBezTo>
                  <a:cubicBezTo>
                    <a:pt x="188" y="222"/>
                    <a:pt x="286" y="133"/>
                    <a:pt x="225" y="12"/>
                  </a:cubicBezTo>
                  <a:cubicBezTo>
                    <a:pt x="222" y="4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7"/>
            <p:cNvSpPr/>
            <p:nvPr/>
          </p:nvSpPr>
          <p:spPr>
            <a:xfrm>
              <a:off x="7410001" y="2729179"/>
              <a:ext cx="93252" cy="125945"/>
            </a:xfrm>
            <a:custGeom>
              <a:avLst/>
              <a:gdLst/>
              <a:ahLst/>
              <a:cxnLst/>
              <a:rect l="l" t="t" r="r" b="b"/>
              <a:pathLst>
                <a:path w="502" h="678" extrusionOk="0">
                  <a:moveTo>
                    <a:pt x="184" y="0"/>
                  </a:moveTo>
                  <a:cubicBezTo>
                    <a:pt x="177" y="0"/>
                    <a:pt x="169" y="1"/>
                    <a:pt x="161" y="2"/>
                  </a:cubicBezTo>
                  <a:cubicBezTo>
                    <a:pt x="57" y="40"/>
                    <a:pt x="1" y="201"/>
                    <a:pt x="57" y="390"/>
                  </a:cubicBezTo>
                  <a:cubicBezTo>
                    <a:pt x="100" y="560"/>
                    <a:pt x="220" y="677"/>
                    <a:pt x="319" y="677"/>
                  </a:cubicBezTo>
                  <a:cubicBezTo>
                    <a:pt x="330" y="677"/>
                    <a:pt x="340" y="676"/>
                    <a:pt x="350" y="673"/>
                  </a:cubicBezTo>
                  <a:cubicBezTo>
                    <a:pt x="454" y="654"/>
                    <a:pt x="501" y="475"/>
                    <a:pt x="454" y="286"/>
                  </a:cubicBezTo>
                  <a:cubicBezTo>
                    <a:pt x="410" y="110"/>
                    <a:pt x="285" y="0"/>
                    <a:pt x="184" y="0"/>
                  </a:cubicBezTo>
                  <a:close/>
                </a:path>
              </a:pathLst>
            </a:custGeom>
            <a:solidFill>
              <a:srgbClr val="893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7"/>
            <p:cNvSpPr/>
            <p:nvPr/>
          </p:nvSpPr>
          <p:spPr>
            <a:xfrm>
              <a:off x="6762259" y="4873026"/>
              <a:ext cx="368734" cy="59257"/>
            </a:xfrm>
            <a:custGeom>
              <a:avLst/>
              <a:gdLst/>
              <a:ahLst/>
              <a:cxnLst/>
              <a:rect l="l" t="t" r="r" b="b"/>
              <a:pathLst>
                <a:path w="1985" h="319" extrusionOk="0">
                  <a:moveTo>
                    <a:pt x="1985" y="0"/>
                  </a:moveTo>
                  <a:lnTo>
                    <a:pt x="1985" y="0"/>
                  </a:lnTo>
                  <a:cubicBezTo>
                    <a:pt x="1228" y="152"/>
                    <a:pt x="626" y="179"/>
                    <a:pt x="291" y="179"/>
                  </a:cubicBezTo>
                  <a:cubicBezTo>
                    <a:pt x="104" y="179"/>
                    <a:pt x="0" y="170"/>
                    <a:pt x="0" y="170"/>
                  </a:cubicBezTo>
                  <a:lnTo>
                    <a:pt x="0" y="274"/>
                  </a:lnTo>
                  <a:cubicBezTo>
                    <a:pt x="194" y="304"/>
                    <a:pt x="382" y="319"/>
                    <a:pt x="574" y="319"/>
                  </a:cubicBezTo>
                  <a:cubicBezTo>
                    <a:pt x="990" y="319"/>
                    <a:pt x="1423" y="250"/>
                    <a:pt x="1966" y="114"/>
                  </a:cubicBezTo>
                  <a:lnTo>
                    <a:pt x="1985" y="0"/>
                  </a:lnTo>
                  <a:close/>
                </a:path>
              </a:pathLst>
            </a:custGeom>
            <a:solidFill>
              <a:srgbClr val="F45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6779721" y="3850607"/>
              <a:ext cx="411087" cy="411830"/>
            </a:xfrm>
            <a:custGeom>
              <a:avLst/>
              <a:gdLst/>
              <a:ahLst/>
              <a:cxnLst/>
              <a:rect l="l" t="t" r="r" b="b"/>
              <a:pathLst>
                <a:path w="2213" h="2217" extrusionOk="0">
                  <a:moveTo>
                    <a:pt x="1134" y="0"/>
                  </a:moveTo>
                  <a:cubicBezTo>
                    <a:pt x="719" y="0"/>
                    <a:pt x="318" y="180"/>
                    <a:pt x="180" y="949"/>
                  </a:cubicBezTo>
                  <a:cubicBezTo>
                    <a:pt x="1" y="2017"/>
                    <a:pt x="681" y="2187"/>
                    <a:pt x="1050" y="2215"/>
                  </a:cubicBezTo>
                  <a:cubicBezTo>
                    <a:pt x="1065" y="2216"/>
                    <a:pt x="1081" y="2217"/>
                    <a:pt x="1097" y="2217"/>
                  </a:cubicBezTo>
                  <a:cubicBezTo>
                    <a:pt x="1476" y="2217"/>
                    <a:pt x="2129" y="1997"/>
                    <a:pt x="2165" y="1100"/>
                  </a:cubicBezTo>
                  <a:cubicBezTo>
                    <a:pt x="2212" y="288"/>
                    <a:pt x="1815" y="70"/>
                    <a:pt x="1343" y="14"/>
                  </a:cubicBezTo>
                  <a:cubicBezTo>
                    <a:pt x="1274" y="5"/>
                    <a:pt x="1204" y="0"/>
                    <a:pt x="113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6851795" y="3828130"/>
              <a:ext cx="435236" cy="384895"/>
            </a:xfrm>
            <a:custGeom>
              <a:avLst/>
              <a:gdLst/>
              <a:ahLst/>
              <a:cxnLst/>
              <a:rect l="l" t="t" r="r" b="b"/>
              <a:pathLst>
                <a:path w="2343" h="2072" extrusionOk="0">
                  <a:moveTo>
                    <a:pt x="766" y="0"/>
                  </a:moveTo>
                  <a:cubicBezTo>
                    <a:pt x="564" y="0"/>
                    <a:pt x="385" y="53"/>
                    <a:pt x="274" y="163"/>
                  </a:cubicBezTo>
                  <a:cubicBezTo>
                    <a:pt x="0" y="446"/>
                    <a:pt x="1408" y="248"/>
                    <a:pt x="1503" y="1165"/>
                  </a:cubicBezTo>
                  <a:cubicBezTo>
                    <a:pt x="1522" y="1448"/>
                    <a:pt x="1238" y="1751"/>
                    <a:pt x="1314" y="2072"/>
                  </a:cubicBezTo>
                  <a:lnTo>
                    <a:pt x="1871" y="1533"/>
                  </a:lnTo>
                  <a:cubicBezTo>
                    <a:pt x="2343" y="569"/>
                    <a:pt x="1430" y="0"/>
                    <a:pt x="766" y="0"/>
                  </a:cubicBezTo>
                  <a:close/>
                </a:path>
              </a:pathLst>
            </a:custGeom>
            <a:solidFill>
              <a:srgbClr val="A8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7090495" y="4129246"/>
              <a:ext cx="114242" cy="94923"/>
            </a:xfrm>
            <a:custGeom>
              <a:avLst/>
              <a:gdLst/>
              <a:ahLst/>
              <a:cxnLst/>
              <a:rect l="l" t="t" r="r" b="b"/>
              <a:pathLst>
                <a:path w="615" h="511" extrusionOk="0">
                  <a:moveTo>
                    <a:pt x="373" y="1"/>
                  </a:moveTo>
                  <a:cubicBezTo>
                    <a:pt x="188" y="1"/>
                    <a:pt x="1" y="317"/>
                    <a:pt x="1" y="423"/>
                  </a:cubicBezTo>
                  <a:cubicBezTo>
                    <a:pt x="11" y="487"/>
                    <a:pt x="76" y="510"/>
                    <a:pt x="154" y="510"/>
                  </a:cubicBezTo>
                  <a:cubicBezTo>
                    <a:pt x="223" y="510"/>
                    <a:pt x="302" y="492"/>
                    <a:pt x="360" y="470"/>
                  </a:cubicBezTo>
                  <a:cubicBezTo>
                    <a:pt x="586" y="375"/>
                    <a:pt x="615" y="63"/>
                    <a:pt x="416" y="7"/>
                  </a:cubicBezTo>
                  <a:cubicBezTo>
                    <a:pt x="402" y="3"/>
                    <a:pt x="388" y="1"/>
                    <a:pt x="373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7113344" y="4155995"/>
              <a:ext cx="68545" cy="56471"/>
            </a:xfrm>
            <a:custGeom>
              <a:avLst/>
              <a:gdLst/>
              <a:ahLst/>
              <a:cxnLst/>
              <a:rect l="l" t="t" r="r" b="b"/>
              <a:pathLst>
                <a:path w="369" h="304" extrusionOk="0">
                  <a:moveTo>
                    <a:pt x="219" y="0"/>
                  </a:moveTo>
                  <a:cubicBezTo>
                    <a:pt x="113" y="0"/>
                    <a:pt x="0" y="189"/>
                    <a:pt x="0" y="250"/>
                  </a:cubicBezTo>
                  <a:cubicBezTo>
                    <a:pt x="0" y="290"/>
                    <a:pt x="39" y="303"/>
                    <a:pt x="86" y="303"/>
                  </a:cubicBezTo>
                  <a:cubicBezTo>
                    <a:pt x="128" y="303"/>
                    <a:pt x="177" y="292"/>
                    <a:pt x="208" y="279"/>
                  </a:cubicBezTo>
                  <a:cubicBezTo>
                    <a:pt x="341" y="212"/>
                    <a:pt x="369" y="42"/>
                    <a:pt x="246" y="4"/>
                  </a:cubicBezTo>
                  <a:cubicBezTo>
                    <a:pt x="237" y="1"/>
                    <a:pt x="228" y="0"/>
                    <a:pt x="219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7"/>
            <p:cNvSpPr/>
            <p:nvPr/>
          </p:nvSpPr>
          <p:spPr>
            <a:xfrm>
              <a:off x="7106285" y="4177543"/>
              <a:ext cx="45883" cy="38267"/>
            </a:xfrm>
            <a:custGeom>
              <a:avLst/>
              <a:gdLst/>
              <a:ahLst/>
              <a:cxnLst/>
              <a:rect l="l" t="t" r="r" b="b"/>
              <a:pathLst>
                <a:path w="247" h="206" extrusionOk="0">
                  <a:moveTo>
                    <a:pt x="155" y="0"/>
                  </a:moveTo>
                  <a:cubicBezTo>
                    <a:pt x="75" y="0"/>
                    <a:pt x="1" y="128"/>
                    <a:pt x="1" y="172"/>
                  </a:cubicBezTo>
                  <a:cubicBezTo>
                    <a:pt x="1" y="196"/>
                    <a:pt x="24" y="205"/>
                    <a:pt x="54" y="205"/>
                  </a:cubicBezTo>
                  <a:cubicBezTo>
                    <a:pt x="83" y="205"/>
                    <a:pt x="119" y="196"/>
                    <a:pt x="142" y="181"/>
                  </a:cubicBezTo>
                  <a:cubicBezTo>
                    <a:pt x="237" y="144"/>
                    <a:pt x="246" y="30"/>
                    <a:pt x="171" y="2"/>
                  </a:cubicBezTo>
                  <a:cubicBezTo>
                    <a:pt x="165" y="1"/>
                    <a:pt x="160" y="0"/>
                    <a:pt x="155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6879845" y="3816056"/>
              <a:ext cx="268795" cy="99196"/>
            </a:xfrm>
            <a:custGeom>
              <a:avLst/>
              <a:gdLst/>
              <a:ahLst/>
              <a:cxnLst/>
              <a:rect l="l" t="t" r="r" b="b"/>
              <a:pathLst>
                <a:path w="1447" h="534" extrusionOk="0">
                  <a:moveTo>
                    <a:pt x="656" y="0"/>
                  </a:moveTo>
                  <a:cubicBezTo>
                    <a:pt x="294" y="0"/>
                    <a:pt x="19" y="92"/>
                    <a:pt x="0" y="209"/>
                  </a:cubicBezTo>
                  <a:cubicBezTo>
                    <a:pt x="0" y="341"/>
                    <a:pt x="407" y="521"/>
                    <a:pt x="794" y="530"/>
                  </a:cubicBezTo>
                  <a:cubicBezTo>
                    <a:pt x="838" y="532"/>
                    <a:pt x="879" y="533"/>
                    <a:pt x="919" y="533"/>
                  </a:cubicBezTo>
                  <a:cubicBezTo>
                    <a:pt x="1238" y="533"/>
                    <a:pt x="1446" y="467"/>
                    <a:pt x="1446" y="341"/>
                  </a:cubicBezTo>
                  <a:cubicBezTo>
                    <a:pt x="1446" y="218"/>
                    <a:pt x="1106" y="10"/>
                    <a:pt x="709" y="1"/>
                  </a:cubicBezTo>
                  <a:cubicBezTo>
                    <a:pt x="691" y="1"/>
                    <a:pt x="674" y="0"/>
                    <a:pt x="656" y="0"/>
                  </a:cubicBezTo>
                  <a:close/>
                </a:path>
              </a:pathLst>
            </a:custGeom>
            <a:solidFill>
              <a:srgbClr val="C44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6265354" y="3417602"/>
              <a:ext cx="42353" cy="363718"/>
            </a:xfrm>
            <a:custGeom>
              <a:avLst/>
              <a:gdLst/>
              <a:ahLst/>
              <a:cxnLst/>
              <a:rect l="l" t="t" r="r" b="b"/>
              <a:pathLst>
                <a:path w="228" h="1958" extrusionOk="0">
                  <a:moveTo>
                    <a:pt x="1" y="1"/>
                  </a:moveTo>
                  <a:cubicBezTo>
                    <a:pt x="20" y="653"/>
                    <a:pt x="95" y="1522"/>
                    <a:pt x="133" y="1957"/>
                  </a:cubicBezTo>
                  <a:cubicBezTo>
                    <a:pt x="180" y="1570"/>
                    <a:pt x="228" y="568"/>
                    <a:pt x="1" y="1"/>
                  </a:cubicBezTo>
                  <a:close/>
                </a:path>
              </a:pathLst>
            </a:custGeom>
            <a:solidFill>
              <a:srgbClr val="FF5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7"/>
            <p:cNvSpPr/>
            <p:nvPr/>
          </p:nvSpPr>
          <p:spPr>
            <a:xfrm>
              <a:off x="6769318" y="3414073"/>
              <a:ext cx="245946" cy="212695"/>
            </a:xfrm>
            <a:custGeom>
              <a:avLst/>
              <a:gdLst/>
              <a:ahLst/>
              <a:cxnLst/>
              <a:rect l="l" t="t" r="r" b="b"/>
              <a:pathLst>
                <a:path w="1324" h="1145" extrusionOk="0">
                  <a:moveTo>
                    <a:pt x="907" y="1"/>
                  </a:moveTo>
                  <a:lnTo>
                    <a:pt x="907" y="1"/>
                  </a:lnTo>
                  <a:cubicBezTo>
                    <a:pt x="0" y="39"/>
                    <a:pt x="19" y="785"/>
                    <a:pt x="19" y="785"/>
                  </a:cubicBezTo>
                  <a:lnTo>
                    <a:pt x="690" y="1144"/>
                  </a:lnTo>
                  <a:cubicBezTo>
                    <a:pt x="1323" y="851"/>
                    <a:pt x="907" y="1"/>
                    <a:pt x="907" y="1"/>
                  </a:cubicBezTo>
                  <a:close/>
                </a:path>
              </a:pathLst>
            </a:custGeom>
            <a:solidFill>
              <a:srgbClr val="FFE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7"/>
            <p:cNvSpPr/>
            <p:nvPr/>
          </p:nvSpPr>
          <p:spPr>
            <a:xfrm>
              <a:off x="6770990" y="3414073"/>
              <a:ext cx="238887" cy="210838"/>
            </a:xfrm>
            <a:custGeom>
              <a:avLst/>
              <a:gdLst/>
              <a:ahLst/>
              <a:cxnLst/>
              <a:rect l="l" t="t" r="r" b="b"/>
              <a:pathLst>
                <a:path w="1286" h="1135" extrusionOk="0">
                  <a:moveTo>
                    <a:pt x="898" y="1"/>
                  </a:moveTo>
                  <a:lnTo>
                    <a:pt x="898" y="1"/>
                  </a:lnTo>
                  <a:cubicBezTo>
                    <a:pt x="719" y="180"/>
                    <a:pt x="388" y="228"/>
                    <a:pt x="142" y="351"/>
                  </a:cubicBezTo>
                  <a:cubicBezTo>
                    <a:pt x="1" y="549"/>
                    <a:pt x="1" y="776"/>
                    <a:pt x="1" y="776"/>
                  </a:cubicBezTo>
                  <a:lnTo>
                    <a:pt x="672" y="1135"/>
                  </a:lnTo>
                  <a:cubicBezTo>
                    <a:pt x="1286" y="870"/>
                    <a:pt x="917" y="67"/>
                    <a:pt x="898" y="1"/>
                  </a:cubicBezTo>
                  <a:close/>
                </a:path>
              </a:pathLst>
            </a:custGeom>
            <a:solidFill>
              <a:srgbClr val="FFD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7"/>
            <p:cNvSpPr/>
            <p:nvPr/>
          </p:nvSpPr>
          <p:spPr>
            <a:xfrm>
              <a:off x="6748142" y="3460141"/>
              <a:ext cx="184460" cy="452697"/>
            </a:xfrm>
            <a:custGeom>
              <a:avLst/>
              <a:gdLst/>
              <a:ahLst/>
              <a:cxnLst/>
              <a:rect l="l" t="t" r="r" b="b"/>
              <a:pathLst>
                <a:path w="993" h="2437" extrusionOk="0">
                  <a:moveTo>
                    <a:pt x="706" y="0"/>
                  </a:moveTo>
                  <a:cubicBezTo>
                    <a:pt x="472" y="0"/>
                    <a:pt x="156" y="447"/>
                    <a:pt x="86" y="632"/>
                  </a:cubicBezTo>
                  <a:cubicBezTo>
                    <a:pt x="29" y="783"/>
                    <a:pt x="133" y="2021"/>
                    <a:pt x="1" y="2418"/>
                  </a:cubicBezTo>
                  <a:lnTo>
                    <a:pt x="95" y="2437"/>
                  </a:lnTo>
                  <a:cubicBezTo>
                    <a:pt x="180" y="2201"/>
                    <a:pt x="889" y="1000"/>
                    <a:pt x="946" y="792"/>
                  </a:cubicBezTo>
                  <a:cubicBezTo>
                    <a:pt x="993" y="594"/>
                    <a:pt x="984" y="65"/>
                    <a:pt x="757" y="8"/>
                  </a:cubicBezTo>
                  <a:cubicBezTo>
                    <a:pt x="740" y="3"/>
                    <a:pt x="723" y="0"/>
                    <a:pt x="70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7"/>
            <p:cNvSpPr/>
            <p:nvPr/>
          </p:nvSpPr>
          <p:spPr>
            <a:xfrm>
              <a:off x="6303992" y="2705216"/>
              <a:ext cx="273996" cy="431706"/>
            </a:xfrm>
            <a:custGeom>
              <a:avLst/>
              <a:gdLst/>
              <a:ahLst/>
              <a:cxnLst/>
              <a:rect l="l" t="t" r="r" b="b"/>
              <a:pathLst>
                <a:path w="1475" h="2324" extrusionOk="0">
                  <a:moveTo>
                    <a:pt x="450" y="0"/>
                  </a:moveTo>
                  <a:cubicBezTo>
                    <a:pt x="363" y="0"/>
                    <a:pt x="278" y="11"/>
                    <a:pt x="199" y="37"/>
                  </a:cubicBezTo>
                  <a:cubicBezTo>
                    <a:pt x="1" y="812"/>
                    <a:pt x="1" y="1624"/>
                    <a:pt x="256" y="2324"/>
                  </a:cubicBezTo>
                  <a:cubicBezTo>
                    <a:pt x="407" y="2305"/>
                    <a:pt x="1239" y="2087"/>
                    <a:pt x="1305" y="1898"/>
                  </a:cubicBezTo>
                  <a:cubicBezTo>
                    <a:pt x="1352" y="1804"/>
                    <a:pt x="1475" y="689"/>
                    <a:pt x="1371" y="434"/>
                  </a:cubicBezTo>
                  <a:cubicBezTo>
                    <a:pt x="1293" y="239"/>
                    <a:pt x="851" y="0"/>
                    <a:pt x="45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6402258" y="2715432"/>
              <a:ext cx="213810" cy="289786"/>
            </a:xfrm>
            <a:custGeom>
              <a:avLst/>
              <a:gdLst/>
              <a:ahLst/>
              <a:cxnLst/>
              <a:rect l="l" t="t" r="r" b="b"/>
              <a:pathLst>
                <a:path w="1151" h="1560" extrusionOk="0">
                  <a:moveTo>
                    <a:pt x="698" y="0"/>
                  </a:moveTo>
                  <a:cubicBezTo>
                    <a:pt x="664" y="0"/>
                    <a:pt x="627" y="6"/>
                    <a:pt x="587" y="19"/>
                  </a:cubicBezTo>
                  <a:cubicBezTo>
                    <a:pt x="1" y="208"/>
                    <a:pt x="634" y="1210"/>
                    <a:pt x="747" y="1560"/>
                  </a:cubicBezTo>
                  <a:lnTo>
                    <a:pt x="1003" y="1106"/>
                  </a:lnTo>
                  <a:cubicBezTo>
                    <a:pt x="1003" y="1106"/>
                    <a:pt x="1150" y="0"/>
                    <a:pt x="698" y="0"/>
                  </a:cubicBezTo>
                  <a:close/>
                </a:path>
              </a:pathLst>
            </a:custGeom>
            <a:solidFill>
              <a:srgbClr val="894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6527832" y="2877414"/>
              <a:ext cx="109970" cy="136905"/>
            </a:xfrm>
            <a:custGeom>
              <a:avLst/>
              <a:gdLst/>
              <a:ahLst/>
              <a:cxnLst/>
              <a:rect l="l" t="t" r="r" b="b"/>
              <a:pathLst>
                <a:path w="592" h="737" extrusionOk="0">
                  <a:moveTo>
                    <a:pt x="346" y="0"/>
                  </a:moveTo>
                  <a:cubicBezTo>
                    <a:pt x="209" y="0"/>
                    <a:pt x="38" y="169"/>
                    <a:pt x="24" y="367"/>
                  </a:cubicBezTo>
                  <a:cubicBezTo>
                    <a:pt x="1" y="571"/>
                    <a:pt x="23" y="737"/>
                    <a:pt x="135" y="737"/>
                  </a:cubicBezTo>
                  <a:cubicBezTo>
                    <a:pt x="158" y="737"/>
                    <a:pt x="183" y="730"/>
                    <a:pt x="213" y="716"/>
                  </a:cubicBezTo>
                  <a:cubicBezTo>
                    <a:pt x="412" y="622"/>
                    <a:pt x="591" y="272"/>
                    <a:pt x="478" y="83"/>
                  </a:cubicBezTo>
                  <a:cubicBezTo>
                    <a:pt x="446" y="25"/>
                    <a:pt x="399" y="0"/>
                    <a:pt x="346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6538234" y="2911223"/>
              <a:ext cx="73189" cy="88979"/>
            </a:xfrm>
            <a:custGeom>
              <a:avLst/>
              <a:gdLst/>
              <a:ahLst/>
              <a:cxnLst/>
              <a:rect l="l" t="t" r="r" b="b"/>
              <a:pathLst>
                <a:path w="394" h="479" extrusionOk="0">
                  <a:moveTo>
                    <a:pt x="237" y="0"/>
                  </a:moveTo>
                  <a:cubicBezTo>
                    <a:pt x="148" y="0"/>
                    <a:pt x="32" y="111"/>
                    <a:pt x="25" y="241"/>
                  </a:cubicBezTo>
                  <a:cubicBezTo>
                    <a:pt x="1" y="370"/>
                    <a:pt x="18" y="478"/>
                    <a:pt x="93" y="478"/>
                  </a:cubicBezTo>
                  <a:cubicBezTo>
                    <a:pt x="107" y="478"/>
                    <a:pt x="122" y="475"/>
                    <a:pt x="138" y="468"/>
                  </a:cubicBezTo>
                  <a:cubicBezTo>
                    <a:pt x="271" y="411"/>
                    <a:pt x="394" y="175"/>
                    <a:pt x="318" y="52"/>
                  </a:cubicBezTo>
                  <a:cubicBezTo>
                    <a:pt x="300" y="16"/>
                    <a:pt x="270" y="0"/>
                    <a:pt x="237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6536005" y="2948189"/>
              <a:ext cx="49041" cy="60000"/>
            </a:xfrm>
            <a:custGeom>
              <a:avLst/>
              <a:gdLst/>
              <a:ahLst/>
              <a:cxnLst/>
              <a:rect l="l" t="t" r="r" b="b"/>
              <a:pathLst>
                <a:path w="264" h="323" extrusionOk="0">
                  <a:moveTo>
                    <a:pt x="162" y="0"/>
                  </a:moveTo>
                  <a:cubicBezTo>
                    <a:pt x="102" y="0"/>
                    <a:pt x="22" y="73"/>
                    <a:pt x="9" y="156"/>
                  </a:cubicBezTo>
                  <a:cubicBezTo>
                    <a:pt x="0" y="253"/>
                    <a:pt x="6" y="322"/>
                    <a:pt x="62" y="322"/>
                  </a:cubicBezTo>
                  <a:cubicBezTo>
                    <a:pt x="71" y="322"/>
                    <a:pt x="82" y="320"/>
                    <a:pt x="94" y="316"/>
                  </a:cubicBezTo>
                  <a:cubicBezTo>
                    <a:pt x="179" y="269"/>
                    <a:pt x="264" y="108"/>
                    <a:pt x="217" y="33"/>
                  </a:cubicBezTo>
                  <a:cubicBezTo>
                    <a:pt x="204" y="10"/>
                    <a:pt x="184" y="0"/>
                    <a:pt x="162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6713033" y="3857480"/>
              <a:ext cx="75790" cy="106255"/>
            </a:xfrm>
            <a:custGeom>
              <a:avLst/>
              <a:gdLst/>
              <a:ahLst/>
              <a:cxnLst/>
              <a:rect l="l" t="t" r="r" b="b"/>
              <a:pathLst>
                <a:path w="408" h="572" extrusionOk="0">
                  <a:moveTo>
                    <a:pt x="307" y="1"/>
                  </a:moveTo>
                  <a:cubicBezTo>
                    <a:pt x="300" y="1"/>
                    <a:pt x="292" y="2"/>
                    <a:pt x="284" y="5"/>
                  </a:cubicBezTo>
                  <a:cubicBezTo>
                    <a:pt x="218" y="5"/>
                    <a:pt x="1" y="326"/>
                    <a:pt x="48" y="373"/>
                  </a:cubicBezTo>
                  <a:cubicBezTo>
                    <a:pt x="51" y="375"/>
                    <a:pt x="53" y="376"/>
                    <a:pt x="56" y="376"/>
                  </a:cubicBezTo>
                  <a:cubicBezTo>
                    <a:pt x="89" y="376"/>
                    <a:pt x="133" y="252"/>
                    <a:pt x="167" y="252"/>
                  </a:cubicBezTo>
                  <a:cubicBezTo>
                    <a:pt x="172" y="252"/>
                    <a:pt x="176" y="255"/>
                    <a:pt x="180" y="260"/>
                  </a:cubicBezTo>
                  <a:cubicBezTo>
                    <a:pt x="218" y="326"/>
                    <a:pt x="190" y="345"/>
                    <a:pt x="180" y="449"/>
                  </a:cubicBezTo>
                  <a:cubicBezTo>
                    <a:pt x="171" y="534"/>
                    <a:pt x="142" y="562"/>
                    <a:pt x="171" y="572"/>
                  </a:cubicBezTo>
                  <a:cubicBezTo>
                    <a:pt x="180" y="572"/>
                    <a:pt x="218" y="534"/>
                    <a:pt x="227" y="468"/>
                  </a:cubicBezTo>
                  <a:cubicBezTo>
                    <a:pt x="237" y="392"/>
                    <a:pt x="237" y="355"/>
                    <a:pt x="256" y="355"/>
                  </a:cubicBezTo>
                  <a:cubicBezTo>
                    <a:pt x="275" y="355"/>
                    <a:pt x="275" y="383"/>
                    <a:pt x="275" y="440"/>
                  </a:cubicBezTo>
                  <a:cubicBezTo>
                    <a:pt x="275" y="506"/>
                    <a:pt x="265" y="562"/>
                    <a:pt x="284" y="562"/>
                  </a:cubicBezTo>
                  <a:cubicBezTo>
                    <a:pt x="322" y="562"/>
                    <a:pt x="331" y="496"/>
                    <a:pt x="331" y="430"/>
                  </a:cubicBezTo>
                  <a:cubicBezTo>
                    <a:pt x="331" y="373"/>
                    <a:pt x="331" y="307"/>
                    <a:pt x="350" y="307"/>
                  </a:cubicBezTo>
                  <a:cubicBezTo>
                    <a:pt x="350" y="306"/>
                    <a:pt x="350" y="305"/>
                    <a:pt x="350" y="305"/>
                  </a:cubicBezTo>
                  <a:cubicBezTo>
                    <a:pt x="351" y="305"/>
                    <a:pt x="352" y="330"/>
                    <a:pt x="360" y="355"/>
                  </a:cubicBezTo>
                  <a:cubicBezTo>
                    <a:pt x="360" y="402"/>
                    <a:pt x="350" y="449"/>
                    <a:pt x="369" y="449"/>
                  </a:cubicBezTo>
                  <a:cubicBezTo>
                    <a:pt x="398" y="449"/>
                    <a:pt x="407" y="383"/>
                    <a:pt x="407" y="307"/>
                  </a:cubicBezTo>
                  <a:cubicBezTo>
                    <a:pt x="398" y="119"/>
                    <a:pt x="374" y="1"/>
                    <a:pt x="307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7453840" y="3752155"/>
              <a:ext cx="79320" cy="109784"/>
            </a:xfrm>
            <a:custGeom>
              <a:avLst/>
              <a:gdLst/>
              <a:ahLst/>
              <a:cxnLst/>
              <a:rect l="l" t="t" r="r" b="b"/>
              <a:pathLst>
                <a:path w="427" h="591" extrusionOk="0">
                  <a:moveTo>
                    <a:pt x="236" y="1"/>
                  </a:moveTo>
                  <a:cubicBezTo>
                    <a:pt x="227" y="1"/>
                    <a:pt x="218" y="2"/>
                    <a:pt x="209" y="5"/>
                  </a:cubicBezTo>
                  <a:cubicBezTo>
                    <a:pt x="143" y="14"/>
                    <a:pt x="1" y="364"/>
                    <a:pt x="58" y="411"/>
                  </a:cubicBezTo>
                  <a:cubicBezTo>
                    <a:pt x="62" y="414"/>
                    <a:pt x="65" y="416"/>
                    <a:pt x="69" y="416"/>
                  </a:cubicBezTo>
                  <a:cubicBezTo>
                    <a:pt x="104" y="416"/>
                    <a:pt x="122" y="281"/>
                    <a:pt x="150" y="281"/>
                  </a:cubicBezTo>
                  <a:cubicBezTo>
                    <a:pt x="154" y="281"/>
                    <a:pt x="158" y="283"/>
                    <a:pt x="161" y="288"/>
                  </a:cubicBezTo>
                  <a:cubicBezTo>
                    <a:pt x="209" y="336"/>
                    <a:pt x="199" y="364"/>
                    <a:pt x="209" y="477"/>
                  </a:cubicBezTo>
                  <a:cubicBezTo>
                    <a:pt x="209" y="553"/>
                    <a:pt x="199" y="591"/>
                    <a:pt x="218" y="591"/>
                  </a:cubicBezTo>
                  <a:cubicBezTo>
                    <a:pt x="247" y="591"/>
                    <a:pt x="256" y="544"/>
                    <a:pt x="256" y="477"/>
                  </a:cubicBezTo>
                  <a:cubicBezTo>
                    <a:pt x="256" y="411"/>
                    <a:pt x="247" y="364"/>
                    <a:pt x="256" y="364"/>
                  </a:cubicBezTo>
                  <a:cubicBezTo>
                    <a:pt x="284" y="364"/>
                    <a:pt x="294" y="392"/>
                    <a:pt x="303" y="449"/>
                  </a:cubicBezTo>
                  <a:cubicBezTo>
                    <a:pt x="312" y="499"/>
                    <a:pt x="313" y="556"/>
                    <a:pt x="332" y="556"/>
                  </a:cubicBezTo>
                  <a:cubicBezTo>
                    <a:pt x="335" y="556"/>
                    <a:pt x="338" y="555"/>
                    <a:pt x="341" y="553"/>
                  </a:cubicBezTo>
                  <a:cubicBezTo>
                    <a:pt x="360" y="553"/>
                    <a:pt x="360" y="496"/>
                    <a:pt x="351" y="430"/>
                  </a:cubicBezTo>
                  <a:cubicBezTo>
                    <a:pt x="341" y="364"/>
                    <a:pt x="341" y="307"/>
                    <a:pt x="341" y="307"/>
                  </a:cubicBezTo>
                  <a:lnTo>
                    <a:pt x="341" y="307"/>
                  </a:lnTo>
                  <a:cubicBezTo>
                    <a:pt x="341" y="307"/>
                    <a:pt x="351" y="326"/>
                    <a:pt x="360" y="354"/>
                  </a:cubicBezTo>
                  <a:cubicBezTo>
                    <a:pt x="369" y="398"/>
                    <a:pt x="369" y="450"/>
                    <a:pt x="392" y="450"/>
                  </a:cubicBezTo>
                  <a:cubicBezTo>
                    <a:pt x="394" y="450"/>
                    <a:pt x="396" y="450"/>
                    <a:pt x="398" y="449"/>
                  </a:cubicBezTo>
                  <a:cubicBezTo>
                    <a:pt x="426" y="440"/>
                    <a:pt x="426" y="364"/>
                    <a:pt x="407" y="298"/>
                  </a:cubicBezTo>
                  <a:cubicBezTo>
                    <a:pt x="356" y="111"/>
                    <a:pt x="313" y="1"/>
                    <a:pt x="236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7141393" y="4732220"/>
              <a:ext cx="80991" cy="111084"/>
            </a:xfrm>
            <a:custGeom>
              <a:avLst/>
              <a:gdLst/>
              <a:ahLst/>
              <a:cxnLst/>
              <a:rect l="l" t="t" r="r" b="b"/>
              <a:pathLst>
                <a:path w="436" h="598" extrusionOk="0">
                  <a:moveTo>
                    <a:pt x="241" y="0"/>
                  </a:moveTo>
                  <a:cubicBezTo>
                    <a:pt x="234" y="0"/>
                    <a:pt x="226" y="1"/>
                    <a:pt x="218" y="2"/>
                  </a:cubicBezTo>
                  <a:cubicBezTo>
                    <a:pt x="142" y="21"/>
                    <a:pt x="1" y="371"/>
                    <a:pt x="57" y="418"/>
                  </a:cubicBezTo>
                  <a:cubicBezTo>
                    <a:pt x="61" y="421"/>
                    <a:pt x="65" y="423"/>
                    <a:pt x="68" y="423"/>
                  </a:cubicBezTo>
                  <a:cubicBezTo>
                    <a:pt x="105" y="423"/>
                    <a:pt x="130" y="279"/>
                    <a:pt x="160" y="279"/>
                  </a:cubicBezTo>
                  <a:cubicBezTo>
                    <a:pt x="163" y="279"/>
                    <a:pt x="167" y="281"/>
                    <a:pt x="171" y="286"/>
                  </a:cubicBezTo>
                  <a:cubicBezTo>
                    <a:pt x="218" y="333"/>
                    <a:pt x="199" y="371"/>
                    <a:pt x="218" y="475"/>
                  </a:cubicBezTo>
                  <a:cubicBezTo>
                    <a:pt x="218" y="560"/>
                    <a:pt x="199" y="598"/>
                    <a:pt x="227" y="598"/>
                  </a:cubicBezTo>
                  <a:cubicBezTo>
                    <a:pt x="246" y="598"/>
                    <a:pt x="265" y="550"/>
                    <a:pt x="265" y="475"/>
                  </a:cubicBezTo>
                  <a:cubicBezTo>
                    <a:pt x="275" y="418"/>
                    <a:pt x="265" y="371"/>
                    <a:pt x="275" y="371"/>
                  </a:cubicBezTo>
                  <a:cubicBezTo>
                    <a:pt x="294" y="371"/>
                    <a:pt x="312" y="399"/>
                    <a:pt x="322" y="456"/>
                  </a:cubicBezTo>
                  <a:cubicBezTo>
                    <a:pt x="331" y="508"/>
                    <a:pt x="331" y="561"/>
                    <a:pt x="354" y="561"/>
                  </a:cubicBezTo>
                  <a:cubicBezTo>
                    <a:pt x="356" y="561"/>
                    <a:pt x="358" y="561"/>
                    <a:pt x="360" y="560"/>
                  </a:cubicBezTo>
                  <a:cubicBezTo>
                    <a:pt x="379" y="560"/>
                    <a:pt x="379" y="503"/>
                    <a:pt x="369" y="428"/>
                  </a:cubicBezTo>
                  <a:cubicBezTo>
                    <a:pt x="360" y="371"/>
                    <a:pt x="360" y="314"/>
                    <a:pt x="360" y="314"/>
                  </a:cubicBezTo>
                  <a:lnTo>
                    <a:pt x="360" y="314"/>
                  </a:lnTo>
                  <a:cubicBezTo>
                    <a:pt x="360" y="314"/>
                    <a:pt x="369" y="324"/>
                    <a:pt x="379" y="361"/>
                  </a:cubicBezTo>
                  <a:cubicBezTo>
                    <a:pt x="387" y="405"/>
                    <a:pt x="388" y="457"/>
                    <a:pt x="411" y="457"/>
                  </a:cubicBezTo>
                  <a:cubicBezTo>
                    <a:pt x="412" y="457"/>
                    <a:pt x="414" y="457"/>
                    <a:pt x="416" y="456"/>
                  </a:cubicBezTo>
                  <a:cubicBezTo>
                    <a:pt x="435" y="446"/>
                    <a:pt x="435" y="371"/>
                    <a:pt x="426" y="305"/>
                  </a:cubicBezTo>
                  <a:cubicBezTo>
                    <a:pt x="374" y="104"/>
                    <a:pt x="329" y="0"/>
                    <a:pt x="241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5939719" y="3047013"/>
              <a:ext cx="76533" cy="108670"/>
            </a:xfrm>
            <a:custGeom>
              <a:avLst/>
              <a:gdLst/>
              <a:ahLst/>
              <a:cxnLst/>
              <a:rect l="l" t="t" r="r" b="b"/>
              <a:pathLst>
                <a:path w="412" h="585" extrusionOk="0">
                  <a:moveTo>
                    <a:pt x="170" y="0"/>
                  </a:moveTo>
                  <a:cubicBezTo>
                    <a:pt x="169" y="0"/>
                    <a:pt x="168" y="1"/>
                    <a:pt x="166" y="2"/>
                  </a:cubicBezTo>
                  <a:cubicBezTo>
                    <a:pt x="138" y="2"/>
                    <a:pt x="138" y="49"/>
                    <a:pt x="166" y="125"/>
                  </a:cubicBezTo>
                  <a:cubicBezTo>
                    <a:pt x="175" y="181"/>
                    <a:pt x="194" y="219"/>
                    <a:pt x="185" y="228"/>
                  </a:cubicBezTo>
                  <a:cubicBezTo>
                    <a:pt x="169" y="214"/>
                    <a:pt x="154" y="209"/>
                    <a:pt x="142" y="209"/>
                  </a:cubicBezTo>
                  <a:cubicBezTo>
                    <a:pt x="105" y="209"/>
                    <a:pt x="93" y="264"/>
                    <a:pt x="128" y="314"/>
                  </a:cubicBezTo>
                  <a:cubicBezTo>
                    <a:pt x="118" y="311"/>
                    <a:pt x="109" y="309"/>
                    <a:pt x="102" y="309"/>
                  </a:cubicBezTo>
                  <a:cubicBezTo>
                    <a:pt x="0" y="309"/>
                    <a:pt x="210" y="584"/>
                    <a:pt x="313" y="584"/>
                  </a:cubicBezTo>
                  <a:cubicBezTo>
                    <a:pt x="322" y="584"/>
                    <a:pt x="329" y="582"/>
                    <a:pt x="336" y="578"/>
                  </a:cubicBezTo>
                  <a:cubicBezTo>
                    <a:pt x="393" y="531"/>
                    <a:pt x="412" y="228"/>
                    <a:pt x="336" y="210"/>
                  </a:cubicBezTo>
                  <a:cubicBezTo>
                    <a:pt x="332" y="207"/>
                    <a:pt x="328" y="206"/>
                    <a:pt x="325" y="206"/>
                  </a:cubicBezTo>
                  <a:cubicBezTo>
                    <a:pt x="303" y="206"/>
                    <a:pt x="331" y="283"/>
                    <a:pt x="312" y="283"/>
                  </a:cubicBezTo>
                  <a:cubicBezTo>
                    <a:pt x="309" y="283"/>
                    <a:pt x="304" y="281"/>
                    <a:pt x="298" y="276"/>
                  </a:cubicBezTo>
                  <a:cubicBezTo>
                    <a:pt x="251" y="238"/>
                    <a:pt x="251" y="219"/>
                    <a:pt x="213" y="115"/>
                  </a:cubicBezTo>
                  <a:cubicBezTo>
                    <a:pt x="187" y="46"/>
                    <a:pt x="185" y="0"/>
                    <a:pt x="17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6323311" y="2857724"/>
              <a:ext cx="28236" cy="47555"/>
            </a:xfrm>
            <a:custGeom>
              <a:avLst/>
              <a:gdLst/>
              <a:ahLst/>
              <a:cxnLst/>
              <a:rect l="l" t="t" r="r" b="b"/>
              <a:pathLst>
                <a:path w="152" h="256" extrusionOk="0">
                  <a:moveTo>
                    <a:pt x="67" y="0"/>
                  </a:moveTo>
                  <a:cubicBezTo>
                    <a:pt x="20" y="0"/>
                    <a:pt x="1" y="57"/>
                    <a:pt x="1" y="123"/>
                  </a:cubicBezTo>
                  <a:cubicBezTo>
                    <a:pt x="1" y="198"/>
                    <a:pt x="38" y="255"/>
                    <a:pt x="86" y="255"/>
                  </a:cubicBezTo>
                  <a:cubicBezTo>
                    <a:pt x="133" y="255"/>
                    <a:pt x="152" y="198"/>
                    <a:pt x="152" y="123"/>
                  </a:cubicBezTo>
                  <a:cubicBezTo>
                    <a:pt x="152" y="57"/>
                    <a:pt x="114" y="0"/>
                    <a:pt x="67" y="0"/>
                  </a:cubicBezTo>
                  <a:close/>
                </a:path>
              </a:pathLst>
            </a:custGeom>
            <a:solidFill>
              <a:srgbClr val="4F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6315138" y="2833204"/>
              <a:ext cx="82106" cy="155295"/>
            </a:xfrm>
            <a:custGeom>
              <a:avLst/>
              <a:gdLst/>
              <a:ahLst/>
              <a:cxnLst/>
              <a:rect l="l" t="t" r="r" b="b"/>
              <a:pathLst>
                <a:path w="442" h="836" extrusionOk="0">
                  <a:moveTo>
                    <a:pt x="404" y="0"/>
                  </a:moveTo>
                  <a:cubicBezTo>
                    <a:pt x="291" y="0"/>
                    <a:pt x="1" y="751"/>
                    <a:pt x="54" y="831"/>
                  </a:cubicBezTo>
                  <a:cubicBezTo>
                    <a:pt x="57" y="835"/>
                    <a:pt x="64" y="836"/>
                    <a:pt x="75" y="836"/>
                  </a:cubicBezTo>
                  <a:cubicBezTo>
                    <a:pt x="158" y="836"/>
                    <a:pt x="442" y="746"/>
                    <a:pt x="442" y="746"/>
                  </a:cubicBezTo>
                  <a:cubicBezTo>
                    <a:pt x="442" y="746"/>
                    <a:pt x="432" y="19"/>
                    <a:pt x="423" y="9"/>
                  </a:cubicBezTo>
                  <a:cubicBezTo>
                    <a:pt x="417" y="3"/>
                    <a:pt x="411" y="0"/>
                    <a:pt x="40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6309379" y="2834876"/>
              <a:ext cx="86193" cy="156410"/>
            </a:xfrm>
            <a:custGeom>
              <a:avLst/>
              <a:gdLst/>
              <a:ahLst/>
              <a:cxnLst/>
              <a:rect l="l" t="t" r="r" b="b"/>
              <a:pathLst>
                <a:path w="464" h="842" extrusionOk="0">
                  <a:moveTo>
                    <a:pt x="414" y="0"/>
                  </a:moveTo>
                  <a:cubicBezTo>
                    <a:pt x="299" y="0"/>
                    <a:pt x="0" y="757"/>
                    <a:pt x="66" y="832"/>
                  </a:cubicBezTo>
                  <a:cubicBezTo>
                    <a:pt x="70" y="839"/>
                    <a:pt x="83" y="842"/>
                    <a:pt x="100" y="842"/>
                  </a:cubicBezTo>
                  <a:cubicBezTo>
                    <a:pt x="198" y="842"/>
                    <a:pt x="463" y="747"/>
                    <a:pt x="463" y="747"/>
                  </a:cubicBezTo>
                  <a:lnTo>
                    <a:pt x="463" y="728"/>
                  </a:lnTo>
                  <a:cubicBezTo>
                    <a:pt x="379" y="751"/>
                    <a:pt x="221" y="804"/>
                    <a:pt x="154" y="804"/>
                  </a:cubicBezTo>
                  <a:cubicBezTo>
                    <a:pt x="138" y="804"/>
                    <a:pt x="127" y="801"/>
                    <a:pt x="123" y="794"/>
                  </a:cubicBezTo>
                  <a:cubicBezTo>
                    <a:pt x="76" y="718"/>
                    <a:pt x="284" y="142"/>
                    <a:pt x="416" y="0"/>
                  </a:cubicBezTo>
                  <a:cubicBezTo>
                    <a:pt x="415" y="0"/>
                    <a:pt x="414" y="0"/>
                    <a:pt x="414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6421577" y="2855866"/>
              <a:ext cx="28421" cy="49412"/>
            </a:xfrm>
            <a:custGeom>
              <a:avLst/>
              <a:gdLst/>
              <a:ahLst/>
              <a:cxnLst/>
              <a:rect l="l" t="t" r="r" b="b"/>
              <a:pathLst>
                <a:path w="153" h="266" extrusionOk="0">
                  <a:moveTo>
                    <a:pt x="76" y="1"/>
                  </a:moveTo>
                  <a:cubicBezTo>
                    <a:pt x="29" y="1"/>
                    <a:pt x="1" y="57"/>
                    <a:pt x="1" y="123"/>
                  </a:cubicBezTo>
                  <a:cubicBezTo>
                    <a:pt x="1" y="199"/>
                    <a:pt x="39" y="256"/>
                    <a:pt x="86" y="265"/>
                  </a:cubicBezTo>
                  <a:cubicBezTo>
                    <a:pt x="133" y="256"/>
                    <a:pt x="152" y="199"/>
                    <a:pt x="152" y="123"/>
                  </a:cubicBezTo>
                  <a:cubicBezTo>
                    <a:pt x="152" y="57"/>
                    <a:pt x="124" y="1"/>
                    <a:pt x="76" y="1"/>
                  </a:cubicBezTo>
                  <a:close/>
                </a:path>
              </a:pathLst>
            </a:custGeom>
            <a:solidFill>
              <a:srgbClr val="4F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6391856" y="2769117"/>
              <a:ext cx="100125" cy="56100"/>
            </a:xfrm>
            <a:custGeom>
              <a:avLst/>
              <a:gdLst/>
              <a:ahLst/>
              <a:cxnLst/>
              <a:rect l="l" t="t" r="r" b="b"/>
              <a:pathLst>
                <a:path w="539" h="302" extrusionOk="0">
                  <a:moveTo>
                    <a:pt x="100" y="1"/>
                  </a:moveTo>
                  <a:cubicBezTo>
                    <a:pt x="75" y="1"/>
                    <a:pt x="57" y="5"/>
                    <a:pt x="47" y="14"/>
                  </a:cubicBezTo>
                  <a:cubicBezTo>
                    <a:pt x="0" y="61"/>
                    <a:pt x="19" y="184"/>
                    <a:pt x="57" y="231"/>
                  </a:cubicBezTo>
                  <a:cubicBezTo>
                    <a:pt x="89" y="282"/>
                    <a:pt x="183" y="301"/>
                    <a:pt x="277" y="301"/>
                  </a:cubicBezTo>
                  <a:cubicBezTo>
                    <a:pt x="375" y="301"/>
                    <a:pt x="472" y="279"/>
                    <a:pt x="492" y="250"/>
                  </a:cubicBezTo>
                  <a:cubicBezTo>
                    <a:pt x="529" y="193"/>
                    <a:pt x="539" y="137"/>
                    <a:pt x="473" y="99"/>
                  </a:cubicBezTo>
                  <a:cubicBezTo>
                    <a:pt x="412" y="68"/>
                    <a:pt x="203" y="1"/>
                    <a:pt x="100" y="1"/>
                  </a:cubicBezTo>
                  <a:close/>
                </a:path>
              </a:pathLst>
            </a:custGeom>
            <a:solidFill>
              <a:srgbClr val="A05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291732" y="2773389"/>
              <a:ext cx="73932" cy="54428"/>
            </a:xfrm>
            <a:custGeom>
              <a:avLst/>
              <a:gdLst/>
              <a:ahLst/>
              <a:cxnLst/>
              <a:rect l="l" t="t" r="r" b="b"/>
              <a:pathLst>
                <a:path w="398" h="293" extrusionOk="0">
                  <a:moveTo>
                    <a:pt x="306" y="0"/>
                  </a:moveTo>
                  <a:cubicBezTo>
                    <a:pt x="224" y="0"/>
                    <a:pt x="84" y="57"/>
                    <a:pt x="48" y="85"/>
                  </a:cubicBezTo>
                  <a:cubicBezTo>
                    <a:pt x="1" y="123"/>
                    <a:pt x="10" y="180"/>
                    <a:pt x="38" y="237"/>
                  </a:cubicBezTo>
                  <a:cubicBezTo>
                    <a:pt x="54" y="267"/>
                    <a:pt x="133" y="293"/>
                    <a:pt x="210" y="293"/>
                  </a:cubicBezTo>
                  <a:cubicBezTo>
                    <a:pt x="275" y="293"/>
                    <a:pt x="338" y="275"/>
                    <a:pt x="360" y="227"/>
                  </a:cubicBezTo>
                  <a:cubicBezTo>
                    <a:pt x="379" y="170"/>
                    <a:pt x="397" y="67"/>
                    <a:pt x="360" y="19"/>
                  </a:cubicBezTo>
                  <a:cubicBezTo>
                    <a:pt x="351" y="6"/>
                    <a:pt x="331" y="0"/>
                    <a:pt x="306" y="0"/>
                  </a:cubicBezTo>
                  <a:close/>
                </a:path>
              </a:pathLst>
            </a:custGeom>
            <a:solidFill>
              <a:srgbClr val="A05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6340958" y="2998158"/>
              <a:ext cx="91394" cy="58514"/>
            </a:xfrm>
            <a:custGeom>
              <a:avLst/>
              <a:gdLst/>
              <a:ahLst/>
              <a:cxnLst/>
              <a:rect l="l" t="t" r="r" b="b"/>
              <a:pathLst>
                <a:path w="492" h="315" extrusionOk="0">
                  <a:moveTo>
                    <a:pt x="492" y="0"/>
                  </a:moveTo>
                  <a:lnTo>
                    <a:pt x="0" y="76"/>
                  </a:lnTo>
                  <a:cubicBezTo>
                    <a:pt x="0" y="76"/>
                    <a:pt x="38" y="255"/>
                    <a:pt x="66" y="293"/>
                  </a:cubicBezTo>
                  <a:cubicBezTo>
                    <a:pt x="82" y="309"/>
                    <a:pt x="127" y="315"/>
                    <a:pt x="180" y="315"/>
                  </a:cubicBezTo>
                  <a:cubicBezTo>
                    <a:pt x="252" y="315"/>
                    <a:pt x="338" y="304"/>
                    <a:pt x="388" y="293"/>
                  </a:cubicBezTo>
                  <a:cubicBezTo>
                    <a:pt x="473" y="265"/>
                    <a:pt x="492" y="0"/>
                    <a:pt x="492" y="0"/>
                  </a:cubicBezTo>
                  <a:close/>
                </a:path>
              </a:pathLst>
            </a:custGeom>
            <a:solidFill>
              <a:srgbClr val="542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6967709" y="4010546"/>
              <a:ext cx="101982" cy="91580"/>
            </a:xfrm>
            <a:custGeom>
              <a:avLst/>
              <a:gdLst/>
              <a:ahLst/>
              <a:cxnLst/>
              <a:rect l="l" t="t" r="r" b="b"/>
              <a:pathLst>
                <a:path w="549" h="493" extrusionOk="0">
                  <a:moveTo>
                    <a:pt x="299" y="1"/>
                  </a:moveTo>
                  <a:cubicBezTo>
                    <a:pt x="186" y="1"/>
                    <a:pt x="72" y="92"/>
                    <a:pt x="38" y="239"/>
                  </a:cubicBezTo>
                  <a:cubicBezTo>
                    <a:pt x="0" y="400"/>
                    <a:pt x="113" y="447"/>
                    <a:pt x="236" y="476"/>
                  </a:cubicBezTo>
                  <a:cubicBezTo>
                    <a:pt x="279" y="485"/>
                    <a:pt x="319" y="492"/>
                    <a:pt x="355" y="492"/>
                  </a:cubicBezTo>
                  <a:cubicBezTo>
                    <a:pt x="429" y="492"/>
                    <a:pt x="485" y="461"/>
                    <a:pt x="510" y="353"/>
                  </a:cubicBezTo>
                  <a:cubicBezTo>
                    <a:pt x="548" y="192"/>
                    <a:pt x="463" y="41"/>
                    <a:pt x="331" y="3"/>
                  </a:cubicBezTo>
                  <a:cubicBezTo>
                    <a:pt x="320" y="1"/>
                    <a:pt x="310" y="1"/>
                    <a:pt x="299" y="1"/>
                  </a:cubicBezTo>
                  <a:close/>
                </a:path>
              </a:pathLst>
            </a:custGeom>
            <a:solidFill>
              <a:srgbClr val="AF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6830619" y="3991598"/>
              <a:ext cx="88050" cy="87864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2" y="1"/>
                  </a:moveTo>
                  <a:cubicBezTo>
                    <a:pt x="132" y="1"/>
                    <a:pt x="19" y="103"/>
                    <a:pt x="10" y="266"/>
                  </a:cubicBezTo>
                  <a:cubicBezTo>
                    <a:pt x="1" y="417"/>
                    <a:pt x="95" y="455"/>
                    <a:pt x="218" y="464"/>
                  </a:cubicBezTo>
                  <a:cubicBezTo>
                    <a:pt x="250" y="469"/>
                    <a:pt x="280" y="473"/>
                    <a:pt x="307" y="473"/>
                  </a:cubicBezTo>
                  <a:cubicBezTo>
                    <a:pt x="388" y="473"/>
                    <a:pt x="447" y="442"/>
                    <a:pt x="454" y="322"/>
                  </a:cubicBezTo>
                  <a:cubicBezTo>
                    <a:pt x="473" y="171"/>
                    <a:pt x="379" y="29"/>
                    <a:pt x="256" y="1"/>
                  </a:cubicBezTo>
                  <a:cubicBezTo>
                    <a:pt x="251" y="1"/>
                    <a:pt x="246" y="1"/>
                    <a:pt x="242" y="1"/>
                  </a:cubicBezTo>
                  <a:close/>
                </a:path>
              </a:pathLst>
            </a:custGeom>
            <a:solidFill>
              <a:srgbClr val="AF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6900836" y="3991784"/>
              <a:ext cx="17833" cy="22848"/>
            </a:xfrm>
            <a:custGeom>
              <a:avLst/>
              <a:gdLst/>
              <a:ahLst/>
              <a:cxnLst/>
              <a:rect l="l" t="t" r="r" b="b"/>
              <a:pathLst>
                <a:path w="96" h="123" extrusionOk="0">
                  <a:moveTo>
                    <a:pt x="58" y="0"/>
                  </a:moveTo>
                  <a:lnTo>
                    <a:pt x="1" y="85"/>
                  </a:lnTo>
                  <a:lnTo>
                    <a:pt x="29" y="123"/>
                  </a:lnTo>
                  <a:lnTo>
                    <a:pt x="95" y="7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AF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6879845" y="3981196"/>
              <a:ext cx="14304" cy="21177"/>
            </a:xfrm>
            <a:custGeom>
              <a:avLst/>
              <a:gdLst/>
              <a:ahLst/>
              <a:cxnLst/>
              <a:rect l="l" t="t" r="r" b="b"/>
              <a:pathLst>
                <a:path w="77" h="114" extrusionOk="0">
                  <a:moveTo>
                    <a:pt x="19" y="0"/>
                  </a:moveTo>
                  <a:lnTo>
                    <a:pt x="0" y="95"/>
                  </a:lnTo>
                  <a:lnTo>
                    <a:pt x="48" y="114"/>
                  </a:lnTo>
                  <a:lnTo>
                    <a:pt x="76" y="38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AF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6848266" y="3982868"/>
              <a:ext cx="14118" cy="15975"/>
            </a:xfrm>
            <a:custGeom>
              <a:avLst/>
              <a:gdLst/>
              <a:ahLst/>
              <a:cxnLst/>
              <a:rect l="l" t="t" r="r" b="b"/>
              <a:pathLst>
                <a:path w="76" h="86" extrusionOk="0">
                  <a:moveTo>
                    <a:pt x="0" y="1"/>
                  </a:moveTo>
                  <a:lnTo>
                    <a:pt x="29" y="86"/>
                  </a:lnTo>
                  <a:lnTo>
                    <a:pt x="76" y="7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AF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7046656" y="4009245"/>
              <a:ext cx="15975" cy="23034"/>
            </a:xfrm>
            <a:custGeom>
              <a:avLst/>
              <a:gdLst/>
              <a:ahLst/>
              <a:cxnLst/>
              <a:rect l="l" t="t" r="r" b="b"/>
              <a:pathLst>
                <a:path w="86" h="124" extrusionOk="0">
                  <a:moveTo>
                    <a:pt x="48" y="1"/>
                  </a:moveTo>
                  <a:lnTo>
                    <a:pt x="0" y="86"/>
                  </a:lnTo>
                  <a:lnTo>
                    <a:pt x="29" y="123"/>
                  </a:lnTo>
                  <a:lnTo>
                    <a:pt x="85" y="6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F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7025480" y="3998657"/>
              <a:ext cx="15975" cy="21362"/>
            </a:xfrm>
            <a:custGeom>
              <a:avLst/>
              <a:gdLst/>
              <a:ahLst/>
              <a:cxnLst/>
              <a:rect l="l" t="t" r="r" b="b"/>
              <a:pathLst>
                <a:path w="86" h="115" extrusionOk="0">
                  <a:moveTo>
                    <a:pt x="10" y="1"/>
                  </a:moveTo>
                  <a:lnTo>
                    <a:pt x="1" y="95"/>
                  </a:lnTo>
                  <a:lnTo>
                    <a:pt x="48" y="114"/>
                  </a:lnTo>
                  <a:lnTo>
                    <a:pt x="86" y="39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AF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6992229" y="4000515"/>
              <a:ext cx="17647" cy="17647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0" y="0"/>
                  </a:moveTo>
                  <a:lnTo>
                    <a:pt x="38" y="95"/>
                  </a:lnTo>
                  <a:lnTo>
                    <a:pt x="95" y="8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F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6971052" y="4021134"/>
              <a:ext cx="93252" cy="80991"/>
            </a:xfrm>
            <a:custGeom>
              <a:avLst/>
              <a:gdLst/>
              <a:ahLst/>
              <a:cxnLst/>
              <a:rect l="l" t="t" r="r" b="b"/>
              <a:pathLst>
                <a:path w="502" h="436" extrusionOk="0">
                  <a:moveTo>
                    <a:pt x="260" y="0"/>
                  </a:moveTo>
                  <a:cubicBezTo>
                    <a:pt x="149" y="0"/>
                    <a:pt x="46" y="82"/>
                    <a:pt x="20" y="211"/>
                  </a:cubicBezTo>
                  <a:cubicBezTo>
                    <a:pt x="1" y="352"/>
                    <a:pt x="95" y="390"/>
                    <a:pt x="209" y="419"/>
                  </a:cubicBezTo>
                  <a:cubicBezTo>
                    <a:pt x="254" y="428"/>
                    <a:pt x="296" y="436"/>
                    <a:pt x="333" y="436"/>
                  </a:cubicBezTo>
                  <a:cubicBezTo>
                    <a:pt x="403" y="436"/>
                    <a:pt x="455" y="408"/>
                    <a:pt x="473" y="315"/>
                  </a:cubicBezTo>
                  <a:cubicBezTo>
                    <a:pt x="502" y="173"/>
                    <a:pt x="426" y="41"/>
                    <a:pt x="294" y="3"/>
                  </a:cubicBezTo>
                  <a:cubicBezTo>
                    <a:pt x="282" y="1"/>
                    <a:pt x="271" y="0"/>
                    <a:pt x="260" y="0"/>
                  </a:cubicBezTo>
                  <a:close/>
                </a:path>
              </a:pathLst>
            </a:custGeom>
            <a:solidFill>
              <a:srgbClr val="FFF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6827089" y="4001815"/>
              <a:ext cx="88050" cy="77648"/>
            </a:xfrm>
            <a:custGeom>
              <a:avLst/>
              <a:gdLst/>
              <a:ahLst/>
              <a:cxnLst/>
              <a:rect l="l" t="t" r="r" b="b"/>
              <a:pathLst>
                <a:path w="474" h="418" extrusionOk="0">
                  <a:moveTo>
                    <a:pt x="234" y="0"/>
                  </a:moveTo>
                  <a:cubicBezTo>
                    <a:pt x="124" y="0"/>
                    <a:pt x="28" y="91"/>
                    <a:pt x="20" y="220"/>
                  </a:cubicBezTo>
                  <a:cubicBezTo>
                    <a:pt x="1" y="362"/>
                    <a:pt x="114" y="400"/>
                    <a:pt x="228" y="409"/>
                  </a:cubicBezTo>
                  <a:cubicBezTo>
                    <a:pt x="261" y="414"/>
                    <a:pt x="292" y="418"/>
                    <a:pt x="321" y="418"/>
                  </a:cubicBezTo>
                  <a:cubicBezTo>
                    <a:pt x="399" y="418"/>
                    <a:pt x="457" y="390"/>
                    <a:pt x="464" y="286"/>
                  </a:cubicBezTo>
                  <a:cubicBezTo>
                    <a:pt x="473" y="163"/>
                    <a:pt x="398" y="31"/>
                    <a:pt x="266" y="3"/>
                  </a:cubicBezTo>
                  <a:cubicBezTo>
                    <a:pt x="255" y="1"/>
                    <a:pt x="245" y="0"/>
                    <a:pt x="234" y="0"/>
                  </a:cubicBezTo>
                  <a:close/>
                </a:path>
              </a:pathLst>
            </a:custGeom>
            <a:solidFill>
              <a:srgbClr val="FFF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6976439" y="4046026"/>
              <a:ext cx="40496" cy="44397"/>
            </a:xfrm>
            <a:custGeom>
              <a:avLst/>
              <a:gdLst/>
              <a:ahLst/>
              <a:cxnLst/>
              <a:rect l="l" t="t" r="r" b="b"/>
              <a:pathLst>
                <a:path w="218" h="239" extrusionOk="0">
                  <a:moveTo>
                    <a:pt x="99" y="0"/>
                  </a:moveTo>
                  <a:cubicBezTo>
                    <a:pt x="41" y="0"/>
                    <a:pt x="0" y="53"/>
                    <a:pt x="0" y="105"/>
                  </a:cubicBezTo>
                  <a:cubicBezTo>
                    <a:pt x="0" y="181"/>
                    <a:pt x="48" y="228"/>
                    <a:pt x="114" y="237"/>
                  </a:cubicBezTo>
                  <a:cubicBezTo>
                    <a:pt x="118" y="238"/>
                    <a:pt x="122" y="238"/>
                    <a:pt x="126" y="238"/>
                  </a:cubicBezTo>
                  <a:cubicBezTo>
                    <a:pt x="177" y="238"/>
                    <a:pt x="218" y="186"/>
                    <a:pt x="218" y="133"/>
                  </a:cubicBezTo>
                  <a:cubicBezTo>
                    <a:pt x="218" y="58"/>
                    <a:pt x="170" y="1"/>
                    <a:pt x="114" y="1"/>
                  </a:cubicBezTo>
                  <a:cubicBezTo>
                    <a:pt x="109" y="0"/>
                    <a:pt x="104" y="0"/>
                    <a:pt x="99" y="0"/>
                  </a:cubicBezTo>
                  <a:close/>
                </a:path>
              </a:pathLst>
            </a:custGeom>
            <a:solidFill>
              <a:srgbClr val="57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6832476" y="4028379"/>
              <a:ext cx="38824" cy="42725"/>
            </a:xfrm>
            <a:custGeom>
              <a:avLst/>
              <a:gdLst/>
              <a:ahLst/>
              <a:cxnLst/>
              <a:rect l="l" t="t" r="r" b="b"/>
              <a:pathLst>
                <a:path w="209" h="230" extrusionOk="0">
                  <a:moveTo>
                    <a:pt x="101" y="0"/>
                  </a:moveTo>
                  <a:cubicBezTo>
                    <a:pt x="57" y="0"/>
                    <a:pt x="10" y="44"/>
                    <a:pt x="10" y="96"/>
                  </a:cubicBezTo>
                  <a:cubicBezTo>
                    <a:pt x="0" y="172"/>
                    <a:pt x="48" y="219"/>
                    <a:pt x="104" y="228"/>
                  </a:cubicBezTo>
                  <a:cubicBezTo>
                    <a:pt x="108" y="229"/>
                    <a:pt x="113" y="230"/>
                    <a:pt x="117" y="230"/>
                  </a:cubicBezTo>
                  <a:cubicBezTo>
                    <a:pt x="161" y="230"/>
                    <a:pt x="208" y="186"/>
                    <a:pt x="208" y="134"/>
                  </a:cubicBezTo>
                  <a:cubicBezTo>
                    <a:pt x="208" y="77"/>
                    <a:pt x="180" y="20"/>
                    <a:pt x="114" y="2"/>
                  </a:cubicBezTo>
                  <a:cubicBezTo>
                    <a:pt x="110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57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6843065" y="4039153"/>
              <a:ext cx="17647" cy="21177"/>
            </a:xfrm>
            <a:custGeom>
              <a:avLst/>
              <a:gdLst/>
              <a:ahLst/>
              <a:cxnLst/>
              <a:rect l="l" t="t" r="r" b="b"/>
              <a:pathLst>
                <a:path w="95" h="114" extrusionOk="0">
                  <a:moveTo>
                    <a:pt x="47" y="0"/>
                  </a:moveTo>
                  <a:cubicBezTo>
                    <a:pt x="28" y="0"/>
                    <a:pt x="0" y="29"/>
                    <a:pt x="0" y="57"/>
                  </a:cubicBezTo>
                  <a:cubicBezTo>
                    <a:pt x="0" y="76"/>
                    <a:pt x="28" y="104"/>
                    <a:pt x="38" y="114"/>
                  </a:cubicBezTo>
                  <a:cubicBezTo>
                    <a:pt x="57" y="114"/>
                    <a:pt x="85" y="85"/>
                    <a:pt x="85" y="66"/>
                  </a:cubicBezTo>
                  <a:cubicBezTo>
                    <a:pt x="95" y="29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7D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6988700" y="4056614"/>
              <a:ext cx="17647" cy="21362"/>
            </a:xfrm>
            <a:custGeom>
              <a:avLst/>
              <a:gdLst/>
              <a:ahLst/>
              <a:cxnLst/>
              <a:rect l="l" t="t" r="r" b="b"/>
              <a:pathLst>
                <a:path w="95" h="115" extrusionOk="0">
                  <a:moveTo>
                    <a:pt x="48" y="1"/>
                  </a:moveTo>
                  <a:cubicBezTo>
                    <a:pt x="19" y="1"/>
                    <a:pt x="0" y="29"/>
                    <a:pt x="0" y="48"/>
                  </a:cubicBezTo>
                  <a:cubicBezTo>
                    <a:pt x="0" y="86"/>
                    <a:pt x="19" y="114"/>
                    <a:pt x="48" y="114"/>
                  </a:cubicBezTo>
                  <a:cubicBezTo>
                    <a:pt x="67" y="114"/>
                    <a:pt x="95" y="86"/>
                    <a:pt x="95" y="67"/>
                  </a:cubicBezTo>
                  <a:cubicBezTo>
                    <a:pt x="95" y="29"/>
                    <a:pt x="67" y="1"/>
                    <a:pt x="48" y="1"/>
                  </a:cubicBezTo>
                  <a:close/>
                </a:path>
              </a:pathLst>
            </a:custGeom>
            <a:solidFill>
              <a:srgbClr val="7D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7011548" y="3947759"/>
              <a:ext cx="70403" cy="42353"/>
            </a:xfrm>
            <a:custGeom>
              <a:avLst/>
              <a:gdLst/>
              <a:ahLst/>
              <a:cxnLst/>
              <a:rect l="l" t="t" r="r" b="b"/>
              <a:pathLst>
                <a:path w="379" h="228" extrusionOk="0">
                  <a:moveTo>
                    <a:pt x="19" y="0"/>
                  </a:moveTo>
                  <a:cubicBezTo>
                    <a:pt x="13" y="0"/>
                    <a:pt x="6" y="1"/>
                    <a:pt x="0" y="1"/>
                  </a:cubicBezTo>
                  <a:lnTo>
                    <a:pt x="0" y="76"/>
                  </a:lnTo>
                  <a:cubicBezTo>
                    <a:pt x="151" y="76"/>
                    <a:pt x="303" y="190"/>
                    <a:pt x="322" y="228"/>
                  </a:cubicBezTo>
                  <a:lnTo>
                    <a:pt x="378" y="190"/>
                  </a:lnTo>
                  <a:cubicBezTo>
                    <a:pt x="351" y="126"/>
                    <a:pt x="191" y="0"/>
                    <a:pt x="19" y="0"/>
                  </a:cubicBezTo>
                  <a:close/>
                </a:path>
              </a:pathLst>
            </a:custGeom>
            <a:solidFill>
              <a:srgbClr val="723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6902693" y="4114571"/>
              <a:ext cx="42353" cy="26564"/>
            </a:xfrm>
            <a:custGeom>
              <a:avLst/>
              <a:gdLst/>
              <a:ahLst/>
              <a:cxnLst/>
              <a:rect l="l" t="t" r="r" b="b"/>
              <a:pathLst>
                <a:path w="228" h="143" extrusionOk="0">
                  <a:moveTo>
                    <a:pt x="180" y="1"/>
                  </a:moveTo>
                  <a:cubicBezTo>
                    <a:pt x="180" y="57"/>
                    <a:pt x="133" y="86"/>
                    <a:pt x="66" y="86"/>
                  </a:cubicBezTo>
                  <a:cubicBezTo>
                    <a:pt x="48" y="86"/>
                    <a:pt x="19" y="76"/>
                    <a:pt x="0" y="57"/>
                  </a:cubicBezTo>
                  <a:lnTo>
                    <a:pt x="0" y="57"/>
                  </a:lnTo>
                  <a:cubicBezTo>
                    <a:pt x="10" y="95"/>
                    <a:pt x="57" y="133"/>
                    <a:pt x="114" y="142"/>
                  </a:cubicBezTo>
                  <a:cubicBezTo>
                    <a:pt x="180" y="142"/>
                    <a:pt x="227" y="124"/>
                    <a:pt x="227" y="76"/>
                  </a:cubicBezTo>
                  <a:cubicBezTo>
                    <a:pt x="227" y="38"/>
                    <a:pt x="199" y="10"/>
                    <a:pt x="180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6876315" y="4149679"/>
              <a:ext cx="94923" cy="60744"/>
            </a:xfrm>
            <a:custGeom>
              <a:avLst/>
              <a:gdLst/>
              <a:ahLst/>
              <a:cxnLst/>
              <a:rect l="l" t="t" r="r" b="b"/>
              <a:pathLst>
                <a:path w="511" h="327" extrusionOk="0">
                  <a:moveTo>
                    <a:pt x="1" y="1"/>
                  </a:moveTo>
                  <a:cubicBezTo>
                    <a:pt x="1" y="1"/>
                    <a:pt x="1" y="275"/>
                    <a:pt x="246" y="322"/>
                  </a:cubicBezTo>
                  <a:cubicBezTo>
                    <a:pt x="263" y="325"/>
                    <a:pt x="279" y="327"/>
                    <a:pt x="294" y="327"/>
                  </a:cubicBezTo>
                  <a:cubicBezTo>
                    <a:pt x="495" y="327"/>
                    <a:pt x="511" y="48"/>
                    <a:pt x="511" y="4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12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6888575" y="4155066"/>
              <a:ext cx="75790" cy="28236"/>
            </a:xfrm>
            <a:custGeom>
              <a:avLst/>
              <a:gdLst/>
              <a:ahLst/>
              <a:cxnLst/>
              <a:rect l="l" t="t" r="r" b="b"/>
              <a:pathLst>
                <a:path w="408" h="152" extrusionOk="0">
                  <a:moveTo>
                    <a:pt x="1" y="0"/>
                  </a:moveTo>
                  <a:cubicBezTo>
                    <a:pt x="1" y="0"/>
                    <a:pt x="1" y="66"/>
                    <a:pt x="39" y="142"/>
                  </a:cubicBezTo>
                  <a:lnTo>
                    <a:pt x="379" y="151"/>
                  </a:lnTo>
                  <a:cubicBezTo>
                    <a:pt x="407" y="95"/>
                    <a:pt x="407" y="28"/>
                    <a:pt x="407" y="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6841207" y="3926025"/>
              <a:ext cx="65202" cy="21920"/>
            </a:xfrm>
            <a:custGeom>
              <a:avLst/>
              <a:gdLst/>
              <a:ahLst/>
              <a:cxnLst/>
              <a:rect l="l" t="t" r="r" b="b"/>
              <a:pathLst>
                <a:path w="351" h="118" extrusionOk="0">
                  <a:moveTo>
                    <a:pt x="200" y="1"/>
                  </a:moveTo>
                  <a:cubicBezTo>
                    <a:pt x="137" y="1"/>
                    <a:pt x="64" y="16"/>
                    <a:pt x="1" y="61"/>
                  </a:cubicBezTo>
                  <a:lnTo>
                    <a:pt x="19" y="118"/>
                  </a:lnTo>
                  <a:cubicBezTo>
                    <a:pt x="76" y="79"/>
                    <a:pt x="139" y="66"/>
                    <a:pt x="192" y="66"/>
                  </a:cubicBezTo>
                  <a:cubicBezTo>
                    <a:pt x="255" y="66"/>
                    <a:pt x="307" y="84"/>
                    <a:pt x="322" y="99"/>
                  </a:cubicBezTo>
                  <a:lnTo>
                    <a:pt x="350" y="33"/>
                  </a:lnTo>
                  <a:cubicBezTo>
                    <a:pt x="326" y="18"/>
                    <a:pt x="268" y="1"/>
                    <a:pt x="200" y="1"/>
                  </a:cubicBezTo>
                  <a:close/>
                </a:path>
              </a:pathLst>
            </a:custGeom>
            <a:solidFill>
              <a:srgbClr val="723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7241198" y="2933308"/>
              <a:ext cx="35332" cy="35854"/>
            </a:xfrm>
            <a:custGeom>
              <a:avLst/>
              <a:gdLst/>
              <a:ahLst/>
              <a:cxnLst/>
              <a:rect l="l" t="t" r="r" b="b"/>
              <a:pathLst>
                <a:path w="284" h="288" extrusionOk="0">
                  <a:moveTo>
                    <a:pt x="133" y="1"/>
                  </a:moveTo>
                  <a:cubicBezTo>
                    <a:pt x="57" y="10"/>
                    <a:pt x="0" y="76"/>
                    <a:pt x="10" y="161"/>
                  </a:cubicBezTo>
                  <a:cubicBezTo>
                    <a:pt x="27" y="220"/>
                    <a:pt x="81" y="287"/>
                    <a:pt x="133" y="287"/>
                  </a:cubicBezTo>
                  <a:cubicBezTo>
                    <a:pt x="139" y="287"/>
                    <a:pt x="146" y="286"/>
                    <a:pt x="152" y="284"/>
                  </a:cubicBezTo>
                  <a:cubicBezTo>
                    <a:pt x="227" y="275"/>
                    <a:pt x="284" y="218"/>
                    <a:pt x="274" y="133"/>
                  </a:cubicBezTo>
                  <a:cubicBezTo>
                    <a:pt x="265" y="67"/>
                    <a:pt x="199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7352911" y="2932187"/>
              <a:ext cx="35457" cy="35480"/>
            </a:xfrm>
            <a:custGeom>
              <a:avLst/>
              <a:gdLst/>
              <a:ahLst/>
              <a:cxnLst/>
              <a:rect l="l" t="t" r="r" b="b"/>
              <a:pathLst>
                <a:path w="285" h="285" extrusionOk="0">
                  <a:moveTo>
                    <a:pt x="133" y="0"/>
                  </a:moveTo>
                  <a:cubicBezTo>
                    <a:pt x="57" y="10"/>
                    <a:pt x="1" y="76"/>
                    <a:pt x="10" y="151"/>
                  </a:cubicBezTo>
                  <a:cubicBezTo>
                    <a:pt x="28" y="230"/>
                    <a:pt x="86" y="285"/>
                    <a:pt x="139" y="285"/>
                  </a:cubicBezTo>
                  <a:cubicBezTo>
                    <a:pt x="144" y="285"/>
                    <a:pt x="148" y="284"/>
                    <a:pt x="152" y="284"/>
                  </a:cubicBezTo>
                  <a:cubicBezTo>
                    <a:pt x="228" y="274"/>
                    <a:pt x="284" y="218"/>
                    <a:pt x="275" y="133"/>
                  </a:cubicBezTo>
                  <a:cubicBezTo>
                    <a:pt x="275" y="57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0" name="Google Shape;1150;p37"/>
            <p:cNvGrpSpPr/>
            <p:nvPr/>
          </p:nvGrpSpPr>
          <p:grpSpPr>
            <a:xfrm>
              <a:off x="7237988" y="2918096"/>
              <a:ext cx="184459" cy="27492"/>
              <a:chOff x="5912213" y="2754646"/>
              <a:chExt cx="184459" cy="27492"/>
            </a:xfrm>
          </p:grpSpPr>
          <p:sp>
            <p:nvSpPr>
              <p:cNvPr id="1151" name="Google Shape;1151;p37"/>
              <p:cNvSpPr/>
              <p:nvPr/>
            </p:nvSpPr>
            <p:spPr>
              <a:xfrm>
                <a:off x="5912213" y="2754646"/>
                <a:ext cx="70403" cy="27492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48" extrusionOk="0">
                    <a:moveTo>
                      <a:pt x="130" y="0"/>
                    </a:moveTo>
                    <a:cubicBezTo>
                      <a:pt x="29" y="0"/>
                      <a:pt x="0" y="72"/>
                      <a:pt x="0" y="72"/>
                    </a:cubicBezTo>
                    <a:cubicBezTo>
                      <a:pt x="49" y="56"/>
                      <a:pt x="92" y="49"/>
                      <a:pt x="131" y="49"/>
                    </a:cubicBezTo>
                    <a:cubicBezTo>
                      <a:pt x="229" y="49"/>
                      <a:pt x="304" y="93"/>
                      <a:pt x="378" y="148"/>
                    </a:cubicBezTo>
                    <a:cubicBezTo>
                      <a:pt x="378" y="148"/>
                      <a:pt x="312" y="25"/>
                      <a:pt x="180" y="6"/>
                    </a:cubicBezTo>
                    <a:cubicBezTo>
                      <a:pt x="161" y="2"/>
                      <a:pt x="145" y="0"/>
                      <a:pt x="130" y="0"/>
                    </a:cubicBezTo>
                    <a:close/>
                  </a:path>
                </a:pathLst>
              </a:custGeom>
              <a:solidFill>
                <a:srgbClr val="543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6024597" y="2754646"/>
                <a:ext cx="72075" cy="27492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48" extrusionOk="0">
                    <a:moveTo>
                      <a:pt x="130" y="0"/>
                    </a:moveTo>
                    <a:cubicBezTo>
                      <a:pt x="29" y="0"/>
                      <a:pt x="0" y="72"/>
                      <a:pt x="0" y="72"/>
                    </a:cubicBezTo>
                    <a:cubicBezTo>
                      <a:pt x="46" y="56"/>
                      <a:pt x="88" y="49"/>
                      <a:pt x="128" y="49"/>
                    </a:cubicBezTo>
                    <a:cubicBezTo>
                      <a:pt x="229" y="49"/>
                      <a:pt x="313" y="93"/>
                      <a:pt x="388" y="148"/>
                    </a:cubicBezTo>
                    <a:cubicBezTo>
                      <a:pt x="388" y="148"/>
                      <a:pt x="331" y="25"/>
                      <a:pt x="180" y="6"/>
                    </a:cubicBezTo>
                    <a:cubicBezTo>
                      <a:pt x="161" y="2"/>
                      <a:pt x="145" y="0"/>
                      <a:pt x="130" y="0"/>
                    </a:cubicBezTo>
                    <a:close/>
                  </a:path>
                </a:pathLst>
              </a:custGeom>
              <a:solidFill>
                <a:srgbClr val="543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1" name="Google Shape;771;p37"/>
          <p:cNvSpPr txBox="1">
            <a:spLocks noGrp="1"/>
          </p:cNvSpPr>
          <p:nvPr>
            <p:ph type="ctrTitle"/>
          </p:nvPr>
        </p:nvSpPr>
        <p:spPr>
          <a:xfrm>
            <a:off x="2042795" y="506380"/>
            <a:ext cx="3659265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1">
                    <a:lumMod val="40000"/>
                    <a:lumOff val="60000"/>
                  </a:schemeClr>
                </a:solidFill>
                <a:latin typeface="#9Slide05 Atlantika" pitchFamily="2" charset="0"/>
              </a:rPr>
              <a:t>Cùng gia đình Bibi khám phá vườn thú lớn nhất Việt Nam tại Vinpearl Safari Phú Quốc nhé!</a:t>
            </a:r>
            <a:endParaRPr sz="3600">
              <a:solidFill>
                <a:schemeClr val="accent1">
                  <a:lumMod val="40000"/>
                  <a:lumOff val="60000"/>
                </a:schemeClr>
              </a:solidFill>
              <a:latin typeface="#9Slide05 Atlantika" pitchFamily="2" charset="0"/>
            </a:endParaRPr>
          </a:p>
        </p:txBody>
      </p:sp>
      <p:grpSp>
        <p:nvGrpSpPr>
          <p:cNvPr id="384" name="Google Shape;4722;p72">
            <a:extLst>
              <a:ext uri="{FF2B5EF4-FFF2-40B4-BE49-F238E27FC236}">
                <a16:creationId xmlns:a16="http://schemas.microsoft.com/office/drawing/2014/main" id="{8F502E25-7032-4982-BB9D-FF7A7C28EF30}"/>
              </a:ext>
            </a:extLst>
          </p:cNvPr>
          <p:cNvGrpSpPr/>
          <p:nvPr/>
        </p:nvGrpSpPr>
        <p:grpSpPr>
          <a:xfrm flipH="1">
            <a:off x="3980333" y="2982953"/>
            <a:ext cx="989896" cy="682268"/>
            <a:chOff x="4011050" y="1183775"/>
            <a:chExt cx="664400" cy="388225"/>
          </a:xfrm>
        </p:grpSpPr>
        <p:sp>
          <p:nvSpPr>
            <p:cNvPr id="385" name="Google Shape;4723;p72">
              <a:extLst>
                <a:ext uri="{FF2B5EF4-FFF2-40B4-BE49-F238E27FC236}">
                  <a16:creationId xmlns:a16="http://schemas.microsoft.com/office/drawing/2014/main" id="{90864543-DFE5-458E-8096-2985AD74F7EC}"/>
                </a:ext>
              </a:extLst>
            </p:cNvPr>
            <p:cNvSpPr/>
            <p:nvPr/>
          </p:nvSpPr>
          <p:spPr>
            <a:xfrm>
              <a:off x="4018375" y="1297750"/>
              <a:ext cx="246675" cy="181750"/>
            </a:xfrm>
            <a:custGeom>
              <a:avLst/>
              <a:gdLst/>
              <a:ahLst/>
              <a:cxnLst/>
              <a:rect l="l" t="t" r="r" b="b"/>
              <a:pathLst>
                <a:path w="9867" h="7270" extrusionOk="0">
                  <a:moveTo>
                    <a:pt x="9733" y="1"/>
                  </a:moveTo>
                  <a:cubicBezTo>
                    <a:pt x="8404" y="1"/>
                    <a:pt x="7582" y="1764"/>
                    <a:pt x="6786" y="3475"/>
                  </a:cubicBezTo>
                  <a:cubicBezTo>
                    <a:pt x="5605" y="6008"/>
                    <a:pt x="4292" y="6866"/>
                    <a:pt x="3148" y="6866"/>
                  </a:cubicBezTo>
                  <a:cubicBezTo>
                    <a:pt x="1573" y="6866"/>
                    <a:pt x="318" y="5240"/>
                    <a:pt x="171" y="4118"/>
                  </a:cubicBezTo>
                  <a:lnTo>
                    <a:pt x="0" y="4118"/>
                  </a:lnTo>
                  <a:cubicBezTo>
                    <a:pt x="171" y="5466"/>
                    <a:pt x="1553" y="7270"/>
                    <a:pt x="3274" y="7270"/>
                  </a:cubicBezTo>
                  <a:cubicBezTo>
                    <a:pt x="4507" y="7270"/>
                    <a:pt x="5915" y="6342"/>
                    <a:pt x="7174" y="3654"/>
                  </a:cubicBezTo>
                  <a:cubicBezTo>
                    <a:pt x="7909" y="2073"/>
                    <a:pt x="8681" y="428"/>
                    <a:pt x="9741" y="428"/>
                  </a:cubicBezTo>
                  <a:cubicBezTo>
                    <a:pt x="9770" y="428"/>
                    <a:pt x="9800" y="429"/>
                    <a:pt x="9829" y="432"/>
                  </a:cubicBezTo>
                  <a:lnTo>
                    <a:pt x="9867" y="7"/>
                  </a:lnTo>
                  <a:cubicBezTo>
                    <a:pt x="9822" y="3"/>
                    <a:pt x="9777" y="1"/>
                    <a:pt x="9733" y="1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724;p72">
              <a:extLst>
                <a:ext uri="{FF2B5EF4-FFF2-40B4-BE49-F238E27FC236}">
                  <a16:creationId xmlns:a16="http://schemas.microsoft.com/office/drawing/2014/main" id="{BE0AAFA7-6C05-4ED9-9B6D-7E214B2120AE}"/>
                </a:ext>
              </a:extLst>
            </p:cNvPr>
            <p:cNvSpPr/>
            <p:nvPr/>
          </p:nvSpPr>
          <p:spPr>
            <a:xfrm>
              <a:off x="4179975" y="1297525"/>
              <a:ext cx="85075" cy="121125"/>
            </a:xfrm>
            <a:custGeom>
              <a:avLst/>
              <a:gdLst/>
              <a:ahLst/>
              <a:cxnLst/>
              <a:rect l="l" t="t" r="r" b="b"/>
              <a:pathLst>
                <a:path w="3403" h="4845" extrusionOk="0">
                  <a:moveTo>
                    <a:pt x="3270" y="0"/>
                  </a:moveTo>
                  <a:cubicBezTo>
                    <a:pt x="1941" y="0"/>
                    <a:pt x="1118" y="1773"/>
                    <a:pt x="322" y="3474"/>
                  </a:cubicBezTo>
                  <a:cubicBezTo>
                    <a:pt x="209" y="3701"/>
                    <a:pt x="105" y="3909"/>
                    <a:pt x="1" y="4098"/>
                  </a:cubicBezTo>
                  <a:cubicBezTo>
                    <a:pt x="57" y="4353"/>
                    <a:pt x="86" y="4599"/>
                    <a:pt x="67" y="4845"/>
                  </a:cubicBezTo>
                  <a:cubicBezTo>
                    <a:pt x="284" y="4495"/>
                    <a:pt x="492" y="4098"/>
                    <a:pt x="710" y="3654"/>
                  </a:cubicBezTo>
                  <a:cubicBezTo>
                    <a:pt x="1454" y="2063"/>
                    <a:pt x="2226" y="428"/>
                    <a:pt x="3277" y="428"/>
                  </a:cubicBezTo>
                  <a:cubicBezTo>
                    <a:pt x="3306" y="428"/>
                    <a:pt x="3336" y="429"/>
                    <a:pt x="3365" y="431"/>
                  </a:cubicBezTo>
                  <a:lnTo>
                    <a:pt x="3403" y="6"/>
                  </a:lnTo>
                  <a:cubicBezTo>
                    <a:pt x="3358" y="2"/>
                    <a:pt x="3314" y="0"/>
                    <a:pt x="327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725;p72">
              <a:extLst>
                <a:ext uri="{FF2B5EF4-FFF2-40B4-BE49-F238E27FC236}">
                  <a16:creationId xmlns:a16="http://schemas.microsoft.com/office/drawing/2014/main" id="{73F34B02-9C25-471C-BCCB-5DAE9B658817}"/>
                </a:ext>
              </a:extLst>
            </p:cNvPr>
            <p:cNvSpPr/>
            <p:nvPr/>
          </p:nvSpPr>
          <p:spPr>
            <a:xfrm>
              <a:off x="4497750" y="1378600"/>
              <a:ext cx="50475" cy="193400"/>
            </a:xfrm>
            <a:custGeom>
              <a:avLst/>
              <a:gdLst/>
              <a:ahLst/>
              <a:cxnLst/>
              <a:rect l="l" t="t" r="r" b="b"/>
              <a:pathLst>
                <a:path w="2019" h="7736" extrusionOk="0">
                  <a:moveTo>
                    <a:pt x="978" y="1"/>
                  </a:moveTo>
                  <a:cubicBezTo>
                    <a:pt x="964" y="1"/>
                    <a:pt x="950" y="2"/>
                    <a:pt x="936" y="5"/>
                  </a:cubicBezTo>
                  <a:cubicBezTo>
                    <a:pt x="398" y="118"/>
                    <a:pt x="1" y="2859"/>
                    <a:pt x="48" y="3303"/>
                  </a:cubicBezTo>
                  <a:cubicBezTo>
                    <a:pt x="152" y="4257"/>
                    <a:pt x="653" y="6176"/>
                    <a:pt x="965" y="7735"/>
                  </a:cubicBezTo>
                  <a:lnTo>
                    <a:pt x="1929" y="7735"/>
                  </a:lnTo>
                  <a:cubicBezTo>
                    <a:pt x="1532" y="6280"/>
                    <a:pt x="1532" y="4654"/>
                    <a:pt x="1853" y="2811"/>
                  </a:cubicBezTo>
                  <a:cubicBezTo>
                    <a:pt x="2019" y="1863"/>
                    <a:pt x="1494" y="1"/>
                    <a:pt x="978" y="1"/>
                  </a:cubicBezTo>
                  <a:close/>
                </a:path>
              </a:pathLst>
            </a:custGeom>
            <a:solidFill>
              <a:srgbClr val="F48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726;p72">
              <a:extLst>
                <a:ext uri="{FF2B5EF4-FFF2-40B4-BE49-F238E27FC236}">
                  <a16:creationId xmlns:a16="http://schemas.microsoft.com/office/drawing/2014/main" id="{BC270C6D-24A8-4544-944B-0A63C09237C6}"/>
                </a:ext>
              </a:extLst>
            </p:cNvPr>
            <p:cNvSpPr/>
            <p:nvPr/>
          </p:nvSpPr>
          <p:spPr>
            <a:xfrm>
              <a:off x="4562725" y="1183775"/>
              <a:ext cx="92400" cy="70925"/>
            </a:xfrm>
            <a:custGeom>
              <a:avLst/>
              <a:gdLst/>
              <a:ahLst/>
              <a:cxnLst/>
              <a:rect l="l" t="t" r="r" b="b"/>
              <a:pathLst>
                <a:path w="3696" h="2837" extrusionOk="0">
                  <a:moveTo>
                    <a:pt x="1277" y="1"/>
                  </a:moveTo>
                  <a:cubicBezTo>
                    <a:pt x="1277" y="1"/>
                    <a:pt x="1466" y="473"/>
                    <a:pt x="1059" y="644"/>
                  </a:cubicBezTo>
                  <a:cubicBezTo>
                    <a:pt x="1059" y="644"/>
                    <a:pt x="952" y="152"/>
                    <a:pt x="442" y="152"/>
                  </a:cubicBezTo>
                  <a:cubicBezTo>
                    <a:pt x="365" y="152"/>
                    <a:pt x="278" y="164"/>
                    <a:pt x="180" y="190"/>
                  </a:cubicBezTo>
                  <a:cubicBezTo>
                    <a:pt x="180" y="190"/>
                    <a:pt x="728" y="521"/>
                    <a:pt x="1" y="927"/>
                  </a:cubicBezTo>
                  <a:lnTo>
                    <a:pt x="2316" y="2836"/>
                  </a:lnTo>
                  <a:cubicBezTo>
                    <a:pt x="3034" y="2118"/>
                    <a:pt x="3696" y="1390"/>
                    <a:pt x="2874" y="473"/>
                  </a:cubicBezTo>
                  <a:lnTo>
                    <a:pt x="2874" y="473"/>
                  </a:lnTo>
                  <a:cubicBezTo>
                    <a:pt x="2874" y="474"/>
                    <a:pt x="2883" y="1277"/>
                    <a:pt x="2562" y="1296"/>
                  </a:cubicBezTo>
                  <a:cubicBezTo>
                    <a:pt x="2562" y="1296"/>
                    <a:pt x="2477" y="237"/>
                    <a:pt x="2042" y="124"/>
                  </a:cubicBezTo>
                  <a:cubicBezTo>
                    <a:pt x="2042" y="124"/>
                    <a:pt x="2023" y="804"/>
                    <a:pt x="1721" y="842"/>
                  </a:cubicBezTo>
                  <a:cubicBezTo>
                    <a:pt x="1721" y="842"/>
                    <a:pt x="1872" y="162"/>
                    <a:pt x="1277" y="1"/>
                  </a:cubicBez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727;p72">
              <a:extLst>
                <a:ext uri="{FF2B5EF4-FFF2-40B4-BE49-F238E27FC236}">
                  <a16:creationId xmlns:a16="http://schemas.microsoft.com/office/drawing/2014/main" id="{590302A9-2006-4C93-B0DB-7251B884711C}"/>
                </a:ext>
              </a:extLst>
            </p:cNvPr>
            <p:cNvSpPr/>
            <p:nvPr/>
          </p:nvSpPr>
          <p:spPr>
            <a:xfrm>
              <a:off x="4252275" y="1306825"/>
              <a:ext cx="107475" cy="264925"/>
            </a:xfrm>
            <a:custGeom>
              <a:avLst/>
              <a:gdLst/>
              <a:ahLst/>
              <a:cxnLst/>
              <a:rect l="l" t="t" r="r" b="b"/>
              <a:pathLst>
                <a:path w="4299" h="10597" extrusionOk="0">
                  <a:moveTo>
                    <a:pt x="1734" y="0"/>
                  </a:moveTo>
                  <a:cubicBezTo>
                    <a:pt x="1363" y="0"/>
                    <a:pt x="1057" y="169"/>
                    <a:pt x="927" y="579"/>
                  </a:cubicBezTo>
                  <a:cubicBezTo>
                    <a:pt x="331" y="2403"/>
                    <a:pt x="275" y="5749"/>
                    <a:pt x="105" y="6552"/>
                  </a:cubicBezTo>
                  <a:cubicBezTo>
                    <a:pt x="1" y="7100"/>
                    <a:pt x="1258" y="9198"/>
                    <a:pt x="1551" y="10597"/>
                  </a:cubicBezTo>
                  <a:lnTo>
                    <a:pt x="2543" y="10597"/>
                  </a:lnTo>
                  <a:cubicBezTo>
                    <a:pt x="2543" y="10597"/>
                    <a:pt x="1551" y="7336"/>
                    <a:pt x="1645" y="6609"/>
                  </a:cubicBezTo>
                  <a:cubicBezTo>
                    <a:pt x="1702" y="6164"/>
                    <a:pt x="2864" y="5569"/>
                    <a:pt x="3923" y="2403"/>
                  </a:cubicBezTo>
                  <a:cubicBezTo>
                    <a:pt x="4298" y="1312"/>
                    <a:pt x="2766" y="0"/>
                    <a:pt x="1734" y="0"/>
                  </a:cubicBezTo>
                  <a:close/>
                </a:path>
              </a:pathLst>
            </a:custGeom>
            <a:solidFill>
              <a:srgbClr val="F48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728;p72">
              <a:extLst>
                <a:ext uri="{FF2B5EF4-FFF2-40B4-BE49-F238E27FC236}">
                  <a16:creationId xmlns:a16="http://schemas.microsoft.com/office/drawing/2014/main" id="{75ECB6A4-EB3A-4BEE-B54B-AE047609EEDA}"/>
                </a:ext>
              </a:extLst>
            </p:cNvPr>
            <p:cNvSpPr/>
            <p:nvPr/>
          </p:nvSpPr>
          <p:spPr>
            <a:xfrm>
              <a:off x="4215675" y="1253950"/>
              <a:ext cx="364100" cy="217525"/>
            </a:xfrm>
            <a:custGeom>
              <a:avLst/>
              <a:gdLst/>
              <a:ahLst/>
              <a:cxnLst/>
              <a:rect l="l" t="t" r="r" b="b"/>
              <a:pathLst>
                <a:path w="14564" h="8701" extrusionOk="0">
                  <a:moveTo>
                    <a:pt x="13363" y="1"/>
                  </a:moveTo>
                  <a:cubicBezTo>
                    <a:pt x="13363" y="1"/>
                    <a:pt x="11199" y="1494"/>
                    <a:pt x="9535" y="1985"/>
                  </a:cubicBezTo>
                  <a:cubicBezTo>
                    <a:pt x="8818" y="2189"/>
                    <a:pt x="8039" y="2262"/>
                    <a:pt x="7257" y="2262"/>
                  </a:cubicBezTo>
                  <a:cubicBezTo>
                    <a:pt x="5177" y="2262"/>
                    <a:pt x="3079" y="1740"/>
                    <a:pt x="2086" y="1740"/>
                  </a:cubicBezTo>
                  <a:cubicBezTo>
                    <a:pt x="2011" y="1740"/>
                    <a:pt x="1942" y="1743"/>
                    <a:pt x="1880" y="1749"/>
                  </a:cubicBezTo>
                  <a:cubicBezTo>
                    <a:pt x="54" y="1918"/>
                    <a:pt x="1" y="5540"/>
                    <a:pt x="1242" y="5540"/>
                  </a:cubicBezTo>
                  <a:cubicBezTo>
                    <a:pt x="1253" y="5540"/>
                    <a:pt x="1264" y="5539"/>
                    <a:pt x="1276" y="5539"/>
                  </a:cubicBezTo>
                  <a:cubicBezTo>
                    <a:pt x="1329" y="5536"/>
                    <a:pt x="1381" y="5535"/>
                    <a:pt x="1434" y="5535"/>
                  </a:cubicBezTo>
                  <a:cubicBezTo>
                    <a:pt x="3928" y="5535"/>
                    <a:pt x="5893" y="8700"/>
                    <a:pt x="10233" y="8700"/>
                  </a:cubicBezTo>
                  <a:cubicBezTo>
                    <a:pt x="10330" y="8700"/>
                    <a:pt x="10428" y="8699"/>
                    <a:pt x="10528" y="8695"/>
                  </a:cubicBezTo>
                  <a:cubicBezTo>
                    <a:pt x="11993" y="8648"/>
                    <a:pt x="14421" y="5123"/>
                    <a:pt x="14563" y="3308"/>
                  </a:cubicBezTo>
                  <a:lnTo>
                    <a:pt x="13363" y="1"/>
                  </a:ln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729;p72">
              <a:extLst>
                <a:ext uri="{FF2B5EF4-FFF2-40B4-BE49-F238E27FC236}">
                  <a16:creationId xmlns:a16="http://schemas.microsoft.com/office/drawing/2014/main" id="{2F4BCB66-803B-4CD3-8640-29263F37F396}"/>
                </a:ext>
              </a:extLst>
            </p:cNvPr>
            <p:cNvSpPr/>
            <p:nvPr/>
          </p:nvSpPr>
          <p:spPr>
            <a:xfrm>
              <a:off x="4228175" y="1346100"/>
              <a:ext cx="350875" cy="126550"/>
            </a:xfrm>
            <a:custGeom>
              <a:avLst/>
              <a:gdLst/>
              <a:ahLst/>
              <a:cxnLst/>
              <a:rect l="l" t="t" r="r" b="b"/>
              <a:pathLst>
                <a:path w="14035" h="5062" extrusionOk="0">
                  <a:moveTo>
                    <a:pt x="14035" y="0"/>
                  </a:moveTo>
                  <a:cubicBezTo>
                    <a:pt x="13279" y="1862"/>
                    <a:pt x="11304" y="4225"/>
                    <a:pt x="10018" y="4263"/>
                  </a:cubicBezTo>
                  <a:cubicBezTo>
                    <a:pt x="9912" y="4266"/>
                    <a:pt x="9807" y="4268"/>
                    <a:pt x="9703" y="4268"/>
                  </a:cubicBezTo>
                  <a:cubicBezTo>
                    <a:pt x="5063" y="4268"/>
                    <a:pt x="2958" y="1102"/>
                    <a:pt x="292" y="1102"/>
                  </a:cubicBezTo>
                  <a:cubicBezTo>
                    <a:pt x="236" y="1102"/>
                    <a:pt x="180" y="1103"/>
                    <a:pt x="124" y="1106"/>
                  </a:cubicBezTo>
                  <a:cubicBezTo>
                    <a:pt x="76" y="1106"/>
                    <a:pt x="29" y="1106"/>
                    <a:pt x="1" y="1097"/>
                  </a:cubicBezTo>
                  <a:lnTo>
                    <a:pt x="1" y="1097"/>
                  </a:lnTo>
                  <a:cubicBezTo>
                    <a:pt x="120" y="1566"/>
                    <a:pt x="383" y="1901"/>
                    <a:pt x="754" y="1901"/>
                  </a:cubicBezTo>
                  <a:cubicBezTo>
                    <a:pt x="765" y="1901"/>
                    <a:pt x="775" y="1901"/>
                    <a:pt x="785" y="1900"/>
                  </a:cubicBezTo>
                  <a:cubicBezTo>
                    <a:pt x="838" y="1897"/>
                    <a:pt x="891" y="1896"/>
                    <a:pt x="943" y="1896"/>
                  </a:cubicBezTo>
                  <a:cubicBezTo>
                    <a:pt x="3438" y="1896"/>
                    <a:pt x="5403" y="5061"/>
                    <a:pt x="9742" y="5061"/>
                  </a:cubicBezTo>
                  <a:cubicBezTo>
                    <a:pt x="9839" y="5061"/>
                    <a:pt x="9938" y="5060"/>
                    <a:pt x="10037" y="5057"/>
                  </a:cubicBezTo>
                  <a:cubicBezTo>
                    <a:pt x="11417" y="5009"/>
                    <a:pt x="13657" y="1872"/>
                    <a:pt x="14035" y="0"/>
                  </a:cubicBezTo>
                  <a:close/>
                </a:path>
              </a:pathLst>
            </a:custGeom>
            <a:solidFill>
              <a:srgbClr val="F48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730;p72">
              <a:extLst>
                <a:ext uri="{FF2B5EF4-FFF2-40B4-BE49-F238E27FC236}">
                  <a16:creationId xmlns:a16="http://schemas.microsoft.com/office/drawing/2014/main" id="{C841B6A5-7234-430F-8C62-D52FAFB0AAA3}"/>
                </a:ext>
              </a:extLst>
            </p:cNvPr>
            <p:cNvSpPr/>
            <p:nvPr/>
          </p:nvSpPr>
          <p:spPr>
            <a:xfrm>
              <a:off x="4459250" y="1402100"/>
              <a:ext cx="35225" cy="69950"/>
            </a:xfrm>
            <a:custGeom>
              <a:avLst/>
              <a:gdLst/>
              <a:ahLst/>
              <a:cxnLst/>
              <a:rect l="l" t="t" r="r" b="b"/>
              <a:pathLst>
                <a:path w="1409" h="2798" extrusionOk="0">
                  <a:moveTo>
                    <a:pt x="67" y="0"/>
                  </a:moveTo>
                  <a:lnTo>
                    <a:pt x="0" y="2798"/>
                  </a:lnTo>
                  <a:lnTo>
                    <a:pt x="1153" y="2741"/>
                  </a:lnTo>
                  <a:cubicBezTo>
                    <a:pt x="1409" y="1361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F48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731;p72">
              <a:extLst>
                <a:ext uri="{FF2B5EF4-FFF2-40B4-BE49-F238E27FC236}">
                  <a16:creationId xmlns:a16="http://schemas.microsoft.com/office/drawing/2014/main" id="{F8266683-BCF7-4733-95EA-FBB32CFAE985}"/>
                </a:ext>
              </a:extLst>
            </p:cNvPr>
            <p:cNvSpPr/>
            <p:nvPr/>
          </p:nvSpPr>
          <p:spPr>
            <a:xfrm>
              <a:off x="4418850" y="1378600"/>
              <a:ext cx="50475" cy="193400"/>
            </a:xfrm>
            <a:custGeom>
              <a:avLst/>
              <a:gdLst/>
              <a:ahLst/>
              <a:cxnLst/>
              <a:rect l="l" t="t" r="r" b="b"/>
              <a:pathLst>
                <a:path w="2019" h="7736" extrusionOk="0">
                  <a:moveTo>
                    <a:pt x="977" y="1"/>
                  </a:moveTo>
                  <a:cubicBezTo>
                    <a:pt x="963" y="1"/>
                    <a:pt x="950" y="2"/>
                    <a:pt x="936" y="5"/>
                  </a:cubicBezTo>
                  <a:cubicBezTo>
                    <a:pt x="407" y="118"/>
                    <a:pt x="0" y="2859"/>
                    <a:pt x="48" y="3303"/>
                  </a:cubicBezTo>
                  <a:cubicBezTo>
                    <a:pt x="152" y="4257"/>
                    <a:pt x="652" y="6176"/>
                    <a:pt x="974" y="7735"/>
                  </a:cubicBezTo>
                  <a:lnTo>
                    <a:pt x="1928" y="7735"/>
                  </a:lnTo>
                  <a:cubicBezTo>
                    <a:pt x="1541" y="6280"/>
                    <a:pt x="1541" y="4654"/>
                    <a:pt x="1853" y="2811"/>
                  </a:cubicBezTo>
                  <a:cubicBezTo>
                    <a:pt x="2018" y="1863"/>
                    <a:pt x="1494" y="1"/>
                    <a:pt x="977" y="1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732;p72">
              <a:extLst>
                <a:ext uri="{FF2B5EF4-FFF2-40B4-BE49-F238E27FC236}">
                  <a16:creationId xmlns:a16="http://schemas.microsoft.com/office/drawing/2014/main" id="{ABC93939-B859-4675-B51A-2AB000393592}"/>
                </a:ext>
              </a:extLst>
            </p:cNvPr>
            <p:cNvSpPr/>
            <p:nvPr/>
          </p:nvSpPr>
          <p:spPr>
            <a:xfrm>
              <a:off x="4412950" y="1324425"/>
              <a:ext cx="99250" cy="144150"/>
            </a:xfrm>
            <a:custGeom>
              <a:avLst/>
              <a:gdLst/>
              <a:ahLst/>
              <a:cxnLst/>
              <a:rect l="l" t="t" r="r" b="b"/>
              <a:pathLst>
                <a:path w="3970" h="5766" extrusionOk="0">
                  <a:moveTo>
                    <a:pt x="1816" y="1"/>
                  </a:moveTo>
                  <a:cubicBezTo>
                    <a:pt x="1091" y="1"/>
                    <a:pt x="780" y="244"/>
                    <a:pt x="539" y="2484"/>
                  </a:cubicBezTo>
                  <a:cubicBezTo>
                    <a:pt x="425" y="3674"/>
                    <a:pt x="0" y="5697"/>
                    <a:pt x="425" y="5763"/>
                  </a:cubicBezTo>
                  <a:cubicBezTo>
                    <a:pt x="433" y="5764"/>
                    <a:pt x="442" y="5765"/>
                    <a:pt x="451" y="5765"/>
                  </a:cubicBezTo>
                  <a:cubicBezTo>
                    <a:pt x="932" y="5765"/>
                    <a:pt x="3060" y="3596"/>
                    <a:pt x="3431" y="2484"/>
                  </a:cubicBezTo>
                  <a:cubicBezTo>
                    <a:pt x="3969" y="839"/>
                    <a:pt x="2826" y="26"/>
                    <a:pt x="2344" y="17"/>
                  </a:cubicBezTo>
                  <a:cubicBezTo>
                    <a:pt x="2146" y="12"/>
                    <a:pt x="1972" y="1"/>
                    <a:pt x="1816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733;p72">
              <a:extLst>
                <a:ext uri="{FF2B5EF4-FFF2-40B4-BE49-F238E27FC236}">
                  <a16:creationId xmlns:a16="http://schemas.microsoft.com/office/drawing/2014/main" id="{ECD1E800-CAA3-47DC-950E-25B6BF2CC359}"/>
                </a:ext>
              </a:extLst>
            </p:cNvPr>
            <p:cNvSpPr/>
            <p:nvPr/>
          </p:nvSpPr>
          <p:spPr>
            <a:xfrm>
              <a:off x="4447900" y="1555675"/>
              <a:ext cx="37100" cy="16325"/>
            </a:xfrm>
            <a:custGeom>
              <a:avLst/>
              <a:gdLst/>
              <a:ahLst/>
              <a:cxnLst/>
              <a:rect l="l" t="t" r="r" b="b"/>
              <a:pathLst>
                <a:path w="1484" h="653" extrusionOk="0">
                  <a:moveTo>
                    <a:pt x="939" y="0"/>
                  </a:moveTo>
                  <a:cubicBezTo>
                    <a:pt x="935" y="0"/>
                    <a:pt x="931" y="0"/>
                    <a:pt x="927" y="0"/>
                  </a:cubicBezTo>
                  <a:cubicBezTo>
                    <a:pt x="388" y="0"/>
                    <a:pt x="1" y="652"/>
                    <a:pt x="1" y="652"/>
                  </a:cubicBezTo>
                  <a:lnTo>
                    <a:pt x="1390" y="652"/>
                  </a:lnTo>
                  <a:cubicBezTo>
                    <a:pt x="1390" y="652"/>
                    <a:pt x="1483" y="0"/>
                    <a:pt x="939" y="0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734;p72">
              <a:extLst>
                <a:ext uri="{FF2B5EF4-FFF2-40B4-BE49-F238E27FC236}">
                  <a16:creationId xmlns:a16="http://schemas.microsoft.com/office/drawing/2014/main" id="{6B117A7B-5012-4140-92FD-EF32AC3280E1}"/>
                </a:ext>
              </a:extLst>
            </p:cNvPr>
            <p:cNvSpPr/>
            <p:nvPr/>
          </p:nvSpPr>
          <p:spPr>
            <a:xfrm>
              <a:off x="4215300" y="1281600"/>
              <a:ext cx="322875" cy="113725"/>
            </a:xfrm>
            <a:custGeom>
              <a:avLst/>
              <a:gdLst/>
              <a:ahLst/>
              <a:cxnLst/>
              <a:rect l="l" t="t" r="r" b="b"/>
              <a:pathLst>
                <a:path w="12915" h="4549" extrusionOk="0">
                  <a:moveTo>
                    <a:pt x="11573" y="0"/>
                  </a:moveTo>
                  <a:cubicBezTo>
                    <a:pt x="10930" y="341"/>
                    <a:pt x="10165" y="567"/>
                    <a:pt x="9513" y="756"/>
                  </a:cubicBezTo>
                  <a:cubicBezTo>
                    <a:pt x="8722" y="982"/>
                    <a:pt x="7860" y="1061"/>
                    <a:pt x="7005" y="1061"/>
                  </a:cubicBezTo>
                  <a:cubicBezTo>
                    <a:pt x="5015" y="1061"/>
                    <a:pt x="3058" y="634"/>
                    <a:pt x="2107" y="634"/>
                  </a:cubicBezTo>
                  <a:cubicBezTo>
                    <a:pt x="2030" y="634"/>
                    <a:pt x="1959" y="637"/>
                    <a:pt x="1895" y="643"/>
                  </a:cubicBezTo>
                  <a:cubicBezTo>
                    <a:pt x="1139" y="709"/>
                    <a:pt x="686" y="1371"/>
                    <a:pt x="516" y="2117"/>
                  </a:cubicBezTo>
                  <a:cubicBezTo>
                    <a:pt x="0" y="3924"/>
                    <a:pt x="2741" y="4549"/>
                    <a:pt x="5656" y="4549"/>
                  </a:cubicBezTo>
                  <a:cubicBezTo>
                    <a:pt x="8246" y="4549"/>
                    <a:pt x="10974" y="4055"/>
                    <a:pt x="11677" y="3459"/>
                  </a:cubicBezTo>
                  <a:cubicBezTo>
                    <a:pt x="12915" y="2401"/>
                    <a:pt x="11677" y="171"/>
                    <a:pt x="11573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735;p72">
              <a:extLst>
                <a:ext uri="{FF2B5EF4-FFF2-40B4-BE49-F238E27FC236}">
                  <a16:creationId xmlns:a16="http://schemas.microsoft.com/office/drawing/2014/main" id="{6DF98A7C-5292-4755-9BF8-00233A64C277}"/>
                </a:ext>
              </a:extLst>
            </p:cNvPr>
            <p:cNvSpPr/>
            <p:nvPr/>
          </p:nvSpPr>
          <p:spPr>
            <a:xfrm>
              <a:off x="4296000" y="1555675"/>
              <a:ext cx="35650" cy="16325"/>
            </a:xfrm>
            <a:custGeom>
              <a:avLst/>
              <a:gdLst/>
              <a:ahLst/>
              <a:cxnLst/>
              <a:rect l="l" t="t" r="r" b="b"/>
              <a:pathLst>
                <a:path w="1426" h="653" extrusionOk="0">
                  <a:moveTo>
                    <a:pt x="900" y="0"/>
                  </a:moveTo>
                  <a:cubicBezTo>
                    <a:pt x="896" y="0"/>
                    <a:pt x="892" y="0"/>
                    <a:pt x="888" y="0"/>
                  </a:cubicBezTo>
                  <a:cubicBezTo>
                    <a:pt x="331" y="0"/>
                    <a:pt x="0" y="652"/>
                    <a:pt x="0" y="652"/>
                  </a:cubicBezTo>
                  <a:lnTo>
                    <a:pt x="1323" y="652"/>
                  </a:lnTo>
                  <a:cubicBezTo>
                    <a:pt x="1323" y="652"/>
                    <a:pt x="1426" y="0"/>
                    <a:pt x="900" y="0"/>
                  </a:cubicBezTo>
                  <a:close/>
                </a:path>
              </a:pathLst>
            </a:custGeom>
            <a:solidFill>
              <a:srgbClr val="F48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736;p72">
              <a:extLst>
                <a:ext uri="{FF2B5EF4-FFF2-40B4-BE49-F238E27FC236}">
                  <a16:creationId xmlns:a16="http://schemas.microsoft.com/office/drawing/2014/main" id="{4545D109-A77A-40D1-89F5-82CA931A7BE7}"/>
                </a:ext>
              </a:extLst>
            </p:cNvPr>
            <p:cNvSpPr/>
            <p:nvPr/>
          </p:nvSpPr>
          <p:spPr>
            <a:xfrm>
              <a:off x="4528225" y="1555675"/>
              <a:ext cx="34725" cy="16325"/>
            </a:xfrm>
            <a:custGeom>
              <a:avLst/>
              <a:gdLst/>
              <a:ahLst/>
              <a:cxnLst/>
              <a:rect l="l" t="t" r="r" b="b"/>
              <a:pathLst>
                <a:path w="1389" h="653" extrusionOk="0">
                  <a:moveTo>
                    <a:pt x="835" y="0"/>
                  </a:moveTo>
                  <a:cubicBezTo>
                    <a:pt x="831" y="0"/>
                    <a:pt x="827" y="0"/>
                    <a:pt x="823" y="0"/>
                  </a:cubicBezTo>
                  <a:cubicBezTo>
                    <a:pt x="285" y="0"/>
                    <a:pt x="1" y="652"/>
                    <a:pt x="1" y="652"/>
                  </a:cubicBezTo>
                  <a:lnTo>
                    <a:pt x="1286" y="652"/>
                  </a:lnTo>
                  <a:cubicBezTo>
                    <a:pt x="1286" y="652"/>
                    <a:pt x="1389" y="0"/>
                    <a:pt x="835" y="0"/>
                  </a:cubicBezTo>
                  <a:close/>
                </a:path>
              </a:pathLst>
            </a:custGeom>
            <a:solidFill>
              <a:srgbClr val="F48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737;p72">
              <a:extLst>
                <a:ext uri="{FF2B5EF4-FFF2-40B4-BE49-F238E27FC236}">
                  <a16:creationId xmlns:a16="http://schemas.microsoft.com/office/drawing/2014/main" id="{59C42241-5DC2-43FF-9E6C-9176936A4E1D}"/>
                </a:ext>
              </a:extLst>
            </p:cNvPr>
            <p:cNvSpPr/>
            <p:nvPr/>
          </p:nvSpPr>
          <p:spPr>
            <a:xfrm>
              <a:off x="4409150" y="1194925"/>
              <a:ext cx="245975" cy="318475"/>
            </a:xfrm>
            <a:custGeom>
              <a:avLst/>
              <a:gdLst/>
              <a:ahLst/>
              <a:cxnLst/>
              <a:rect l="l" t="t" r="r" b="b"/>
              <a:pathLst>
                <a:path w="9839" h="12739" extrusionOk="0">
                  <a:moveTo>
                    <a:pt x="6039" y="0"/>
                  </a:moveTo>
                  <a:cubicBezTo>
                    <a:pt x="5096" y="0"/>
                    <a:pt x="3276" y="488"/>
                    <a:pt x="1229" y="3590"/>
                  </a:cubicBezTo>
                  <a:cubicBezTo>
                    <a:pt x="1" y="5443"/>
                    <a:pt x="1787" y="11198"/>
                    <a:pt x="5624" y="12738"/>
                  </a:cubicBezTo>
                  <a:cubicBezTo>
                    <a:pt x="7987" y="9648"/>
                    <a:pt x="9130" y="6596"/>
                    <a:pt x="8592" y="3278"/>
                  </a:cubicBezTo>
                  <a:cubicBezTo>
                    <a:pt x="8308" y="1540"/>
                    <a:pt x="9839" y="755"/>
                    <a:pt x="6720" y="103"/>
                  </a:cubicBezTo>
                  <a:cubicBezTo>
                    <a:pt x="6720" y="103"/>
                    <a:pt x="6472" y="0"/>
                    <a:pt x="6039" y="0"/>
                  </a:cubicBez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738;p72">
              <a:extLst>
                <a:ext uri="{FF2B5EF4-FFF2-40B4-BE49-F238E27FC236}">
                  <a16:creationId xmlns:a16="http://schemas.microsoft.com/office/drawing/2014/main" id="{4E23D6AC-7089-4C8A-91B1-5EB155064087}"/>
                </a:ext>
              </a:extLst>
            </p:cNvPr>
            <p:cNvSpPr/>
            <p:nvPr/>
          </p:nvSpPr>
          <p:spPr>
            <a:xfrm>
              <a:off x="4426175" y="1183775"/>
              <a:ext cx="196600" cy="111150"/>
            </a:xfrm>
            <a:custGeom>
              <a:avLst/>
              <a:gdLst/>
              <a:ahLst/>
              <a:cxnLst/>
              <a:rect l="l" t="t" r="r" b="b"/>
              <a:pathLst>
                <a:path w="7864" h="4446" extrusionOk="0">
                  <a:moveTo>
                    <a:pt x="6739" y="1"/>
                  </a:moveTo>
                  <a:cubicBezTo>
                    <a:pt x="6739" y="1"/>
                    <a:pt x="6928" y="473"/>
                    <a:pt x="6521" y="644"/>
                  </a:cubicBezTo>
                  <a:cubicBezTo>
                    <a:pt x="6521" y="644"/>
                    <a:pt x="6414" y="152"/>
                    <a:pt x="5904" y="152"/>
                  </a:cubicBezTo>
                  <a:cubicBezTo>
                    <a:pt x="5827" y="152"/>
                    <a:pt x="5740" y="164"/>
                    <a:pt x="5642" y="190"/>
                  </a:cubicBezTo>
                  <a:cubicBezTo>
                    <a:pt x="5642" y="190"/>
                    <a:pt x="5841" y="313"/>
                    <a:pt x="5841" y="502"/>
                  </a:cubicBezTo>
                  <a:cubicBezTo>
                    <a:pt x="5726" y="479"/>
                    <a:pt x="5565" y="457"/>
                    <a:pt x="5363" y="457"/>
                  </a:cubicBezTo>
                  <a:cubicBezTo>
                    <a:pt x="4646" y="457"/>
                    <a:pt x="3420" y="733"/>
                    <a:pt x="1976" y="2222"/>
                  </a:cubicBezTo>
                  <a:cubicBezTo>
                    <a:pt x="1153" y="2600"/>
                    <a:pt x="378" y="3517"/>
                    <a:pt x="0" y="4424"/>
                  </a:cubicBezTo>
                  <a:cubicBezTo>
                    <a:pt x="149" y="4438"/>
                    <a:pt x="305" y="4446"/>
                    <a:pt x="466" y="4446"/>
                  </a:cubicBezTo>
                  <a:cubicBezTo>
                    <a:pt x="1571" y="4446"/>
                    <a:pt x="2963" y="4109"/>
                    <a:pt x="4348" y="3441"/>
                  </a:cubicBezTo>
                  <a:cubicBezTo>
                    <a:pt x="5992" y="2647"/>
                    <a:pt x="7258" y="1579"/>
                    <a:pt x="7863" y="558"/>
                  </a:cubicBezTo>
                  <a:cubicBezTo>
                    <a:pt x="7788" y="360"/>
                    <a:pt x="7674" y="171"/>
                    <a:pt x="7504" y="124"/>
                  </a:cubicBezTo>
                  <a:cubicBezTo>
                    <a:pt x="7504" y="124"/>
                    <a:pt x="7485" y="804"/>
                    <a:pt x="7183" y="842"/>
                  </a:cubicBezTo>
                  <a:cubicBezTo>
                    <a:pt x="7183" y="842"/>
                    <a:pt x="7334" y="162"/>
                    <a:pt x="6739" y="1"/>
                  </a:cubicBez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739;p72">
              <a:extLst>
                <a:ext uri="{FF2B5EF4-FFF2-40B4-BE49-F238E27FC236}">
                  <a16:creationId xmlns:a16="http://schemas.microsoft.com/office/drawing/2014/main" id="{258C9B68-3F2D-4E91-9C02-1C65B05774A6}"/>
                </a:ext>
              </a:extLst>
            </p:cNvPr>
            <p:cNvSpPr/>
            <p:nvPr/>
          </p:nvSpPr>
          <p:spPr>
            <a:xfrm>
              <a:off x="4432075" y="1267425"/>
              <a:ext cx="205575" cy="245975"/>
            </a:xfrm>
            <a:custGeom>
              <a:avLst/>
              <a:gdLst/>
              <a:ahLst/>
              <a:cxnLst/>
              <a:rect l="l" t="t" r="r" b="b"/>
              <a:pathLst>
                <a:path w="8223" h="9839" extrusionOk="0">
                  <a:moveTo>
                    <a:pt x="7637" y="0"/>
                  </a:moveTo>
                  <a:cubicBezTo>
                    <a:pt x="6776" y="2551"/>
                    <a:pt x="4826" y="4073"/>
                    <a:pt x="2818" y="4073"/>
                  </a:cubicBezTo>
                  <a:cubicBezTo>
                    <a:pt x="2446" y="4073"/>
                    <a:pt x="2072" y="4021"/>
                    <a:pt x="1702" y="3913"/>
                  </a:cubicBezTo>
                  <a:cubicBezTo>
                    <a:pt x="1078" y="3733"/>
                    <a:pt x="454" y="3667"/>
                    <a:pt x="1" y="3204"/>
                  </a:cubicBezTo>
                  <a:lnTo>
                    <a:pt x="1" y="3204"/>
                  </a:lnTo>
                  <a:cubicBezTo>
                    <a:pt x="360" y="5624"/>
                    <a:pt x="2032" y="8771"/>
                    <a:pt x="4716" y="9838"/>
                  </a:cubicBezTo>
                  <a:cubicBezTo>
                    <a:pt x="7089" y="6748"/>
                    <a:pt x="8223" y="3696"/>
                    <a:pt x="7684" y="378"/>
                  </a:cubicBezTo>
                  <a:cubicBezTo>
                    <a:pt x="7646" y="246"/>
                    <a:pt x="7637" y="123"/>
                    <a:pt x="7637" y="0"/>
                  </a:cubicBez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740;p72">
              <a:extLst>
                <a:ext uri="{FF2B5EF4-FFF2-40B4-BE49-F238E27FC236}">
                  <a16:creationId xmlns:a16="http://schemas.microsoft.com/office/drawing/2014/main" id="{2DE71DF6-1306-47FA-B6F1-B153A462BF12}"/>
                </a:ext>
              </a:extLst>
            </p:cNvPr>
            <p:cNvSpPr/>
            <p:nvPr/>
          </p:nvSpPr>
          <p:spPr>
            <a:xfrm>
              <a:off x="4551150" y="1291275"/>
              <a:ext cx="45875" cy="102800"/>
            </a:xfrm>
            <a:custGeom>
              <a:avLst/>
              <a:gdLst/>
              <a:ahLst/>
              <a:cxnLst/>
              <a:rect l="l" t="t" r="r" b="b"/>
              <a:pathLst>
                <a:path w="1835" h="4112" extrusionOk="0">
                  <a:moveTo>
                    <a:pt x="1" y="1201"/>
                  </a:moveTo>
                  <a:cubicBezTo>
                    <a:pt x="1" y="1201"/>
                    <a:pt x="1" y="1201"/>
                    <a:pt x="1" y="1201"/>
                  </a:cubicBezTo>
                  <a:lnTo>
                    <a:pt x="1" y="1201"/>
                  </a:lnTo>
                  <a:close/>
                  <a:moveTo>
                    <a:pt x="1163" y="1"/>
                  </a:moveTo>
                  <a:lnTo>
                    <a:pt x="1" y="1201"/>
                  </a:lnTo>
                  <a:lnTo>
                    <a:pt x="1" y="1201"/>
                  </a:lnTo>
                  <a:cubicBezTo>
                    <a:pt x="1" y="1201"/>
                    <a:pt x="1" y="1201"/>
                    <a:pt x="1" y="1201"/>
                  </a:cubicBezTo>
                  <a:cubicBezTo>
                    <a:pt x="18" y="1201"/>
                    <a:pt x="832" y="3078"/>
                    <a:pt x="700" y="4112"/>
                  </a:cubicBezTo>
                  <a:cubicBezTo>
                    <a:pt x="1513" y="3129"/>
                    <a:pt x="1834" y="1126"/>
                    <a:pt x="1163" y="1"/>
                  </a:cubicBez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741;p72">
              <a:extLst>
                <a:ext uri="{FF2B5EF4-FFF2-40B4-BE49-F238E27FC236}">
                  <a16:creationId xmlns:a16="http://schemas.microsoft.com/office/drawing/2014/main" id="{1BAF1D4D-4744-46B9-9F09-DB9CAB74EC40}"/>
                </a:ext>
              </a:extLst>
            </p:cNvPr>
            <p:cNvSpPr/>
            <p:nvPr/>
          </p:nvSpPr>
          <p:spPr>
            <a:xfrm>
              <a:off x="4527050" y="1298375"/>
              <a:ext cx="45400" cy="103500"/>
            </a:xfrm>
            <a:custGeom>
              <a:avLst/>
              <a:gdLst/>
              <a:ahLst/>
              <a:cxnLst/>
              <a:rect l="l" t="t" r="r" b="b"/>
              <a:pathLst>
                <a:path w="1816" h="4140" extrusionOk="0">
                  <a:moveTo>
                    <a:pt x="1050" y="0"/>
                  </a:moveTo>
                  <a:lnTo>
                    <a:pt x="1" y="1295"/>
                  </a:lnTo>
                  <a:cubicBezTo>
                    <a:pt x="1" y="1295"/>
                    <a:pt x="974" y="3100"/>
                    <a:pt x="946" y="4140"/>
                  </a:cubicBezTo>
                  <a:cubicBezTo>
                    <a:pt x="1674" y="3081"/>
                    <a:pt x="1815" y="1059"/>
                    <a:pt x="1050" y="0"/>
                  </a:cubicBez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742;p72">
              <a:extLst>
                <a:ext uri="{FF2B5EF4-FFF2-40B4-BE49-F238E27FC236}">
                  <a16:creationId xmlns:a16="http://schemas.microsoft.com/office/drawing/2014/main" id="{1174C42C-F4E5-4117-B1B9-E4D65918A3E7}"/>
                </a:ext>
              </a:extLst>
            </p:cNvPr>
            <p:cNvSpPr/>
            <p:nvPr/>
          </p:nvSpPr>
          <p:spPr>
            <a:xfrm>
              <a:off x="4610925" y="1319175"/>
              <a:ext cx="27425" cy="98300"/>
            </a:xfrm>
            <a:custGeom>
              <a:avLst/>
              <a:gdLst/>
              <a:ahLst/>
              <a:cxnLst/>
              <a:rect l="l" t="t" r="r" b="b"/>
              <a:pathLst>
                <a:path w="1097" h="3932" extrusionOk="0">
                  <a:moveTo>
                    <a:pt x="360" y="0"/>
                  </a:moveTo>
                  <a:lnTo>
                    <a:pt x="1" y="1541"/>
                  </a:lnTo>
                  <a:cubicBezTo>
                    <a:pt x="1" y="1550"/>
                    <a:pt x="454" y="2939"/>
                    <a:pt x="492" y="3932"/>
                  </a:cubicBezTo>
                  <a:cubicBezTo>
                    <a:pt x="1069" y="2854"/>
                    <a:pt x="1097" y="917"/>
                    <a:pt x="360" y="0"/>
                  </a:cubicBez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743;p72">
              <a:extLst>
                <a:ext uri="{FF2B5EF4-FFF2-40B4-BE49-F238E27FC236}">
                  <a16:creationId xmlns:a16="http://schemas.microsoft.com/office/drawing/2014/main" id="{70B29083-8116-4C2C-B8AA-5B063FD903ED}"/>
                </a:ext>
              </a:extLst>
            </p:cNvPr>
            <p:cNvSpPr/>
            <p:nvPr/>
          </p:nvSpPr>
          <p:spPr>
            <a:xfrm>
              <a:off x="4595800" y="1361925"/>
              <a:ext cx="31925" cy="105875"/>
            </a:xfrm>
            <a:custGeom>
              <a:avLst/>
              <a:gdLst/>
              <a:ahLst/>
              <a:cxnLst/>
              <a:rect l="l" t="t" r="r" b="b"/>
              <a:pathLst>
                <a:path w="1277" h="4235" extrusionOk="0">
                  <a:moveTo>
                    <a:pt x="662" y="1"/>
                  </a:moveTo>
                  <a:lnTo>
                    <a:pt x="1" y="1598"/>
                  </a:lnTo>
                  <a:cubicBezTo>
                    <a:pt x="1" y="1598"/>
                    <a:pt x="256" y="3167"/>
                    <a:pt x="114" y="4235"/>
                  </a:cubicBezTo>
                  <a:cubicBezTo>
                    <a:pt x="937" y="3176"/>
                    <a:pt x="1277" y="1116"/>
                    <a:pt x="662" y="1"/>
                  </a:cubicBez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744;p72">
              <a:extLst>
                <a:ext uri="{FF2B5EF4-FFF2-40B4-BE49-F238E27FC236}">
                  <a16:creationId xmlns:a16="http://schemas.microsoft.com/office/drawing/2014/main" id="{A7336F49-DF00-41FE-A530-1F06473A6172}"/>
                </a:ext>
              </a:extLst>
            </p:cNvPr>
            <p:cNvSpPr/>
            <p:nvPr/>
          </p:nvSpPr>
          <p:spPr>
            <a:xfrm>
              <a:off x="4564150" y="1236725"/>
              <a:ext cx="107500" cy="100775"/>
            </a:xfrm>
            <a:custGeom>
              <a:avLst/>
              <a:gdLst/>
              <a:ahLst/>
              <a:cxnLst/>
              <a:rect l="l" t="t" r="r" b="b"/>
              <a:pathLst>
                <a:path w="4300" h="4031" extrusionOk="0">
                  <a:moveTo>
                    <a:pt x="1437" y="0"/>
                  </a:moveTo>
                  <a:cubicBezTo>
                    <a:pt x="1321" y="0"/>
                    <a:pt x="1225" y="38"/>
                    <a:pt x="1163" y="123"/>
                  </a:cubicBezTo>
                  <a:cubicBezTo>
                    <a:pt x="0" y="1682"/>
                    <a:pt x="379" y="2646"/>
                    <a:pt x="955" y="3544"/>
                  </a:cubicBezTo>
                  <a:cubicBezTo>
                    <a:pt x="1223" y="3958"/>
                    <a:pt x="2142" y="4030"/>
                    <a:pt x="2682" y="4030"/>
                  </a:cubicBezTo>
                  <a:cubicBezTo>
                    <a:pt x="2770" y="4030"/>
                    <a:pt x="2848" y="4028"/>
                    <a:pt x="2911" y="4026"/>
                  </a:cubicBezTo>
                  <a:cubicBezTo>
                    <a:pt x="2924" y="4026"/>
                    <a:pt x="2937" y="4026"/>
                    <a:pt x="2949" y="4026"/>
                  </a:cubicBezTo>
                  <a:cubicBezTo>
                    <a:pt x="3760" y="4026"/>
                    <a:pt x="4300" y="3435"/>
                    <a:pt x="4253" y="3128"/>
                  </a:cubicBezTo>
                  <a:cubicBezTo>
                    <a:pt x="4159" y="2599"/>
                    <a:pt x="3176" y="2608"/>
                    <a:pt x="3015" y="1540"/>
                  </a:cubicBezTo>
                  <a:cubicBezTo>
                    <a:pt x="2899" y="767"/>
                    <a:pt x="1961" y="0"/>
                    <a:pt x="1437" y="0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745;p72">
              <a:extLst>
                <a:ext uri="{FF2B5EF4-FFF2-40B4-BE49-F238E27FC236}">
                  <a16:creationId xmlns:a16="http://schemas.microsoft.com/office/drawing/2014/main" id="{EFD00B25-E733-4B3C-A719-C652AAF349FA}"/>
                </a:ext>
              </a:extLst>
            </p:cNvPr>
            <p:cNvSpPr/>
            <p:nvPr/>
          </p:nvSpPr>
          <p:spPr>
            <a:xfrm>
              <a:off x="4571000" y="1236825"/>
              <a:ext cx="99025" cy="76450"/>
            </a:xfrm>
            <a:custGeom>
              <a:avLst/>
              <a:gdLst/>
              <a:ahLst/>
              <a:cxnLst/>
              <a:rect l="l" t="t" r="r" b="b"/>
              <a:pathLst>
                <a:path w="3961" h="3058" extrusionOk="0">
                  <a:moveTo>
                    <a:pt x="1180" y="1"/>
                  </a:moveTo>
                  <a:cubicBezTo>
                    <a:pt x="1056" y="1"/>
                    <a:pt x="953" y="40"/>
                    <a:pt x="889" y="128"/>
                  </a:cubicBezTo>
                  <a:cubicBezTo>
                    <a:pt x="587" y="516"/>
                    <a:pt x="416" y="884"/>
                    <a:pt x="303" y="1234"/>
                  </a:cubicBezTo>
                  <a:cubicBezTo>
                    <a:pt x="1" y="2103"/>
                    <a:pt x="1050" y="2623"/>
                    <a:pt x="1569" y="2793"/>
                  </a:cubicBezTo>
                  <a:cubicBezTo>
                    <a:pt x="2174" y="3011"/>
                    <a:pt x="3261" y="2859"/>
                    <a:pt x="3960" y="3058"/>
                  </a:cubicBezTo>
                  <a:cubicBezTo>
                    <a:pt x="3781" y="2604"/>
                    <a:pt x="2921" y="2500"/>
                    <a:pt x="2760" y="1489"/>
                  </a:cubicBezTo>
                  <a:cubicBezTo>
                    <a:pt x="2645" y="723"/>
                    <a:pt x="1711" y="1"/>
                    <a:pt x="1180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746;p72">
              <a:extLst>
                <a:ext uri="{FF2B5EF4-FFF2-40B4-BE49-F238E27FC236}">
                  <a16:creationId xmlns:a16="http://schemas.microsoft.com/office/drawing/2014/main" id="{CC420D38-41B6-4AAF-AC1C-A9F4FACB0F04}"/>
                </a:ext>
              </a:extLst>
            </p:cNvPr>
            <p:cNvSpPr/>
            <p:nvPr/>
          </p:nvSpPr>
          <p:spPr>
            <a:xfrm>
              <a:off x="4609300" y="1318475"/>
              <a:ext cx="57875" cy="37600"/>
            </a:xfrm>
            <a:custGeom>
              <a:avLst/>
              <a:gdLst/>
              <a:ahLst/>
              <a:cxnLst/>
              <a:rect l="l" t="t" r="r" b="b"/>
              <a:pathLst>
                <a:path w="2315" h="1504" extrusionOk="0">
                  <a:moveTo>
                    <a:pt x="776" y="1"/>
                  </a:moveTo>
                  <a:cubicBezTo>
                    <a:pt x="377" y="1"/>
                    <a:pt x="28" y="21"/>
                    <a:pt x="28" y="94"/>
                  </a:cubicBezTo>
                  <a:cubicBezTo>
                    <a:pt x="0" y="695"/>
                    <a:pt x="705" y="1504"/>
                    <a:pt x="1231" y="1504"/>
                  </a:cubicBezTo>
                  <a:cubicBezTo>
                    <a:pt x="1243" y="1504"/>
                    <a:pt x="1254" y="1503"/>
                    <a:pt x="1266" y="1502"/>
                  </a:cubicBezTo>
                  <a:cubicBezTo>
                    <a:pt x="2315" y="1417"/>
                    <a:pt x="1928" y="38"/>
                    <a:pt x="1928" y="38"/>
                  </a:cubicBezTo>
                  <a:cubicBezTo>
                    <a:pt x="1928" y="38"/>
                    <a:pt x="1307" y="1"/>
                    <a:pt x="776" y="1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747;p72">
              <a:extLst>
                <a:ext uri="{FF2B5EF4-FFF2-40B4-BE49-F238E27FC236}">
                  <a16:creationId xmlns:a16="http://schemas.microsoft.com/office/drawing/2014/main" id="{32A70EC4-BBE4-48D1-BB53-22238AFED331}"/>
                </a:ext>
              </a:extLst>
            </p:cNvPr>
            <p:cNvSpPr/>
            <p:nvPr/>
          </p:nvSpPr>
          <p:spPr>
            <a:xfrm>
              <a:off x="4630300" y="1344200"/>
              <a:ext cx="27200" cy="17825"/>
            </a:xfrm>
            <a:custGeom>
              <a:avLst/>
              <a:gdLst/>
              <a:ahLst/>
              <a:cxnLst/>
              <a:rect l="l" t="t" r="r" b="b"/>
              <a:pathLst>
                <a:path w="1088" h="713" extrusionOk="0">
                  <a:moveTo>
                    <a:pt x="1088" y="1"/>
                  </a:moveTo>
                  <a:lnTo>
                    <a:pt x="624" y="39"/>
                  </a:lnTo>
                  <a:cubicBezTo>
                    <a:pt x="624" y="39"/>
                    <a:pt x="379" y="388"/>
                    <a:pt x="1" y="710"/>
                  </a:cubicBezTo>
                  <a:cubicBezTo>
                    <a:pt x="1" y="710"/>
                    <a:pt x="31" y="712"/>
                    <a:pt x="82" y="712"/>
                  </a:cubicBezTo>
                  <a:cubicBezTo>
                    <a:pt x="320" y="712"/>
                    <a:pt x="1002" y="655"/>
                    <a:pt x="1088" y="1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748;p72">
              <a:extLst>
                <a:ext uri="{FF2B5EF4-FFF2-40B4-BE49-F238E27FC236}">
                  <a16:creationId xmlns:a16="http://schemas.microsoft.com/office/drawing/2014/main" id="{47060915-EE11-491C-AED4-CA7750CC6DD5}"/>
                </a:ext>
              </a:extLst>
            </p:cNvPr>
            <p:cNvSpPr/>
            <p:nvPr/>
          </p:nvSpPr>
          <p:spPr>
            <a:xfrm>
              <a:off x="4623225" y="1344200"/>
              <a:ext cx="30725" cy="13400"/>
            </a:xfrm>
            <a:custGeom>
              <a:avLst/>
              <a:gdLst/>
              <a:ahLst/>
              <a:cxnLst/>
              <a:rect l="l" t="t" r="r" b="b"/>
              <a:pathLst>
                <a:path w="1229" h="536" extrusionOk="0">
                  <a:moveTo>
                    <a:pt x="766" y="1"/>
                  </a:moveTo>
                  <a:cubicBezTo>
                    <a:pt x="766" y="1"/>
                    <a:pt x="454" y="294"/>
                    <a:pt x="0" y="511"/>
                  </a:cubicBezTo>
                  <a:cubicBezTo>
                    <a:pt x="0" y="511"/>
                    <a:pt x="104" y="536"/>
                    <a:pt x="259" y="536"/>
                  </a:cubicBezTo>
                  <a:cubicBezTo>
                    <a:pt x="524" y="536"/>
                    <a:pt x="937" y="464"/>
                    <a:pt x="1229" y="76"/>
                  </a:cubicBezTo>
                  <a:lnTo>
                    <a:pt x="766" y="1"/>
                  </a:ln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749;p72">
              <a:extLst>
                <a:ext uri="{FF2B5EF4-FFF2-40B4-BE49-F238E27FC236}">
                  <a16:creationId xmlns:a16="http://schemas.microsoft.com/office/drawing/2014/main" id="{B833666E-A336-492D-99F6-D7152025B53B}"/>
                </a:ext>
              </a:extLst>
            </p:cNvPr>
            <p:cNvSpPr/>
            <p:nvPr/>
          </p:nvSpPr>
          <p:spPr>
            <a:xfrm>
              <a:off x="4613525" y="1343975"/>
              <a:ext cx="32400" cy="9975"/>
            </a:xfrm>
            <a:custGeom>
              <a:avLst/>
              <a:gdLst/>
              <a:ahLst/>
              <a:cxnLst/>
              <a:rect l="l" t="t" r="r" b="b"/>
              <a:pathLst>
                <a:path w="1296" h="399" extrusionOk="0">
                  <a:moveTo>
                    <a:pt x="908" y="0"/>
                  </a:moveTo>
                  <a:cubicBezTo>
                    <a:pt x="898" y="0"/>
                    <a:pt x="492" y="142"/>
                    <a:pt x="1" y="161"/>
                  </a:cubicBezTo>
                  <a:cubicBezTo>
                    <a:pt x="1" y="161"/>
                    <a:pt x="319" y="399"/>
                    <a:pt x="740" y="399"/>
                  </a:cubicBezTo>
                  <a:cubicBezTo>
                    <a:pt x="913" y="399"/>
                    <a:pt x="1103" y="359"/>
                    <a:pt x="1295" y="246"/>
                  </a:cubicBezTo>
                  <a:lnTo>
                    <a:pt x="908" y="0"/>
                  </a:ln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750;p72">
              <a:extLst>
                <a:ext uri="{FF2B5EF4-FFF2-40B4-BE49-F238E27FC236}">
                  <a16:creationId xmlns:a16="http://schemas.microsoft.com/office/drawing/2014/main" id="{66179A78-92B9-4427-BF93-41C1D38986E2}"/>
                </a:ext>
              </a:extLst>
            </p:cNvPr>
            <p:cNvSpPr/>
            <p:nvPr/>
          </p:nvSpPr>
          <p:spPr>
            <a:xfrm>
              <a:off x="4607375" y="1338525"/>
              <a:ext cx="32175" cy="9975"/>
            </a:xfrm>
            <a:custGeom>
              <a:avLst/>
              <a:gdLst/>
              <a:ahLst/>
              <a:cxnLst/>
              <a:rect l="l" t="t" r="r" b="b"/>
              <a:pathLst>
                <a:path w="1287" h="399" extrusionOk="0">
                  <a:moveTo>
                    <a:pt x="918" y="1"/>
                  </a:moveTo>
                  <a:cubicBezTo>
                    <a:pt x="906" y="1"/>
                    <a:pt x="549" y="146"/>
                    <a:pt x="110" y="146"/>
                  </a:cubicBezTo>
                  <a:cubicBezTo>
                    <a:pt x="74" y="146"/>
                    <a:pt x="38" y="145"/>
                    <a:pt x="1" y="143"/>
                  </a:cubicBezTo>
                  <a:lnTo>
                    <a:pt x="1" y="143"/>
                  </a:lnTo>
                  <a:cubicBezTo>
                    <a:pt x="1" y="143"/>
                    <a:pt x="329" y="398"/>
                    <a:pt x="781" y="398"/>
                  </a:cubicBezTo>
                  <a:cubicBezTo>
                    <a:pt x="937" y="398"/>
                    <a:pt x="1109" y="367"/>
                    <a:pt x="1286" y="285"/>
                  </a:cubicBezTo>
                  <a:lnTo>
                    <a:pt x="918" y="1"/>
                  </a:lnTo>
                  <a:cubicBezTo>
                    <a:pt x="918" y="1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751;p72">
              <a:extLst>
                <a:ext uri="{FF2B5EF4-FFF2-40B4-BE49-F238E27FC236}">
                  <a16:creationId xmlns:a16="http://schemas.microsoft.com/office/drawing/2014/main" id="{09C7596D-6199-49FF-BD18-1E9B12AEFA6D}"/>
                </a:ext>
              </a:extLst>
            </p:cNvPr>
            <p:cNvSpPr/>
            <p:nvPr/>
          </p:nvSpPr>
          <p:spPr>
            <a:xfrm>
              <a:off x="4592275" y="1330275"/>
              <a:ext cx="37100" cy="12400"/>
            </a:xfrm>
            <a:custGeom>
              <a:avLst/>
              <a:gdLst/>
              <a:ahLst/>
              <a:cxnLst/>
              <a:rect l="l" t="t" r="r" b="b"/>
              <a:pathLst>
                <a:path w="1484" h="496" extrusionOk="0">
                  <a:moveTo>
                    <a:pt x="1021" y="0"/>
                  </a:moveTo>
                  <a:lnTo>
                    <a:pt x="1021" y="0"/>
                  </a:lnTo>
                  <a:lnTo>
                    <a:pt x="1021" y="0"/>
                  </a:lnTo>
                  <a:cubicBezTo>
                    <a:pt x="1021" y="0"/>
                    <a:pt x="1021" y="0"/>
                    <a:pt x="1021" y="0"/>
                  </a:cubicBezTo>
                  <a:close/>
                  <a:moveTo>
                    <a:pt x="1021" y="0"/>
                  </a:moveTo>
                  <a:cubicBezTo>
                    <a:pt x="1015" y="2"/>
                    <a:pt x="670" y="45"/>
                    <a:pt x="268" y="45"/>
                  </a:cubicBezTo>
                  <a:cubicBezTo>
                    <a:pt x="181" y="45"/>
                    <a:pt x="90" y="43"/>
                    <a:pt x="0" y="38"/>
                  </a:cubicBezTo>
                  <a:lnTo>
                    <a:pt x="0" y="38"/>
                  </a:lnTo>
                  <a:cubicBezTo>
                    <a:pt x="0" y="38"/>
                    <a:pt x="519" y="495"/>
                    <a:pt x="1083" y="495"/>
                  </a:cubicBezTo>
                  <a:cubicBezTo>
                    <a:pt x="1216" y="495"/>
                    <a:pt x="1352" y="470"/>
                    <a:pt x="1484" y="407"/>
                  </a:cubicBezTo>
                  <a:lnTo>
                    <a:pt x="1021" y="0"/>
                  </a:ln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752;p72">
              <a:extLst>
                <a:ext uri="{FF2B5EF4-FFF2-40B4-BE49-F238E27FC236}">
                  <a16:creationId xmlns:a16="http://schemas.microsoft.com/office/drawing/2014/main" id="{7B51F5AD-953A-4C61-80CA-7C9698268FE8}"/>
                </a:ext>
              </a:extLst>
            </p:cNvPr>
            <p:cNvSpPr/>
            <p:nvPr/>
          </p:nvSpPr>
          <p:spPr>
            <a:xfrm>
              <a:off x="4605725" y="1303800"/>
              <a:ext cx="36650" cy="14325"/>
            </a:xfrm>
            <a:custGeom>
              <a:avLst/>
              <a:gdLst/>
              <a:ahLst/>
              <a:cxnLst/>
              <a:rect l="l" t="t" r="r" b="b"/>
              <a:pathLst>
                <a:path w="1466" h="573" extrusionOk="0">
                  <a:moveTo>
                    <a:pt x="870" y="1"/>
                  </a:moveTo>
                  <a:cubicBezTo>
                    <a:pt x="851" y="1"/>
                    <a:pt x="445" y="303"/>
                    <a:pt x="1" y="549"/>
                  </a:cubicBezTo>
                  <a:cubicBezTo>
                    <a:pt x="1" y="549"/>
                    <a:pt x="140" y="573"/>
                    <a:pt x="337" y="573"/>
                  </a:cubicBezTo>
                  <a:cubicBezTo>
                    <a:pt x="678" y="573"/>
                    <a:pt x="1196" y="501"/>
                    <a:pt x="1466" y="105"/>
                  </a:cubicBezTo>
                  <a:lnTo>
                    <a:pt x="870" y="1"/>
                  </a:ln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753;p72">
              <a:extLst>
                <a:ext uri="{FF2B5EF4-FFF2-40B4-BE49-F238E27FC236}">
                  <a16:creationId xmlns:a16="http://schemas.microsoft.com/office/drawing/2014/main" id="{5B371850-0057-4FB8-B307-3C015BE267D6}"/>
                </a:ext>
              </a:extLst>
            </p:cNvPr>
            <p:cNvSpPr/>
            <p:nvPr/>
          </p:nvSpPr>
          <p:spPr>
            <a:xfrm>
              <a:off x="4588950" y="1298125"/>
              <a:ext cx="38550" cy="12600"/>
            </a:xfrm>
            <a:custGeom>
              <a:avLst/>
              <a:gdLst/>
              <a:ahLst/>
              <a:cxnLst/>
              <a:rect l="l" t="t" r="r" b="b"/>
              <a:pathLst>
                <a:path w="1542" h="504" extrusionOk="0">
                  <a:moveTo>
                    <a:pt x="984" y="1"/>
                  </a:moveTo>
                  <a:cubicBezTo>
                    <a:pt x="974" y="10"/>
                    <a:pt x="483" y="218"/>
                    <a:pt x="1" y="322"/>
                  </a:cubicBezTo>
                  <a:cubicBezTo>
                    <a:pt x="1" y="322"/>
                    <a:pt x="391" y="504"/>
                    <a:pt x="826" y="504"/>
                  </a:cubicBezTo>
                  <a:cubicBezTo>
                    <a:pt x="1071" y="504"/>
                    <a:pt x="1330" y="446"/>
                    <a:pt x="1541" y="266"/>
                  </a:cubicBezTo>
                  <a:lnTo>
                    <a:pt x="984" y="1"/>
                  </a:ln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754;p72">
              <a:extLst>
                <a:ext uri="{FF2B5EF4-FFF2-40B4-BE49-F238E27FC236}">
                  <a16:creationId xmlns:a16="http://schemas.microsoft.com/office/drawing/2014/main" id="{4E6782DF-B77B-4F4D-B022-5B35962B78AC}"/>
                </a:ext>
              </a:extLst>
            </p:cNvPr>
            <p:cNvSpPr/>
            <p:nvPr/>
          </p:nvSpPr>
          <p:spPr>
            <a:xfrm>
              <a:off x="4011050" y="1378000"/>
              <a:ext cx="17975" cy="33575"/>
            </a:xfrm>
            <a:custGeom>
              <a:avLst/>
              <a:gdLst/>
              <a:ahLst/>
              <a:cxnLst/>
              <a:rect l="l" t="t" r="r" b="b"/>
              <a:pathLst>
                <a:path w="719" h="1343" extrusionOk="0">
                  <a:moveTo>
                    <a:pt x="104" y="0"/>
                  </a:moveTo>
                  <a:cubicBezTo>
                    <a:pt x="246" y="237"/>
                    <a:pt x="1" y="530"/>
                    <a:pt x="10" y="822"/>
                  </a:cubicBezTo>
                  <a:cubicBezTo>
                    <a:pt x="19" y="1092"/>
                    <a:pt x="265" y="1343"/>
                    <a:pt x="426" y="1343"/>
                  </a:cubicBezTo>
                  <a:cubicBezTo>
                    <a:pt x="429" y="1343"/>
                    <a:pt x="432" y="1342"/>
                    <a:pt x="435" y="1342"/>
                  </a:cubicBezTo>
                  <a:cubicBezTo>
                    <a:pt x="700" y="1333"/>
                    <a:pt x="719" y="945"/>
                    <a:pt x="662" y="671"/>
                  </a:cubicBezTo>
                  <a:cubicBezTo>
                    <a:pt x="605" y="312"/>
                    <a:pt x="105" y="0"/>
                    <a:pt x="104" y="0"/>
                  </a:cubicBezTo>
                  <a:close/>
                </a:path>
              </a:pathLst>
            </a:custGeom>
            <a:solidFill>
              <a:srgbClr val="D87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755;p72">
              <a:extLst>
                <a:ext uri="{FF2B5EF4-FFF2-40B4-BE49-F238E27FC236}">
                  <a16:creationId xmlns:a16="http://schemas.microsoft.com/office/drawing/2014/main" id="{3841F91E-F06B-4BBE-8916-A58FBDF2B2AF}"/>
                </a:ext>
              </a:extLst>
            </p:cNvPr>
            <p:cNvSpPr/>
            <p:nvPr/>
          </p:nvSpPr>
          <p:spPr>
            <a:xfrm>
              <a:off x="4416000" y="1257275"/>
              <a:ext cx="44225" cy="95700"/>
            </a:xfrm>
            <a:custGeom>
              <a:avLst/>
              <a:gdLst/>
              <a:ahLst/>
              <a:cxnLst/>
              <a:rect l="l" t="t" r="r" b="b"/>
              <a:pathLst>
                <a:path w="1769" h="3828" extrusionOk="0">
                  <a:moveTo>
                    <a:pt x="1768" y="0"/>
                  </a:moveTo>
                  <a:lnTo>
                    <a:pt x="1768" y="0"/>
                  </a:lnTo>
                  <a:cubicBezTo>
                    <a:pt x="672" y="671"/>
                    <a:pt x="1" y="2580"/>
                    <a:pt x="237" y="3828"/>
                  </a:cubicBezTo>
                  <a:cubicBezTo>
                    <a:pt x="614" y="2867"/>
                    <a:pt x="1600" y="1654"/>
                    <a:pt x="1598" y="1654"/>
                  </a:cubicBezTo>
                  <a:lnTo>
                    <a:pt x="1598" y="1654"/>
                  </a:lnTo>
                  <a:cubicBezTo>
                    <a:pt x="1598" y="1654"/>
                    <a:pt x="1598" y="1654"/>
                    <a:pt x="1598" y="1654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756;p72">
              <a:extLst>
                <a:ext uri="{FF2B5EF4-FFF2-40B4-BE49-F238E27FC236}">
                  <a16:creationId xmlns:a16="http://schemas.microsoft.com/office/drawing/2014/main" id="{7934B3F7-DE78-4EC7-8F2B-2BE44594DB02}"/>
                </a:ext>
              </a:extLst>
            </p:cNvPr>
            <p:cNvSpPr/>
            <p:nvPr/>
          </p:nvSpPr>
          <p:spPr>
            <a:xfrm>
              <a:off x="4420275" y="1236225"/>
              <a:ext cx="64750" cy="80375"/>
            </a:xfrm>
            <a:custGeom>
              <a:avLst/>
              <a:gdLst/>
              <a:ahLst/>
              <a:cxnLst/>
              <a:rect l="l" t="t" r="r" b="b"/>
              <a:pathLst>
                <a:path w="2590" h="3215" extrusionOk="0">
                  <a:moveTo>
                    <a:pt x="2590" y="1"/>
                  </a:moveTo>
                  <a:lnTo>
                    <a:pt x="2590" y="1"/>
                  </a:lnTo>
                  <a:cubicBezTo>
                    <a:pt x="1342" y="303"/>
                    <a:pt x="142" y="1948"/>
                    <a:pt x="0" y="3214"/>
                  </a:cubicBezTo>
                  <a:cubicBezTo>
                    <a:pt x="639" y="2396"/>
                    <a:pt x="1942" y="1532"/>
                    <a:pt x="1956" y="1532"/>
                  </a:cubicBezTo>
                  <a:cubicBezTo>
                    <a:pt x="1956" y="1532"/>
                    <a:pt x="1956" y="1532"/>
                    <a:pt x="1956" y="1532"/>
                  </a:cubicBezTo>
                  <a:lnTo>
                    <a:pt x="2590" y="1"/>
                  </a:ln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757;p72">
              <a:extLst>
                <a:ext uri="{FF2B5EF4-FFF2-40B4-BE49-F238E27FC236}">
                  <a16:creationId xmlns:a16="http://schemas.microsoft.com/office/drawing/2014/main" id="{4C95980C-0A34-4992-9DE2-B75C7DF498C7}"/>
                </a:ext>
              </a:extLst>
            </p:cNvPr>
            <p:cNvSpPr/>
            <p:nvPr/>
          </p:nvSpPr>
          <p:spPr>
            <a:xfrm>
              <a:off x="4419550" y="1287025"/>
              <a:ext cx="39475" cy="98325"/>
            </a:xfrm>
            <a:custGeom>
              <a:avLst/>
              <a:gdLst/>
              <a:ahLst/>
              <a:cxnLst/>
              <a:rect l="l" t="t" r="r" b="b"/>
              <a:pathLst>
                <a:path w="1579" h="3933" extrusionOk="0">
                  <a:moveTo>
                    <a:pt x="1579" y="1"/>
                  </a:moveTo>
                  <a:lnTo>
                    <a:pt x="1579" y="1"/>
                  </a:lnTo>
                  <a:cubicBezTo>
                    <a:pt x="539" y="738"/>
                    <a:pt x="1" y="2704"/>
                    <a:pt x="331" y="3932"/>
                  </a:cubicBezTo>
                  <a:cubicBezTo>
                    <a:pt x="634" y="2940"/>
                    <a:pt x="1532" y="1655"/>
                    <a:pt x="1532" y="1655"/>
                  </a:cubicBezTo>
                  <a:lnTo>
                    <a:pt x="1579" y="1"/>
                  </a:ln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758;p72">
              <a:extLst>
                <a:ext uri="{FF2B5EF4-FFF2-40B4-BE49-F238E27FC236}">
                  <a16:creationId xmlns:a16="http://schemas.microsoft.com/office/drawing/2014/main" id="{A5D1E554-5E6A-4A18-B241-81299F3291D4}"/>
                </a:ext>
              </a:extLst>
            </p:cNvPr>
            <p:cNvSpPr/>
            <p:nvPr/>
          </p:nvSpPr>
          <p:spPr>
            <a:xfrm>
              <a:off x="4433250" y="1336650"/>
              <a:ext cx="31450" cy="103025"/>
            </a:xfrm>
            <a:custGeom>
              <a:avLst/>
              <a:gdLst/>
              <a:ahLst/>
              <a:cxnLst/>
              <a:rect l="l" t="t" r="r" b="b"/>
              <a:pathLst>
                <a:path w="1258" h="4121" extrusionOk="0">
                  <a:moveTo>
                    <a:pt x="776" y="0"/>
                  </a:moveTo>
                  <a:lnTo>
                    <a:pt x="776" y="0"/>
                  </a:lnTo>
                  <a:cubicBezTo>
                    <a:pt x="1" y="1021"/>
                    <a:pt x="114" y="3053"/>
                    <a:pt x="804" y="4121"/>
                  </a:cubicBezTo>
                  <a:cubicBezTo>
                    <a:pt x="795" y="3081"/>
                    <a:pt x="1258" y="1579"/>
                    <a:pt x="1248" y="1579"/>
                  </a:cubicBezTo>
                  <a:lnTo>
                    <a:pt x="776" y="0"/>
                  </a:ln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759;p72">
              <a:extLst>
                <a:ext uri="{FF2B5EF4-FFF2-40B4-BE49-F238E27FC236}">
                  <a16:creationId xmlns:a16="http://schemas.microsoft.com/office/drawing/2014/main" id="{947BAFB6-3C79-43A4-AFC7-A62EA0A6C2D2}"/>
                </a:ext>
              </a:extLst>
            </p:cNvPr>
            <p:cNvSpPr/>
            <p:nvPr/>
          </p:nvSpPr>
          <p:spPr>
            <a:xfrm>
              <a:off x="4428525" y="1308300"/>
              <a:ext cx="40900" cy="97600"/>
            </a:xfrm>
            <a:custGeom>
              <a:avLst/>
              <a:gdLst/>
              <a:ahLst/>
              <a:cxnLst/>
              <a:rect l="l" t="t" r="r" b="b"/>
              <a:pathLst>
                <a:path w="1636" h="3904" extrusionOk="0">
                  <a:moveTo>
                    <a:pt x="1636" y="0"/>
                  </a:moveTo>
                  <a:lnTo>
                    <a:pt x="1636" y="0"/>
                  </a:lnTo>
                  <a:cubicBezTo>
                    <a:pt x="568" y="719"/>
                    <a:pt x="1" y="2665"/>
                    <a:pt x="313" y="3903"/>
                  </a:cubicBezTo>
                  <a:cubicBezTo>
                    <a:pt x="643" y="2911"/>
                    <a:pt x="1579" y="1654"/>
                    <a:pt x="1560" y="1654"/>
                  </a:cubicBezTo>
                  <a:lnTo>
                    <a:pt x="1636" y="0"/>
                  </a:ln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760;p72">
              <a:extLst>
                <a:ext uri="{FF2B5EF4-FFF2-40B4-BE49-F238E27FC236}">
                  <a16:creationId xmlns:a16="http://schemas.microsoft.com/office/drawing/2014/main" id="{BAF11AB9-1E90-4738-86A9-4207BDA26BEE}"/>
                </a:ext>
              </a:extLst>
            </p:cNvPr>
            <p:cNvSpPr/>
            <p:nvPr/>
          </p:nvSpPr>
          <p:spPr>
            <a:xfrm>
              <a:off x="4442000" y="1370675"/>
              <a:ext cx="35000" cy="101850"/>
            </a:xfrm>
            <a:custGeom>
              <a:avLst/>
              <a:gdLst/>
              <a:ahLst/>
              <a:cxnLst/>
              <a:rect l="l" t="t" r="r" b="b"/>
              <a:pathLst>
                <a:path w="1400" h="4074" extrusionOk="0">
                  <a:moveTo>
                    <a:pt x="530" y="0"/>
                  </a:moveTo>
                  <a:cubicBezTo>
                    <a:pt x="1" y="1191"/>
                    <a:pt x="520" y="3176"/>
                    <a:pt x="1399" y="4074"/>
                  </a:cubicBezTo>
                  <a:cubicBezTo>
                    <a:pt x="1182" y="3043"/>
                    <a:pt x="1324" y="1475"/>
                    <a:pt x="1324" y="1475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761;p72">
              <a:extLst>
                <a:ext uri="{FF2B5EF4-FFF2-40B4-BE49-F238E27FC236}">
                  <a16:creationId xmlns:a16="http://schemas.microsoft.com/office/drawing/2014/main" id="{DAE65A3D-0911-4709-ADEC-731ACF447867}"/>
                </a:ext>
              </a:extLst>
            </p:cNvPr>
            <p:cNvSpPr/>
            <p:nvPr/>
          </p:nvSpPr>
          <p:spPr>
            <a:xfrm>
              <a:off x="4456650" y="1384600"/>
              <a:ext cx="37825" cy="99975"/>
            </a:xfrm>
            <a:custGeom>
              <a:avLst/>
              <a:gdLst/>
              <a:ahLst/>
              <a:cxnLst/>
              <a:rect l="l" t="t" r="r" b="b"/>
              <a:pathLst>
                <a:path w="1513" h="3999" extrusionOk="0">
                  <a:moveTo>
                    <a:pt x="501" y="1"/>
                  </a:moveTo>
                  <a:lnTo>
                    <a:pt x="501" y="1"/>
                  </a:lnTo>
                  <a:cubicBezTo>
                    <a:pt x="0" y="1182"/>
                    <a:pt x="577" y="3120"/>
                    <a:pt x="1513" y="3999"/>
                  </a:cubicBezTo>
                  <a:cubicBezTo>
                    <a:pt x="1258" y="3000"/>
                    <a:pt x="1351" y="1428"/>
                    <a:pt x="1333" y="1428"/>
                  </a:cubicBezTo>
                  <a:lnTo>
                    <a:pt x="1333" y="1428"/>
                  </a:lnTo>
                  <a:cubicBezTo>
                    <a:pt x="1333" y="1428"/>
                    <a:pt x="1333" y="1428"/>
                    <a:pt x="1333" y="1428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762;p72">
              <a:extLst>
                <a:ext uri="{FF2B5EF4-FFF2-40B4-BE49-F238E27FC236}">
                  <a16:creationId xmlns:a16="http://schemas.microsoft.com/office/drawing/2014/main" id="{DD5238C3-8469-4E85-8216-57662D81D417}"/>
                </a:ext>
              </a:extLst>
            </p:cNvPr>
            <p:cNvSpPr/>
            <p:nvPr/>
          </p:nvSpPr>
          <p:spPr>
            <a:xfrm>
              <a:off x="4474125" y="1417225"/>
              <a:ext cx="52475" cy="91925"/>
            </a:xfrm>
            <a:custGeom>
              <a:avLst/>
              <a:gdLst/>
              <a:ahLst/>
              <a:cxnLst/>
              <a:rect l="l" t="t" r="r" b="b"/>
              <a:pathLst>
                <a:path w="2099" h="3677" extrusionOk="0">
                  <a:moveTo>
                    <a:pt x="218" y="0"/>
                  </a:moveTo>
                  <a:lnTo>
                    <a:pt x="218" y="0"/>
                  </a:lnTo>
                  <a:cubicBezTo>
                    <a:pt x="1" y="1266"/>
                    <a:pt x="1003" y="3024"/>
                    <a:pt x="2099" y="3676"/>
                  </a:cubicBezTo>
                  <a:cubicBezTo>
                    <a:pt x="1617" y="2750"/>
                    <a:pt x="1362" y="1200"/>
                    <a:pt x="1352" y="1200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763;p72">
              <a:extLst>
                <a:ext uri="{FF2B5EF4-FFF2-40B4-BE49-F238E27FC236}">
                  <a16:creationId xmlns:a16="http://schemas.microsoft.com/office/drawing/2014/main" id="{B1516894-952E-4B90-A48E-D1FB603D0399}"/>
                </a:ext>
              </a:extLst>
            </p:cNvPr>
            <p:cNvSpPr/>
            <p:nvPr/>
          </p:nvSpPr>
          <p:spPr>
            <a:xfrm>
              <a:off x="4544300" y="1430450"/>
              <a:ext cx="49400" cy="91925"/>
            </a:xfrm>
            <a:custGeom>
              <a:avLst/>
              <a:gdLst/>
              <a:ahLst/>
              <a:cxnLst/>
              <a:rect l="l" t="t" r="r" b="b"/>
              <a:pathLst>
                <a:path w="1976" h="3677" extrusionOk="0">
                  <a:moveTo>
                    <a:pt x="1749" y="0"/>
                  </a:moveTo>
                  <a:lnTo>
                    <a:pt x="691" y="1267"/>
                  </a:lnTo>
                  <a:cubicBezTo>
                    <a:pt x="691" y="1267"/>
                    <a:pt x="454" y="2750"/>
                    <a:pt x="1" y="3677"/>
                  </a:cubicBezTo>
                  <a:cubicBezTo>
                    <a:pt x="1040" y="2939"/>
                    <a:pt x="1976" y="1163"/>
                    <a:pt x="1749" y="0"/>
                  </a:cubicBez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764;p72">
              <a:extLst>
                <a:ext uri="{FF2B5EF4-FFF2-40B4-BE49-F238E27FC236}">
                  <a16:creationId xmlns:a16="http://schemas.microsoft.com/office/drawing/2014/main" id="{6B3F57B5-3BF6-4341-87BA-96D4D5589CE3}"/>
                </a:ext>
              </a:extLst>
            </p:cNvPr>
            <p:cNvSpPr/>
            <p:nvPr/>
          </p:nvSpPr>
          <p:spPr>
            <a:xfrm>
              <a:off x="4575025" y="1404225"/>
              <a:ext cx="33575" cy="95950"/>
            </a:xfrm>
            <a:custGeom>
              <a:avLst/>
              <a:gdLst/>
              <a:ahLst/>
              <a:cxnLst/>
              <a:rect l="l" t="t" r="r" b="b"/>
              <a:pathLst>
                <a:path w="1343" h="3838" extrusionOk="0">
                  <a:moveTo>
                    <a:pt x="870" y="0"/>
                  </a:moveTo>
                  <a:lnTo>
                    <a:pt x="123" y="1408"/>
                  </a:lnTo>
                  <a:cubicBezTo>
                    <a:pt x="114" y="1408"/>
                    <a:pt x="227" y="2873"/>
                    <a:pt x="0" y="3837"/>
                  </a:cubicBezTo>
                  <a:cubicBezTo>
                    <a:pt x="841" y="2939"/>
                    <a:pt x="1342" y="1078"/>
                    <a:pt x="870" y="0"/>
                  </a:cubicBezTo>
                  <a:close/>
                </a:path>
              </a:pathLst>
            </a:custGeom>
            <a:solidFill>
              <a:srgbClr val="AD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765;p72">
              <a:extLst>
                <a:ext uri="{FF2B5EF4-FFF2-40B4-BE49-F238E27FC236}">
                  <a16:creationId xmlns:a16="http://schemas.microsoft.com/office/drawing/2014/main" id="{4B5FA4DB-6447-48E9-8289-8C570DFED2AD}"/>
                </a:ext>
              </a:extLst>
            </p:cNvPr>
            <p:cNvSpPr/>
            <p:nvPr/>
          </p:nvSpPr>
          <p:spPr>
            <a:xfrm>
              <a:off x="4285350" y="1342075"/>
              <a:ext cx="27425" cy="69725"/>
            </a:xfrm>
            <a:custGeom>
              <a:avLst/>
              <a:gdLst/>
              <a:ahLst/>
              <a:cxnLst/>
              <a:rect l="l" t="t" r="r" b="b"/>
              <a:pathLst>
                <a:path w="1097" h="2789" extrusionOk="0">
                  <a:moveTo>
                    <a:pt x="908" y="1"/>
                  </a:moveTo>
                  <a:lnTo>
                    <a:pt x="1" y="2647"/>
                  </a:lnTo>
                  <a:lnTo>
                    <a:pt x="435" y="2789"/>
                  </a:lnTo>
                  <a:cubicBezTo>
                    <a:pt x="1097" y="1551"/>
                    <a:pt x="908" y="1"/>
                    <a:pt x="908" y="1"/>
                  </a:cubicBezTo>
                  <a:close/>
                </a:path>
              </a:pathLst>
            </a:custGeom>
            <a:solidFill>
              <a:srgbClr val="F48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766;p72">
              <a:extLst>
                <a:ext uri="{FF2B5EF4-FFF2-40B4-BE49-F238E27FC236}">
                  <a16:creationId xmlns:a16="http://schemas.microsoft.com/office/drawing/2014/main" id="{293BFD7F-BA30-4E5E-824A-6E4A88B00D3B}"/>
                </a:ext>
              </a:extLst>
            </p:cNvPr>
            <p:cNvSpPr/>
            <p:nvPr/>
          </p:nvSpPr>
          <p:spPr>
            <a:xfrm>
              <a:off x="4197925" y="1300800"/>
              <a:ext cx="120600" cy="271200"/>
            </a:xfrm>
            <a:custGeom>
              <a:avLst/>
              <a:gdLst/>
              <a:ahLst/>
              <a:cxnLst/>
              <a:rect l="l" t="t" r="r" b="b"/>
              <a:pathLst>
                <a:path w="4824" h="10848" extrusionOk="0">
                  <a:moveTo>
                    <a:pt x="2385" y="1"/>
                  </a:moveTo>
                  <a:cubicBezTo>
                    <a:pt x="2014" y="1"/>
                    <a:pt x="1692" y="174"/>
                    <a:pt x="1523" y="593"/>
                  </a:cubicBezTo>
                  <a:cubicBezTo>
                    <a:pt x="766" y="2455"/>
                    <a:pt x="388" y="5886"/>
                    <a:pt x="152" y="6708"/>
                  </a:cubicBezTo>
                  <a:cubicBezTo>
                    <a:pt x="1" y="7265"/>
                    <a:pt x="1050" y="9420"/>
                    <a:pt x="1220" y="10847"/>
                  </a:cubicBezTo>
                  <a:lnTo>
                    <a:pt x="2212" y="10847"/>
                  </a:lnTo>
                  <a:cubicBezTo>
                    <a:pt x="2212" y="10847"/>
                    <a:pt x="1541" y="7558"/>
                    <a:pt x="1702" y="6831"/>
                  </a:cubicBezTo>
                  <a:cubicBezTo>
                    <a:pt x="1806" y="6368"/>
                    <a:pt x="3006" y="5706"/>
                    <a:pt x="4358" y="2474"/>
                  </a:cubicBezTo>
                  <a:cubicBezTo>
                    <a:pt x="4824" y="1347"/>
                    <a:pt x="3416" y="1"/>
                    <a:pt x="2385" y="1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767;p72">
              <a:extLst>
                <a:ext uri="{FF2B5EF4-FFF2-40B4-BE49-F238E27FC236}">
                  <a16:creationId xmlns:a16="http://schemas.microsoft.com/office/drawing/2014/main" id="{5B1A0492-B49E-4B4F-9E56-E94E0B5B94B9}"/>
                </a:ext>
              </a:extLst>
            </p:cNvPr>
            <p:cNvSpPr/>
            <p:nvPr/>
          </p:nvSpPr>
          <p:spPr>
            <a:xfrm>
              <a:off x="4235975" y="1555675"/>
              <a:ext cx="33525" cy="16325"/>
            </a:xfrm>
            <a:custGeom>
              <a:avLst/>
              <a:gdLst/>
              <a:ahLst/>
              <a:cxnLst/>
              <a:rect l="l" t="t" r="r" b="b"/>
              <a:pathLst>
                <a:path w="1341" h="653" extrusionOk="0">
                  <a:moveTo>
                    <a:pt x="797" y="0"/>
                  </a:moveTo>
                  <a:cubicBezTo>
                    <a:pt x="793" y="0"/>
                    <a:pt x="789" y="0"/>
                    <a:pt x="785" y="0"/>
                  </a:cubicBezTo>
                  <a:cubicBezTo>
                    <a:pt x="227" y="0"/>
                    <a:pt x="1" y="652"/>
                    <a:pt x="1" y="652"/>
                  </a:cubicBezTo>
                  <a:lnTo>
                    <a:pt x="1229" y="652"/>
                  </a:lnTo>
                  <a:cubicBezTo>
                    <a:pt x="1229" y="652"/>
                    <a:pt x="1341" y="0"/>
                    <a:pt x="797" y="0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768;p72">
              <a:extLst>
                <a:ext uri="{FF2B5EF4-FFF2-40B4-BE49-F238E27FC236}">
                  <a16:creationId xmlns:a16="http://schemas.microsoft.com/office/drawing/2014/main" id="{DC9BB7F6-A582-4811-ACB1-87DFE6D31D48}"/>
                </a:ext>
              </a:extLst>
            </p:cNvPr>
            <p:cNvSpPr/>
            <p:nvPr/>
          </p:nvSpPr>
          <p:spPr>
            <a:xfrm>
              <a:off x="4205250" y="1296450"/>
              <a:ext cx="119125" cy="143700"/>
            </a:xfrm>
            <a:custGeom>
              <a:avLst/>
              <a:gdLst/>
              <a:ahLst/>
              <a:cxnLst/>
              <a:rect l="l" t="t" r="r" b="b"/>
              <a:pathLst>
                <a:path w="4765" h="5748" extrusionOk="0">
                  <a:moveTo>
                    <a:pt x="2323" y="0"/>
                  </a:moveTo>
                  <a:cubicBezTo>
                    <a:pt x="1582" y="0"/>
                    <a:pt x="1107" y="417"/>
                    <a:pt x="615" y="2657"/>
                  </a:cubicBezTo>
                  <a:cubicBezTo>
                    <a:pt x="332" y="3943"/>
                    <a:pt x="1" y="5606"/>
                    <a:pt x="464" y="5738"/>
                  </a:cubicBezTo>
                  <a:cubicBezTo>
                    <a:pt x="483" y="5744"/>
                    <a:pt x="505" y="5747"/>
                    <a:pt x="530" y="5747"/>
                  </a:cubicBezTo>
                  <a:cubicBezTo>
                    <a:pt x="1125" y="5747"/>
                    <a:pt x="3444" y="4065"/>
                    <a:pt x="3970" y="2913"/>
                  </a:cubicBezTo>
                  <a:cubicBezTo>
                    <a:pt x="4764" y="1193"/>
                    <a:pt x="3630" y="153"/>
                    <a:pt x="3091" y="77"/>
                  </a:cubicBezTo>
                  <a:cubicBezTo>
                    <a:pt x="2805" y="40"/>
                    <a:pt x="2551" y="0"/>
                    <a:pt x="2323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769;p72">
              <a:extLst>
                <a:ext uri="{FF2B5EF4-FFF2-40B4-BE49-F238E27FC236}">
                  <a16:creationId xmlns:a16="http://schemas.microsoft.com/office/drawing/2014/main" id="{0BBB6414-FF8E-4CA8-9D33-6E37CDD59729}"/>
                </a:ext>
              </a:extLst>
            </p:cNvPr>
            <p:cNvSpPr/>
            <p:nvPr/>
          </p:nvSpPr>
          <p:spPr>
            <a:xfrm>
              <a:off x="4653575" y="1301250"/>
              <a:ext cx="21875" cy="23375"/>
            </a:xfrm>
            <a:custGeom>
              <a:avLst/>
              <a:gdLst/>
              <a:ahLst/>
              <a:cxnLst/>
              <a:rect l="l" t="t" r="r" b="b"/>
              <a:pathLst>
                <a:path w="875" h="935" extrusionOk="0">
                  <a:moveTo>
                    <a:pt x="102" y="1"/>
                  </a:moveTo>
                  <a:cubicBezTo>
                    <a:pt x="89" y="1"/>
                    <a:pt x="78" y="3"/>
                    <a:pt x="71" y="8"/>
                  </a:cubicBezTo>
                  <a:cubicBezTo>
                    <a:pt x="0" y="62"/>
                    <a:pt x="384" y="934"/>
                    <a:pt x="538" y="934"/>
                  </a:cubicBezTo>
                  <a:cubicBezTo>
                    <a:pt x="547" y="934"/>
                    <a:pt x="556" y="931"/>
                    <a:pt x="563" y="925"/>
                  </a:cubicBezTo>
                  <a:cubicBezTo>
                    <a:pt x="724" y="783"/>
                    <a:pt x="875" y="405"/>
                    <a:pt x="780" y="330"/>
                  </a:cubicBezTo>
                  <a:cubicBezTo>
                    <a:pt x="694" y="244"/>
                    <a:pt x="240" y="1"/>
                    <a:pt x="102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770;p72">
              <a:extLst>
                <a:ext uri="{FF2B5EF4-FFF2-40B4-BE49-F238E27FC236}">
                  <a16:creationId xmlns:a16="http://schemas.microsoft.com/office/drawing/2014/main" id="{27930D60-C1B1-435C-B851-78CC95337B31}"/>
                </a:ext>
              </a:extLst>
            </p:cNvPr>
            <p:cNvSpPr/>
            <p:nvPr/>
          </p:nvSpPr>
          <p:spPr>
            <a:xfrm>
              <a:off x="4658500" y="1309500"/>
              <a:ext cx="14350" cy="14825"/>
            </a:xfrm>
            <a:custGeom>
              <a:avLst/>
              <a:gdLst/>
              <a:ahLst/>
              <a:cxnLst/>
              <a:rect l="l" t="t" r="r" b="b"/>
              <a:pathLst>
                <a:path w="574" h="593" extrusionOk="0">
                  <a:moveTo>
                    <a:pt x="85" y="0"/>
                  </a:moveTo>
                  <a:cubicBezTo>
                    <a:pt x="65" y="0"/>
                    <a:pt x="51" y="3"/>
                    <a:pt x="45" y="9"/>
                  </a:cubicBezTo>
                  <a:cubicBezTo>
                    <a:pt x="0" y="54"/>
                    <a:pt x="215" y="592"/>
                    <a:pt x="312" y="592"/>
                  </a:cubicBezTo>
                  <a:cubicBezTo>
                    <a:pt x="318" y="592"/>
                    <a:pt x="323" y="590"/>
                    <a:pt x="328" y="586"/>
                  </a:cubicBezTo>
                  <a:cubicBezTo>
                    <a:pt x="441" y="491"/>
                    <a:pt x="574" y="170"/>
                    <a:pt x="517" y="122"/>
                  </a:cubicBezTo>
                  <a:cubicBezTo>
                    <a:pt x="454" y="75"/>
                    <a:pt x="189" y="0"/>
                    <a:pt x="85" y="0"/>
                  </a:cubicBezTo>
                  <a:close/>
                </a:path>
              </a:pathLst>
            </a:custGeom>
            <a:solidFill>
              <a:srgbClr val="D36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771;p72">
              <a:extLst>
                <a:ext uri="{FF2B5EF4-FFF2-40B4-BE49-F238E27FC236}">
                  <a16:creationId xmlns:a16="http://schemas.microsoft.com/office/drawing/2014/main" id="{A7F923B8-A3BE-4FA4-8640-4F2BCB8926F0}"/>
                </a:ext>
              </a:extLst>
            </p:cNvPr>
            <p:cNvSpPr/>
            <p:nvPr/>
          </p:nvSpPr>
          <p:spPr>
            <a:xfrm>
              <a:off x="4440825" y="1307825"/>
              <a:ext cx="30975" cy="103275"/>
            </a:xfrm>
            <a:custGeom>
              <a:avLst/>
              <a:gdLst/>
              <a:ahLst/>
              <a:cxnLst/>
              <a:rect l="l" t="t" r="r" b="b"/>
              <a:pathLst>
                <a:path w="1239" h="4131" extrusionOk="0">
                  <a:moveTo>
                    <a:pt x="766" y="0"/>
                  </a:moveTo>
                  <a:cubicBezTo>
                    <a:pt x="0" y="1031"/>
                    <a:pt x="95" y="3053"/>
                    <a:pt x="785" y="4130"/>
                  </a:cubicBezTo>
                  <a:cubicBezTo>
                    <a:pt x="775" y="3091"/>
                    <a:pt x="1238" y="1588"/>
                    <a:pt x="1238" y="1588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772;p72">
              <a:extLst>
                <a:ext uri="{FF2B5EF4-FFF2-40B4-BE49-F238E27FC236}">
                  <a16:creationId xmlns:a16="http://schemas.microsoft.com/office/drawing/2014/main" id="{D4DE9009-D59A-4662-9588-46412F757FA3}"/>
                </a:ext>
              </a:extLst>
            </p:cNvPr>
            <p:cNvSpPr/>
            <p:nvPr/>
          </p:nvSpPr>
          <p:spPr>
            <a:xfrm>
              <a:off x="4457825" y="1333350"/>
              <a:ext cx="44925" cy="102075"/>
            </a:xfrm>
            <a:custGeom>
              <a:avLst/>
              <a:gdLst/>
              <a:ahLst/>
              <a:cxnLst/>
              <a:rect l="l" t="t" r="r" b="b"/>
              <a:pathLst>
                <a:path w="1797" h="4083" extrusionOk="0">
                  <a:moveTo>
                    <a:pt x="643" y="0"/>
                  </a:moveTo>
                  <a:cubicBezTo>
                    <a:pt x="1" y="1125"/>
                    <a:pt x="369" y="3119"/>
                    <a:pt x="1191" y="4083"/>
                  </a:cubicBezTo>
                  <a:cubicBezTo>
                    <a:pt x="1050" y="3062"/>
                    <a:pt x="1796" y="1181"/>
                    <a:pt x="1796" y="1181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773;p72">
              <a:extLst>
                <a:ext uri="{FF2B5EF4-FFF2-40B4-BE49-F238E27FC236}">
                  <a16:creationId xmlns:a16="http://schemas.microsoft.com/office/drawing/2014/main" id="{4399E0BA-04D1-4CCB-8AC3-4A75D667AA73}"/>
                </a:ext>
              </a:extLst>
            </p:cNvPr>
            <p:cNvSpPr/>
            <p:nvPr/>
          </p:nvSpPr>
          <p:spPr>
            <a:xfrm>
              <a:off x="4479325" y="1338300"/>
              <a:ext cx="44675" cy="98325"/>
            </a:xfrm>
            <a:custGeom>
              <a:avLst/>
              <a:gdLst/>
              <a:ahLst/>
              <a:cxnLst/>
              <a:rect l="l" t="t" r="r" b="b"/>
              <a:pathLst>
                <a:path w="1787" h="3933" extrusionOk="0">
                  <a:moveTo>
                    <a:pt x="445" y="1"/>
                  </a:moveTo>
                  <a:lnTo>
                    <a:pt x="445" y="1"/>
                  </a:lnTo>
                  <a:cubicBezTo>
                    <a:pt x="1" y="1210"/>
                    <a:pt x="700" y="3119"/>
                    <a:pt x="1683" y="3932"/>
                  </a:cubicBezTo>
                  <a:cubicBezTo>
                    <a:pt x="1362" y="2959"/>
                    <a:pt x="1787" y="974"/>
                    <a:pt x="1787" y="965"/>
                  </a:cubicBezTo>
                  <a:lnTo>
                    <a:pt x="445" y="1"/>
                  </a:ln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774;p72">
              <a:extLst>
                <a:ext uri="{FF2B5EF4-FFF2-40B4-BE49-F238E27FC236}">
                  <a16:creationId xmlns:a16="http://schemas.microsoft.com/office/drawing/2014/main" id="{3C7277D4-9089-4C37-89A7-7B4BB0C0E426}"/>
                </a:ext>
              </a:extLst>
            </p:cNvPr>
            <p:cNvSpPr/>
            <p:nvPr/>
          </p:nvSpPr>
          <p:spPr>
            <a:xfrm>
              <a:off x="4504150" y="1320575"/>
              <a:ext cx="44900" cy="100675"/>
            </a:xfrm>
            <a:custGeom>
              <a:avLst/>
              <a:gdLst/>
              <a:ahLst/>
              <a:cxnLst/>
              <a:rect l="l" t="t" r="r" b="b"/>
              <a:pathLst>
                <a:path w="1796" h="4027" extrusionOk="0">
                  <a:moveTo>
                    <a:pt x="539" y="1"/>
                  </a:moveTo>
                  <a:cubicBezTo>
                    <a:pt x="0" y="1173"/>
                    <a:pt x="520" y="3129"/>
                    <a:pt x="1437" y="4027"/>
                  </a:cubicBezTo>
                  <a:cubicBezTo>
                    <a:pt x="1210" y="3016"/>
                    <a:pt x="1796" y="1078"/>
                    <a:pt x="1786" y="1078"/>
                  </a:cubicBezTo>
                  <a:lnTo>
                    <a:pt x="539" y="1"/>
                  </a:ln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775;p72">
              <a:extLst>
                <a:ext uri="{FF2B5EF4-FFF2-40B4-BE49-F238E27FC236}">
                  <a16:creationId xmlns:a16="http://schemas.microsoft.com/office/drawing/2014/main" id="{F13E4365-94B4-42B7-9417-CBD5E91D613E}"/>
                </a:ext>
              </a:extLst>
            </p:cNvPr>
            <p:cNvSpPr/>
            <p:nvPr/>
          </p:nvSpPr>
          <p:spPr>
            <a:xfrm>
              <a:off x="4560850" y="1259850"/>
              <a:ext cx="38525" cy="62175"/>
            </a:xfrm>
            <a:custGeom>
              <a:avLst/>
              <a:gdLst/>
              <a:ahLst/>
              <a:cxnLst/>
              <a:rect l="l" t="t" r="r" b="b"/>
              <a:pathLst>
                <a:path w="1541" h="2487" extrusionOk="0">
                  <a:moveTo>
                    <a:pt x="1087" y="1"/>
                  </a:moveTo>
                  <a:lnTo>
                    <a:pt x="161" y="445"/>
                  </a:lnTo>
                  <a:cubicBezTo>
                    <a:pt x="0" y="1163"/>
                    <a:pt x="728" y="2099"/>
                    <a:pt x="1541" y="2486"/>
                  </a:cubicBezTo>
                  <a:cubicBezTo>
                    <a:pt x="1011" y="1749"/>
                    <a:pt x="1106" y="1"/>
                    <a:pt x="1087" y="1"/>
                  </a:cubicBez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776;p72">
              <a:extLst>
                <a:ext uri="{FF2B5EF4-FFF2-40B4-BE49-F238E27FC236}">
                  <a16:creationId xmlns:a16="http://schemas.microsoft.com/office/drawing/2014/main" id="{4B9290BC-08AC-4A3A-BAD0-143E803A327F}"/>
                </a:ext>
              </a:extLst>
            </p:cNvPr>
            <p:cNvSpPr/>
            <p:nvPr/>
          </p:nvSpPr>
          <p:spPr>
            <a:xfrm>
              <a:off x="4564850" y="1266000"/>
              <a:ext cx="38300" cy="80125"/>
            </a:xfrm>
            <a:custGeom>
              <a:avLst/>
              <a:gdLst/>
              <a:ahLst/>
              <a:cxnLst/>
              <a:rect l="l" t="t" r="r" b="b"/>
              <a:pathLst>
                <a:path w="1532" h="3205" extrusionOk="0">
                  <a:moveTo>
                    <a:pt x="785" y="1"/>
                  </a:moveTo>
                  <a:lnTo>
                    <a:pt x="152" y="1154"/>
                  </a:lnTo>
                  <a:cubicBezTo>
                    <a:pt x="1" y="1881"/>
                    <a:pt x="719" y="2808"/>
                    <a:pt x="1532" y="3204"/>
                  </a:cubicBezTo>
                  <a:cubicBezTo>
                    <a:pt x="1003" y="2458"/>
                    <a:pt x="785" y="1"/>
                    <a:pt x="785" y="1"/>
                  </a:cubicBez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777;p72">
              <a:extLst>
                <a:ext uri="{FF2B5EF4-FFF2-40B4-BE49-F238E27FC236}">
                  <a16:creationId xmlns:a16="http://schemas.microsoft.com/office/drawing/2014/main" id="{6FFB36C8-5D9A-40B6-9FA7-7CC354ED2B2B}"/>
                </a:ext>
              </a:extLst>
            </p:cNvPr>
            <p:cNvSpPr/>
            <p:nvPr/>
          </p:nvSpPr>
          <p:spPr>
            <a:xfrm>
              <a:off x="4569100" y="1234350"/>
              <a:ext cx="27925" cy="63575"/>
            </a:xfrm>
            <a:custGeom>
              <a:avLst/>
              <a:gdLst/>
              <a:ahLst/>
              <a:cxnLst/>
              <a:rect l="l" t="t" r="r" b="b"/>
              <a:pathLst>
                <a:path w="1117" h="2543" extrusionOk="0">
                  <a:moveTo>
                    <a:pt x="1041" y="0"/>
                  </a:moveTo>
                  <a:lnTo>
                    <a:pt x="190" y="719"/>
                  </a:lnTo>
                  <a:cubicBezTo>
                    <a:pt x="1" y="1333"/>
                    <a:pt x="455" y="2155"/>
                    <a:pt x="1116" y="2543"/>
                  </a:cubicBezTo>
                  <a:cubicBezTo>
                    <a:pt x="710" y="1872"/>
                    <a:pt x="1059" y="0"/>
                    <a:pt x="1041" y="0"/>
                  </a:cubicBez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778;p72">
              <a:extLst>
                <a:ext uri="{FF2B5EF4-FFF2-40B4-BE49-F238E27FC236}">
                  <a16:creationId xmlns:a16="http://schemas.microsoft.com/office/drawing/2014/main" id="{2469178D-3286-4CE0-BB3B-C9DFB604973B}"/>
                </a:ext>
              </a:extLst>
            </p:cNvPr>
            <p:cNvSpPr/>
            <p:nvPr/>
          </p:nvSpPr>
          <p:spPr>
            <a:xfrm>
              <a:off x="4589200" y="1229150"/>
              <a:ext cx="29550" cy="25575"/>
            </a:xfrm>
            <a:custGeom>
              <a:avLst/>
              <a:gdLst/>
              <a:ahLst/>
              <a:cxnLst/>
              <a:rect l="l" t="t" r="r" b="b"/>
              <a:pathLst>
                <a:path w="1182" h="1023" extrusionOk="0">
                  <a:moveTo>
                    <a:pt x="1182" y="0"/>
                  </a:moveTo>
                  <a:lnTo>
                    <a:pt x="1182" y="0"/>
                  </a:lnTo>
                  <a:cubicBezTo>
                    <a:pt x="993" y="181"/>
                    <a:pt x="773" y="231"/>
                    <a:pt x="586" y="231"/>
                  </a:cubicBezTo>
                  <a:cubicBezTo>
                    <a:pt x="352" y="231"/>
                    <a:pt x="170" y="152"/>
                    <a:pt x="170" y="152"/>
                  </a:cubicBezTo>
                  <a:lnTo>
                    <a:pt x="0" y="1021"/>
                  </a:lnTo>
                  <a:cubicBezTo>
                    <a:pt x="14" y="1022"/>
                    <a:pt x="28" y="1022"/>
                    <a:pt x="42" y="1022"/>
                  </a:cubicBezTo>
                  <a:cubicBezTo>
                    <a:pt x="521" y="1022"/>
                    <a:pt x="1025" y="552"/>
                    <a:pt x="1182" y="0"/>
                  </a:cubicBezTo>
                  <a:close/>
                </a:path>
              </a:pathLst>
            </a:custGeom>
            <a:solidFill>
              <a:srgbClr val="BC5B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779;p72">
              <a:extLst>
                <a:ext uri="{FF2B5EF4-FFF2-40B4-BE49-F238E27FC236}">
                  <a16:creationId xmlns:a16="http://schemas.microsoft.com/office/drawing/2014/main" id="{4BD8C71D-7829-4B29-AEB7-610CE143ED6D}"/>
                </a:ext>
              </a:extLst>
            </p:cNvPr>
            <p:cNvSpPr/>
            <p:nvPr/>
          </p:nvSpPr>
          <p:spPr>
            <a:xfrm>
              <a:off x="4632675" y="1333825"/>
              <a:ext cx="26725" cy="11500"/>
            </a:xfrm>
            <a:custGeom>
              <a:avLst/>
              <a:gdLst/>
              <a:ahLst/>
              <a:cxnLst/>
              <a:rect l="l" t="t" r="r" b="b"/>
              <a:pathLst>
                <a:path w="1069" h="460" extrusionOk="0">
                  <a:moveTo>
                    <a:pt x="57" y="0"/>
                  </a:moveTo>
                  <a:cubicBezTo>
                    <a:pt x="47" y="28"/>
                    <a:pt x="10" y="38"/>
                    <a:pt x="0" y="66"/>
                  </a:cubicBezTo>
                  <a:cubicBezTo>
                    <a:pt x="162" y="331"/>
                    <a:pt x="447" y="459"/>
                    <a:pt x="696" y="459"/>
                  </a:cubicBezTo>
                  <a:cubicBezTo>
                    <a:pt x="811" y="459"/>
                    <a:pt x="918" y="432"/>
                    <a:pt x="1002" y="378"/>
                  </a:cubicBezTo>
                  <a:lnTo>
                    <a:pt x="1068" y="208"/>
                  </a:lnTo>
                  <a:lnTo>
                    <a:pt x="1068" y="208"/>
                  </a:lnTo>
                  <a:cubicBezTo>
                    <a:pt x="956" y="256"/>
                    <a:pt x="830" y="280"/>
                    <a:pt x="704" y="280"/>
                  </a:cubicBezTo>
                  <a:cubicBezTo>
                    <a:pt x="456" y="280"/>
                    <a:pt x="207" y="188"/>
                    <a:pt x="57" y="0"/>
                  </a:cubicBezTo>
                  <a:close/>
                </a:path>
              </a:pathLst>
            </a:custGeom>
            <a:solidFill>
              <a:srgbClr val="D36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780;p72">
              <a:extLst>
                <a:ext uri="{FF2B5EF4-FFF2-40B4-BE49-F238E27FC236}">
                  <a16:creationId xmlns:a16="http://schemas.microsoft.com/office/drawing/2014/main" id="{8BA9430D-5716-42E7-8163-D3980FC460FD}"/>
                </a:ext>
              </a:extLst>
            </p:cNvPr>
            <p:cNvSpPr/>
            <p:nvPr/>
          </p:nvSpPr>
          <p:spPr>
            <a:xfrm>
              <a:off x="4629350" y="1334050"/>
              <a:ext cx="9950" cy="7500"/>
            </a:xfrm>
            <a:custGeom>
              <a:avLst/>
              <a:gdLst/>
              <a:ahLst/>
              <a:cxnLst/>
              <a:rect l="l" t="t" r="r" b="b"/>
              <a:pathLst>
                <a:path w="398" h="300" extrusionOk="0">
                  <a:moveTo>
                    <a:pt x="180" y="0"/>
                  </a:moveTo>
                  <a:cubicBezTo>
                    <a:pt x="180" y="0"/>
                    <a:pt x="1" y="123"/>
                    <a:pt x="76" y="218"/>
                  </a:cubicBezTo>
                  <a:cubicBezTo>
                    <a:pt x="114" y="277"/>
                    <a:pt x="175" y="299"/>
                    <a:pt x="242" y="299"/>
                  </a:cubicBezTo>
                  <a:cubicBezTo>
                    <a:pt x="294" y="299"/>
                    <a:pt x="348" y="286"/>
                    <a:pt x="398" y="265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D36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781;p72">
              <a:extLst>
                <a:ext uri="{FF2B5EF4-FFF2-40B4-BE49-F238E27FC236}">
                  <a16:creationId xmlns:a16="http://schemas.microsoft.com/office/drawing/2014/main" id="{910CD39F-49A5-4B6E-9246-3DCD26341D88}"/>
                </a:ext>
              </a:extLst>
            </p:cNvPr>
            <p:cNvSpPr/>
            <p:nvPr/>
          </p:nvSpPr>
          <p:spPr>
            <a:xfrm>
              <a:off x="4623100" y="1309175"/>
              <a:ext cx="48800" cy="33825"/>
            </a:xfrm>
            <a:custGeom>
              <a:avLst/>
              <a:gdLst/>
              <a:ahLst/>
              <a:cxnLst/>
              <a:rect l="l" t="t" r="r" b="b"/>
              <a:pathLst>
                <a:path w="1952" h="1353" extrusionOk="0">
                  <a:moveTo>
                    <a:pt x="963" y="0"/>
                  </a:moveTo>
                  <a:cubicBezTo>
                    <a:pt x="613" y="0"/>
                    <a:pt x="260" y="72"/>
                    <a:pt x="185" y="306"/>
                  </a:cubicBezTo>
                  <a:cubicBezTo>
                    <a:pt x="0" y="801"/>
                    <a:pt x="624" y="1353"/>
                    <a:pt x="1147" y="1353"/>
                  </a:cubicBezTo>
                  <a:cubicBezTo>
                    <a:pt x="1402" y="1353"/>
                    <a:pt x="1633" y="1222"/>
                    <a:pt x="1735" y="892"/>
                  </a:cubicBezTo>
                  <a:cubicBezTo>
                    <a:pt x="1952" y="164"/>
                    <a:pt x="1621" y="41"/>
                    <a:pt x="1224" y="13"/>
                  </a:cubicBezTo>
                  <a:cubicBezTo>
                    <a:pt x="1140" y="5"/>
                    <a:pt x="1052" y="0"/>
                    <a:pt x="963" y="0"/>
                  </a:cubicBezTo>
                  <a:close/>
                </a:path>
              </a:pathLst>
            </a:custGeom>
            <a:solidFill>
              <a:srgbClr val="FFD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782;p72">
              <a:extLst>
                <a:ext uri="{FF2B5EF4-FFF2-40B4-BE49-F238E27FC236}">
                  <a16:creationId xmlns:a16="http://schemas.microsoft.com/office/drawing/2014/main" id="{3A444C4F-1B87-4CE7-9C3F-4BE3D0ECC452}"/>
                </a:ext>
              </a:extLst>
            </p:cNvPr>
            <p:cNvSpPr/>
            <p:nvPr/>
          </p:nvSpPr>
          <p:spPr>
            <a:xfrm>
              <a:off x="4604550" y="1273750"/>
              <a:ext cx="30750" cy="23100"/>
            </a:xfrm>
            <a:custGeom>
              <a:avLst/>
              <a:gdLst/>
              <a:ahLst/>
              <a:cxnLst/>
              <a:rect l="l" t="t" r="r" b="b"/>
              <a:pathLst>
                <a:path w="1230" h="924" extrusionOk="0">
                  <a:moveTo>
                    <a:pt x="360" y="0"/>
                  </a:moveTo>
                  <a:cubicBezTo>
                    <a:pt x="279" y="0"/>
                    <a:pt x="213" y="36"/>
                    <a:pt x="114" y="154"/>
                  </a:cubicBezTo>
                  <a:cubicBezTo>
                    <a:pt x="1" y="277"/>
                    <a:pt x="114" y="872"/>
                    <a:pt x="416" y="919"/>
                  </a:cubicBezTo>
                  <a:cubicBezTo>
                    <a:pt x="435" y="922"/>
                    <a:pt x="454" y="923"/>
                    <a:pt x="474" y="923"/>
                  </a:cubicBezTo>
                  <a:cubicBezTo>
                    <a:pt x="784" y="923"/>
                    <a:pt x="1211" y="588"/>
                    <a:pt x="1220" y="437"/>
                  </a:cubicBezTo>
                  <a:cubicBezTo>
                    <a:pt x="1229" y="267"/>
                    <a:pt x="993" y="107"/>
                    <a:pt x="690" y="59"/>
                  </a:cubicBezTo>
                  <a:cubicBezTo>
                    <a:pt x="535" y="36"/>
                    <a:pt x="440" y="0"/>
                    <a:pt x="360" y="0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783;p72">
              <a:extLst>
                <a:ext uri="{FF2B5EF4-FFF2-40B4-BE49-F238E27FC236}">
                  <a16:creationId xmlns:a16="http://schemas.microsoft.com/office/drawing/2014/main" id="{F7D0458F-D7DE-4882-9F2B-D77D32B4A0B0}"/>
                </a:ext>
              </a:extLst>
            </p:cNvPr>
            <p:cNvSpPr/>
            <p:nvPr/>
          </p:nvSpPr>
          <p:spPr>
            <a:xfrm>
              <a:off x="4614700" y="1275925"/>
              <a:ext cx="14450" cy="14700"/>
            </a:xfrm>
            <a:custGeom>
              <a:avLst/>
              <a:gdLst/>
              <a:ahLst/>
              <a:cxnLst/>
              <a:rect l="l" t="t" r="r" b="b"/>
              <a:pathLst>
                <a:path w="578" h="588" extrusionOk="0">
                  <a:moveTo>
                    <a:pt x="288" y="0"/>
                  </a:moveTo>
                  <a:cubicBezTo>
                    <a:pt x="143" y="0"/>
                    <a:pt x="20" y="129"/>
                    <a:pt x="10" y="275"/>
                  </a:cubicBezTo>
                  <a:cubicBezTo>
                    <a:pt x="1" y="445"/>
                    <a:pt x="114" y="587"/>
                    <a:pt x="275" y="587"/>
                  </a:cubicBezTo>
                  <a:cubicBezTo>
                    <a:pt x="280" y="587"/>
                    <a:pt x="286" y="587"/>
                    <a:pt x="291" y="587"/>
                  </a:cubicBezTo>
                  <a:cubicBezTo>
                    <a:pt x="436" y="587"/>
                    <a:pt x="559" y="467"/>
                    <a:pt x="568" y="313"/>
                  </a:cubicBezTo>
                  <a:cubicBezTo>
                    <a:pt x="577" y="142"/>
                    <a:pt x="464" y="1"/>
                    <a:pt x="303" y="1"/>
                  </a:cubicBezTo>
                  <a:cubicBezTo>
                    <a:pt x="298" y="0"/>
                    <a:pt x="293" y="0"/>
                    <a:pt x="288" y="0"/>
                  </a:cubicBezTo>
                  <a:close/>
                </a:path>
              </a:pathLst>
            </a:custGeom>
            <a:solidFill>
              <a:srgbClr val="F296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784;p72">
              <a:extLst>
                <a:ext uri="{FF2B5EF4-FFF2-40B4-BE49-F238E27FC236}">
                  <a16:creationId xmlns:a16="http://schemas.microsoft.com/office/drawing/2014/main" id="{AE2F0BF8-97A9-415A-9B92-3416456E7183}"/>
                </a:ext>
              </a:extLst>
            </p:cNvPr>
            <p:cNvSpPr/>
            <p:nvPr/>
          </p:nvSpPr>
          <p:spPr>
            <a:xfrm>
              <a:off x="4617075" y="1278275"/>
              <a:ext cx="9475" cy="9550"/>
            </a:xfrm>
            <a:custGeom>
              <a:avLst/>
              <a:gdLst/>
              <a:ahLst/>
              <a:cxnLst/>
              <a:rect l="l" t="t" r="r" b="b"/>
              <a:pathLst>
                <a:path w="379" h="382" extrusionOk="0">
                  <a:moveTo>
                    <a:pt x="184" y="0"/>
                  </a:moveTo>
                  <a:cubicBezTo>
                    <a:pt x="95" y="0"/>
                    <a:pt x="10" y="82"/>
                    <a:pt x="10" y="181"/>
                  </a:cubicBezTo>
                  <a:cubicBezTo>
                    <a:pt x="0" y="285"/>
                    <a:pt x="86" y="370"/>
                    <a:pt x="180" y="379"/>
                  </a:cubicBezTo>
                  <a:cubicBezTo>
                    <a:pt x="189" y="381"/>
                    <a:pt x="198" y="382"/>
                    <a:pt x="207" y="382"/>
                  </a:cubicBezTo>
                  <a:cubicBezTo>
                    <a:pt x="292" y="382"/>
                    <a:pt x="369" y="303"/>
                    <a:pt x="369" y="209"/>
                  </a:cubicBezTo>
                  <a:cubicBezTo>
                    <a:pt x="378" y="96"/>
                    <a:pt x="293" y="20"/>
                    <a:pt x="199" y="1"/>
                  </a:cubicBezTo>
                  <a:cubicBezTo>
                    <a:pt x="194" y="1"/>
                    <a:pt x="189" y="0"/>
                    <a:pt x="184" y="0"/>
                  </a:cubicBezTo>
                  <a:close/>
                </a:path>
              </a:pathLst>
            </a:custGeom>
            <a:solidFill>
              <a:srgbClr val="683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785;p72">
              <a:extLst>
                <a:ext uri="{FF2B5EF4-FFF2-40B4-BE49-F238E27FC236}">
                  <a16:creationId xmlns:a16="http://schemas.microsoft.com/office/drawing/2014/main" id="{B495A1F5-1EA6-418C-B193-0A6E43976CCC}"/>
                </a:ext>
              </a:extLst>
            </p:cNvPr>
            <p:cNvSpPr/>
            <p:nvPr/>
          </p:nvSpPr>
          <p:spPr>
            <a:xfrm>
              <a:off x="4622025" y="1281600"/>
              <a:ext cx="2625" cy="3100"/>
            </a:xfrm>
            <a:custGeom>
              <a:avLst/>
              <a:gdLst/>
              <a:ahLst/>
              <a:cxnLst/>
              <a:rect l="l" t="t" r="r" b="b"/>
              <a:pathLst>
                <a:path w="105" h="124" extrusionOk="0">
                  <a:moveTo>
                    <a:pt x="58" y="0"/>
                  </a:moveTo>
                  <a:cubicBezTo>
                    <a:pt x="39" y="0"/>
                    <a:pt x="1" y="29"/>
                    <a:pt x="1" y="57"/>
                  </a:cubicBezTo>
                  <a:cubicBezTo>
                    <a:pt x="1" y="95"/>
                    <a:pt x="29" y="123"/>
                    <a:pt x="48" y="123"/>
                  </a:cubicBezTo>
                  <a:cubicBezTo>
                    <a:pt x="86" y="104"/>
                    <a:pt x="105" y="86"/>
                    <a:pt x="105" y="57"/>
                  </a:cubicBezTo>
                  <a:cubicBezTo>
                    <a:pt x="105" y="29"/>
                    <a:pt x="86" y="0"/>
                    <a:pt x="58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786;p72">
              <a:extLst>
                <a:ext uri="{FF2B5EF4-FFF2-40B4-BE49-F238E27FC236}">
                  <a16:creationId xmlns:a16="http://schemas.microsoft.com/office/drawing/2014/main" id="{E58D5372-AD91-46D0-B870-28D57822DD75}"/>
                </a:ext>
              </a:extLst>
            </p:cNvPr>
            <p:cNvSpPr/>
            <p:nvPr/>
          </p:nvSpPr>
          <p:spPr>
            <a:xfrm>
              <a:off x="4604750" y="1270050"/>
              <a:ext cx="34800" cy="16700"/>
            </a:xfrm>
            <a:custGeom>
              <a:avLst/>
              <a:gdLst/>
              <a:ahLst/>
              <a:cxnLst/>
              <a:rect l="l" t="t" r="r" b="b"/>
              <a:pathLst>
                <a:path w="1392" h="668" extrusionOk="0">
                  <a:moveTo>
                    <a:pt x="691" y="1"/>
                  </a:moveTo>
                  <a:cubicBezTo>
                    <a:pt x="426" y="1"/>
                    <a:pt x="0" y="117"/>
                    <a:pt x="78" y="264"/>
                  </a:cubicBezTo>
                  <a:cubicBezTo>
                    <a:pt x="115" y="321"/>
                    <a:pt x="635" y="358"/>
                    <a:pt x="739" y="406"/>
                  </a:cubicBezTo>
                  <a:cubicBezTo>
                    <a:pt x="827" y="446"/>
                    <a:pt x="1144" y="667"/>
                    <a:pt x="1280" y="667"/>
                  </a:cubicBezTo>
                  <a:cubicBezTo>
                    <a:pt x="1305" y="667"/>
                    <a:pt x="1324" y="660"/>
                    <a:pt x="1335" y="642"/>
                  </a:cubicBezTo>
                  <a:cubicBezTo>
                    <a:pt x="1391" y="519"/>
                    <a:pt x="1032" y="75"/>
                    <a:pt x="834" y="18"/>
                  </a:cubicBezTo>
                  <a:cubicBezTo>
                    <a:pt x="798" y="6"/>
                    <a:pt x="748" y="1"/>
                    <a:pt x="691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787;p72">
              <a:extLst>
                <a:ext uri="{FF2B5EF4-FFF2-40B4-BE49-F238E27FC236}">
                  <a16:creationId xmlns:a16="http://schemas.microsoft.com/office/drawing/2014/main" id="{C9AE1849-72D7-47E1-AB1B-D55EDCEBA420}"/>
                </a:ext>
              </a:extLst>
            </p:cNvPr>
            <p:cNvSpPr/>
            <p:nvPr/>
          </p:nvSpPr>
          <p:spPr>
            <a:xfrm>
              <a:off x="4462800" y="1562975"/>
              <a:ext cx="6625" cy="8775"/>
            </a:xfrm>
            <a:custGeom>
              <a:avLst/>
              <a:gdLst/>
              <a:ahLst/>
              <a:cxnLst/>
              <a:rect l="l" t="t" r="r" b="b"/>
              <a:pathLst>
                <a:path w="265" h="351" extrusionOk="0">
                  <a:moveTo>
                    <a:pt x="138" y="1"/>
                  </a:moveTo>
                  <a:cubicBezTo>
                    <a:pt x="136" y="1"/>
                    <a:pt x="134" y="1"/>
                    <a:pt x="132" y="1"/>
                  </a:cubicBezTo>
                  <a:cubicBezTo>
                    <a:pt x="0" y="20"/>
                    <a:pt x="0" y="351"/>
                    <a:pt x="0" y="351"/>
                  </a:cubicBezTo>
                  <a:lnTo>
                    <a:pt x="255" y="351"/>
                  </a:lnTo>
                  <a:cubicBezTo>
                    <a:pt x="255" y="351"/>
                    <a:pt x="265" y="1"/>
                    <a:pt x="138" y="1"/>
                  </a:cubicBezTo>
                  <a:close/>
                </a:path>
              </a:pathLst>
            </a:custGeom>
            <a:solidFill>
              <a:srgbClr val="FFD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788;p72">
              <a:extLst>
                <a:ext uri="{FF2B5EF4-FFF2-40B4-BE49-F238E27FC236}">
                  <a16:creationId xmlns:a16="http://schemas.microsoft.com/office/drawing/2014/main" id="{7046B992-385E-4D56-B684-F361B5D6C919}"/>
                </a:ext>
              </a:extLst>
            </p:cNvPr>
            <p:cNvSpPr/>
            <p:nvPr/>
          </p:nvSpPr>
          <p:spPr>
            <a:xfrm>
              <a:off x="4469875" y="1562975"/>
              <a:ext cx="6650" cy="8775"/>
            </a:xfrm>
            <a:custGeom>
              <a:avLst/>
              <a:gdLst/>
              <a:ahLst/>
              <a:cxnLst/>
              <a:rect l="l" t="t" r="r" b="b"/>
              <a:pathLst>
                <a:path w="266" h="351" extrusionOk="0">
                  <a:moveTo>
                    <a:pt x="138" y="1"/>
                  </a:moveTo>
                  <a:cubicBezTo>
                    <a:pt x="136" y="1"/>
                    <a:pt x="135" y="1"/>
                    <a:pt x="133" y="1"/>
                  </a:cubicBezTo>
                  <a:cubicBezTo>
                    <a:pt x="1" y="20"/>
                    <a:pt x="1" y="351"/>
                    <a:pt x="1" y="351"/>
                  </a:cubicBezTo>
                  <a:lnTo>
                    <a:pt x="256" y="351"/>
                  </a:lnTo>
                  <a:cubicBezTo>
                    <a:pt x="256" y="351"/>
                    <a:pt x="265" y="1"/>
                    <a:pt x="138" y="1"/>
                  </a:cubicBezTo>
                  <a:close/>
                </a:path>
              </a:pathLst>
            </a:custGeom>
            <a:solidFill>
              <a:srgbClr val="FFD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789;p72">
              <a:extLst>
                <a:ext uri="{FF2B5EF4-FFF2-40B4-BE49-F238E27FC236}">
                  <a16:creationId xmlns:a16="http://schemas.microsoft.com/office/drawing/2014/main" id="{992D2832-E73D-4AFA-B2C7-C05B8B1F81E5}"/>
                </a:ext>
              </a:extLst>
            </p:cNvPr>
            <p:cNvSpPr/>
            <p:nvPr/>
          </p:nvSpPr>
          <p:spPr>
            <a:xfrm>
              <a:off x="4476250" y="1562975"/>
              <a:ext cx="6400" cy="8775"/>
            </a:xfrm>
            <a:custGeom>
              <a:avLst/>
              <a:gdLst/>
              <a:ahLst/>
              <a:cxnLst/>
              <a:rect l="l" t="t" r="r" b="b"/>
              <a:pathLst>
                <a:path w="256" h="351" extrusionOk="0">
                  <a:moveTo>
                    <a:pt x="129" y="1"/>
                  </a:moveTo>
                  <a:cubicBezTo>
                    <a:pt x="127" y="1"/>
                    <a:pt x="125" y="1"/>
                    <a:pt x="124" y="1"/>
                  </a:cubicBezTo>
                  <a:cubicBezTo>
                    <a:pt x="1" y="20"/>
                    <a:pt x="1" y="351"/>
                    <a:pt x="1" y="351"/>
                  </a:cubicBezTo>
                  <a:lnTo>
                    <a:pt x="247" y="351"/>
                  </a:lnTo>
                  <a:cubicBezTo>
                    <a:pt x="247" y="351"/>
                    <a:pt x="256" y="1"/>
                    <a:pt x="129" y="1"/>
                  </a:cubicBezTo>
                  <a:close/>
                </a:path>
              </a:pathLst>
            </a:custGeom>
            <a:solidFill>
              <a:srgbClr val="FFD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790;p72">
              <a:extLst>
                <a:ext uri="{FF2B5EF4-FFF2-40B4-BE49-F238E27FC236}">
                  <a16:creationId xmlns:a16="http://schemas.microsoft.com/office/drawing/2014/main" id="{649AC2FE-75EE-4AE2-B1D6-C0B59D99DA21}"/>
                </a:ext>
              </a:extLst>
            </p:cNvPr>
            <p:cNvSpPr/>
            <p:nvPr/>
          </p:nvSpPr>
          <p:spPr>
            <a:xfrm>
              <a:off x="4246125" y="1562975"/>
              <a:ext cx="6400" cy="8775"/>
            </a:xfrm>
            <a:custGeom>
              <a:avLst/>
              <a:gdLst/>
              <a:ahLst/>
              <a:cxnLst/>
              <a:rect l="l" t="t" r="r" b="b"/>
              <a:pathLst>
                <a:path w="256" h="351" extrusionOk="0">
                  <a:moveTo>
                    <a:pt x="129" y="1"/>
                  </a:moveTo>
                  <a:cubicBezTo>
                    <a:pt x="127" y="1"/>
                    <a:pt x="125" y="1"/>
                    <a:pt x="124" y="1"/>
                  </a:cubicBezTo>
                  <a:cubicBezTo>
                    <a:pt x="1" y="20"/>
                    <a:pt x="1" y="351"/>
                    <a:pt x="1" y="351"/>
                  </a:cubicBezTo>
                  <a:lnTo>
                    <a:pt x="247" y="351"/>
                  </a:lnTo>
                  <a:cubicBezTo>
                    <a:pt x="247" y="351"/>
                    <a:pt x="256" y="1"/>
                    <a:pt x="129" y="1"/>
                  </a:cubicBezTo>
                  <a:close/>
                </a:path>
              </a:pathLst>
            </a:custGeom>
            <a:solidFill>
              <a:srgbClr val="FFD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791;p72">
              <a:extLst>
                <a:ext uri="{FF2B5EF4-FFF2-40B4-BE49-F238E27FC236}">
                  <a16:creationId xmlns:a16="http://schemas.microsoft.com/office/drawing/2014/main" id="{5A387471-C64F-4483-B953-FFC0B1860322}"/>
                </a:ext>
              </a:extLst>
            </p:cNvPr>
            <p:cNvSpPr/>
            <p:nvPr/>
          </p:nvSpPr>
          <p:spPr>
            <a:xfrm>
              <a:off x="4253225" y="1562975"/>
              <a:ext cx="6400" cy="8775"/>
            </a:xfrm>
            <a:custGeom>
              <a:avLst/>
              <a:gdLst/>
              <a:ahLst/>
              <a:cxnLst/>
              <a:rect l="l" t="t" r="r" b="b"/>
              <a:pathLst>
                <a:path w="256" h="351" extrusionOk="0">
                  <a:moveTo>
                    <a:pt x="137" y="1"/>
                  </a:moveTo>
                  <a:cubicBezTo>
                    <a:pt x="136" y="1"/>
                    <a:pt x="134" y="1"/>
                    <a:pt x="133" y="1"/>
                  </a:cubicBezTo>
                  <a:cubicBezTo>
                    <a:pt x="0" y="20"/>
                    <a:pt x="0" y="351"/>
                    <a:pt x="0" y="351"/>
                  </a:cubicBezTo>
                  <a:lnTo>
                    <a:pt x="246" y="351"/>
                  </a:lnTo>
                  <a:cubicBezTo>
                    <a:pt x="246" y="351"/>
                    <a:pt x="255" y="1"/>
                    <a:pt x="137" y="1"/>
                  </a:cubicBezTo>
                  <a:close/>
                </a:path>
              </a:pathLst>
            </a:custGeom>
            <a:solidFill>
              <a:srgbClr val="FFD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792;p72">
              <a:extLst>
                <a:ext uri="{FF2B5EF4-FFF2-40B4-BE49-F238E27FC236}">
                  <a16:creationId xmlns:a16="http://schemas.microsoft.com/office/drawing/2014/main" id="{2CAD1A49-602D-411D-8755-D2CFE36E8E85}"/>
                </a:ext>
              </a:extLst>
            </p:cNvPr>
            <p:cNvSpPr/>
            <p:nvPr/>
          </p:nvSpPr>
          <p:spPr>
            <a:xfrm>
              <a:off x="4259375" y="1562975"/>
              <a:ext cx="6400" cy="8775"/>
            </a:xfrm>
            <a:custGeom>
              <a:avLst/>
              <a:gdLst/>
              <a:ahLst/>
              <a:cxnLst/>
              <a:rect l="l" t="t" r="r" b="b"/>
              <a:pathLst>
                <a:path w="256" h="351" extrusionOk="0">
                  <a:moveTo>
                    <a:pt x="137" y="1"/>
                  </a:moveTo>
                  <a:cubicBezTo>
                    <a:pt x="136" y="1"/>
                    <a:pt x="134" y="1"/>
                    <a:pt x="132" y="1"/>
                  </a:cubicBezTo>
                  <a:cubicBezTo>
                    <a:pt x="0" y="20"/>
                    <a:pt x="0" y="351"/>
                    <a:pt x="0" y="351"/>
                  </a:cubicBezTo>
                  <a:lnTo>
                    <a:pt x="246" y="351"/>
                  </a:lnTo>
                  <a:cubicBezTo>
                    <a:pt x="246" y="351"/>
                    <a:pt x="255" y="1"/>
                    <a:pt x="137" y="1"/>
                  </a:cubicBezTo>
                  <a:close/>
                </a:path>
              </a:pathLst>
            </a:custGeom>
            <a:solidFill>
              <a:srgbClr val="FFD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793;p72">
              <a:extLst>
                <a:ext uri="{FF2B5EF4-FFF2-40B4-BE49-F238E27FC236}">
                  <a16:creationId xmlns:a16="http://schemas.microsoft.com/office/drawing/2014/main" id="{DC23DB90-0885-4867-9518-DF813307B8F4}"/>
                </a:ext>
              </a:extLst>
            </p:cNvPr>
            <p:cNvSpPr/>
            <p:nvPr/>
          </p:nvSpPr>
          <p:spPr>
            <a:xfrm>
              <a:off x="4603850" y="1275225"/>
              <a:ext cx="33575" cy="12550"/>
            </a:xfrm>
            <a:custGeom>
              <a:avLst/>
              <a:gdLst/>
              <a:ahLst/>
              <a:cxnLst/>
              <a:rect l="l" t="t" r="r" b="b"/>
              <a:pathLst>
                <a:path w="1343" h="502" extrusionOk="0">
                  <a:moveTo>
                    <a:pt x="95" y="0"/>
                  </a:moveTo>
                  <a:lnTo>
                    <a:pt x="0" y="170"/>
                  </a:lnTo>
                  <a:cubicBezTo>
                    <a:pt x="0" y="170"/>
                    <a:pt x="766" y="189"/>
                    <a:pt x="1342" y="501"/>
                  </a:cubicBezTo>
                  <a:cubicBezTo>
                    <a:pt x="1342" y="501"/>
                    <a:pt x="1021" y="142"/>
                    <a:pt x="95" y="0"/>
                  </a:cubicBezTo>
                  <a:close/>
                </a:path>
              </a:pathLst>
            </a:custGeom>
            <a:solidFill>
              <a:srgbClr val="F296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794;p72">
              <a:extLst>
                <a:ext uri="{FF2B5EF4-FFF2-40B4-BE49-F238E27FC236}">
                  <a16:creationId xmlns:a16="http://schemas.microsoft.com/office/drawing/2014/main" id="{380CA99B-0D98-4333-9456-688A8C86EE5A}"/>
                </a:ext>
              </a:extLst>
            </p:cNvPr>
            <p:cNvSpPr/>
            <p:nvPr/>
          </p:nvSpPr>
          <p:spPr>
            <a:xfrm>
              <a:off x="4447200" y="1256800"/>
              <a:ext cx="31925" cy="76575"/>
            </a:xfrm>
            <a:custGeom>
              <a:avLst/>
              <a:gdLst/>
              <a:ahLst/>
              <a:cxnLst/>
              <a:rect l="l" t="t" r="r" b="b"/>
              <a:pathLst>
                <a:path w="1277" h="3063" extrusionOk="0">
                  <a:moveTo>
                    <a:pt x="1276" y="0"/>
                  </a:moveTo>
                  <a:lnTo>
                    <a:pt x="1276" y="0"/>
                  </a:lnTo>
                  <a:cubicBezTo>
                    <a:pt x="435" y="567"/>
                    <a:pt x="0" y="2089"/>
                    <a:pt x="237" y="3062"/>
                  </a:cubicBezTo>
                  <a:cubicBezTo>
                    <a:pt x="480" y="2285"/>
                    <a:pt x="1206" y="1304"/>
                    <a:pt x="1219" y="1304"/>
                  </a:cubicBezTo>
                  <a:cubicBezTo>
                    <a:pt x="1219" y="1304"/>
                    <a:pt x="1220" y="1304"/>
                    <a:pt x="1220" y="1304"/>
                  </a:cubicBezTo>
                  <a:lnTo>
                    <a:pt x="1276" y="0"/>
                  </a:ln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795;p72">
              <a:extLst>
                <a:ext uri="{FF2B5EF4-FFF2-40B4-BE49-F238E27FC236}">
                  <a16:creationId xmlns:a16="http://schemas.microsoft.com/office/drawing/2014/main" id="{86A2BE5C-C577-4A0C-A046-B46633D3D6D1}"/>
                </a:ext>
              </a:extLst>
            </p:cNvPr>
            <p:cNvSpPr/>
            <p:nvPr/>
          </p:nvSpPr>
          <p:spPr>
            <a:xfrm>
              <a:off x="4468450" y="1256325"/>
              <a:ext cx="24375" cy="80825"/>
            </a:xfrm>
            <a:custGeom>
              <a:avLst/>
              <a:gdLst/>
              <a:ahLst/>
              <a:cxnLst/>
              <a:rect l="l" t="t" r="r" b="b"/>
              <a:pathLst>
                <a:path w="975" h="3233" extrusionOk="0">
                  <a:moveTo>
                    <a:pt x="625" y="0"/>
                  </a:moveTo>
                  <a:cubicBezTo>
                    <a:pt x="1" y="804"/>
                    <a:pt x="48" y="2382"/>
                    <a:pt x="577" y="3232"/>
                  </a:cubicBezTo>
                  <a:cubicBezTo>
                    <a:pt x="577" y="2420"/>
                    <a:pt x="974" y="1248"/>
                    <a:pt x="974" y="1248"/>
                  </a:cubicBezTo>
                  <a:lnTo>
                    <a:pt x="625" y="0"/>
                  </a:ln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796;p72">
              <a:extLst>
                <a:ext uri="{FF2B5EF4-FFF2-40B4-BE49-F238E27FC236}">
                  <a16:creationId xmlns:a16="http://schemas.microsoft.com/office/drawing/2014/main" id="{14B6D1B1-C0AE-45D5-AC18-CB0EEC87FCBE}"/>
                </a:ext>
              </a:extLst>
            </p:cNvPr>
            <p:cNvSpPr/>
            <p:nvPr/>
          </p:nvSpPr>
          <p:spPr>
            <a:xfrm>
              <a:off x="4483825" y="1255375"/>
              <a:ext cx="34975" cy="76100"/>
            </a:xfrm>
            <a:custGeom>
              <a:avLst/>
              <a:gdLst/>
              <a:ahLst/>
              <a:cxnLst/>
              <a:rect l="l" t="t" r="r" b="b"/>
              <a:pathLst>
                <a:path w="1399" h="3044" extrusionOk="0">
                  <a:moveTo>
                    <a:pt x="312" y="0"/>
                  </a:moveTo>
                  <a:cubicBezTo>
                    <a:pt x="0" y="964"/>
                    <a:pt x="605" y="2429"/>
                    <a:pt x="1399" y="3044"/>
                  </a:cubicBezTo>
                  <a:cubicBezTo>
                    <a:pt x="1115" y="2287"/>
                    <a:pt x="1380" y="530"/>
                    <a:pt x="1380" y="520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797;p72">
              <a:extLst>
                <a:ext uri="{FF2B5EF4-FFF2-40B4-BE49-F238E27FC236}">
                  <a16:creationId xmlns:a16="http://schemas.microsoft.com/office/drawing/2014/main" id="{A03D1F56-93A1-42B1-8536-EC81A88CBC18}"/>
                </a:ext>
              </a:extLst>
            </p:cNvPr>
            <p:cNvSpPr/>
            <p:nvPr/>
          </p:nvSpPr>
          <p:spPr>
            <a:xfrm>
              <a:off x="4509325" y="1252300"/>
              <a:ext cx="34775" cy="76350"/>
            </a:xfrm>
            <a:custGeom>
              <a:avLst/>
              <a:gdLst/>
              <a:ahLst/>
              <a:cxnLst/>
              <a:rect l="l" t="t" r="r" b="b"/>
              <a:pathLst>
                <a:path w="1391" h="3054" extrusionOk="0">
                  <a:moveTo>
                    <a:pt x="303" y="1"/>
                  </a:moveTo>
                  <a:cubicBezTo>
                    <a:pt x="1" y="974"/>
                    <a:pt x="596" y="2439"/>
                    <a:pt x="1390" y="3053"/>
                  </a:cubicBezTo>
                  <a:cubicBezTo>
                    <a:pt x="1116" y="2297"/>
                    <a:pt x="1390" y="539"/>
                    <a:pt x="1381" y="520"/>
                  </a:cubicBezTo>
                  <a:lnTo>
                    <a:pt x="303" y="1"/>
                  </a:ln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798;p72">
              <a:extLst>
                <a:ext uri="{FF2B5EF4-FFF2-40B4-BE49-F238E27FC236}">
                  <a16:creationId xmlns:a16="http://schemas.microsoft.com/office/drawing/2014/main" id="{F5F4636E-89BD-44BB-B4A0-63F08A091D3F}"/>
                </a:ext>
              </a:extLst>
            </p:cNvPr>
            <p:cNvSpPr/>
            <p:nvPr/>
          </p:nvSpPr>
          <p:spPr>
            <a:xfrm>
              <a:off x="4553275" y="1223725"/>
              <a:ext cx="34750" cy="92875"/>
            </a:xfrm>
            <a:custGeom>
              <a:avLst/>
              <a:gdLst/>
              <a:ahLst/>
              <a:cxnLst/>
              <a:rect l="l" t="t" r="r" b="b"/>
              <a:pathLst>
                <a:path w="1390" h="3715" extrusionOk="0">
                  <a:moveTo>
                    <a:pt x="917" y="0"/>
                  </a:moveTo>
                  <a:lnTo>
                    <a:pt x="1" y="945"/>
                  </a:lnTo>
                  <a:lnTo>
                    <a:pt x="1" y="945"/>
                  </a:ln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1" y="945"/>
                    <a:pt x="1" y="945"/>
                  </a:cubicBezTo>
                  <a:lnTo>
                    <a:pt x="1" y="945"/>
                  </a:lnTo>
                  <a:lnTo>
                    <a:pt x="1" y="945"/>
                  </a:lnTo>
                  <a:cubicBezTo>
                    <a:pt x="5" y="950"/>
                    <a:pt x="615" y="2782"/>
                    <a:pt x="511" y="3714"/>
                  </a:cubicBezTo>
                  <a:cubicBezTo>
                    <a:pt x="1135" y="2769"/>
                    <a:pt x="1390" y="945"/>
                    <a:pt x="917" y="0"/>
                  </a:cubicBez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799;p72">
              <a:extLst>
                <a:ext uri="{FF2B5EF4-FFF2-40B4-BE49-F238E27FC236}">
                  <a16:creationId xmlns:a16="http://schemas.microsoft.com/office/drawing/2014/main" id="{01BB44A2-0BCF-4F69-BFD5-6A9B17BC0505}"/>
                </a:ext>
              </a:extLst>
            </p:cNvPr>
            <p:cNvSpPr/>
            <p:nvPr/>
          </p:nvSpPr>
          <p:spPr>
            <a:xfrm>
              <a:off x="4585425" y="1208125"/>
              <a:ext cx="28375" cy="46325"/>
            </a:xfrm>
            <a:custGeom>
              <a:avLst/>
              <a:gdLst/>
              <a:ahLst/>
              <a:cxnLst/>
              <a:rect l="l" t="t" r="r" b="b"/>
              <a:pathLst>
                <a:path w="1135" h="1853" extrusionOk="0">
                  <a:moveTo>
                    <a:pt x="1115" y="0"/>
                  </a:moveTo>
                  <a:lnTo>
                    <a:pt x="406" y="274"/>
                  </a:lnTo>
                  <a:cubicBezTo>
                    <a:pt x="388" y="284"/>
                    <a:pt x="274" y="1390"/>
                    <a:pt x="0" y="1853"/>
                  </a:cubicBezTo>
                  <a:cubicBezTo>
                    <a:pt x="558" y="1512"/>
                    <a:pt x="1134" y="615"/>
                    <a:pt x="1115" y="0"/>
                  </a:cubicBez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800;p72">
              <a:extLst>
                <a:ext uri="{FF2B5EF4-FFF2-40B4-BE49-F238E27FC236}">
                  <a16:creationId xmlns:a16="http://schemas.microsoft.com/office/drawing/2014/main" id="{9DD4C116-64F8-4BE1-B172-BC80D1A4D259}"/>
                </a:ext>
              </a:extLst>
            </p:cNvPr>
            <p:cNvSpPr/>
            <p:nvPr/>
          </p:nvSpPr>
          <p:spPr>
            <a:xfrm>
              <a:off x="4531775" y="1208600"/>
              <a:ext cx="39500" cy="95225"/>
            </a:xfrm>
            <a:custGeom>
              <a:avLst/>
              <a:gdLst/>
              <a:ahLst/>
              <a:cxnLst/>
              <a:rect l="l" t="t" r="r" b="b"/>
              <a:pathLst>
                <a:path w="1580" h="3809" extrusionOk="0">
                  <a:moveTo>
                    <a:pt x="568" y="0"/>
                  </a:moveTo>
                  <a:lnTo>
                    <a:pt x="568" y="0"/>
                  </a:lnTo>
                  <a:cubicBezTo>
                    <a:pt x="1" y="1040"/>
                    <a:pt x="256" y="2911"/>
                    <a:pt x="946" y="3809"/>
                  </a:cubicBezTo>
                  <a:cubicBezTo>
                    <a:pt x="832" y="2854"/>
                    <a:pt x="1579" y="870"/>
                    <a:pt x="1579" y="870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rgbClr val="D1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801;p72">
              <a:extLst>
                <a:ext uri="{FF2B5EF4-FFF2-40B4-BE49-F238E27FC236}">
                  <a16:creationId xmlns:a16="http://schemas.microsoft.com/office/drawing/2014/main" id="{A9D7AF57-0D52-4CD0-BE01-F83A21C7C7FC}"/>
                </a:ext>
              </a:extLst>
            </p:cNvPr>
            <p:cNvSpPr/>
            <p:nvPr/>
          </p:nvSpPr>
          <p:spPr>
            <a:xfrm>
              <a:off x="4553600" y="1225350"/>
              <a:ext cx="33725" cy="34775"/>
            </a:xfrm>
            <a:custGeom>
              <a:avLst/>
              <a:gdLst/>
              <a:ahLst/>
              <a:cxnLst/>
              <a:rect l="l" t="t" r="r" b="b"/>
              <a:pathLst>
                <a:path w="1349" h="1391" extrusionOk="0">
                  <a:moveTo>
                    <a:pt x="679" y="0"/>
                  </a:moveTo>
                  <a:cubicBezTo>
                    <a:pt x="575" y="0"/>
                    <a:pt x="471" y="33"/>
                    <a:pt x="375" y="115"/>
                  </a:cubicBezTo>
                  <a:cubicBezTo>
                    <a:pt x="1" y="442"/>
                    <a:pt x="285" y="1391"/>
                    <a:pt x="547" y="1391"/>
                  </a:cubicBezTo>
                  <a:cubicBezTo>
                    <a:pt x="550" y="1391"/>
                    <a:pt x="552" y="1391"/>
                    <a:pt x="555" y="1390"/>
                  </a:cubicBezTo>
                  <a:cubicBezTo>
                    <a:pt x="876" y="1362"/>
                    <a:pt x="1349" y="672"/>
                    <a:pt x="1320" y="464"/>
                  </a:cubicBezTo>
                  <a:cubicBezTo>
                    <a:pt x="1306" y="308"/>
                    <a:pt x="996" y="0"/>
                    <a:pt x="679" y="0"/>
                  </a:cubicBezTo>
                  <a:close/>
                </a:path>
              </a:pathLst>
            </a:custGeom>
            <a:solidFill>
              <a:srgbClr val="FFB5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802;p72">
              <a:extLst>
                <a:ext uri="{FF2B5EF4-FFF2-40B4-BE49-F238E27FC236}">
                  <a16:creationId xmlns:a16="http://schemas.microsoft.com/office/drawing/2014/main" id="{92DD7325-5613-4031-868F-FFF124835ED2}"/>
                </a:ext>
              </a:extLst>
            </p:cNvPr>
            <p:cNvSpPr/>
            <p:nvPr/>
          </p:nvSpPr>
          <p:spPr>
            <a:xfrm>
              <a:off x="4559475" y="1232150"/>
              <a:ext cx="24775" cy="23475"/>
            </a:xfrm>
            <a:custGeom>
              <a:avLst/>
              <a:gdLst/>
              <a:ahLst/>
              <a:cxnLst/>
              <a:rect l="l" t="t" r="r" b="b"/>
              <a:pathLst>
                <a:path w="991" h="939" extrusionOk="0">
                  <a:moveTo>
                    <a:pt x="490" y="0"/>
                  </a:moveTo>
                  <a:cubicBezTo>
                    <a:pt x="415" y="0"/>
                    <a:pt x="340" y="23"/>
                    <a:pt x="273" y="79"/>
                  </a:cubicBezTo>
                  <a:cubicBezTo>
                    <a:pt x="0" y="304"/>
                    <a:pt x="231" y="939"/>
                    <a:pt x="420" y="939"/>
                  </a:cubicBezTo>
                  <a:cubicBezTo>
                    <a:pt x="421" y="939"/>
                    <a:pt x="422" y="939"/>
                    <a:pt x="424" y="939"/>
                  </a:cubicBezTo>
                  <a:cubicBezTo>
                    <a:pt x="660" y="929"/>
                    <a:pt x="991" y="447"/>
                    <a:pt x="953" y="315"/>
                  </a:cubicBezTo>
                  <a:cubicBezTo>
                    <a:pt x="939" y="208"/>
                    <a:pt x="716" y="0"/>
                    <a:pt x="490" y="0"/>
                  </a:cubicBezTo>
                  <a:close/>
                </a:path>
              </a:pathLst>
            </a:custGeom>
            <a:solidFill>
              <a:srgbClr val="F48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803;p72">
              <a:extLst>
                <a:ext uri="{FF2B5EF4-FFF2-40B4-BE49-F238E27FC236}">
                  <a16:creationId xmlns:a16="http://schemas.microsoft.com/office/drawing/2014/main" id="{FB2CF847-9C89-4C66-B07C-EB578C577FB7}"/>
                </a:ext>
              </a:extLst>
            </p:cNvPr>
            <p:cNvSpPr/>
            <p:nvPr/>
          </p:nvSpPr>
          <p:spPr>
            <a:xfrm>
              <a:off x="4479325" y="1199425"/>
              <a:ext cx="94075" cy="45100"/>
            </a:xfrm>
            <a:custGeom>
              <a:avLst/>
              <a:gdLst/>
              <a:ahLst/>
              <a:cxnLst/>
              <a:rect l="l" t="t" r="r" b="b"/>
              <a:pathLst>
                <a:path w="3763" h="1804" extrusionOk="0">
                  <a:moveTo>
                    <a:pt x="3199" y="0"/>
                  </a:moveTo>
                  <a:cubicBezTo>
                    <a:pt x="1792" y="0"/>
                    <a:pt x="451" y="1145"/>
                    <a:pt x="1" y="1804"/>
                  </a:cubicBezTo>
                  <a:cubicBezTo>
                    <a:pt x="1466" y="679"/>
                    <a:pt x="2363" y="311"/>
                    <a:pt x="3762" y="65"/>
                  </a:cubicBezTo>
                  <a:cubicBezTo>
                    <a:pt x="3574" y="20"/>
                    <a:pt x="3386" y="0"/>
                    <a:pt x="3199" y="0"/>
                  </a:cubicBezTo>
                  <a:close/>
                </a:path>
              </a:pathLst>
            </a:custGeom>
            <a:solidFill>
              <a:srgbClr val="EF8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16" name="Google Shape;4016;p60"/>
          <p:cNvCxnSpPr>
            <a:cxnSpLocks/>
          </p:cNvCxnSpPr>
          <p:nvPr/>
        </p:nvCxnSpPr>
        <p:spPr>
          <a:xfrm>
            <a:off x="749794" y="2755660"/>
            <a:ext cx="7572939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8" name="Google Shape;4018;p60"/>
          <p:cNvSpPr txBox="1"/>
          <p:nvPr/>
        </p:nvSpPr>
        <p:spPr>
          <a:xfrm>
            <a:off x="0" y="3189108"/>
            <a:ext cx="2158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  <a:latin typeface="#9Slide05 VL Fadilla" pitchFamily="2" charset="0"/>
                <a:ea typeface="Lilita One"/>
                <a:cs typeface="Lilita One"/>
                <a:sym typeface="Lilita One"/>
              </a:rPr>
              <a:t>Khu safari</a:t>
            </a:r>
            <a:endParaRPr sz="2800">
              <a:solidFill>
                <a:schemeClr val="lt2"/>
              </a:solidFill>
              <a:latin typeface="#9Slide05 VL Fadilla" pitchFamily="2" charset="0"/>
              <a:ea typeface="Lilita One"/>
              <a:cs typeface="Lilita One"/>
              <a:sym typeface="Lilita One"/>
            </a:endParaRPr>
          </a:p>
        </p:txBody>
      </p:sp>
      <p:sp>
        <p:nvSpPr>
          <p:cNvPr id="4020" name="Google Shape;4020;p60"/>
          <p:cNvSpPr txBox="1"/>
          <p:nvPr/>
        </p:nvSpPr>
        <p:spPr>
          <a:xfrm>
            <a:off x="1807153" y="1724853"/>
            <a:ext cx="2158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  <a:latin typeface="#9Slide05 VL Fadilla" pitchFamily="2" charset="0"/>
                <a:ea typeface="Lilita One"/>
                <a:cs typeface="Lilita One"/>
                <a:sym typeface="Lilita One"/>
              </a:rPr>
              <a:t>Khu vườn thú</a:t>
            </a:r>
            <a:endParaRPr sz="2800">
              <a:solidFill>
                <a:schemeClr val="lt2"/>
              </a:solidFill>
              <a:latin typeface="#9Slide05 VL Fadilla" pitchFamily="2" charset="0"/>
              <a:ea typeface="Lilita One"/>
              <a:cs typeface="Lilita One"/>
              <a:sym typeface="Lilita One"/>
            </a:endParaRPr>
          </a:p>
        </p:txBody>
      </p:sp>
      <p:sp>
        <p:nvSpPr>
          <p:cNvPr id="4022" name="Google Shape;4022;p60"/>
          <p:cNvSpPr txBox="1"/>
          <p:nvPr/>
        </p:nvSpPr>
        <p:spPr>
          <a:xfrm>
            <a:off x="3606983" y="3118700"/>
            <a:ext cx="2158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  <a:latin typeface="#9Slide05 VL Fadilla" pitchFamily="2" charset="0"/>
                <a:ea typeface="Lilita One"/>
                <a:cs typeface="Lilita One"/>
                <a:sym typeface="Lilita One"/>
              </a:rPr>
              <a:t>Khu bò sát</a:t>
            </a:r>
            <a:endParaRPr sz="2800">
              <a:solidFill>
                <a:schemeClr val="lt2"/>
              </a:solidFill>
              <a:latin typeface="#9Slide05 VL Fadilla" pitchFamily="2" charset="0"/>
              <a:ea typeface="Lilita One"/>
              <a:cs typeface="Lilita One"/>
              <a:sym typeface="Lilita One"/>
            </a:endParaRPr>
          </a:p>
        </p:txBody>
      </p:sp>
      <p:sp>
        <p:nvSpPr>
          <p:cNvPr id="4024" name="Google Shape;4024;p60"/>
          <p:cNvSpPr txBox="1"/>
          <p:nvPr/>
        </p:nvSpPr>
        <p:spPr>
          <a:xfrm>
            <a:off x="5178649" y="1771960"/>
            <a:ext cx="238636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  <a:latin typeface="#9Slide05 VL Fadilla" pitchFamily="2" charset="0"/>
                <a:ea typeface="Lilita One"/>
                <a:cs typeface="Lilita One"/>
                <a:sym typeface="Lilita One"/>
              </a:rPr>
              <a:t>Khu chuồng chim</a:t>
            </a:r>
            <a:endParaRPr sz="2800">
              <a:solidFill>
                <a:schemeClr val="lt2"/>
              </a:solidFill>
              <a:latin typeface="#9Slide05 VL Fadilla" pitchFamily="2" charset="0"/>
              <a:ea typeface="Lilita One"/>
              <a:cs typeface="Lilita One"/>
              <a:sym typeface="Lilita One"/>
            </a:endParaRPr>
          </a:p>
        </p:txBody>
      </p:sp>
      <p:sp>
        <p:nvSpPr>
          <p:cNvPr id="4026" name="Google Shape;4026;p60"/>
          <p:cNvSpPr/>
          <p:nvPr/>
        </p:nvSpPr>
        <p:spPr>
          <a:xfrm>
            <a:off x="742323" y="2411560"/>
            <a:ext cx="688200" cy="6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7" name="Google Shape;4017;p60"/>
          <p:cNvSpPr txBox="1">
            <a:spLocks noGrp="1"/>
          </p:cNvSpPr>
          <p:nvPr>
            <p:ph type="title"/>
          </p:nvPr>
        </p:nvSpPr>
        <p:spPr>
          <a:xfrm>
            <a:off x="1441693" y="312079"/>
            <a:ext cx="7188150" cy="10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prstTxWarp prst="textWave1">
              <a:avLst>
                <a:gd name="adj1" fmla="val 12898"/>
                <a:gd name="adj2" fmla="val -114"/>
              </a:avLst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#9Slide05 SVNBeloved" pitchFamily="2" charset="0"/>
              </a:rPr>
              <a:t>Hành trình tham quan</a:t>
            </a:r>
            <a:endParaRPr sz="3600" b="1">
              <a:latin typeface="#9Slide05 SVNBeloved" pitchFamily="2" charset="0"/>
            </a:endParaRPr>
          </a:p>
        </p:txBody>
      </p:sp>
      <p:sp>
        <p:nvSpPr>
          <p:cNvPr id="4027" name="Google Shape;4027;p60"/>
          <p:cNvSpPr txBox="1">
            <a:spLocks noGrp="1"/>
          </p:cNvSpPr>
          <p:nvPr>
            <p:ph type="title" idx="4294967295"/>
          </p:nvPr>
        </p:nvSpPr>
        <p:spPr>
          <a:xfrm>
            <a:off x="683018" y="2540956"/>
            <a:ext cx="792163" cy="447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028" name="Google Shape;4028;p60"/>
          <p:cNvSpPr/>
          <p:nvPr/>
        </p:nvSpPr>
        <p:spPr>
          <a:xfrm>
            <a:off x="2542153" y="2411560"/>
            <a:ext cx="688200" cy="6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60"/>
          <p:cNvSpPr/>
          <p:nvPr/>
        </p:nvSpPr>
        <p:spPr>
          <a:xfrm>
            <a:off x="4341983" y="2411560"/>
            <a:ext cx="688200" cy="6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2" name="Google Shape;4032;p60"/>
          <p:cNvSpPr/>
          <p:nvPr/>
        </p:nvSpPr>
        <p:spPr>
          <a:xfrm>
            <a:off x="6141813" y="2411560"/>
            <a:ext cx="688200" cy="6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4032;p60">
            <a:extLst>
              <a:ext uri="{FF2B5EF4-FFF2-40B4-BE49-F238E27FC236}">
                <a16:creationId xmlns:a16="http://schemas.microsoft.com/office/drawing/2014/main" id="{D7DA0933-8C61-4631-B8B7-64BB95A42BCB}"/>
              </a:ext>
            </a:extLst>
          </p:cNvPr>
          <p:cNvSpPr/>
          <p:nvPr/>
        </p:nvSpPr>
        <p:spPr>
          <a:xfrm>
            <a:off x="7941643" y="2411560"/>
            <a:ext cx="688200" cy="688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033;p60">
            <a:extLst>
              <a:ext uri="{FF2B5EF4-FFF2-40B4-BE49-F238E27FC236}">
                <a16:creationId xmlns:a16="http://schemas.microsoft.com/office/drawing/2014/main" id="{55420866-C041-4A95-8C24-ACA74FE5C5F4}"/>
              </a:ext>
            </a:extLst>
          </p:cNvPr>
          <p:cNvSpPr txBox="1">
            <a:spLocks/>
          </p:cNvSpPr>
          <p:nvPr/>
        </p:nvSpPr>
        <p:spPr>
          <a:xfrm>
            <a:off x="7880217" y="2531860"/>
            <a:ext cx="792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ctr"/>
            <a:r>
              <a:rPr lang="en"/>
              <a:t>05</a:t>
            </a:r>
          </a:p>
        </p:txBody>
      </p:sp>
      <p:sp>
        <p:nvSpPr>
          <p:cNvPr id="24" name="Google Shape;4018;p60">
            <a:extLst>
              <a:ext uri="{FF2B5EF4-FFF2-40B4-BE49-F238E27FC236}">
                <a16:creationId xmlns:a16="http://schemas.microsoft.com/office/drawing/2014/main" id="{431D8A39-5235-407C-B887-2877699E402B}"/>
              </a:ext>
            </a:extLst>
          </p:cNvPr>
          <p:cNvSpPr txBox="1"/>
          <p:nvPr/>
        </p:nvSpPr>
        <p:spPr>
          <a:xfrm>
            <a:off x="6888397" y="3189108"/>
            <a:ext cx="246666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  <a:latin typeface="#9Slide05 VL Fadilla" pitchFamily="2" charset="0"/>
                <a:ea typeface="Lilita One"/>
                <a:cs typeface="Lilita One"/>
                <a:sym typeface="Lilita One"/>
              </a:rPr>
              <a:t>Khu linh trường</a:t>
            </a:r>
            <a:endParaRPr sz="2800">
              <a:solidFill>
                <a:schemeClr val="lt2"/>
              </a:solidFill>
              <a:latin typeface="#9Slide05 VL Fadilla" pitchFamily="2" charset="0"/>
              <a:ea typeface="Lilita One"/>
              <a:cs typeface="Lilita One"/>
              <a:sym typeface="Lilita On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880E54-DCE7-48D6-B184-9BE9AA57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550" y="10893"/>
            <a:ext cx="2571750" cy="2571750"/>
          </a:xfrm>
          <a:prstGeom prst="rect">
            <a:avLst/>
          </a:prstGeom>
        </p:spPr>
      </p:pic>
      <p:sp>
        <p:nvSpPr>
          <p:cNvPr id="4029" name="Google Shape;4029;p60"/>
          <p:cNvSpPr txBox="1">
            <a:spLocks noGrp="1"/>
          </p:cNvSpPr>
          <p:nvPr>
            <p:ph type="title" idx="4294967295"/>
          </p:nvPr>
        </p:nvSpPr>
        <p:spPr>
          <a:xfrm>
            <a:off x="2471690" y="2508250"/>
            <a:ext cx="792163" cy="447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033" name="Google Shape;4033;p60"/>
          <p:cNvSpPr txBox="1">
            <a:spLocks noGrp="1"/>
          </p:cNvSpPr>
          <p:nvPr>
            <p:ph type="title" idx="4294967295"/>
          </p:nvPr>
        </p:nvSpPr>
        <p:spPr>
          <a:xfrm>
            <a:off x="6089832" y="2552023"/>
            <a:ext cx="792162" cy="447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031" name="Google Shape;4031;p60"/>
          <p:cNvSpPr txBox="1">
            <a:spLocks noGrp="1"/>
          </p:cNvSpPr>
          <p:nvPr>
            <p:ph type="title" idx="4294967295"/>
          </p:nvPr>
        </p:nvSpPr>
        <p:spPr>
          <a:xfrm>
            <a:off x="4260362" y="2525860"/>
            <a:ext cx="792162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6CCF7-E19F-4056-BF3D-FFC580B93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183" y="2813829"/>
            <a:ext cx="2804904" cy="2804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8" grpId="0"/>
      <p:bldP spid="4020" grpId="0"/>
      <p:bldP spid="4022" grpId="0"/>
      <p:bldP spid="4024" grpId="0"/>
      <p:bldP spid="4026" grpId="0" animBg="1"/>
      <p:bldP spid="4027" grpId="0"/>
      <p:bldP spid="4028" grpId="0" animBg="1"/>
      <p:bldP spid="4030" grpId="0" animBg="1"/>
      <p:bldP spid="4032" grpId="0" animBg="1"/>
      <p:bldP spid="21" grpId="0" animBg="1"/>
      <p:bldP spid="22" grpId="0"/>
      <p:bldP spid="24" grpId="0"/>
      <p:bldP spid="4029" grpId="0"/>
      <p:bldP spid="4033" grpId="0"/>
      <p:bldP spid="40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41"/>
          <p:cNvSpPr/>
          <p:nvPr/>
        </p:nvSpPr>
        <p:spPr>
          <a:xfrm>
            <a:off x="995025" y="570301"/>
            <a:ext cx="1283100" cy="128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1"/>
          <p:cNvSpPr txBox="1">
            <a:spLocks noGrp="1"/>
          </p:cNvSpPr>
          <p:nvPr>
            <p:ph type="title"/>
          </p:nvPr>
        </p:nvSpPr>
        <p:spPr>
          <a:xfrm>
            <a:off x="391300" y="1932398"/>
            <a:ext cx="4142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3 Ralewayv4020 Black" panose="00000A00000000000000" pitchFamily="2" charset="0"/>
              </a:rPr>
              <a:t>Khám phá </a:t>
            </a:r>
            <a:r>
              <a:rPr lang="en">
                <a:solidFill>
                  <a:srgbClr val="00B050"/>
                </a:solidFill>
                <a:latin typeface="#9Slide03 Ralewayv4020 Black" panose="00000A00000000000000" pitchFamily="2" charset="0"/>
              </a:rPr>
              <a:t>Khu safari </a:t>
            </a:r>
            <a:endParaRPr>
              <a:solidFill>
                <a:srgbClr val="00B050"/>
              </a:solidFill>
              <a:latin typeface="#9Slide03 Ralewayv4020 Black" panose="00000A00000000000000" pitchFamily="2" charset="0"/>
            </a:endParaRPr>
          </a:p>
        </p:txBody>
      </p:sp>
      <p:sp>
        <p:nvSpPr>
          <p:cNvPr id="1704" name="Google Shape;1704;p41"/>
          <p:cNvSpPr txBox="1">
            <a:spLocks noGrp="1"/>
          </p:cNvSpPr>
          <p:nvPr>
            <p:ph type="title" idx="2"/>
          </p:nvPr>
        </p:nvSpPr>
        <p:spPr>
          <a:xfrm>
            <a:off x="1067913" y="796975"/>
            <a:ext cx="1137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CB775-3169-4BCE-AB29-C4B9D6E0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228" y="0"/>
            <a:ext cx="5883048" cy="4264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007EF5-534C-4CCE-97FD-36120DCE9BF4}"/>
              </a:ext>
            </a:extLst>
          </p:cNvPr>
          <p:cNvSpPr txBox="1"/>
          <p:nvPr/>
        </p:nvSpPr>
        <p:spPr>
          <a:xfrm>
            <a:off x="4980504" y="2639354"/>
            <a:ext cx="2032618" cy="4302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spc="480">
                <a:solidFill>
                  <a:schemeClr val="accent1">
                    <a:lumMod val="20000"/>
                    <a:lumOff val="80000"/>
                  </a:schemeClr>
                </a:solidFill>
                <a:latin typeface="LNTH-Candy Love FREE" panose="02000506000000020004" pitchFamily="2" charset="0"/>
              </a:rPr>
              <a:t>SAFARI</a:t>
            </a:r>
          </a:p>
        </p:txBody>
      </p:sp>
      <p:pic>
        <p:nvPicPr>
          <p:cNvPr id="1026" name="Picture 2" descr="School Bus Drawing png download - 940*788 - Free Transparent Cartoon png  Download. - CleanPNG / KissPNG">
            <a:extLst>
              <a:ext uri="{FF2B5EF4-FFF2-40B4-BE49-F238E27FC236}">
                <a16:creationId xmlns:a16="http://schemas.microsoft.com/office/drawing/2014/main" id="{3CE1B444-ACF4-4B7D-A485-1A56B273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00" r="95444">
                        <a14:foregroundMark x1="7556" y1="57895" x2="5889" y2="71711"/>
                        <a14:foregroundMark x1="3111" y1="70658" x2="2111" y2="75658"/>
                        <a14:foregroundMark x1="24000" y1="39868" x2="22444" y2="49474"/>
                        <a14:foregroundMark x1="91000" y1="33158" x2="93444" y2="35526"/>
                        <a14:foregroundMark x1="94111" y1="38684" x2="95444" y2="73816"/>
                        <a14:foregroundMark x1="73889" y1="73684" x2="81000" y2="76053"/>
                        <a14:foregroundMark x1="16222" y1="73289" x2="25222" y2="78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83558" y="2426509"/>
            <a:ext cx="3714436" cy="31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0.58559 0.001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" grpId="0" animBg="1"/>
      <p:bldP spid="1703" grpId="0"/>
      <p:bldP spid="17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2C089-4046-4A36-80BC-A3E062062B30}"/>
              </a:ext>
            </a:extLst>
          </p:cNvPr>
          <p:cNvSpPr/>
          <p:nvPr/>
        </p:nvSpPr>
        <p:spPr>
          <a:xfrm>
            <a:off x="595993" y="122605"/>
            <a:ext cx="792833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605351" y="62687"/>
            <a:ext cx="799559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latin typeface="#9Slide05 Atlantika" pitchFamily="2" charset="0"/>
              </a:rPr>
              <a:t>Thử thách</a:t>
            </a:r>
            <a:r>
              <a:rPr lang="en" sz="4000">
                <a:latin typeface="#9Slide05 Atlantika" pitchFamily="2" charset="0"/>
              </a:rPr>
              <a:t>: Viết các số sau dưới dạng phân số thập phân</a:t>
            </a:r>
            <a:endParaRPr sz="4000">
              <a:latin typeface="#9Slide05 Atlantika" pitchFamily="2" charset="0"/>
            </a:endParaRPr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A43BF6-7AC9-4648-A93F-BCEA4C8908EF}"/>
              </a:ext>
            </a:extLst>
          </p:cNvPr>
          <p:cNvGrpSpPr/>
          <p:nvPr/>
        </p:nvGrpSpPr>
        <p:grpSpPr>
          <a:xfrm>
            <a:off x="363973" y="1518364"/>
            <a:ext cx="5032958" cy="3009880"/>
            <a:chOff x="363973" y="1518364"/>
            <a:chExt cx="5032958" cy="3009880"/>
          </a:xfrm>
        </p:grpSpPr>
        <p:pic>
          <p:nvPicPr>
            <p:cNvPr id="1157" name="Picture 1156">
              <a:extLst>
                <a:ext uri="{FF2B5EF4-FFF2-40B4-BE49-F238E27FC236}">
                  <a16:creationId xmlns:a16="http://schemas.microsoft.com/office/drawing/2014/main" id="{52788871-87FC-412B-AC20-6B07B481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973" y="1518364"/>
              <a:ext cx="5032958" cy="30098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8D9DFA-5AC5-4920-9038-69BD4BA08858}"/>
                </a:ext>
              </a:extLst>
            </p:cNvPr>
            <p:cNvSpPr txBox="1"/>
            <p:nvPr/>
          </p:nvSpPr>
          <p:spPr>
            <a:xfrm>
              <a:off x="1535448" y="3164493"/>
              <a:ext cx="3608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rgbClr val="13914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7816B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39B3C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1,5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F1105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9,347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58F0931-4FFF-4C3F-82C1-0413F2F3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6631" y="2360071"/>
              <a:ext cx="729343" cy="80442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09C756-2253-4595-A4E1-693B8FE3B255}"/>
              </a:ext>
            </a:extLst>
          </p:cNvPr>
          <p:cNvGrpSpPr/>
          <p:nvPr/>
        </p:nvGrpSpPr>
        <p:grpSpPr>
          <a:xfrm>
            <a:off x="4392386" y="1518362"/>
            <a:ext cx="5348910" cy="3009880"/>
            <a:chOff x="4392386" y="1518362"/>
            <a:chExt cx="5348910" cy="3009880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E4718C23-B7C2-46F8-9584-CFBF23D5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386" y="1518362"/>
              <a:ext cx="5032958" cy="300988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C63EFC1-C009-4323-B898-FD0E41657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22467" y="2360071"/>
              <a:ext cx="552581" cy="7635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579078A6-AC72-4466-A6ED-86FF3BD241B6}"/>
                    </a:ext>
                  </a:extLst>
                </p:cNvPr>
                <p:cNvSpPr txBox="1"/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endParaRPr lang="en-US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579078A6-AC72-4466-A6ED-86FF3BD241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blipFill>
                  <a:blip r:embed="rId10"/>
                  <a:stretch>
                    <a:fillRect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5" name="Google Shape;2445;p54"/>
          <p:cNvGrpSpPr/>
          <p:nvPr/>
        </p:nvGrpSpPr>
        <p:grpSpPr>
          <a:xfrm>
            <a:off x="6737885" y="2428003"/>
            <a:ext cx="5338293" cy="2780002"/>
            <a:chOff x="6737885" y="2275603"/>
            <a:chExt cx="5338293" cy="2780002"/>
          </a:xfrm>
        </p:grpSpPr>
        <p:grpSp>
          <p:nvGrpSpPr>
            <p:cNvPr id="2446" name="Google Shape;2446;p54"/>
            <p:cNvGrpSpPr/>
            <p:nvPr/>
          </p:nvGrpSpPr>
          <p:grpSpPr>
            <a:xfrm flipH="1">
              <a:off x="8378004" y="3858842"/>
              <a:ext cx="733996" cy="551903"/>
              <a:chOff x="3005133" y="3226715"/>
              <a:chExt cx="454965" cy="342096"/>
            </a:xfrm>
          </p:grpSpPr>
          <p:sp>
            <p:nvSpPr>
              <p:cNvPr id="2447" name="Google Shape;2447;p54"/>
              <p:cNvSpPr/>
              <p:nvPr/>
            </p:nvSpPr>
            <p:spPr>
              <a:xfrm>
                <a:off x="3191462" y="3340657"/>
                <a:ext cx="268636" cy="228153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702" extrusionOk="0">
                    <a:moveTo>
                      <a:pt x="2004" y="1"/>
                    </a:moveTo>
                    <a:cubicBezTo>
                      <a:pt x="1767" y="256"/>
                      <a:pt x="1399" y="1059"/>
                      <a:pt x="1399" y="1059"/>
                    </a:cubicBezTo>
                    <a:cubicBezTo>
                      <a:pt x="1474" y="804"/>
                      <a:pt x="1323" y="360"/>
                      <a:pt x="1323" y="360"/>
                    </a:cubicBezTo>
                    <a:cubicBezTo>
                      <a:pt x="1323" y="690"/>
                      <a:pt x="1059" y="1201"/>
                      <a:pt x="1059" y="1201"/>
                    </a:cubicBezTo>
                    <a:cubicBezTo>
                      <a:pt x="1163" y="709"/>
                      <a:pt x="1011" y="67"/>
                      <a:pt x="1011" y="67"/>
                    </a:cubicBezTo>
                    <a:cubicBezTo>
                      <a:pt x="1011" y="511"/>
                      <a:pt x="699" y="1087"/>
                      <a:pt x="699" y="1087"/>
                    </a:cubicBezTo>
                    <a:cubicBezTo>
                      <a:pt x="747" y="691"/>
                      <a:pt x="548" y="379"/>
                      <a:pt x="548" y="379"/>
                    </a:cubicBezTo>
                    <a:lnTo>
                      <a:pt x="548" y="379"/>
                    </a:lnTo>
                    <a:cubicBezTo>
                      <a:pt x="633" y="757"/>
                      <a:pt x="350" y="1456"/>
                      <a:pt x="350" y="1456"/>
                    </a:cubicBezTo>
                    <a:cubicBezTo>
                      <a:pt x="406" y="1314"/>
                      <a:pt x="378" y="946"/>
                      <a:pt x="378" y="946"/>
                    </a:cubicBezTo>
                    <a:lnTo>
                      <a:pt x="378" y="946"/>
                    </a:lnTo>
                    <a:cubicBezTo>
                      <a:pt x="284" y="1352"/>
                      <a:pt x="0" y="1692"/>
                      <a:pt x="0" y="1692"/>
                    </a:cubicBezTo>
                    <a:lnTo>
                      <a:pt x="1673" y="1702"/>
                    </a:lnTo>
                    <a:cubicBezTo>
                      <a:pt x="1588" y="1069"/>
                      <a:pt x="2004" y="1"/>
                      <a:pt x="20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54"/>
              <p:cNvSpPr/>
              <p:nvPr/>
            </p:nvSpPr>
            <p:spPr>
              <a:xfrm>
                <a:off x="3005133" y="3226715"/>
                <a:ext cx="296653" cy="342096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552" extrusionOk="0">
                    <a:moveTo>
                      <a:pt x="2212" y="0"/>
                    </a:moveTo>
                    <a:cubicBezTo>
                      <a:pt x="1957" y="369"/>
                      <a:pt x="1551" y="1588"/>
                      <a:pt x="1551" y="1588"/>
                    </a:cubicBezTo>
                    <a:cubicBezTo>
                      <a:pt x="1626" y="1219"/>
                      <a:pt x="1466" y="539"/>
                      <a:pt x="1466" y="539"/>
                    </a:cubicBezTo>
                    <a:cubicBezTo>
                      <a:pt x="1466" y="1040"/>
                      <a:pt x="1154" y="1796"/>
                      <a:pt x="1154" y="1796"/>
                    </a:cubicBezTo>
                    <a:cubicBezTo>
                      <a:pt x="1267" y="1068"/>
                      <a:pt x="1116" y="95"/>
                      <a:pt x="1116" y="95"/>
                    </a:cubicBezTo>
                    <a:cubicBezTo>
                      <a:pt x="1116" y="775"/>
                      <a:pt x="776" y="1635"/>
                      <a:pt x="776" y="1635"/>
                    </a:cubicBezTo>
                    <a:cubicBezTo>
                      <a:pt x="823" y="1040"/>
                      <a:pt x="606" y="586"/>
                      <a:pt x="606" y="586"/>
                    </a:cubicBezTo>
                    <a:lnTo>
                      <a:pt x="606" y="586"/>
                    </a:lnTo>
                    <a:cubicBezTo>
                      <a:pt x="700" y="1162"/>
                      <a:pt x="379" y="2193"/>
                      <a:pt x="379" y="2193"/>
                    </a:cubicBezTo>
                    <a:cubicBezTo>
                      <a:pt x="436" y="1975"/>
                      <a:pt x="417" y="1437"/>
                      <a:pt x="417" y="1437"/>
                    </a:cubicBezTo>
                    <a:lnTo>
                      <a:pt x="417" y="1437"/>
                    </a:lnTo>
                    <a:cubicBezTo>
                      <a:pt x="313" y="2022"/>
                      <a:pt x="1" y="2542"/>
                      <a:pt x="1" y="2542"/>
                    </a:cubicBezTo>
                    <a:lnTo>
                      <a:pt x="1844" y="2552"/>
                    </a:lnTo>
                    <a:cubicBezTo>
                      <a:pt x="1759" y="1607"/>
                      <a:pt x="2212" y="0"/>
                      <a:pt x="22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49" name="Google Shape;2449;p54"/>
            <p:cNvSpPr/>
            <p:nvPr/>
          </p:nvSpPr>
          <p:spPr>
            <a:xfrm>
              <a:off x="7359120" y="4116399"/>
              <a:ext cx="805144" cy="769428"/>
            </a:xfrm>
            <a:custGeom>
              <a:avLst/>
              <a:gdLst/>
              <a:ahLst/>
              <a:cxnLst/>
              <a:rect l="l" t="t" r="r" b="b"/>
              <a:pathLst>
                <a:path w="2997" h="2864" extrusionOk="0">
                  <a:moveTo>
                    <a:pt x="1182" y="0"/>
                  </a:moveTo>
                  <a:lnTo>
                    <a:pt x="1182" y="0"/>
                  </a:lnTo>
                  <a:cubicBezTo>
                    <a:pt x="1181" y="0"/>
                    <a:pt x="870" y="444"/>
                    <a:pt x="1059" y="1493"/>
                  </a:cubicBezTo>
                  <a:cubicBezTo>
                    <a:pt x="1059" y="1493"/>
                    <a:pt x="501" y="388"/>
                    <a:pt x="0" y="331"/>
                  </a:cubicBezTo>
                  <a:lnTo>
                    <a:pt x="0" y="331"/>
                  </a:lnTo>
                  <a:cubicBezTo>
                    <a:pt x="0" y="331"/>
                    <a:pt x="529" y="917"/>
                    <a:pt x="662" y="2089"/>
                  </a:cubicBezTo>
                  <a:cubicBezTo>
                    <a:pt x="662" y="2089"/>
                    <a:pt x="303" y="1569"/>
                    <a:pt x="19" y="1370"/>
                  </a:cubicBezTo>
                  <a:lnTo>
                    <a:pt x="19" y="1370"/>
                  </a:lnTo>
                  <a:cubicBezTo>
                    <a:pt x="19" y="1370"/>
                    <a:pt x="199" y="1985"/>
                    <a:pt x="76" y="2864"/>
                  </a:cubicBezTo>
                  <a:lnTo>
                    <a:pt x="2231" y="2864"/>
                  </a:lnTo>
                  <a:cubicBezTo>
                    <a:pt x="2231" y="2864"/>
                    <a:pt x="2457" y="2079"/>
                    <a:pt x="2996" y="1446"/>
                  </a:cubicBezTo>
                  <a:cubicBezTo>
                    <a:pt x="2996" y="1445"/>
                    <a:pt x="2993" y="1444"/>
                    <a:pt x="2987" y="1444"/>
                  </a:cubicBezTo>
                  <a:cubicBezTo>
                    <a:pt x="2917" y="1444"/>
                    <a:pt x="2431" y="1559"/>
                    <a:pt x="2221" y="1909"/>
                  </a:cubicBezTo>
                  <a:cubicBezTo>
                    <a:pt x="2221" y="1909"/>
                    <a:pt x="2325" y="1087"/>
                    <a:pt x="2514" y="681"/>
                  </a:cubicBezTo>
                  <a:lnTo>
                    <a:pt x="2514" y="681"/>
                  </a:lnTo>
                  <a:cubicBezTo>
                    <a:pt x="2514" y="681"/>
                    <a:pt x="2051" y="1002"/>
                    <a:pt x="1900" y="1522"/>
                  </a:cubicBezTo>
                  <a:cubicBezTo>
                    <a:pt x="1900" y="1522"/>
                    <a:pt x="1767" y="501"/>
                    <a:pt x="1560" y="217"/>
                  </a:cubicBezTo>
                  <a:lnTo>
                    <a:pt x="1560" y="217"/>
                  </a:lnTo>
                  <a:cubicBezTo>
                    <a:pt x="1560" y="218"/>
                    <a:pt x="1663" y="964"/>
                    <a:pt x="1493" y="1342"/>
                  </a:cubicBezTo>
                  <a:cubicBezTo>
                    <a:pt x="1493" y="1342"/>
                    <a:pt x="1049" y="577"/>
                    <a:pt x="1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4"/>
            <p:cNvSpPr/>
            <p:nvPr/>
          </p:nvSpPr>
          <p:spPr>
            <a:xfrm>
              <a:off x="7097450" y="4232996"/>
              <a:ext cx="670550" cy="647727"/>
            </a:xfrm>
            <a:custGeom>
              <a:avLst/>
              <a:gdLst/>
              <a:ahLst/>
              <a:cxnLst/>
              <a:rect l="l" t="t" r="r" b="b"/>
              <a:pathLst>
                <a:path w="2496" h="2411" extrusionOk="0">
                  <a:moveTo>
                    <a:pt x="1" y="1"/>
                  </a:moveTo>
                  <a:cubicBezTo>
                    <a:pt x="1" y="1"/>
                    <a:pt x="521" y="1522"/>
                    <a:pt x="417" y="2411"/>
                  </a:cubicBezTo>
                  <a:lnTo>
                    <a:pt x="2496" y="2411"/>
                  </a:lnTo>
                  <a:cubicBezTo>
                    <a:pt x="2496" y="2411"/>
                    <a:pt x="2137" y="1919"/>
                    <a:pt x="2023" y="1352"/>
                  </a:cubicBezTo>
                  <a:lnTo>
                    <a:pt x="2023" y="1352"/>
                  </a:lnTo>
                  <a:cubicBezTo>
                    <a:pt x="2023" y="1352"/>
                    <a:pt x="2004" y="1863"/>
                    <a:pt x="2070" y="2070"/>
                  </a:cubicBezTo>
                  <a:cubicBezTo>
                    <a:pt x="2070" y="2070"/>
                    <a:pt x="1721" y="1088"/>
                    <a:pt x="1825" y="539"/>
                  </a:cubicBezTo>
                  <a:lnTo>
                    <a:pt x="1825" y="539"/>
                  </a:lnTo>
                  <a:cubicBezTo>
                    <a:pt x="1825" y="540"/>
                    <a:pt x="1560" y="984"/>
                    <a:pt x="1626" y="1551"/>
                  </a:cubicBezTo>
                  <a:cubicBezTo>
                    <a:pt x="1626" y="1551"/>
                    <a:pt x="1248" y="738"/>
                    <a:pt x="1248" y="95"/>
                  </a:cubicBezTo>
                  <a:cubicBezTo>
                    <a:pt x="1248" y="95"/>
                    <a:pt x="1059" y="1012"/>
                    <a:pt x="1182" y="1702"/>
                  </a:cubicBezTo>
                  <a:cubicBezTo>
                    <a:pt x="1182" y="1702"/>
                    <a:pt x="842" y="984"/>
                    <a:pt x="842" y="511"/>
                  </a:cubicBezTo>
                  <a:cubicBezTo>
                    <a:pt x="842" y="511"/>
                    <a:pt x="653" y="1144"/>
                    <a:pt x="747" y="1503"/>
                  </a:cubicBezTo>
                  <a:cubicBezTo>
                    <a:pt x="747" y="1503"/>
                    <a:pt x="284" y="3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4"/>
            <p:cNvSpPr/>
            <p:nvPr/>
          </p:nvSpPr>
          <p:spPr>
            <a:xfrm>
              <a:off x="7877086" y="4497085"/>
              <a:ext cx="553688" cy="383639"/>
            </a:xfrm>
            <a:custGeom>
              <a:avLst/>
              <a:gdLst/>
              <a:ahLst/>
              <a:cxnLst/>
              <a:rect l="l" t="t" r="r" b="b"/>
              <a:pathLst>
                <a:path w="2061" h="1428" extrusionOk="0">
                  <a:moveTo>
                    <a:pt x="123" y="1"/>
                  </a:moveTo>
                  <a:cubicBezTo>
                    <a:pt x="123" y="1"/>
                    <a:pt x="303" y="898"/>
                    <a:pt x="0" y="1428"/>
                  </a:cubicBezTo>
                  <a:lnTo>
                    <a:pt x="2060" y="1428"/>
                  </a:lnTo>
                  <a:cubicBezTo>
                    <a:pt x="2060" y="1428"/>
                    <a:pt x="1824" y="1135"/>
                    <a:pt x="1834" y="804"/>
                  </a:cubicBezTo>
                  <a:lnTo>
                    <a:pt x="1834" y="804"/>
                  </a:lnTo>
                  <a:cubicBezTo>
                    <a:pt x="1833" y="804"/>
                    <a:pt x="1694" y="1101"/>
                    <a:pt x="1719" y="1226"/>
                  </a:cubicBezTo>
                  <a:lnTo>
                    <a:pt x="1719" y="1226"/>
                  </a:lnTo>
                  <a:cubicBezTo>
                    <a:pt x="1709" y="1176"/>
                    <a:pt x="1598" y="620"/>
                    <a:pt x="1815" y="322"/>
                  </a:cubicBezTo>
                  <a:lnTo>
                    <a:pt x="1815" y="322"/>
                  </a:lnTo>
                  <a:cubicBezTo>
                    <a:pt x="1815" y="322"/>
                    <a:pt x="1456" y="577"/>
                    <a:pt x="1389" y="908"/>
                  </a:cubicBezTo>
                  <a:cubicBezTo>
                    <a:pt x="1389" y="908"/>
                    <a:pt x="1200" y="426"/>
                    <a:pt x="1342" y="48"/>
                  </a:cubicBezTo>
                  <a:lnTo>
                    <a:pt x="1342" y="48"/>
                  </a:lnTo>
                  <a:cubicBezTo>
                    <a:pt x="1342" y="48"/>
                    <a:pt x="955" y="587"/>
                    <a:pt x="917" y="1002"/>
                  </a:cubicBezTo>
                  <a:cubicBezTo>
                    <a:pt x="917" y="1002"/>
                    <a:pt x="737" y="577"/>
                    <a:pt x="851" y="294"/>
                  </a:cubicBezTo>
                  <a:lnTo>
                    <a:pt x="851" y="294"/>
                  </a:lnTo>
                  <a:cubicBezTo>
                    <a:pt x="851" y="294"/>
                    <a:pt x="520" y="672"/>
                    <a:pt x="529" y="880"/>
                  </a:cubicBezTo>
                  <a:cubicBezTo>
                    <a:pt x="529" y="880"/>
                    <a:pt x="340" y="209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4"/>
            <p:cNvSpPr/>
            <p:nvPr/>
          </p:nvSpPr>
          <p:spPr>
            <a:xfrm flipH="1">
              <a:off x="7911019" y="2371715"/>
              <a:ext cx="178405" cy="297129"/>
            </a:xfrm>
            <a:custGeom>
              <a:avLst/>
              <a:gdLst/>
              <a:ahLst/>
              <a:cxnLst/>
              <a:rect l="l" t="t" r="r" b="b"/>
              <a:pathLst>
                <a:path w="568" h="946" extrusionOk="0">
                  <a:moveTo>
                    <a:pt x="358" y="0"/>
                  </a:moveTo>
                  <a:cubicBezTo>
                    <a:pt x="235" y="0"/>
                    <a:pt x="72" y="59"/>
                    <a:pt x="0" y="341"/>
                  </a:cubicBezTo>
                  <a:lnTo>
                    <a:pt x="340" y="946"/>
                  </a:lnTo>
                  <a:cubicBezTo>
                    <a:pt x="406" y="766"/>
                    <a:pt x="567" y="294"/>
                    <a:pt x="510" y="29"/>
                  </a:cubicBezTo>
                  <a:cubicBezTo>
                    <a:pt x="510" y="29"/>
                    <a:pt x="444" y="0"/>
                    <a:pt x="358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4"/>
            <p:cNvSpPr/>
            <p:nvPr/>
          </p:nvSpPr>
          <p:spPr>
            <a:xfrm flipH="1">
              <a:off x="7934890" y="2409091"/>
              <a:ext cx="133803" cy="218293"/>
            </a:xfrm>
            <a:custGeom>
              <a:avLst/>
              <a:gdLst/>
              <a:ahLst/>
              <a:cxnLst/>
              <a:rect l="l" t="t" r="r" b="b"/>
              <a:pathLst>
                <a:path w="426" h="695" extrusionOk="0">
                  <a:moveTo>
                    <a:pt x="269" y="0"/>
                  </a:moveTo>
                  <a:cubicBezTo>
                    <a:pt x="179" y="0"/>
                    <a:pt x="48" y="42"/>
                    <a:pt x="0" y="269"/>
                  </a:cubicBezTo>
                  <a:lnTo>
                    <a:pt x="284" y="695"/>
                  </a:lnTo>
                  <a:cubicBezTo>
                    <a:pt x="312" y="553"/>
                    <a:pt x="425" y="213"/>
                    <a:pt x="359" y="14"/>
                  </a:cubicBezTo>
                  <a:cubicBezTo>
                    <a:pt x="359" y="14"/>
                    <a:pt x="321" y="0"/>
                    <a:pt x="269" y="0"/>
                  </a:cubicBezTo>
                  <a:close/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4"/>
            <p:cNvSpPr/>
            <p:nvPr/>
          </p:nvSpPr>
          <p:spPr>
            <a:xfrm flipH="1">
              <a:off x="6737885" y="3652255"/>
              <a:ext cx="1188526" cy="1252591"/>
            </a:xfrm>
            <a:custGeom>
              <a:avLst/>
              <a:gdLst/>
              <a:ahLst/>
              <a:cxnLst/>
              <a:rect l="l" t="t" r="r" b="b"/>
              <a:pathLst>
                <a:path w="3784" h="3988" extrusionOk="0">
                  <a:moveTo>
                    <a:pt x="3612" y="1"/>
                  </a:moveTo>
                  <a:cubicBezTo>
                    <a:pt x="3600" y="1"/>
                    <a:pt x="3587" y="3"/>
                    <a:pt x="3573" y="7"/>
                  </a:cubicBezTo>
                  <a:cubicBezTo>
                    <a:pt x="426" y="829"/>
                    <a:pt x="2723" y="3239"/>
                    <a:pt x="1844" y="3758"/>
                  </a:cubicBezTo>
                  <a:cubicBezTo>
                    <a:pt x="1696" y="3846"/>
                    <a:pt x="1479" y="3883"/>
                    <a:pt x="1237" y="3883"/>
                  </a:cubicBezTo>
                  <a:cubicBezTo>
                    <a:pt x="827" y="3883"/>
                    <a:pt x="345" y="3778"/>
                    <a:pt x="1" y="3636"/>
                  </a:cubicBezTo>
                  <a:lnTo>
                    <a:pt x="1" y="3721"/>
                  </a:lnTo>
                  <a:cubicBezTo>
                    <a:pt x="374" y="3875"/>
                    <a:pt x="878" y="3988"/>
                    <a:pt x="1316" y="3988"/>
                  </a:cubicBezTo>
                  <a:cubicBezTo>
                    <a:pt x="1576" y="3988"/>
                    <a:pt x="1813" y="3948"/>
                    <a:pt x="1985" y="3853"/>
                  </a:cubicBezTo>
                  <a:cubicBezTo>
                    <a:pt x="2978" y="3295"/>
                    <a:pt x="691" y="1018"/>
                    <a:pt x="3592" y="271"/>
                  </a:cubicBezTo>
                  <a:cubicBezTo>
                    <a:pt x="3783" y="228"/>
                    <a:pt x="3751" y="1"/>
                    <a:pt x="3612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4"/>
            <p:cNvSpPr/>
            <p:nvPr/>
          </p:nvSpPr>
          <p:spPr>
            <a:xfrm flipH="1">
              <a:off x="7408158" y="4055545"/>
              <a:ext cx="443813" cy="872228"/>
            </a:xfrm>
            <a:custGeom>
              <a:avLst/>
              <a:gdLst/>
              <a:ahLst/>
              <a:cxnLst/>
              <a:rect l="l" t="t" r="r" b="b"/>
              <a:pathLst>
                <a:path w="1413" h="2777" extrusionOk="0">
                  <a:moveTo>
                    <a:pt x="618" y="1"/>
                  </a:moveTo>
                  <a:cubicBezTo>
                    <a:pt x="372" y="1"/>
                    <a:pt x="156" y="288"/>
                    <a:pt x="0" y="518"/>
                  </a:cubicBezTo>
                  <a:lnTo>
                    <a:pt x="680" y="2776"/>
                  </a:lnTo>
                  <a:lnTo>
                    <a:pt x="680" y="2776"/>
                  </a:lnTo>
                  <a:cubicBezTo>
                    <a:pt x="683" y="2723"/>
                    <a:pt x="1412" y="878"/>
                    <a:pt x="1021" y="282"/>
                  </a:cubicBezTo>
                  <a:cubicBezTo>
                    <a:pt x="882" y="78"/>
                    <a:pt x="746" y="1"/>
                    <a:pt x="618" y="1"/>
                  </a:cubicBezTo>
                  <a:close/>
                  <a:moveTo>
                    <a:pt x="680" y="2776"/>
                  </a:moveTo>
                  <a:cubicBezTo>
                    <a:pt x="680" y="2776"/>
                    <a:pt x="680" y="2777"/>
                    <a:pt x="681" y="2777"/>
                  </a:cubicBezTo>
                  <a:lnTo>
                    <a:pt x="680" y="2776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4"/>
            <p:cNvSpPr/>
            <p:nvPr/>
          </p:nvSpPr>
          <p:spPr>
            <a:xfrm flipH="1">
              <a:off x="7483855" y="4087582"/>
              <a:ext cx="400782" cy="789936"/>
            </a:xfrm>
            <a:custGeom>
              <a:avLst/>
              <a:gdLst/>
              <a:ahLst/>
              <a:cxnLst/>
              <a:rect l="l" t="t" r="r" b="b"/>
              <a:pathLst>
                <a:path w="1276" h="2515" extrusionOk="0">
                  <a:moveTo>
                    <a:pt x="561" y="1"/>
                  </a:moveTo>
                  <a:cubicBezTo>
                    <a:pt x="344" y="1"/>
                    <a:pt x="149" y="261"/>
                    <a:pt x="0" y="473"/>
                  </a:cubicBezTo>
                  <a:lnTo>
                    <a:pt x="605" y="2514"/>
                  </a:lnTo>
                  <a:cubicBezTo>
                    <a:pt x="605" y="2514"/>
                    <a:pt x="1276" y="804"/>
                    <a:pt x="917" y="256"/>
                  </a:cubicBezTo>
                  <a:cubicBezTo>
                    <a:pt x="794" y="71"/>
                    <a:pt x="675" y="1"/>
                    <a:pt x="561" y="1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4"/>
            <p:cNvSpPr/>
            <p:nvPr/>
          </p:nvSpPr>
          <p:spPr>
            <a:xfrm flipH="1">
              <a:off x="8445600" y="4043295"/>
              <a:ext cx="445069" cy="851812"/>
            </a:xfrm>
            <a:custGeom>
              <a:avLst/>
              <a:gdLst/>
              <a:ahLst/>
              <a:cxnLst/>
              <a:rect l="l" t="t" r="r" b="b"/>
              <a:pathLst>
                <a:path w="1417" h="2712" extrusionOk="0">
                  <a:moveTo>
                    <a:pt x="731" y="0"/>
                  </a:moveTo>
                  <a:cubicBezTo>
                    <a:pt x="555" y="0"/>
                    <a:pt x="391" y="105"/>
                    <a:pt x="273" y="406"/>
                  </a:cubicBezTo>
                  <a:cubicBezTo>
                    <a:pt x="0" y="1103"/>
                    <a:pt x="1258" y="2712"/>
                    <a:pt x="1266" y="2712"/>
                  </a:cubicBezTo>
                  <a:cubicBezTo>
                    <a:pt x="1266" y="2712"/>
                    <a:pt x="1266" y="2712"/>
                    <a:pt x="1266" y="2712"/>
                  </a:cubicBezTo>
                  <a:lnTo>
                    <a:pt x="1417" y="340"/>
                  </a:lnTo>
                  <a:cubicBezTo>
                    <a:pt x="1218" y="184"/>
                    <a:pt x="963" y="0"/>
                    <a:pt x="731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4"/>
            <p:cNvSpPr/>
            <p:nvPr/>
          </p:nvSpPr>
          <p:spPr>
            <a:xfrm flipH="1">
              <a:off x="8418589" y="4053974"/>
              <a:ext cx="401096" cy="767008"/>
            </a:xfrm>
            <a:custGeom>
              <a:avLst/>
              <a:gdLst/>
              <a:ahLst/>
              <a:cxnLst/>
              <a:rect l="l" t="t" r="r" b="b"/>
              <a:pathLst>
                <a:path w="1277" h="2442" extrusionOk="0">
                  <a:moveTo>
                    <a:pt x="665" y="1"/>
                  </a:moveTo>
                  <a:cubicBezTo>
                    <a:pt x="505" y="1"/>
                    <a:pt x="356" y="94"/>
                    <a:pt x="246" y="363"/>
                  </a:cubicBezTo>
                  <a:cubicBezTo>
                    <a:pt x="0" y="996"/>
                    <a:pt x="1134" y="2442"/>
                    <a:pt x="1144" y="2442"/>
                  </a:cubicBezTo>
                  <a:lnTo>
                    <a:pt x="1276" y="306"/>
                  </a:lnTo>
                  <a:cubicBezTo>
                    <a:pt x="1104" y="166"/>
                    <a:pt x="876" y="1"/>
                    <a:pt x="665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4"/>
            <p:cNvSpPr/>
            <p:nvPr/>
          </p:nvSpPr>
          <p:spPr>
            <a:xfrm flipH="1">
              <a:off x="7640896" y="2707161"/>
              <a:ext cx="1033364" cy="2226584"/>
            </a:xfrm>
            <a:custGeom>
              <a:avLst/>
              <a:gdLst/>
              <a:ahLst/>
              <a:cxnLst/>
              <a:rect l="l" t="t" r="r" b="b"/>
              <a:pathLst>
                <a:path w="3290" h="7089" extrusionOk="0">
                  <a:moveTo>
                    <a:pt x="539" y="1"/>
                  </a:moveTo>
                  <a:lnTo>
                    <a:pt x="539" y="1"/>
                  </a:lnTo>
                  <a:cubicBezTo>
                    <a:pt x="255" y="313"/>
                    <a:pt x="548" y="1948"/>
                    <a:pt x="454" y="2184"/>
                  </a:cubicBezTo>
                  <a:cubicBezTo>
                    <a:pt x="0" y="3252"/>
                    <a:pt x="246" y="6191"/>
                    <a:pt x="246" y="6191"/>
                  </a:cubicBezTo>
                  <a:lnTo>
                    <a:pt x="3289" y="7089"/>
                  </a:lnTo>
                  <a:cubicBezTo>
                    <a:pt x="3185" y="3658"/>
                    <a:pt x="2250" y="2411"/>
                    <a:pt x="2013" y="2061"/>
                  </a:cubicBezTo>
                  <a:cubicBezTo>
                    <a:pt x="1560" y="1418"/>
                    <a:pt x="1304" y="256"/>
                    <a:pt x="1304" y="256"/>
                  </a:cubicBezTo>
                  <a:lnTo>
                    <a:pt x="539" y="1"/>
                  </a:ln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4"/>
            <p:cNvSpPr/>
            <p:nvPr/>
          </p:nvSpPr>
          <p:spPr>
            <a:xfrm flipH="1">
              <a:off x="7644037" y="2707161"/>
              <a:ext cx="1018288" cy="2226584"/>
            </a:xfrm>
            <a:custGeom>
              <a:avLst/>
              <a:gdLst/>
              <a:ahLst/>
              <a:cxnLst/>
              <a:rect l="l" t="t" r="r" b="b"/>
              <a:pathLst>
                <a:path w="3242" h="7089" extrusionOk="0">
                  <a:moveTo>
                    <a:pt x="501" y="1"/>
                  </a:moveTo>
                  <a:cubicBezTo>
                    <a:pt x="416" y="86"/>
                    <a:pt x="388" y="313"/>
                    <a:pt x="378" y="577"/>
                  </a:cubicBezTo>
                  <a:cubicBezTo>
                    <a:pt x="378" y="577"/>
                    <a:pt x="1153" y="1210"/>
                    <a:pt x="1134" y="1702"/>
                  </a:cubicBezTo>
                  <a:cubicBezTo>
                    <a:pt x="1106" y="2174"/>
                    <a:pt x="293" y="2562"/>
                    <a:pt x="293" y="2562"/>
                  </a:cubicBezTo>
                  <a:cubicBezTo>
                    <a:pt x="0" y="3828"/>
                    <a:pt x="199" y="6191"/>
                    <a:pt x="199" y="6191"/>
                  </a:cubicBezTo>
                  <a:lnTo>
                    <a:pt x="3242" y="7089"/>
                  </a:lnTo>
                  <a:cubicBezTo>
                    <a:pt x="3175" y="3573"/>
                    <a:pt x="2212" y="2411"/>
                    <a:pt x="1975" y="2061"/>
                  </a:cubicBezTo>
                  <a:cubicBezTo>
                    <a:pt x="1522" y="1418"/>
                    <a:pt x="1266" y="256"/>
                    <a:pt x="1266" y="256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4"/>
            <p:cNvSpPr/>
            <p:nvPr/>
          </p:nvSpPr>
          <p:spPr>
            <a:xfrm flipH="1">
              <a:off x="8127741" y="2707161"/>
              <a:ext cx="413032" cy="493121"/>
            </a:xfrm>
            <a:custGeom>
              <a:avLst/>
              <a:gdLst/>
              <a:ahLst/>
              <a:cxnLst/>
              <a:rect l="l" t="t" r="r" b="b"/>
              <a:pathLst>
                <a:path w="1315" h="1570" extrusionOk="0">
                  <a:moveTo>
                    <a:pt x="114" y="1"/>
                  </a:moveTo>
                  <a:cubicBezTo>
                    <a:pt x="38" y="86"/>
                    <a:pt x="1" y="237"/>
                    <a:pt x="1" y="492"/>
                  </a:cubicBezTo>
                  <a:cubicBezTo>
                    <a:pt x="246" y="785"/>
                    <a:pt x="662" y="1239"/>
                    <a:pt x="1314" y="1570"/>
                  </a:cubicBezTo>
                  <a:cubicBezTo>
                    <a:pt x="1031" y="955"/>
                    <a:pt x="889" y="256"/>
                    <a:pt x="889" y="256"/>
                  </a:cubicBezTo>
                  <a:lnTo>
                    <a:pt x="114" y="1"/>
                  </a:ln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4"/>
            <p:cNvSpPr/>
            <p:nvPr/>
          </p:nvSpPr>
          <p:spPr>
            <a:xfrm flipH="1">
              <a:off x="7635246" y="3398785"/>
              <a:ext cx="389161" cy="1499466"/>
            </a:xfrm>
            <a:custGeom>
              <a:avLst/>
              <a:gdLst/>
              <a:ahLst/>
              <a:cxnLst/>
              <a:rect l="l" t="t" r="r" b="b"/>
              <a:pathLst>
                <a:path w="1239" h="4774" extrusionOk="0">
                  <a:moveTo>
                    <a:pt x="1" y="1"/>
                  </a:moveTo>
                  <a:lnTo>
                    <a:pt x="1" y="1"/>
                  </a:lnTo>
                  <a:cubicBezTo>
                    <a:pt x="360" y="1069"/>
                    <a:pt x="58" y="4206"/>
                    <a:pt x="58" y="4206"/>
                  </a:cubicBezTo>
                  <a:lnTo>
                    <a:pt x="1239" y="4773"/>
                  </a:lnTo>
                  <a:cubicBezTo>
                    <a:pt x="1144" y="96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4"/>
            <p:cNvSpPr/>
            <p:nvPr/>
          </p:nvSpPr>
          <p:spPr>
            <a:xfrm flipH="1">
              <a:off x="7754825" y="3461857"/>
              <a:ext cx="572591" cy="1273321"/>
            </a:xfrm>
            <a:custGeom>
              <a:avLst/>
              <a:gdLst/>
              <a:ahLst/>
              <a:cxnLst/>
              <a:rect l="l" t="t" r="r" b="b"/>
              <a:pathLst>
                <a:path w="1823" h="4054" extrusionOk="0">
                  <a:moveTo>
                    <a:pt x="124" y="1"/>
                  </a:moveTo>
                  <a:lnTo>
                    <a:pt x="1" y="1758"/>
                  </a:lnTo>
                  <a:cubicBezTo>
                    <a:pt x="1" y="1758"/>
                    <a:pt x="360" y="3866"/>
                    <a:pt x="899" y="3960"/>
                  </a:cubicBezTo>
                  <a:cubicBezTo>
                    <a:pt x="1199" y="4007"/>
                    <a:pt x="1557" y="4054"/>
                    <a:pt x="1720" y="4054"/>
                  </a:cubicBezTo>
                  <a:cubicBezTo>
                    <a:pt x="1788" y="4054"/>
                    <a:pt x="1823" y="4046"/>
                    <a:pt x="1806" y="4027"/>
                  </a:cubicBezTo>
                  <a:cubicBezTo>
                    <a:pt x="606" y="2864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4"/>
            <p:cNvSpPr/>
            <p:nvPr/>
          </p:nvSpPr>
          <p:spPr>
            <a:xfrm flipH="1">
              <a:off x="7738897" y="3374286"/>
              <a:ext cx="334194" cy="1529932"/>
            </a:xfrm>
            <a:custGeom>
              <a:avLst/>
              <a:gdLst/>
              <a:ahLst/>
              <a:cxnLst/>
              <a:rect l="l" t="t" r="r" b="b"/>
              <a:pathLst>
                <a:path w="1064" h="4871" extrusionOk="0">
                  <a:moveTo>
                    <a:pt x="138" y="0"/>
                  </a:moveTo>
                  <a:cubicBezTo>
                    <a:pt x="0" y="0"/>
                    <a:pt x="61" y="2512"/>
                    <a:pt x="61" y="2612"/>
                  </a:cubicBezTo>
                  <a:cubicBezTo>
                    <a:pt x="61" y="2725"/>
                    <a:pt x="543" y="3821"/>
                    <a:pt x="657" y="4757"/>
                  </a:cubicBezTo>
                  <a:lnTo>
                    <a:pt x="1063" y="4870"/>
                  </a:lnTo>
                  <a:cubicBezTo>
                    <a:pt x="1063" y="4870"/>
                    <a:pt x="931" y="1043"/>
                    <a:pt x="156" y="13"/>
                  </a:cubicBezTo>
                  <a:cubicBezTo>
                    <a:pt x="150" y="4"/>
                    <a:pt x="144" y="0"/>
                    <a:pt x="138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4"/>
            <p:cNvSpPr/>
            <p:nvPr/>
          </p:nvSpPr>
          <p:spPr>
            <a:xfrm flipH="1">
              <a:off x="7718166" y="3367062"/>
              <a:ext cx="371257" cy="1537156"/>
            </a:xfrm>
            <a:custGeom>
              <a:avLst/>
              <a:gdLst/>
              <a:ahLst/>
              <a:cxnLst/>
              <a:rect l="l" t="t" r="r" b="b"/>
              <a:pathLst>
                <a:path w="1182" h="4894" extrusionOk="0">
                  <a:moveTo>
                    <a:pt x="156" y="0"/>
                  </a:moveTo>
                  <a:cubicBezTo>
                    <a:pt x="104" y="0"/>
                    <a:pt x="32" y="121"/>
                    <a:pt x="0" y="792"/>
                  </a:cubicBezTo>
                  <a:cubicBezTo>
                    <a:pt x="227" y="971"/>
                    <a:pt x="605" y="1094"/>
                    <a:pt x="699" y="2134"/>
                  </a:cubicBezTo>
                  <a:cubicBezTo>
                    <a:pt x="794" y="3098"/>
                    <a:pt x="747" y="3910"/>
                    <a:pt x="595" y="4203"/>
                  </a:cubicBezTo>
                  <a:cubicBezTo>
                    <a:pt x="643" y="4392"/>
                    <a:pt x="680" y="4591"/>
                    <a:pt x="709" y="4780"/>
                  </a:cubicBezTo>
                  <a:lnTo>
                    <a:pt x="1115" y="4893"/>
                  </a:lnTo>
                  <a:cubicBezTo>
                    <a:pt x="1115" y="4893"/>
                    <a:pt x="1181" y="1179"/>
                    <a:pt x="208" y="36"/>
                  </a:cubicBezTo>
                  <a:cubicBezTo>
                    <a:pt x="199" y="27"/>
                    <a:pt x="179" y="0"/>
                    <a:pt x="156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4"/>
            <p:cNvSpPr/>
            <p:nvPr/>
          </p:nvSpPr>
          <p:spPr>
            <a:xfrm flipH="1">
              <a:off x="8424557" y="3353242"/>
              <a:ext cx="258812" cy="1286827"/>
            </a:xfrm>
            <a:custGeom>
              <a:avLst/>
              <a:gdLst/>
              <a:ahLst/>
              <a:cxnLst/>
              <a:rect l="l" t="t" r="r" b="b"/>
              <a:pathLst>
                <a:path w="824" h="4097" extrusionOk="0">
                  <a:moveTo>
                    <a:pt x="603" y="1"/>
                  </a:moveTo>
                  <a:cubicBezTo>
                    <a:pt x="538" y="1"/>
                    <a:pt x="463" y="142"/>
                    <a:pt x="407" y="259"/>
                  </a:cubicBezTo>
                  <a:cubicBezTo>
                    <a:pt x="284" y="505"/>
                    <a:pt x="1" y="4039"/>
                    <a:pt x="1" y="4039"/>
                  </a:cubicBezTo>
                  <a:lnTo>
                    <a:pt x="379" y="4096"/>
                  </a:lnTo>
                  <a:cubicBezTo>
                    <a:pt x="455" y="3104"/>
                    <a:pt x="823" y="2556"/>
                    <a:pt x="804" y="2442"/>
                  </a:cubicBezTo>
                  <a:cubicBezTo>
                    <a:pt x="795" y="2357"/>
                    <a:pt x="804" y="845"/>
                    <a:pt x="691" y="146"/>
                  </a:cubicBezTo>
                  <a:cubicBezTo>
                    <a:pt x="668" y="41"/>
                    <a:pt x="637" y="1"/>
                    <a:pt x="603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4"/>
            <p:cNvSpPr/>
            <p:nvPr/>
          </p:nvSpPr>
          <p:spPr>
            <a:xfrm flipH="1">
              <a:off x="8418590" y="3612679"/>
              <a:ext cx="160815" cy="1030215"/>
            </a:xfrm>
            <a:custGeom>
              <a:avLst/>
              <a:gdLst/>
              <a:ahLst/>
              <a:cxnLst/>
              <a:rect l="l" t="t" r="r" b="b"/>
              <a:pathLst>
                <a:path w="512" h="3280" extrusionOk="0">
                  <a:moveTo>
                    <a:pt x="426" y="0"/>
                  </a:moveTo>
                  <a:cubicBezTo>
                    <a:pt x="454" y="737"/>
                    <a:pt x="417" y="1588"/>
                    <a:pt x="417" y="1654"/>
                  </a:cubicBezTo>
                  <a:cubicBezTo>
                    <a:pt x="426" y="1768"/>
                    <a:pt x="86" y="2297"/>
                    <a:pt x="1" y="3270"/>
                  </a:cubicBezTo>
                  <a:lnTo>
                    <a:pt x="86" y="3280"/>
                  </a:lnTo>
                  <a:cubicBezTo>
                    <a:pt x="161" y="2287"/>
                    <a:pt x="511" y="1758"/>
                    <a:pt x="502" y="1626"/>
                  </a:cubicBezTo>
                  <a:cubicBezTo>
                    <a:pt x="502" y="1569"/>
                    <a:pt x="492" y="718"/>
                    <a:pt x="426" y="0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4"/>
            <p:cNvSpPr/>
            <p:nvPr/>
          </p:nvSpPr>
          <p:spPr>
            <a:xfrm flipH="1">
              <a:off x="6818898" y="4556516"/>
              <a:ext cx="5257280" cy="499089"/>
            </a:xfrm>
            <a:custGeom>
              <a:avLst/>
              <a:gdLst/>
              <a:ahLst/>
              <a:cxnLst/>
              <a:rect l="l" t="t" r="r" b="b"/>
              <a:pathLst>
                <a:path w="16738" h="1589" extrusionOk="0">
                  <a:moveTo>
                    <a:pt x="11493" y="1"/>
                  </a:moveTo>
                  <a:lnTo>
                    <a:pt x="8506" y="369"/>
                  </a:lnTo>
                  <a:lnTo>
                    <a:pt x="5511" y="662"/>
                  </a:lnTo>
                  <a:lnTo>
                    <a:pt x="4556" y="1172"/>
                  </a:lnTo>
                  <a:lnTo>
                    <a:pt x="1" y="1588"/>
                  </a:lnTo>
                  <a:lnTo>
                    <a:pt x="16369" y="1588"/>
                  </a:lnTo>
                  <a:lnTo>
                    <a:pt x="16738" y="1135"/>
                  </a:lnTo>
                  <a:lnTo>
                    <a:pt x="15424" y="1257"/>
                  </a:lnTo>
                  <a:lnTo>
                    <a:pt x="11493" y="1"/>
                  </a:lnTo>
                  <a:close/>
                </a:path>
              </a:pathLst>
            </a:custGeom>
            <a:solidFill>
              <a:srgbClr val="B59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4"/>
            <p:cNvSpPr/>
            <p:nvPr/>
          </p:nvSpPr>
          <p:spPr>
            <a:xfrm flipH="1">
              <a:off x="7840660" y="2424796"/>
              <a:ext cx="774238" cy="760412"/>
            </a:xfrm>
            <a:custGeom>
              <a:avLst/>
              <a:gdLst/>
              <a:ahLst/>
              <a:cxnLst/>
              <a:rect l="l" t="t" r="r" b="b"/>
              <a:pathLst>
                <a:path w="2465" h="2421" extrusionOk="0">
                  <a:moveTo>
                    <a:pt x="878" y="0"/>
                  </a:moveTo>
                  <a:cubicBezTo>
                    <a:pt x="803" y="0"/>
                    <a:pt x="743" y="4"/>
                    <a:pt x="709" y="11"/>
                  </a:cubicBezTo>
                  <a:cubicBezTo>
                    <a:pt x="530" y="40"/>
                    <a:pt x="57" y="900"/>
                    <a:pt x="19" y="1070"/>
                  </a:cubicBezTo>
                  <a:cubicBezTo>
                    <a:pt x="0" y="1183"/>
                    <a:pt x="388" y="1533"/>
                    <a:pt x="964" y="1826"/>
                  </a:cubicBezTo>
                  <a:cubicBezTo>
                    <a:pt x="1267" y="1987"/>
                    <a:pt x="1295" y="2317"/>
                    <a:pt x="1484" y="2384"/>
                  </a:cubicBezTo>
                  <a:cubicBezTo>
                    <a:pt x="1549" y="2409"/>
                    <a:pt x="1611" y="2421"/>
                    <a:pt x="1671" y="2421"/>
                  </a:cubicBezTo>
                  <a:cubicBezTo>
                    <a:pt x="2160" y="2421"/>
                    <a:pt x="2464" y="1646"/>
                    <a:pt x="2363" y="1561"/>
                  </a:cubicBezTo>
                  <a:cubicBezTo>
                    <a:pt x="2174" y="1420"/>
                    <a:pt x="2098" y="1060"/>
                    <a:pt x="2136" y="966"/>
                  </a:cubicBezTo>
                  <a:cubicBezTo>
                    <a:pt x="2193" y="777"/>
                    <a:pt x="1985" y="314"/>
                    <a:pt x="1824" y="172"/>
                  </a:cubicBezTo>
                  <a:cubicBezTo>
                    <a:pt x="1704" y="59"/>
                    <a:pt x="1174" y="0"/>
                    <a:pt x="878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4"/>
            <p:cNvSpPr/>
            <p:nvPr/>
          </p:nvSpPr>
          <p:spPr>
            <a:xfrm flipH="1">
              <a:off x="8003048" y="2745794"/>
              <a:ext cx="193481" cy="187512"/>
            </a:xfrm>
            <a:custGeom>
              <a:avLst/>
              <a:gdLst/>
              <a:ahLst/>
              <a:cxnLst/>
              <a:rect l="l" t="t" r="r" b="b"/>
              <a:pathLst>
                <a:path w="616" h="597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265"/>
                    <a:pt x="388" y="596"/>
                    <a:pt x="388" y="596"/>
                  </a:cubicBezTo>
                  <a:lnTo>
                    <a:pt x="615" y="558"/>
                  </a:lnTo>
                  <a:cubicBezTo>
                    <a:pt x="388" y="42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4"/>
            <p:cNvSpPr/>
            <p:nvPr/>
          </p:nvSpPr>
          <p:spPr>
            <a:xfrm flipH="1">
              <a:off x="8040422" y="2425424"/>
              <a:ext cx="574475" cy="667127"/>
            </a:xfrm>
            <a:custGeom>
              <a:avLst/>
              <a:gdLst/>
              <a:ahLst/>
              <a:cxnLst/>
              <a:rect l="l" t="t" r="r" b="b"/>
              <a:pathLst>
                <a:path w="1829" h="2124" extrusionOk="0">
                  <a:moveTo>
                    <a:pt x="804" y="0"/>
                  </a:moveTo>
                  <a:cubicBezTo>
                    <a:pt x="766" y="0"/>
                    <a:pt x="728" y="0"/>
                    <a:pt x="709" y="9"/>
                  </a:cubicBezTo>
                  <a:cubicBezTo>
                    <a:pt x="530" y="38"/>
                    <a:pt x="66" y="898"/>
                    <a:pt x="19" y="1068"/>
                  </a:cubicBezTo>
                  <a:cubicBezTo>
                    <a:pt x="0" y="1181"/>
                    <a:pt x="388" y="1531"/>
                    <a:pt x="964" y="1824"/>
                  </a:cubicBezTo>
                  <a:cubicBezTo>
                    <a:pt x="1267" y="1985"/>
                    <a:pt x="1371" y="2032"/>
                    <a:pt x="1560" y="2107"/>
                  </a:cubicBezTo>
                  <a:cubicBezTo>
                    <a:pt x="1586" y="2118"/>
                    <a:pt x="1608" y="2123"/>
                    <a:pt x="1628" y="2123"/>
                  </a:cubicBezTo>
                  <a:cubicBezTo>
                    <a:pt x="1828" y="2123"/>
                    <a:pt x="1645" y="1581"/>
                    <a:pt x="1352" y="1512"/>
                  </a:cubicBezTo>
                  <a:cubicBezTo>
                    <a:pt x="870" y="1380"/>
                    <a:pt x="284" y="1011"/>
                    <a:pt x="303" y="898"/>
                  </a:cubicBezTo>
                  <a:cubicBezTo>
                    <a:pt x="331" y="784"/>
                    <a:pt x="624" y="265"/>
                    <a:pt x="804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4"/>
            <p:cNvSpPr/>
            <p:nvPr/>
          </p:nvSpPr>
          <p:spPr>
            <a:xfrm flipH="1">
              <a:off x="8362368" y="2275603"/>
              <a:ext cx="199135" cy="363716"/>
            </a:xfrm>
            <a:custGeom>
              <a:avLst/>
              <a:gdLst/>
              <a:ahLst/>
              <a:cxnLst/>
              <a:rect l="l" t="t" r="r" b="b"/>
              <a:pathLst>
                <a:path w="634" h="1158" extrusionOk="0">
                  <a:moveTo>
                    <a:pt x="207" y="1"/>
                  </a:moveTo>
                  <a:cubicBezTo>
                    <a:pt x="173" y="1"/>
                    <a:pt x="152" y="4"/>
                    <a:pt x="152" y="4"/>
                  </a:cubicBezTo>
                  <a:cubicBezTo>
                    <a:pt x="0" y="307"/>
                    <a:pt x="67" y="921"/>
                    <a:pt x="76" y="1157"/>
                  </a:cubicBezTo>
                  <a:lnTo>
                    <a:pt x="634" y="543"/>
                  </a:lnTo>
                  <a:cubicBezTo>
                    <a:pt x="626" y="53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4"/>
            <p:cNvSpPr/>
            <p:nvPr/>
          </p:nvSpPr>
          <p:spPr>
            <a:xfrm flipH="1">
              <a:off x="8395662" y="2338421"/>
              <a:ext cx="130348" cy="241535"/>
            </a:xfrm>
            <a:custGeom>
              <a:avLst/>
              <a:gdLst/>
              <a:ahLst/>
              <a:cxnLst/>
              <a:rect l="l" t="t" r="r" b="b"/>
              <a:pathLst>
                <a:path w="415" h="769" extrusionOk="0">
                  <a:moveTo>
                    <a:pt x="134" y="0"/>
                  </a:moveTo>
                  <a:cubicBezTo>
                    <a:pt x="111" y="0"/>
                    <a:pt x="95" y="3"/>
                    <a:pt x="95" y="3"/>
                  </a:cubicBezTo>
                  <a:cubicBezTo>
                    <a:pt x="1" y="201"/>
                    <a:pt x="39" y="617"/>
                    <a:pt x="48" y="768"/>
                  </a:cubicBezTo>
                  <a:lnTo>
                    <a:pt x="407" y="353"/>
                  </a:lnTo>
                  <a:cubicBezTo>
                    <a:pt x="415" y="35"/>
                    <a:pt x="220" y="0"/>
                    <a:pt x="134" y="0"/>
                  </a:cubicBezTo>
                  <a:close/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54"/>
            <p:cNvSpPr/>
            <p:nvPr/>
          </p:nvSpPr>
          <p:spPr>
            <a:xfrm flipH="1">
              <a:off x="8225738" y="2564565"/>
              <a:ext cx="211070" cy="42088"/>
            </a:xfrm>
            <a:custGeom>
              <a:avLst/>
              <a:gdLst/>
              <a:ahLst/>
              <a:cxnLst/>
              <a:rect l="l" t="t" r="r" b="b"/>
              <a:pathLst>
                <a:path w="672" h="134" extrusionOk="0">
                  <a:moveTo>
                    <a:pt x="469" y="1"/>
                  </a:moveTo>
                  <a:cubicBezTo>
                    <a:pt x="320" y="1"/>
                    <a:pt x="91" y="31"/>
                    <a:pt x="48" y="67"/>
                  </a:cubicBezTo>
                  <a:cubicBezTo>
                    <a:pt x="0" y="105"/>
                    <a:pt x="76" y="133"/>
                    <a:pt x="76" y="133"/>
                  </a:cubicBezTo>
                  <a:cubicBezTo>
                    <a:pt x="76" y="133"/>
                    <a:pt x="194" y="117"/>
                    <a:pt x="350" y="117"/>
                  </a:cubicBezTo>
                  <a:cubicBezTo>
                    <a:pt x="429" y="117"/>
                    <a:pt x="517" y="121"/>
                    <a:pt x="605" y="133"/>
                  </a:cubicBezTo>
                  <a:cubicBezTo>
                    <a:pt x="605" y="133"/>
                    <a:pt x="671" y="39"/>
                    <a:pt x="577" y="11"/>
                  </a:cubicBezTo>
                  <a:cubicBezTo>
                    <a:pt x="554" y="4"/>
                    <a:pt x="516" y="1"/>
                    <a:pt x="469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54"/>
            <p:cNvSpPr/>
            <p:nvPr/>
          </p:nvSpPr>
          <p:spPr>
            <a:xfrm flipH="1">
              <a:off x="7932063" y="2588436"/>
              <a:ext cx="190026" cy="59677"/>
            </a:xfrm>
            <a:custGeom>
              <a:avLst/>
              <a:gdLst/>
              <a:ahLst/>
              <a:cxnLst/>
              <a:rect l="l" t="t" r="r" b="b"/>
              <a:pathLst>
                <a:path w="605" h="190" extrusionOk="0">
                  <a:moveTo>
                    <a:pt x="170" y="1"/>
                  </a:moveTo>
                  <a:cubicBezTo>
                    <a:pt x="0" y="1"/>
                    <a:pt x="95" y="124"/>
                    <a:pt x="95" y="124"/>
                  </a:cubicBezTo>
                  <a:cubicBezTo>
                    <a:pt x="406" y="143"/>
                    <a:pt x="567" y="190"/>
                    <a:pt x="567" y="190"/>
                  </a:cubicBezTo>
                  <a:cubicBezTo>
                    <a:pt x="567" y="190"/>
                    <a:pt x="605" y="171"/>
                    <a:pt x="577" y="143"/>
                  </a:cubicBezTo>
                  <a:cubicBezTo>
                    <a:pt x="558" y="105"/>
                    <a:pt x="284" y="1"/>
                    <a:pt x="170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54"/>
            <p:cNvSpPr/>
            <p:nvPr/>
          </p:nvSpPr>
          <p:spPr>
            <a:xfrm flipH="1">
              <a:off x="7943055" y="2855725"/>
              <a:ext cx="434390" cy="277027"/>
            </a:xfrm>
            <a:custGeom>
              <a:avLst/>
              <a:gdLst/>
              <a:ahLst/>
              <a:cxnLst/>
              <a:rect l="l" t="t" r="r" b="b"/>
              <a:pathLst>
                <a:path w="1383" h="882" extrusionOk="0">
                  <a:moveTo>
                    <a:pt x="426" y="0"/>
                  </a:moveTo>
                  <a:cubicBezTo>
                    <a:pt x="316" y="0"/>
                    <a:pt x="229" y="23"/>
                    <a:pt x="189" y="76"/>
                  </a:cubicBezTo>
                  <a:cubicBezTo>
                    <a:pt x="0" y="303"/>
                    <a:pt x="161" y="624"/>
                    <a:pt x="615" y="832"/>
                  </a:cubicBezTo>
                  <a:cubicBezTo>
                    <a:pt x="689" y="867"/>
                    <a:pt x="756" y="881"/>
                    <a:pt x="817" y="881"/>
                  </a:cubicBezTo>
                  <a:cubicBezTo>
                    <a:pt x="1122" y="881"/>
                    <a:pt x="1267" y="520"/>
                    <a:pt x="1267" y="520"/>
                  </a:cubicBezTo>
                  <a:cubicBezTo>
                    <a:pt x="1383" y="252"/>
                    <a:pt x="786" y="0"/>
                    <a:pt x="426" y="0"/>
                  </a:cubicBezTo>
                  <a:close/>
                </a:path>
              </a:pathLst>
            </a:custGeom>
            <a:solidFill>
              <a:srgbClr val="FFD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4"/>
            <p:cNvSpPr/>
            <p:nvPr/>
          </p:nvSpPr>
          <p:spPr>
            <a:xfrm flipH="1">
              <a:off x="7973522" y="2873628"/>
              <a:ext cx="403923" cy="256926"/>
            </a:xfrm>
            <a:custGeom>
              <a:avLst/>
              <a:gdLst/>
              <a:ahLst/>
              <a:cxnLst/>
              <a:rect l="l" t="t" r="r" b="b"/>
              <a:pathLst>
                <a:path w="1286" h="818" extrusionOk="0">
                  <a:moveTo>
                    <a:pt x="199" y="0"/>
                  </a:moveTo>
                  <a:cubicBezTo>
                    <a:pt x="189" y="0"/>
                    <a:pt x="189" y="9"/>
                    <a:pt x="189" y="9"/>
                  </a:cubicBezTo>
                  <a:cubicBezTo>
                    <a:pt x="0" y="236"/>
                    <a:pt x="161" y="567"/>
                    <a:pt x="615" y="766"/>
                  </a:cubicBezTo>
                  <a:cubicBezTo>
                    <a:pt x="689" y="802"/>
                    <a:pt x="757" y="817"/>
                    <a:pt x="818" y="817"/>
                  </a:cubicBezTo>
                  <a:cubicBezTo>
                    <a:pt x="1123" y="817"/>
                    <a:pt x="1267" y="444"/>
                    <a:pt x="1267" y="444"/>
                  </a:cubicBezTo>
                  <a:cubicBezTo>
                    <a:pt x="1286" y="388"/>
                    <a:pt x="1276" y="321"/>
                    <a:pt x="1238" y="274"/>
                  </a:cubicBezTo>
                  <a:cubicBezTo>
                    <a:pt x="1165" y="369"/>
                    <a:pt x="1064" y="447"/>
                    <a:pt x="913" y="447"/>
                  </a:cubicBezTo>
                  <a:cubicBezTo>
                    <a:pt x="868" y="447"/>
                    <a:pt x="819" y="440"/>
                    <a:pt x="766" y="425"/>
                  </a:cubicBezTo>
                  <a:cubicBezTo>
                    <a:pt x="445" y="331"/>
                    <a:pt x="255" y="180"/>
                    <a:pt x="199" y="0"/>
                  </a:cubicBezTo>
                  <a:close/>
                </a:path>
              </a:pathLst>
            </a:custGeom>
            <a:solidFill>
              <a:srgbClr val="FFC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4"/>
            <p:cNvSpPr/>
            <p:nvPr/>
          </p:nvSpPr>
          <p:spPr>
            <a:xfrm flipH="1">
              <a:off x="7828099" y="2900012"/>
              <a:ext cx="204160" cy="212639"/>
            </a:xfrm>
            <a:custGeom>
              <a:avLst/>
              <a:gdLst/>
              <a:ahLst/>
              <a:cxnLst/>
              <a:rect l="l" t="t" r="r" b="b"/>
              <a:pathLst>
                <a:path w="650" h="677" extrusionOk="0">
                  <a:moveTo>
                    <a:pt x="369" y="1"/>
                  </a:moveTo>
                  <a:cubicBezTo>
                    <a:pt x="207" y="1"/>
                    <a:pt x="26" y="90"/>
                    <a:pt x="26" y="266"/>
                  </a:cubicBezTo>
                  <a:cubicBezTo>
                    <a:pt x="26" y="266"/>
                    <a:pt x="1" y="677"/>
                    <a:pt x="227" y="677"/>
                  </a:cubicBezTo>
                  <a:cubicBezTo>
                    <a:pt x="241" y="677"/>
                    <a:pt x="256" y="675"/>
                    <a:pt x="272" y="672"/>
                  </a:cubicBezTo>
                  <a:cubicBezTo>
                    <a:pt x="536" y="625"/>
                    <a:pt x="650" y="351"/>
                    <a:pt x="612" y="143"/>
                  </a:cubicBezTo>
                  <a:cubicBezTo>
                    <a:pt x="592" y="48"/>
                    <a:pt x="486" y="1"/>
                    <a:pt x="369" y="1"/>
                  </a:cubicBezTo>
                  <a:close/>
                </a:path>
              </a:pathLst>
            </a:custGeom>
            <a:solidFill>
              <a:srgbClr val="FFD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4"/>
            <p:cNvSpPr/>
            <p:nvPr/>
          </p:nvSpPr>
          <p:spPr>
            <a:xfrm flipH="1">
              <a:off x="7836894" y="2921056"/>
              <a:ext cx="195366" cy="191595"/>
            </a:xfrm>
            <a:custGeom>
              <a:avLst/>
              <a:gdLst/>
              <a:ahLst/>
              <a:cxnLst/>
              <a:rect l="l" t="t" r="r" b="b"/>
              <a:pathLst>
                <a:path w="622" h="610" extrusionOk="0">
                  <a:moveTo>
                    <a:pt x="139" y="0"/>
                  </a:moveTo>
                  <a:cubicBezTo>
                    <a:pt x="73" y="48"/>
                    <a:pt x="26" y="114"/>
                    <a:pt x="26" y="199"/>
                  </a:cubicBezTo>
                  <a:cubicBezTo>
                    <a:pt x="26" y="199"/>
                    <a:pt x="1" y="610"/>
                    <a:pt x="227" y="610"/>
                  </a:cubicBezTo>
                  <a:cubicBezTo>
                    <a:pt x="241" y="610"/>
                    <a:pt x="256" y="608"/>
                    <a:pt x="272" y="605"/>
                  </a:cubicBezTo>
                  <a:cubicBezTo>
                    <a:pt x="508" y="558"/>
                    <a:pt x="621" y="359"/>
                    <a:pt x="621" y="151"/>
                  </a:cubicBezTo>
                  <a:lnTo>
                    <a:pt x="621" y="151"/>
                  </a:lnTo>
                  <a:cubicBezTo>
                    <a:pt x="555" y="227"/>
                    <a:pt x="480" y="274"/>
                    <a:pt x="376" y="293"/>
                  </a:cubicBezTo>
                  <a:cubicBezTo>
                    <a:pt x="360" y="297"/>
                    <a:pt x="345" y="298"/>
                    <a:pt x="331" y="298"/>
                  </a:cubicBezTo>
                  <a:cubicBezTo>
                    <a:pt x="188" y="298"/>
                    <a:pt x="148" y="130"/>
                    <a:pt x="139" y="0"/>
                  </a:cubicBezTo>
                  <a:close/>
                </a:path>
              </a:pathLst>
            </a:custGeom>
            <a:solidFill>
              <a:srgbClr val="FFC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4"/>
            <p:cNvSpPr/>
            <p:nvPr/>
          </p:nvSpPr>
          <p:spPr>
            <a:xfrm flipH="1">
              <a:off x="7898770" y="2894358"/>
              <a:ext cx="199763" cy="86375"/>
            </a:xfrm>
            <a:custGeom>
              <a:avLst/>
              <a:gdLst/>
              <a:ahLst/>
              <a:cxnLst/>
              <a:rect l="l" t="t" r="r" b="b"/>
              <a:pathLst>
                <a:path w="636" h="275" extrusionOk="0">
                  <a:moveTo>
                    <a:pt x="175" y="1"/>
                  </a:moveTo>
                  <a:cubicBezTo>
                    <a:pt x="114" y="1"/>
                    <a:pt x="65" y="9"/>
                    <a:pt x="48" y="29"/>
                  </a:cubicBezTo>
                  <a:cubicBezTo>
                    <a:pt x="1" y="76"/>
                    <a:pt x="256" y="274"/>
                    <a:pt x="284" y="274"/>
                  </a:cubicBezTo>
                  <a:cubicBezTo>
                    <a:pt x="303" y="274"/>
                    <a:pt x="577" y="180"/>
                    <a:pt x="615" y="123"/>
                  </a:cubicBezTo>
                  <a:cubicBezTo>
                    <a:pt x="636" y="67"/>
                    <a:pt x="351" y="1"/>
                    <a:pt x="175" y="1"/>
                  </a:cubicBezTo>
                  <a:close/>
                </a:path>
              </a:pathLst>
            </a:custGeom>
            <a:solidFill>
              <a:srgbClr val="603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4"/>
            <p:cNvSpPr/>
            <p:nvPr/>
          </p:nvSpPr>
          <p:spPr>
            <a:xfrm flipH="1">
              <a:off x="8276307" y="2653138"/>
              <a:ext cx="71613" cy="39575"/>
            </a:xfrm>
            <a:custGeom>
              <a:avLst/>
              <a:gdLst/>
              <a:ahLst/>
              <a:cxnLst/>
              <a:rect l="l" t="t" r="r" b="b"/>
              <a:pathLst>
                <a:path w="228" h="126" extrusionOk="0">
                  <a:moveTo>
                    <a:pt x="85" y="0"/>
                  </a:moveTo>
                  <a:cubicBezTo>
                    <a:pt x="40" y="0"/>
                    <a:pt x="1" y="19"/>
                    <a:pt x="1" y="50"/>
                  </a:cubicBezTo>
                  <a:cubicBezTo>
                    <a:pt x="1" y="88"/>
                    <a:pt x="48" y="107"/>
                    <a:pt x="105" y="126"/>
                  </a:cubicBezTo>
                  <a:cubicBezTo>
                    <a:pt x="180" y="126"/>
                    <a:pt x="228" y="97"/>
                    <a:pt x="228" y="78"/>
                  </a:cubicBezTo>
                  <a:cubicBezTo>
                    <a:pt x="228" y="41"/>
                    <a:pt x="180" y="12"/>
                    <a:pt x="114" y="3"/>
                  </a:cubicBezTo>
                  <a:cubicBezTo>
                    <a:pt x="105" y="1"/>
                    <a:pt x="95" y="0"/>
                    <a:pt x="85" y="0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4"/>
            <p:cNvSpPr/>
            <p:nvPr/>
          </p:nvSpPr>
          <p:spPr>
            <a:xfrm flipH="1">
              <a:off x="7988286" y="2675752"/>
              <a:ext cx="71613" cy="35492"/>
            </a:xfrm>
            <a:custGeom>
              <a:avLst/>
              <a:gdLst/>
              <a:ahLst/>
              <a:cxnLst/>
              <a:rect l="l" t="t" r="r" b="b"/>
              <a:pathLst>
                <a:path w="228" h="113" extrusionOk="0">
                  <a:moveTo>
                    <a:pt x="79" y="0"/>
                  </a:moveTo>
                  <a:cubicBezTo>
                    <a:pt x="34" y="0"/>
                    <a:pt x="1" y="20"/>
                    <a:pt x="1" y="35"/>
                  </a:cubicBezTo>
                  <a:cubicBezTo>
                    <a:pt x="1" y="72"/>
                    <a:pt x="48" y="101"/>
                    <a:pt x="114" y="110"/>
                  </a:cubicBezTo>
                  <a:cubicBezTo>
                    <a:pt x="126" y="112"/>
                    <a:pt x="137" y="113"/>
                    <a:pt x="147" y="113"/>
                  </a:cubicBezTo>
                  <a:cubicBezTo>
                    <a:pt x="195" y="113"/>
                    <a:pt x="227" y="96"/>
                    <a:pt x="227" y="72"/>
                  </a:cubicBezTo>
                  <a:cubicBezTo>
                    <a:pt x="227" y="35"/>
                    <a:pt x="180" y="16"/>
                    <a:pt x="123" y="6"/>
                  </a:cubicBezTo>
                  <a:cubicBezTo>
                    <a:pt x="108" y="2"/>
                    <a:pt x="93" y="0"/>
                    <a:pt x="79" y="0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4"/>
            <p:cNvSpPr/>
            <p:nvPr/>
          </p:nvSpPr>
          <p:spPr>
            <a:xfrm flipH="1">
              <a:off x="7928922" y="2900326"/>
              <a:ext cx="175578" cy="83234"/>
            </a:xfrm>
            <a:custGeom>
              <a:avLst/>
              <a:gdLst/>
              <a:ahLst/>
              <a:cxnLst/>
              <a:rect l="l" t="t" r="r" b="b"/>
              <a:pathLst>
                <a:path w="559" h="265" extrusionOk="0">
                  <a:moveTo>
                    <a:pt x="114" y="0"/>
                  </a:moveTo>
                  <a:cubicBezTo>
                    <a:pt x="86" y="0"/>
                    <a:pt x="57" y="10"/>
                    <a:pt x="48" y="19"/>
                  </a:cubicBezTo>
                  <a:cubicBezTo>
                    <a:pt x="1" y="66"/>
                    <a:pt x="265" y="265"/>
                    <a:pt x="284" y="265"/>
                  </a:cubicBezTo>
                  <a:cubicBezTo>
                    <a:pt x="294" y="265"/>
                    <a:pt x="464" y="208"/>
                    <a:pt x="558" y="161"/>
                  </a:cubicBezTo>
                  <a:cubicBezTo>
                    <a:pt x="546" y="158"/>
                    <a:pt x="534" y="157"/>
                    <a:pt x="522" y="157"/>
                  </a:cubicBezTo>
                  <a:cubicBezTo>
                    <a:pt x="499" y="157"/>
                    <a:pt x="473" y="161"/>
                    <a:pt x="436" y="161"/>
                  </a:cubicBezTo>
                  <a:cubicBezTo>
                    <a:pt x="256" y="161"/>
                    <a:pt x="114" y="95"/>
                    <a:pt x="114" y="10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rgbClr val="4C2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4"/>
            <p:cNvSpPr/>
            <p:nvPr/>
          </p:nvSpPr>
          <p:spPr>
            <a:xfrm flipH="1">
              <a:off x="7795433" y="3617391"/>
              <a:ext cx="393872" cy="666499"/>
            </a:xfrm>
            <a:custGeom>
              <a:avLst/>
              <a:gdLst/>
              <a:ahLst/>
              <a:cxnLst/>
              <a:rect l="l" t="t" r="r" b="b"/>
              <a:pathLst>
                <a:path w="1254" h="2122" extrusionOk="0">
                  <a:moveTo>
                    <a:pt x="320" y="1"/>
                  </a:moveTo>
                  <a:cubicBezTo>
                    <a:pt x="0" y="1"/>
                    <a:pt x="324" y="1644"/>
                    <a:pt x="507" y="2121"/>
                  </a:cubicBezTo>
                  <a:cubicBezTo>
                    <a:pt x="507" y="2121"/>
                    <a:pt x="1254" y="1034"/>
                    <a:pt x="573" y="193"/>
                  </a:cubicBezTo>
                  <a:cubicBezTo>
                    <a:pt x="463" y="59"/>
                    <a:pt x="380" y="1"/>
                    <a:pt x="320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54"/>
          <p:cNvGrpSpPr/>
          <p:nvPr/>
        </p:nvGrpSpPr>
        <p:grpSpPr>
          <a:xfrm>
            <a:off x="-559785" y="2499689"/>
            <a:ext cx="3540178" cy="2673043"/>
            <a:chOff x="-1522264" y="2327800"/>
            <a:chExt cx="3461688" cy="2613778"/>
          </a:xfrm>
        </p:grpSpPr>
        <p:sp>
          <p:nvSpPr>
            <p:cNvPr id="2486" name="Google Shape;2486;p54"/>
            <p:cNvSpPr/>
            <p:nvPr/>
          </p:nvSpPr>
          <p:spPr>
            <a:xfrm>
              <a:off x="143049" y="4285271"/>
              <a:ext cx="686770" cy="656307"/>
            </a:xfrm>
            <a:custGeom>
              <a:avLst/>
              <a:gdLst/>
              <a:ahLst/>
              <a:cxnLst/>
              <a:rect l="l" t="t" r="r" b="b"/>
              <a:pathLst>
                <a:path w="2997" h="2864" extrusionOk="0">
                  <a:moveTo>
                    <a:pt x="1182" y="0"/>
                  </a:moveTo>
                  <a:lnTo>
                    <a:pt x="1182" y="0"/>
                  </a:lnTo>
                  <a:cubicBezTo>
                    <a:pt x="1181" y="0"/>
                    <a:pt x="870" y="444"/>
                    <a:pt x="1059" y="1493"/>
                  </a:cubicBezTo>
                  <a:cubicBezTo>
                    <a:pt x="1059" y="1493"/>
                    <a:pt x="501" y="388"/>
                    <a:pt x="0" y="331"/>
                  </a:cubicBezTo>
                  <a:lnTo>
                    <a:pt x="0" y="331"/>
                  </a:lnTo>
                  <a:cubicBezTo>
                    <a:pt x="0" y="331"/>
                    <a:pt x="529" y="917"/>
                    <a:pt x="662" y="2089"/>
                  </a:cubicBezTo>
                  <a:cubicBezTo>
                    <a:pt x="662" y="2089"/>
                    <a:pt x="303" y="1569"/>
                    <a:pt x="19" y="1370"/>
                  </a:cubicBezTo>
                  <a:lnTo>
                    <a:pt x="19" y="1370"/>
                  </a:lnTo>
                  <a:cubicBezTo>
                    <a:pt x="19" y="1370"/>
                    <a:pt x="199" y="1985"/>
                    <a:pt x="76" y="2864"/>
                  </a:cubicBezTo>
                  <a:lnTo>
                    <a:pt x="2231" y="2864"/>
                  </a:lnTo>
                  <a:cubicBezTo>
                    <a:pt x="2231" y="2864"/>
                    <a:pt x="2457" y="2079"/>
                    <a:pt x="2996" y="1446"/>
                  </a:cubicBezTo>
                  <a:cubicBezTo>
                    <a:pt x="2996" y="1445"/>
                    <a:pt x="2993" y="1444"/>
                    <a:pt x="2987" y="1444"/>
                  </a:cubicBezTo>
                  <a:cubicBezTo>
                    <a:pt x="2917" y="1444"/>
                    <a:pt x="2431" y="1559"/>
                    <a:pt x="2221" y="1909"/>
                  </a:cubicBezTo>
                  <a:cubicBezTo>
                    <a:pt x="2221" y="1909"/>
                    <a:pt x="2325" y="1087"/>
                    <a:pt x="2514" y="681"/>
                  </a:cubicBezTo>
                  <a:lnTo>
                    <a:pt x="2514" y="681"/>
                  </a:lnTo>
                  <a:cubicBezTo>
                    <a:pt x="2514" y="681"/>
                    <a:pt x="2051" y="1002"/>
                    <a:pt x="1900" y="1522"/>
                  </a:cubicBezTo>
                  <a:cubicBezTo>
                    <a:pt x="1900" y="1522"/>
                    <a:pt x="1767" y="501"/>
                    <a:pt x="1560" y="217"/>
                  </a:cubicBezTo>
                  <a:lnTo>
                    <a:pt x="1560" y="217"/>
                  </a:lnTo>
                  <a:cubicBezTo>
                    <a:pt x="1560" y="218"/>
                    <a:pt x="1663" y="964"/>
                    <a:pt x="1493" y="1342"/>
                  </a:cubicBezTo>
                  <a:cubicBezTo>
                    <a:pt x="1493" y="1342"/>
                    <a:pt x="1049" y="577"/>
                    <a:pt x="1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4"/>
            <p:cNvSpPr/>
            <p:nvPr/>
          </p:nvSpPr>
          <p:spPr>
            <a:xfrm>
              <a:off x="-80150" y="4384725"/>
              <a:ext cx="571965" cy="552499"/>
            </a:xfrm>
            <a:custGeom>
              <a:avLst/>
              <a:gdLst/>
              <a:ahLst/>
              <a:cxnLst/>
              <a:rect l="l" t="t" r="r" b="b"/>
              <a:pathLst>
                <a:path w="2496" h="2411" extrusionOk="0">
                  <a:moveTo>
                    <a:pt x="1" y="1"/>
                  </a:moveTo>
                  <a:cubicBezTo>
                    <a:pt x="1" y="1"/>
                    <a:pt x="521" y="1522"/>
                    <a:pt x="417" y="2411"/>
                  </a:cubicBezTo>
                  <a:lnTo>
                    <a:pt x="2496" y="2411"/>
                  </a:lnTo>
                  <a:cubicBezTo>
                    <a:pt x="2496" y="2411"/>
                    <a:pt x="2137" y="1919"/>
                    <a:pt x="2023" y="1352"/>
                  </a:cubicBezTo>
                  <a:lnTo>
                    <a:pt x="2023" y="1352"/>
                  </a:lnTo>
                  <a:cubicBezTo>
                    <a:pt x="2023" y="1352"/>
                    <a:pt x="2004" y="1863"/>
                    <a:pt x="2070" y="2070"/>
                  </a:cubicBezTo>
                  <a:cubicBezTo>
                    <a:pt x="2070" y="2070"/>
                    <a:pt x="1721" y="1088"/>
                    <a:pt x="1825" y="539"/>
                  </a:cubicBezTo>
                  <a:lnTo>
                    <a:pt x="1825" y="539"/>
                  </a:lnTo>
                  <a:cubicBezTo>
                    <a:pt x="1825" y="540"/>
                    <a:pt x="1560" y="984"/>
                    <a:pt x="1626" y="1551"/>
                  </a:cubicBezTo>
                  <a:cubicBezTo>
                    <a:pt x="1626" y="1551"/>
                    <a:pt x="1248" y="738"/>
                    <a:pt x="1248" y="95"/>
                  </a:cubicBezTo>
                  <a:cubicBezTo>
                    <a:pt x="1248" y="95"/>
                    <a:pt x="1059" y="1012"/>
                    <a:pt x="1182" y="1702"/>
                  </a:cubicBezTo>
                  <a:cubicBezTo>
                    <a:pt x="1182" y="1702"/>
                    <a:pt x="842" y="984"/>
                    <a:pt x="842" y="511"/>
                  </a:cubicBezTo>
                  <a:cubicBezTo>
                    <a:pt x="842" y="511"/>
                    <a:pt x="653" y="1144"/>
                    <a:pt x="747" y="1503"/>
                  </a:cubicBezTo>
                  <a:cubicBezTo>
                    <a:pt x="747" y="1503"/>
                    <a:pt x="284" y="3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4"/>
            <p:cNvSpPr/>
            <p:nvPr/>
          </p:nvSpPr>
          <p:spPr>
            <a:xfrm>
              <a:off x="584865" y="4609987"/>
              <a:ext cx="472283" cy="327237"/>
            </a:xfrm>
            <a:custGeom>
              <a:avLst/>
              <a:gdLst/>
              <a:ahLst/>
              <a:cxnLst/>
              <a:rect l="l" t="t" r="r" b="b"/>
              <a:pathLst>
                <a:path w="2061" h="1428" extrusionOk="0">
                  <a:moveTo>
                    <a:pt x="123" y="1"/>
                  </a:moveTo>
                  <a:cubicBezTo>
                    <a:pt x="123" y="1"/>
                    <a:pt x="303" y="898"/>
                    <a:pt x="0" y="1428"/>
                  </a:cubicBezTo>
                  <a:lnTo>
                    <a:pt x="2060" y="1428"/>
                  </a:lnTo>
                  <a:cubicBezTo>
                    <a:pt x="2060" y="1428"/>
                    <a:pt x="1824" y="1135"/>
                    <a:pt x="1834" y="804"/>
                  </a:cubicBezTo>
                  <a:lnTo>
                    <a:pt x="1834" y="804"/>
                  </a:lnTo>
                  <a:cubicBezTo>
                    <a:pt x="1833" y="804"/>
                    <a:pt x="1694" y="1101"/>
                    <a:pt x="1719" y="1226"/>
                  </a:cubicBezTo>
                  <a:lnTo>
                    <a:pt x="1719" y="1226"/>
                  </a:lnTo>
                  <a:cubicBezTo>
                    <a:pt x="1709" y="1176"/>
                    <a:pt x="1598" y="620"/>
                    <a:pt x="1815" y="322"/>
                  </a:cubicBezTo>
                  <a:lnTo>
                    <a:pt x="1815" y="322"/>
                  </a:lnTo>
                  <a:cubicBezTo>
                    <a:pt x="1815" y="322"/>
                    <a:pt x="1456" y="577"/>
                    <a:pt x="1389" y="908"/>
                  </a:cubicBezTo>
                  <a:cubicBezTo>
                    <a:pt x="1389" y="908"/>
                    <a:pt x="1200" y="426"/>
                    <a:pt x="1342" y="48"/>
                  </a:cubicBezTo>
                  <a:lnTo>
                    <a:pt x="1342" y="48"/>
                  </a:lnTo>
                  <a:cubicBezTo>
                    <a:pt x="1342" y="48"/>
                    <a:pt x="955" y="587"/>
                    <a:pt x="917" y="1002"/>
                  </a:cubicBezTo>
                  <a:cubicBezTo>
                    <a:pt x="917" y="1002"/>
                    <a:pt x="737" y="577"/>
                    <a:pt x="851" y="294"/>
                  </a:cubicBezTo>
                  <a:lnTo>
                    <a:pt x="851" y="294"/>
                  </a:lnTo>
                  <a:cubicBezTo>
                    <a:pt x="851" y="294"/>
                    <a:pt x="520" y="672"/>
                    <a:pt x="529" y="880"/>
                  </a:cubicBezTo>
                  <a:cubicBezTo>
                    <a:pt x="529" y="880"/>
                    <a:pt x="340" y="209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4"/>
            <p:cNvSpPr/>
            <p:nvPr/>
          </p:nvSpPr>
          <p:spPr>
            <a:xfrm>
              <a:off x="-51442" y="3088261"/>
              <a:ext cx="537700" cy="262178"/>
            </a:xfrm>
            <a:custGeom>
              <a:avLst/>
              <a:gdLst/>
              <a:ahLst/>
              <a:cxnLst/>
              <a:rect l="l" t="t" r="r" b="b"/>
              <a:pathLst>
                <a:path w="2619" h="1277" extrusionOk="0">
                  <a:moveTo>
                    <a:pt x="2467" y="1"/>
                  </a:moveTo>
                  <a:cubicBezTo>
                    <a:pt x="2448" y="20"/>
                    <a:pt x="2410" y="58"/>
                    <a:pt x="2363" y="95"/>
                  </a:cubicBezTo>
                  <a:lnTo>
                    <a:pt x="2240" y="20"/>
                  </a:lnTo>
                  <a:cubicBezTo>
                    <a:pt x="2240" y="20"/>
                    <a:pt x="2174" y="190"/>
                    <a:pt x="2032" y="284"/>
                  </a:cubicBezTo>
                  <a:lnTo>
                    <a:pt x="1938" y="171"/>
                  </a:lnTo>
                  <a:cubicBezTo>
                    <a:pt x="1938" y="171"/>
                    <a:pt x="1787" y="332"/>
                    <a:pt x="1701" y="388"/>
                  </a:cubicBezTo>
                  <a:lnTo>
                    <a:pt x="1626" y="294"/>
                  </a:lnTo>
                  <a:cubicBezTo>
                    <a:pt x="1626" y="294"/>
                    <a:pt x="1512" y="398"/>
                    <a:pt x="1456" y="445"/>
                  </a:cubicBezTo>
                  <a:lnTo>
                    <a:pt x="1390" y="379"/>
                  </a:lnTo>
                  <a:lnTo>
                    <a:pt x="1361" y="502"/>
                  </a:lnTo>
                  <a:cubicBezTo>
                    <a:pt x="1361" y="502"/>
                    <a:pt x="1315" y="506"/>
                    <a:pt x="1249" y="506"/>
                  </a:cubicBezTo>
                  <a:cubicBezTo>
                    <a:pt x="1166" y="506"/>
                    <a:pt x="1054" y="500"/>
                    <a:pt x="964" y="473"/>
                  </a:cubicBezTo>
                  <a:lnTo>
                    <a:pt x="964" y="473"/>
                  </a:lnTo>
                  <a:cubicBezTo>
                    <a:pt x="964" y="474"/>
                    <a:pt x="983" y="549"/>
                    <a:pt x="1049" y="577"/>
                  </a:cubicBezTo>
                  <a:cubicBezTo>
                    <a:pt x="1049" y="577"/>
                    <a:pt x="982" y="585"/>
                    <a:pt x="888" y="585"/>
                  </a:cubicBezTo>
                  <a:cubicBezTo>
                    <a:pt x="771" y="585"/>
                    <a:pt x="613" y="573"/>
                    <a:pt x="492" y="521"/>
                  </a:cubicBezTo>
                  <a:lnTo>
                    <a:pt x="492" y="521"/>
                  </a:lnTo>
                  <a:cubicBezTo>
                    <a:pt x="492" y="521"/>
                    <a:pt x="463" y="615"/>
                    <a:pt x="511" y="663"/>
                  </a:cubicBezTo>
                  <a:cubicBezTo>
                    <a:pt x="511" y="663"/>
                    <a:pt x="237" y="644"/>
                    <a:pt x="104" y="540"/>
                  </a:cubicBezTo>
                  <a:cubicBezTo>
                    <a:pt x="104" y="540"/>
                    <a:pt x="95" y="644"/>
                    <a:pt x="104" y="681"/>
                  </a:cubicBezTo>
                  <a:cubicBezTo>
                    <a:pt x="104" y="681"/>
                    <a:pt x="57" y="663"/>
                    <a:pt x="0" y="634"/>
                  </a:cubicBezTo>
                  <a:lnTo>
                    <a:pt x="0" y="634"/>
                  </a:lnTo>
                  <a:lnTo>
                    <a:pt x="123" y="1277"/>
                  </a:lnTo>
                  <a:lnTo>
                    <a:pt x="2618" y="776"/>
                  </a:lnTo>
                  <a:lnTo>
                    <a:pt x="2467" y="1"/>
                  </a:ln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4"/>
            <p:cNvSpPr/>
            <p:nvPr/>
          </p:nvSpPr>
          <p:spPr>
            <a:xfrm>
              <a:off x="1178760" y="4225462"/>
              <a:ext cx="501156" cy="483294"/>
            </a:xfrm>
            <a:custGeom>
              <a:avLst/>
              <a:gdLst/>
              <a:ahLst/>
              <a:cxnLst/>
              <a:rect l="l" t="t" r="r" b="b"/>
              <a:pathLst>
                <a:path w="2441" h="2354" extrusionOk="0">
                  <a:moveTo>
                    <a:pt x="2438" y="1096"/>
                  </a:moveTo>
                  <a:cubicBezTo>
                    <a:pt x="2438" y="1097"/>
                    <a:pt x="2438" y="1097"/>
                    <a:pt x="2438" y="1098"/>
                  </a:cubicBezTo>
                  <a:lnTo>
                    <a:pt x="2438" y="1098"/>
                  </a:lnTo>
                  <a:cubicBezTo>
                    <a:pt x="2440" y="1097"/>
                    <a:pt x="2441" y="1096"/>
                    <a:pt x="2438" y="1096"/>
                  </a:cubicBezTo>
                  <a:close/>
                  <a:moveTo>
                    <a:pt x="851" y="0"/>
                  </a:moveTo>
                  <a:lnTo>
                    <a:pt x="851" y="0"/>
                  </a:lnTo>
                  <a:cubicBezTo>
                    <a:pt x="851" y="0"/>
                    <a:pt x="681" y="303"/>
                    <a:pt x="964" y="1106"/>
                  </a:cubicBezTo>
                  <a:cubicBezTo>
                    <a:pt x="964" y="1106"/>
                    <a:pt x="388" y="246"/>
                    <a:pt x="0" y="198"/>
                  </a:cubicBezTo>
                  <a:lnTo>
                    <a:pt x="0" y="198"/>
                  </a:lnTo>
                  <a:cubicBezTo>
                    <a:pt x="0" y="199"/>
                    <a:pt x="473" y="652"/>
                    <a:pt x="718" y="1616"/>
                  </a:cubicBezTo>
                  <a:cubicBezTo>
                    <a:pt x="718" y="1616"/>
                    <a:pt x="350" y="1172"/>
                    <a:pt x="104" y="992"/>
                  </a:cubicBezTo>
                  <a:lnTo>
                    <a:pt x="104" y="992"/>
                  </a:lnTo>
                  <a:cubicBezTo>
                    <a:pt x="104" y="992"/>
                    <a:pt x="312" y="1512"/>
                    <a:pt x="312" y="2353"/>
                  </a:cubicBezTo>
                  <a:lnTo>
                    <a:pt x="2193" y="2353"/>
                  </a:lnTo>
                  <a:cubicBezTo>
                    <a:pt x="2193" y="2353"/>
                    <a:pt x="2183" y="1618"/>
                    <a:pt x="2438" y="1098"/>
                  </a:cubicBezTo>
                  <a:lnTo>
                    <a:pt x="2438" y="1098"/>
                  </a:lnTo>
                  <a:cubicBezTo>
                    <a:pt x="2406" y="1111"/>
                    <a:pt x="2071" y="1206"/>
                    <a:pt x="1975" y="1484"/>
                  </a:cubicBezTo>
                  <a:cubicBezTo>
                    <a:pt x="1975" y="1484"/>
                    <a:pt x="1890" y="813"/>
                    <a:pt x="1947" y="520"/>
                  </a:cubicBezTo>
                  <a:lnTo>
                    <a:pt x="1947" y="520"/>
                  </a:lnTo>
                  <a:cubicBezTo>
                    <a:pt x="1947" y="520"/>
                    <a:pt x="1673" y="747"/>
                    <a:pt x="1654" y="1153"/>
                  </a:cubicBezTo>
                  <a:cubicBezTo>
                    <a:pt x="1654" y="1153"/>
                    <a:pt x="1361" y="378"/>
                    <a:pt x="1153" y="180"/>
                  </a:cubicBezTo>
                  <a:lnTo>
                    <a:pt x="1153" y="180"/>
                  </a:lnTo>
                  <a:cubicBezTo>
                    <a:pt x="1153" y="180"/>
                    <a:pt x="1352" y="718"/>
                    <a:pt x="1295" y="1002"/>
                  </a:cubicBezTo>
                  <a:cubicBezTo>
                    <a:pt x="1295" y="1002"/>
                    <a:pt x="832" y="416"/>
                    <a:pt x="851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4"/>
            <p:cNvSpPr/>
            <p:nvPr/>
          </p:nvSpPr>
          <p:spPr>
            <a:xfrm>
              <a:off x="901184" y="4275762"/>
              <a:ext cx="467896" cy="429093"/>
            </a:xfrm>
            <a:custGeom>
              <a:avLst/>
              <a:gdLst/>
              <a:ahLst/>
              <a:cxnLst/>
              <a:rect l="l" t="t" r="r" b="b"/>
              <a:pathLst>
                <a:path w="2279" h="2090" extrusionOk="0">
                  <a:moveTo>
                    <a:pt x="1" y="1"/>
                  </a:moveTo>
                  <a:cubicBezTo>
                    <a:pt x="1" y="1"/>
                    <a:pt x="454" y="1239"/>
                    <a:pt x="388" y="2089"/>
                  </a:cubicBezTo>
                  <a:lnTo>
                    <a:pt x="2278" y="2089"/>
                  </a:lnTo>
                  <a:cubicBezTo>
                    <a:pt x="2278" y="2089"/>
                    <a:pt x="1891" y="1617"/>
                    <a:pt x="1730" y="1116"/>
                  </a:cubicBezTo>
                  <a:lnTo>
                    <a:pt x="1730" y="1116"/>
                  </a:lnTo>
                  <a:cubicBezTo>
                    <a:pt x="1730" y="1116"/>
                    <a:pt x="1768" y="1570"/>
                    <a:pt x="1853" y="1759"/>
                  </a:cubicBezTo>
                  <a:cubicBezTo>
                    <a:pt x="1853" y="1759"/>
                    <a:pt x="1428" y="889"/>
                    <a:pt x="1465" y="454"/>
                  </a:cubicBezTo>
                  <a:lnTo>
                    <a:pt x="1465" y="454"/>
                  </a:lnTo>
                  <a:cubicBezTo>
                    <a:pt x="1465" y="454"/>
                    <a:pt x="1295" y="795"/>
                    <a:pt x="1409" y="1277"/>
                  </a:cubicBezTo>
                  <a:cubicBezTo>
                    <a:pt x="1409" y="1277"/>
                    <a:pt x="1031" y="596"/>
                    <a:pt x="983" y="95"/>
                  </a:cubicBezTo>
                  <a:lnTo>
                    <a:pt x="983" y="95"/>
                  </a:lnTo>
                  <a:cubicBezTo>
                    <a:pt x="983" y="95"/>
                    <a:pt x="889" y="814"/>
                    <a:pt x="1040" y="1418"/>
                  </a:cubicBezTo>
                  <a:cubicBezTo>
                    <a:pt x="1040" y="1418"/>
                    <a:pt x="709" y="785"/>
                    <a:pt x="691" y="407"/>
                  </a:cubicBezTo>
                  <a:cubicBezTo>
                    <a:pt x="691" y="407"/>
                    <a:pt x="558" y="927"/>
                    <a:pt x="653" y="1229"/>
                  </a:cubicBezTo>
                  <a:cubicBezTo>
                    <a:pt x="653" y="1229"/>
                    <a:pt x="237" y="275"/>
                    <a:pt x="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4"/>
            <p:cNvSpPr/>
            <p:nvPr/>
          </p:nvSpPr>
          <p:spPr>
            <a:xfrm>
              <a:off x="1535584" y="4448426"/>
              <a:ext cx="403840" cy="256429"/>
            </a:xfrm>
            <a:custGeom>
              <a:avLst/>
              <a:gdLst/>
              <a:ahLst/>
              <a:cxnLst/>
              <a:rect l="l" t="t" r="r" b="b"/>
              <a:pathLst>
                <a:path w="1967" h="1249" extrusionOk="0">
                  <a:moveTo>
                    <a:pt x="1" y="1"/>
                  </a:moveTo>
                  <a:cubicBezTo>
                    <a:pt x="1" y="1"/>
                    <a:pt x="351" y="766"/>
                    <a:pt x="228" y="1248"/>
                  </a:cubicBezTo>
                  <a:lnTo>
                    <a:pt x="1967" y="1248"/>
                  </a:lnTo>
                  <a:cubicBezTo>
                    <a:pt x="1967" y="1248"/>
                    <a:pt x="1655" y="965"/>
                    <a:pt x="1560" y="672"/>
                  </a:cubicBezTo>
                  <a:lnTo>
                    <a:pt x="1560" y="672"/>
                  </a:lnTo>
                  <a:cubicBezTo>
                    <a:pt x="1560" y="672"/>
                    <a:pt x="1551" y="955"/>
                    <a:pt x="1608" y="1059"/>
                  </a:cubicBezTo>
                  <a:cubicBezTo>
                    <a:pt x="1608" y="1059"/>
                    <a:pt x="1315" y="540"/>
                    <a:pt x="1400" y="275"/>
                  </a:cubicBezTo>
                  <a:lnTo>
                    <a:pt x="1400" y="275"/>
                  </a:lnTo>
                  <a:cubicBezTo>
                    <a:pt x="1400" y="275"/>
                    <a:pt x="1201" y="483"/>
                    <a:pt x="1248" y="776"/>
                  </a:cubicBezTo>
                  <a:cubicBezTo>
                    <a:pt x="1248" y="776"/>
                    <a:pt x="946" y="351"/>
                    <a:pt x="965" y="48"/>
                  </a:cubicBezTo>
                  <a:lnTo>
                    <a:pt x="965" y="48"/>
                  </a:lnTo>
                  <a:cubicBezTo>
                    <a:pt x="965" y="48"/>
                    <a:pt x="804" y="492"/>
                    <a:pt x="889" y="861"/>
                  </a:cubicBezTo>
                  <a:cubicBezTo>
                    <a:pt x="889" y="861"/>
                    <a:pt x="634" y="483"/>
                    <a:pt x="644" y="247"/>
                  </a:cubicBezTo>
                  <a:lnTo>
                    <a:pt x="644" y="247"/>
                  </a:lnTo>
                  <a:cubicBezTo>
                    <a:pt x="644" y="247"/>
                    <a:pt x="474" y="568"/>
                    <a:pt x="540" y="757"/>
                  </a:cubicBezTo>
                  <a:cubicBezTo>
                    <a:pt x="540" y="757"/>
                    <a:pt x="209" y="180"/>
                    <a:pt x="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4"/>
            <p:cNvSpPr/>
            <p:nvPr/>
          </p:nvSpPr>
          <p:spPr>
            <a:xfrm>
              <a:off x="-1039176" y="4157505"/>
              <a:ext cx="543654" cy="611406"/>
            </a:xfrm>
            <a:custGeom>
              <a:avLst/>
              <a:gdLst/>
              <a:ahLst/>
              <a:cxnLst/>
              <a:rect l="l" t="t" r="r" b="b"/>
              <a:pathLst>
                <a:path w="2648" h="29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549" y="1853"/>
                    <a:pt x="455" y="2977"/>
                  </a:cubicBezTo>
                  <a:lnTo>
                    <a:pt x="2647" y="2977"/>
                  </a:lnTo>
                  <a:cubicBezTo>
                    <a:pt x="2647" y="2977"/>
                    <a:pt x="2269" y="2363"/>
                    <a:pt x="2146" y="1673"/>
                  </a:cubicBezTo>
                  <a:lnTo>
                    <a:pt x="2146" y="1673"/>
                  </a:lnTo>
                  <a:cubicBezTo>
                    <a:pt x="2146" y="1673"/>
                    <a:pt x="2127" y="2306"/>
                    <a:pt x="2203" y="2552"/>
                  </a:cubicBezTo>
                  <a:cubicBezTo>
                    <a:pt x="2203" y="2552"/>
                    <a:pt x="1825" y="1342"/>
                    <a:pt x="1929" y="681"/>
                  </a:cubicBezTo>
                  <a:lnTo>
                    <a:pt x="1929" y="681"/>
                  </a:lnTo>
                  <a:cubicBezTo>
                    <a:pt x="1929" y="681"/>
                    <a:pt x="1655" y="1219"/>
                    <a:pt x="1712" y="1900"/>
                  </a:cubicBezTo>
                  <a:cubicBezTo>
                    <a:pt x="1712" y="1900"/>
                    <a:pt x="1315" y="898"/>
                    <a:pt x="1315" y="114"/>
                  </a:cubicBezTo>
                  <a:cubicBezTo>
                    <a:pt x="1315" y="114"/>
                    <a:pt x="1126" y="1248"/>
                    <a:pt x="1258" y="2089"/>
                  </a:cubicBezTo>
                  <a:cubicBezTo>
                    <a:pt x="1258" y="2089"/>
                    <a:pt x="889" y="1200"/>
                    <a:pt x="889" y="624"/>
                  </a:cubicBezTo>
                  <a:cubicBezTo>
                    <a:pt x="889" y="624"/>
                    <a:pt x="700" y="1408"/>
                    <a:pt x="795" y="1834"/>
                  </a:cubicBezTo>
                  <a:cubicBezTo>
                    <a:pt x="795" y="1834"/>
                    <a:pt x="313" y="426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4"/>
            <p:cNvSpPr/>
            <p:nvPr/>
          </p:nvSpPr>
          <p:spPr>
            <a:xfrm>
              <a:off x="-392868" y="3546303"/>
              <a:ext cx="174717" cy="1061440"/>
            </a:xfrm>
            <a:custGeom>
              <a:avLst/>
              <a:gdLst/>
              <a:ahLst/>
              <a:cxnLst/>
              <a:rect l="l" t="t" r="r" b="b"/>
              <a:pathLst>
                <a:path w="851" h="5170" extrusionOk="0">
                  <a:moveTo>
                    <a:pt x="435" y="0"/>
                  </a:moveTo>
                  <a:lnTo>
                    <a:pt x="265" y="19"/>
                  </a:lnTo>
                  <a:cubicBezTo>
                    <a:pt x="340" y="435"/>
                    <a:pt x="274" y="756"/>
                    <a:pt x="208" y="1087"/>
                  </a:cubicBezTo>
                  <a:cubicBezTo>
                    <a:pt x="104" y="1597"/>
                    <a:pt x="0" y="2117"/>
                    <a:pt x="312" y="3072"/>
                  </a:cubicBezTo>
                  <a:cubicBezTo>
                    <a:pt x="614" y="3970"/>
                    <a:pt x="671" y="4688"/>
                    <a:pt x="491" y="5104"/>
                  </a:cubicBezTo>
                  <a:lnTo>
                    <a:pt x="643" y="5170"/>
                  </a:lnTo>
                  <a:cubicBezTo>
                    <a:pt x="851" y="4716"/>
                    <a:pt x="784" y="3970"/>
                    <a:pt x="473" y="3025"/>
                  </a:cubicBezTo>
                  <a:cubicBezTo>
                    <a:pt x="170" y="2117"/>
                    <a:pt x="284" y="1607"/>
                    <a:pt x="378" y="1125"/>
                  </a:cubicBezTo>
                  <a:cubicBezTo>
                    <a:pt x="444" y="775"/>
                    <a:pt x="501" y="444"/>
                    <a:pt x="435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4"/>
            <p:cNvSpPr/>
            <p:nvPr/>
          </p:nvSpPr>
          <p:spPr>
            <a:xfrm>
              <a:off x="1258213" y="3280429"/>
              <a:ext cx="334035" cy="151517"/>
            </a:xfrm>
            <a:custGeom>
              <a:avLst/>
              <a:gdLst/>
              <a:ahLst/>
              <a:cxnLst/>
              <a:rect l="l" t="t" r="r" b="b"/>
              <a:pathLst>
                <a:path w="1627" h="738" extrusionOk="0">
                  <a:moveTo>
                    <a:pt x="1266" y="1"/>
                  </a:moveTo>
                  <a:cubicBezTo>
                    <a:pt x="978" y="1"/>
                    <a:pt x="325" y="367"/>
                    <a:pt x="38" y="558"/>
                  </a:cubicBezTo>
                  <a:lnTo>
                    <a:pt x="1" y="738"/>
                  </a:lnTo>
                  <a:lnTo>
                    <a:pt x="1" y="738"/>
                  </a:lnTo>
                  <a:lnTo>
                    <a:pt x="1626" y="445"/>
                  </a:lnTo>
                  <a:cubicBezTo>
                    <a:pt x="1626" y="445"/>
                    <a:pt x="1569" y="76"/>
                    <a:pt x="1333" y="10"/>
                  </a:cubicBezTo>
                  <a:cubicBezTo>
                    <a:pt x="1314" y="4"/>
                    <a:pt x="1291" y="1"/>
                    <a:pt x="1266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4"/>
            <p:cNvSpPr/>
            <p:nvPr/>
          </p:nvSpPr>
          <p:spPr>
            <a:xfrm>
              <a:off x="1095199" y="2385697"/>
              <a:ext cx="157471" cy="241031"/>
            </a:xfrm>
            <a:custGeom>
              <a:avLst/>
              <a:gdLst/>
              <a:ahLst/>
              <a:cxnLst/>
              <a:rect l="l" t="t" r="r" b="b"/>
              <a:pathLst>
                <a:path w="767" h="1174" extrusionOk="0">
                  <a:moveTo>
                    <a:pt x="516" y="0"/>
                  </a:moveTo>
                  <a:cubicBezTo>
                    <a:pt x="19" y="0"/>
                    <a:pt x="1" y="1041"/>
                    <a:pt x="1" y="1041"/>
                  </a:cubicBezTo>
                  <a:lnTo>
                    <a:pt x="190" y="1174"/>
                  </a:lnTo>
                  <a:cubicBezTo>
                    <a:pt x="719" y="663"/>
                    <a:pt x="766" y="21"/>
                    <a:pt x="549" y="2"/>
                  </a:cubicBezTo>
                  <a:cubicBezTo>
                    <a:pt x="538" y="1"/>
                    <a:pt x="527" y="0"/>
                    <a:pt x="516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4"/>
            <p:cNvSpPr/>
            <p:nvPr/>
          </p:nvSpPr>
          <p:spPr>
            <a:xfrm>
              <a:off x="1124353" y="2427990"/>
              <a:ext cx="108813" cy="152133"/>
            </a:xfrm>
            <a:custGeom>
              <a:avLst/>
              <a:gdLst/>
              <a:ahLst/>
              <a:cxnLst/>
              <a:rect l="l" t="t" r="r" b="b"/>
              <a:pathLst>
                <a:path w="530" h="741" extrusionOk="0">
                  <a:moveTo>
                    <a:pt x="284" y="1"/>
                  </a:moveTo>
                  <a:cubicBezTo>
                    <a:pt x="192" y="1"/>
                    <a:pt x="35" y="334"/>
                    <a:pt x="0" y="675"/>
                  </a:cubicBezTo>
                  <a:lnTo>
                    <a:pt x="123" y="741"/>
                  </a:lnTo>
                  <a:cubicBezTo>
                    <a:pt x="123" y="741"/>
                    <a:pt x="530" y="259"/>
                    <a:pt x="312" y="13"/>
                  </a:cubicBezTo>
                  <a:cubicBezTo>
                    <a:pt x="304" y="5"/>
                    <a:pt x="295" y="1"/>
                    <a:pt x="284" y="1"/>
                  </a:cubicBezTo>
                  <a:close/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4"/>
            <p:cNvSpPr/>
            <p:nvPr/>
          </p:nvSpPr>
          <p:spPr>
            <a:xfrm>
              <a:off x="-198853" y="2826493"/>
              <a:ext cx="1428119" cy="956733"/>
            </a:xfrm>
            <a:custGeom>
              <a:avLst/>
              <a:gdLst/>
              <a:ahLst/>
              <a:cxnLst/>
              <a:rect l="l" t="t" r="r" b="b"/>
              <a:pathLst>
                <a:path w="6956" h="4660" extrusionOk="0">
                  <a:moveTo>
                    <a:pt x="4565" y="0"/>
                  </a:moveTo>
                  <a:cubicBezTo>
                    <a:pt x="3376" y="1702"/>
                    <a:pt x="2149" y="1981"/>
                    <a:pt x="1315" y="1981"/>
                  </a:cubicBezTo>
                  <a:cubicBezTo>
                    <a:pt x="908" y="1981"/>
                    <a:pt x="595" y="1915"/>
                    <a:pt x="426" y="1915"/>
                  </a:cubicBezTo>
                  <a:cubicBezTo>
                    <a:pt x="374" y="1915"/>
                    <a:pt x="335" y="1921"/>
                    <a:pt x="312" y="1938"/>
                  </a:cubicBezTo>
                  <a:cubicBezTo>
                    <a:pt x="0" y="2155"/>
                    <a:pt x="170" y="3950"/>
                    <a:pt x="482" y="4659"/>
                  </a:cubicBezTo>
                  <a:lnTo>
                    <a:pt x="6956" y="2996"/>
                  </a:lnTo>
                  <a:cubicBezTo>
                    <a:pt x="6814" y="2656"/>
                    <a:pt x="4565" y="0"/>
                    <a:pt x="4565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4"/>
            <p:cNvSpPr/>
            <p:nvPr/>
          </p:nvSpPr>
          <p:spPr>
            <a:xfrm>
              <a:off x="-136850" y="2826493"/>
              <a:ext cx="1364268" cy="960634"/>
            </a:xfrm>
            <a:custGeom>
              <a:avLst/>
              <a:gdLst/>
              <a:ahLst/>
              <a:cxnLst/>
              <a:rect l="l" t="t" r="r" b="b"/>
              <a:pathLst>
                <a:path w="6645" h="4679" extrusionOk="0">
                  <a:moveTo>
                    <a:pt x="4263" y="0"/>
                  </a:moveTo>
                  <a:lnTo>
                    <a:pt x="4263" y="0"/>
                  </a:lnTo>
                  <a:cubicBezTo>
                    <a:pt x="4613" y="1155"/>
                    <a:pt x="3095" y="2959"/>
                    <a:pt x="1667" y="2959"/>
                  </a:cubicBezTo>
                  <a:cubicBezTo>
                    <a:pt x="1167" y="2959"/>
                    <a:pt x="678" y="2739"/>
                    <a:pt x="284" y="2193"/>
                  </a:cubicBezTo>
                  <a:cubicBezTo>
                    <a:pt x="246" y="2807"/>
                    <a:pt x="1" y="4272"/>
                    <a:pt x="171" y="4678"/>
                  </a:cubicBezTo>
                  <a:lnTo>
                    <a:pt x="6644" y="3005"/>
                  </a:lnTo>
                  <a:cubicBezTo>
                    <a:pt x="6512" y="2656"/>
                    <a:pt x="4263" y="0"/>
                    <a:pt x="4263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4"/>
            <p:cNvSpPr/>
            <p:nvPr/>
          </p:nvSpPr>
          <p:spPr>
            <a:xfrm>
              <a:off x="84266" y="3528852"/>
              <a:ext cx="537700" cy="188267"/>
            </a:xfrm>
            <a:custGeom>
              <a:avLst/>
              <a:gdLst/>
              <a:ahLst/>
              <a:cxnLst/>
              <a:rect l="l" t="t" r="r" b="b"/>
              <a:pathLst>
                <a:path w="2619" h="917" extrusionOk="0">
                  <a:moveTo>
                    <a:pt x="1" y="0"/>
                  </a:moveTo>
                  <a:lnTo>
                    <a:pt x="209" y="917"/>
                  </a:lnTo>
                  <a:lnTo>
                    <a:pt x="2619" y="511"/>
                  </a:lnTo>
                  <a:lnTo>
                    <a:pt x="2468" y="114"/>
                  </a:lnTo>
                  <a:cubicBezTo>
                    <a:pt x="2061" y="209"/>
                    <a:pt x="1692" y="244"/>
                    <a:pt x="1370" y="244"/>
                  </a:cubicBezTo>
                  <a:cubicBezTo>
                    <a:pt x="519" y="24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4"/>
            <p:cNvSpPr/>
            <p:nvPr/>
          </p:nvSpPr>
          <p:spPr>
            <a:xfrm>
              <a:off x="398591" y="3264826"/>
              <a:ext cx="200175" cy="384541"/>
            </a:xfrm>
            <a:custGeom>
              <a:avLst/>
              <a:gdLst/>
              <a:ahLst/>
              <a:cxnLst/>
              <a:rect l="l" t="t" r="r" b="b"/>
              <a:pathLst>
                <a:path w="975" h="1873" extrusionOk="0">
                  <a:moveTo>
                    <a:pt x="455" y="1"/>
                  </a:moveTo>
                  <a:cubicBezTo>
                    <a:pt x="1" y="899"/>
                    <a:pt x="398" y="1872"/>
                    <a:pt x="398" y="1872"/>
                  </a:cubicBezTo>
                  <a:lnTo>
                    <a:pt x="974" y="181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4"/>
            <p:cNvSpPr/>
            <p:nvPr/>
          </p:nvSpPr>
          <p:spPr>
            <a:xfrm>
              <a:off x="-82444" y="3257229"/>
              <a:ext cx="199970" cy="407535"/>
            </a:xfrm>
            <a:custGeom>
              <a:avLst/>
              <a:gdLst/>
              <a:ahLst/>
              <a:cxnLst/>
              <a:rect l="l" t="t" r="r" b="b"/>
              <a:pathLst>
                <a:path w="974" h="1985" extrusionOk="0">
                  <a:moveTo>
                    <a:pt x="0" y="0"/>
                  </a:moveTo>
                  <a:lnTo>
                    <a:pt x="350" y="1985"/>
                  </a:lnTo>
                  <a:lnTo>
                    <a:pt x="974" y="1843"/>
                  </a:lnTo>
                  <a:cubicBezTo>
                    <a:pt x="822" y="785"/>
                    <a:pt x="208" y="180"/>
                    <a:pt x="0" y="0"/>
                  </a:cubicBezTo>
                  <a:close/>
                </a:path>
              </a:pathLst>
            </a:custGeom>
            <a:solidFill>
              <a:srgbClr val="FF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4"/>
            <p:cNvSpPr/>
            <p:nvPr/>
          </p:nvSpPr>
          <p:spPr>
            <a:xfrm>
              <a:off x="431646" y="3183318"/>
              <a:ext cx="671561" cy="434841"/>
            </a:xfrm>
            <a:custGeom>
              <a:avLst/>
              <a:gdLst/>
              <a:ahLst/>
              <a:cxnLst/>
              <a:rect l="l" t="t" r="r" b="b"/>
              <a:pathLst>
                <a:path w="3271" h="2118" extrusionOk="0">
                  <a:moveTo>
                    <a:pt x="422" y="0"/>
                  </a:moveTo>
                  <a:cubicBezTo>
                    <a:pt x="346" y="0"/>
                    <a:pt x="271" y="43"/>
                    <a:pt x="199" y="143"/>
                  </a:cubicBezTo>
                  <a:cubicBezTo>
                    <a:pt x="199" y="143"/>
                    <a:pt x="1" y="1797"/>
                    <a:pt x="520" y="2118"/>
                  </a:cubicBezTo>
                  <a:lnTo>
                    <a:pt x="3270" y="1438"/>
                  </a:lnTo>
                  <a:cubicBezTo>
                    <a:pt x="3270" y="1438"/>
                    <a:pt x="3116" y="1154"/>
                    <a:pt x="2502" y="1154"/>
                  </a:cubicBezTo>
                  <a:cubicBezTo>
                    <a:pt x="2220" y="1154"/>
                    <a:pt x="1840" y="1214"/>
                    <a:pt x="1333" y="1390"/>
                  </a:cubicBezTo>
                  <a:cubicBezTo>
                    <a:pt x="1325" y="1390"/>
                    <a:pt x="858" y="0"/>
                    <a:pt x="422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54"/>
            <p:cNvSpPr/>
            <p:nvPr/>
          </p:nvSpPr>
          <p:spPr>
            <a:xfrm>
              <a:off x="437395" y="3156218"/>
              <a:ext cx="266079" cy="361136"/>
            </a:xfrm>
            <a:custGeom>
              <a:avLst/>
              <a:gdLst/>
              <a:ahLst/>
              <a:cxnLst/>
              <a:rect l="l" t="t" r="r" b="b"/>
              <a:pathLst>
                <a:path w="1296" h="175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209" y="1"/>
                    <a:pt x="1" y="918"/>
                    <a:pt x="880" y="1759"/>
                  </a:cubicBezTo>
                  <a:cubicBezTo>
                    <a:pt x="880" y="1541"/>
                    <a:pt x="1040" y="1466"/>
                    <a:pt x="1296" y="1399"/>
                  </a:cubicBezTo>
                  <a:lnTo>
                    <a:pt x="209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4"/>
            <p:cNvSpPr/>
            <p:nvPr/>
          </p:nvSpPr>
          <p:spPr>
            <a:xfrm>
              <a:off x="-381371" y="3219658"/>
              <a:ext cx="456193" cy="695377"/>
            </a:xfrm>
            <a:custGeom>
              <a:avLst/>
              <a:gdLst/>
              <a:ahLst/>
              <a:cxnLst/>
              <a:rect l="l" t="t" r="r" b="b"/>
              <a:pathLst>
                <a:path w="2222" h="3387" extrusionOk="0">
                  <a:moveTo>
                    <a:pt x="1356" y="0"/>
                  </a:moveTo>
                  <a:cubicBezTo>
                    <a:pt x="782" y="0"/>
                    <a:pt x="104" y="850"/>
                    <a:pt x="86" y="1261"/>
                  </a:cubicBezTo>
                  <a:cubicBezTo>
                    <a:pt x="1" y="2688"/>
                    <a:pt x="1078" y="3387"/>
                    <a:pt x="1078" y="3387"/>
                  </a:cubicBezTo>
                  <a:lnTo>
                    <a:pt x="2222" y="2158"/>
                  </a:lnTo>
                  <a:cubicBezTo>
                    <a:pt x="2222" y="2158"/>
                    <a:pt x="1768" y="51"/>
                    <a:pt x="1418" y="4"/>
                  </a:cubicBezTo>
                  <a:cubicBezTo>
                    <a:pt x="1398" y="1"/>
                    <a:pt x="1377" y="0"/>
                    <a:pt x="1356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4"/>
            <p:cNvSpPr/>
            <p:nvPr/>
          </p:nvSpPr>
          <p:spPr>
            <a:xfrm>
              <a:off x="-352218" y="3381441"/>
              <a:ext cx="465843" cy="535647"/>
            </a:xfrm>
            <a:custGeom>
              <a:avLst/>
              <a:gdLst/>
              <a:ahLst/>
              <a:cxnLst/>
              <a:rect l="l" t="t" r="r" b="b"/>
              <a:pathLst>
                <a:path w="2269" h="2609" extrusionOk="0">
                  <a:moveTo>
                    <a:pt x="1711" y="0"/>
                  </a:moveTo>
                  <a:lnTo>
                    <a:pt x="1711" y="0"/>
                  </a:lnTo>
                  <a:cubicBezTo>
                    <a:pt x="1800" y="830"/>
                    <a:pt x="1127" y="1571"/>
                    <a:pt x="557" y="1571"/>
                  </a:cubicBezTo>
                  <a:cubicBezTo>
                    <a:pt x="341" y="1571"/>
                    <a:pt x="140" y="1465"/>
                    <a:pt x="1" y="1219"/>
                  </a:cubicBezTo>
                  <a:lnTo>
                    <a:pt x="1" y="1219"/>
                  </a:lnTo>
                  <a:cubicBezTo>
                    <a:pt x="227" y="2145"/>
                    <a:pt x="936" y="2608"/>
                    <a:pt x="936" y="2608"/>
                  </a:cubicBezTo>
                  <a:lnTo>
                    <a:pt x="2269" y="1436"/>
                  </a:lnTo>
                  <a:cubicBezTo>
                    <a:pt x="2184" y="813"/>
                    <a:pt x="1957" y="350"/>
                    <a:pt x="1711" y="0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4"/>
            <p:cNvSpPr/>
            <p:nvPr/>
          </p:nvSpPr>
          <p:spPr>
            <a:xfrm>
              <a:off x="-191257" y="3589007"/>
              <a:ext cx="500950" cy="194221"/>
            </a:xfrm>
            <a:custGeom>
              <a:avLst/>
              <a:gdLst/>
              <a:ahLst/>
              <a:cxnLst/>
              <a:rect l="l" t="t" r="r" b="b"/>
              <a:pathLst>
                <a:path w="2440" h="946" extrusionOk="0">
                  <a:moveTo>
                    <a:pt x="1729" y="0"/>
                  </a:moveTo>
                  <a:cubicBezTo>
                    <a:pt x="1205" y="0"/>
                    <a:pt x="180" y="643"/>
                    <a:pt x="180" y="643"/>
                  </a:cubicBezTo>
                  <a:lnTo>
                    <a:pt x="1" y="945"/>
                  </a:lnTo>
                  <a:lnTo>
                    <a:pt x="2439" y="359"/>
                  </a:lnTo>
                  <a:cubicBezTo>
                    <a:pt x="2439" y="359"/>
                    <a:pt x="2260" y="29"/>
                    <a:pt x="1740" y="0"/>
                  </a:cubicBezTo>
                  <a:cubicBezTo>
                    <a:pt x="1736" y="0"/>
                    <a:pt x="1732" y="0"/>
                    <a:pt x="1729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4"/>
            <p:cNvSpPr/>
            <p:nvPr/>
          </p:nvSpPr>
          <p:spPr>
            <a:xfrm>
              <a:off x="433699" y="2327800"/>
              <a:ext cx="1036187" cy="1242521"/>
            </a:xfrm>
            <a:custGeom>
              <a:avLst/>
              <a:gdLst/>
              <a:ahLst/>
              <a:cxnLst/>
              <a:rect l="l" t="t" r="r" b="b"/>
              <a:pathLst>
                <a:path w="5047" h="6052" extrusionOk="0">
                  <a:moveTo>
                    <a:pt x="2193" y="0"/>
                  </a:moveTo>
                  <a:cubicBezTo>
                    <a:pt x="2176" y="282"/>
                    <a:pt x="2140" y="660"/>
                    <a:pt x="2118" y="660"/>
                  </a:cubicBezTo>
                  <a:cubicBezTo>
                    <a:pt x="2114" y="660"/>
                    <a:pt x="2110" y="649"/>
                    <a:pt x="2108" y="624"/>
                  </a:cubicBezTo>
                  <a:cubicBezTo>
                    <a:pt x="2108" y="501"/>
                    <a:pt x="1994" y="246"/>
                    <a:pt x="1900" y="38"/>
                  </a:cubicBezTo>
                  <a:cubicBezTo>
                    <a:pt x="1578" y="369"/>
                    <a:pt x="992" y="747"/>
                    <a:pt x="992" y="747"/>
                  </a:cubicBezTo>
                  <a:lnTo>
                    <a:pt x="1002" y="993"/>
                  </a:lnTo>
                  <a:lnTo>
                    <a:pt x="832" y="860"/>
                  </a:lnTo>
                  <a:lnTo>
                    <a:pt x="113" y="1541"/>
                  </a:lnTo>
                  <a:cubicBezTo>
                    <a:pt x="0" y="2117"/>
                    <a:pt x="19" y="3317"/>
                    <a:pt x="19" y="3317"/>
                  </a:cubicBezTo>
                  <a:lnTo>
                    <a:pt x="302" y="3431"/>
                  </a:lnTo>
                  <a:lnTo>
                    <a:pt x="66" y="3554"/>
                  </a:lnTo>
                  <a:cubicBezTo>
                    <a:pt x="470" y="5901"/>
                    <a:pt x="2273" y="6052"/>
                    <a:pt x="2730" y="6052"/>
                  </a:cubicBezTo>
                  <a:cubicBezTo>
                    <a:pt x="2797" y="6052"/>
                    <a:pt x="2835" y="6049"/>
                    <a:pt x="2835" y="6049"/>
                  </a:cubicBezTo>
                  <a:lnTo>
                    <a:pt x="4319" y="5775"/>
                  </a:lnTo>
                  <a:cubicBezTo>
                    <a:pt x="4319" y="5775"/>
                    <a:pt x="4924" y="4867"/>
                    <a:pt x="4981" y="4470"/>
                  </a:cubicBezTo>
                  <a:cubicBezTo>
                    <a:pt x="5047" y="4074"/>
                    <a:pt x="4725" y="2968"/>
                    <a:pt x="4395" y="2646"/>
                  </a:cubicBezTo>
                  <a:cubicBezTo>
                    <a:pt x="4064" y="2335"/>
                    <a:pt x="4111" y="1692"/>
                    <a:pt x="4111" y="1692"/>
                  </a:cubicBezTo>
                  <a:lnTo>
                    <a:pt x="4121" y="1550"/>
                  </a:lnTo>
                  <a:cubicBezTo>
                    <a:pt x="3931" y="1314"/>
                    <a:pt x="3421" y="1068"/>
                    <a:pt x="3421" y="1068"/>
                  </a:cubicBezTo>
                  <a:lnTo>
                    <a:pt x="3270" y="1172"/>
                  </a:lnTo>
                  <a:lnTo>
                    <a:pt x="3279" y="993"/>
                  </a:lnTo>
                  <a:cubicBezTo>
                    <a:pt x="3034" y="728"/>
                    <a:pt x="2807" y="511"/>
                    <a:pt x="2618" y="341"/>
                  </a:cubicBezTo>
                  <a:cubicBezTo>
                    <a:pt x="2485" y="551"/>
                    <a:pt x="2346" y="769"/>
                    <a:pt x="2334" y="769"/>
                  </a:cubicBezTo>
                  <a:cubicBezTo>
                    <a:pt x="2331" y="769"/>
                    <a:pt x="2334" y="759"/>
                    <a:pt x="2344" y="737"/>
                  </a:cubicBezTo>
                  <a:cubicBezTo>
                    <a:pt x="2391" y="624"/>
                    <a:pt x="2419" y="388"/>
                    <a:pt x="2419" y="180"/>
                  </a:cubicBezTo>
                  <a:cubicBezTo>
                    <a:pt x="2325" y="104"/>
                    <a:pt x="2249" y="48"/>
                    <a:pt x="2193" y="0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4"/>
            <p:cNvSpPr/>
            <p:nvPr/>
          </p:nvSpPr>
          <p:spPr>
            <a:xfrm>
              <a:off x="451150" y="3065061"/>
              <a:ext cx="1014835" cy="511010"/>
            </a:xfrm>
            <a:custGeom>
              <a:avLst/>
              <a:gdLst/>
              <a:ahLst/>
              <a:cxnLst/>
              <a:rect l="l" t="t" r="r" b="b"/>
              <a:pathLst>
                <a:path w="4943" h="2489" extrusionOk="0">
                  <a:moveTo>
                    <a:pt x="0" y="1"/>
                  </a:moveTo>
                  <a:lnTo>
                    <a:pt x="0" y="1"/>
                  </a:lnTo>
                  <a:cubicBezTo>
                    <a:pt x="414" y="2344"/>
                    <a:pt x="2221" y="2489"/>
                    <a:pt x="2662" y="2489"/>
                  </a:cubicBezTo>
                  <a:cubicBezTo>
                    <a:pt x="2725" y="2489"/>
                    <a:pt x="2760" y="2486"/>
                    <a:pt x="2760" y="2486"/>
                  </a:cubicBezTo>
                  <a:lnTo>
                    <a:pt x="4253" y="2212"/>
                  </a:lnTo>
                  <a:cubicBezTo>
                    <a:pt x="4253" y="2212"/>
                    <a:pt x="4848" y="1305"/>
                    <a:pt x="4905" y="898"/>
                  </a:cubicBezTo>
                  <a:cubicBezTo>
                    <a:pt x="4943" y="690"/>
                    <a:pt x="4924" y="464"/>
                    <a:pt x="4792" y="76"/>
                  </a:cubicBezTo>
                  <a:cubicBezTo>
                    <a:pt x="4533" y="176"/>
                    <a:pt x="3824" y="210"/>
                    <a:pt x="3154" y="210"/>
                  </a:cubicBezTo>
                  <a:cubicBezTo>
                    <a:pt x="3066" y="210"/>
                    <a:pt x="2978" y="210"/>
                    <a:pt x="2892" y="208"/>
                  </a:cubicBezTo>
                  <a:cubicBezTo>
                    <a:pt x="2886" y="208"/>
                    <a:pt x="2880" y="208"/>
                    <a:pt x="2873" y="208"/>
                  </a:cubicBezTo>
                  <a:cubicBezTo>
                    <a:pt x="2053" y="208"/>
                    <a:pt x="1823" y="1011"/>
                    <a:pt x="1297" y="1011"/>
                  </a:cubicBezTo>
                  <a:cubicBezTo>
                    <a:pt x="1006" y="1011"/>
                    <a:pt x="623" y="765"/>
                    <a:pt x="0" y="1"/>
                  </a:cubicBezTo>
                  <a:close/>
                </a:path>
              </a:pathLst>
            </a:custGeom>
            <a:solidFill>
              <a:srgbClr val="D84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4"/>
            <p:cNvSpPr/>
            <p:nvPr/>
          </p:nvSpPr>
          <p:spPr>
            <a:xfrm>
              <a:off x="631410" y="3152317"/>
              <a:ext cx="242879" cy="277781"/>
            </a:xfrm>
            <a:custGeom>
              <a:avLst/>
              <a:gdLst/>
              <a:ahLst/>
              <a:cxnLst/>
              <a:rect l="l" t="t" r="r" b="b"/>
              <a:pathLst>
                <a:path w="1183" h="1353" extrusionOk="0">
                  <a:moveTo>
                    <a:pt x="1135" y="1"/>
                  </a:moveTo>
                  <a:lnTo>
                    <a:pt x="1" y="1125"/>
                  </a:lnTo>
                  <a:lnTo>
                    <a:pt x="237" y="1352"/>
                  </a:lnTo>
                  <a:lnTo>
                    <a:pt x="1182" y="124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4"/>
            <p:cNvSpPr/>
            <p:nvPr/>
          </p:nvSpPr>
          <p:spPr>
            <a:xfrm>
              <a:off x="734269" y="3175722"/>
              <a:ext cx="128317" cy="316379"/>
            </a:xfrm>
            <a:custGeom>
              <a:avLst/>
              <a:gdLst/>
              <a:ahLst/>
              <a:cxnLst/>
              <a:rect l="l" t="t" r="r" b="b"/>
              <a:pathLst>
                <a:path w="625" h="1541" extrusionOk="0">
                  <a:moveTo>
                    <a:pt x="625" y="0"/>
                  </a:moveTo>
                  <a:lnTo>
                    <a:pt x="228" y="548"/>
                  </a:lnTo>
                  <a:lnTo>
                    <a:pt x="1" y="1380"/>
                  </a:lnTo>
                  <a:lnTo>
                    <a:pt x="483" y="1541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4"/>
            <p:cNvSpPr/>
            <p:nvPr/>
          </p:nvSpPr>
          <p:spPr>
            <a:xfrm>
              <a:off x="513153" y="3119467"/>
              <a:ext cx="328081" cy="244521"/>
            </a:xfrm>
            <a:custGeom>
              <a:avLst/>
              <a:gdLst/>
              <a:ahLst/>
              <a:cxnLst/>
              <a:rect l="l" t="t" r="r" b="b"/>
              <a:pathLst>
                <a:path w="1598" h="1191" extrusionOk="0">
                  <a:moveTo>
                    <a:pt x="1598" y="0"/>
                  </a:moveTo>
                  <a:lnTo>
                    <a:pt x="0" y="605"/>
                  </a:lnTo>
                  <a:lnTo>
                    <a:pt x="341" y="1191"/>
                  </a:lnTo>
                  <a:lnTo>
                    <a:pt x="1437" y="539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4"/>
            <p:cNvSpPr/>
            <p:nvPr/>
          </p:nvSpPr>
          <p:spPr>
            <a:xfrm>
              <a:off x="1163156" y="3098115"/>
              <a:ext cx="302829" cy="361136"/>
            </a:xfrm>
            <a:custGeom>
              <a:avLst/>
              <a:gdLst/>
              <a:ahLst/>
              <a:cxnLst/>
              <a:rect l="l" t="t" r="r" b="b"/>
              <a:pathLst>
                <a:path w="1475" h="1759" extrusionOk="0">
                  <a:moveTo>
                    <a:pt x="29" y="0"/>
                  </a:moveTo>
                  <a:lnTo>
                    <a:pt x="0" y="236"/>
                  </a:lnTo>
                  <a:lnTo>
                    <a:pt x="983" y="1758"/>
                  </a:lnTo>
                  <a:cubicBezTo>
                    <a:pt x="983" y="1758"/>
                    <a:pt x="1418" y="955"/>
                    <a:pt x="1418" y="804"/>
                  </a:cubicBezTo>
                  <a:lnTo>
                    <a:pt x="1144" y="615"/>
                  </a:lnTo>
                  <a:lnTo>
                    <a:pt x="1418" y="709"/>
                  </a:lnTo>
                  <a:cubicBezTo>
                    <a:pt x="1418" y="709"/>
                    <a:pt x="1475" y="359"/>
                    <a:pt x="1352" y="9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4"/>
            <p:cNvSpPr/>
            <p:nvPr/>
          </p:nvSpPr>
          <p:spPr>
            <a:xfrm>
              <a:off x="633463" y="3432768"/>
              <a:ext cx="279629" cy="166094"/>
            </a:xfrm>
            <a:custGeom>
              <a:avLst/>
              <a:gdLst/>
              <a:ahLst/>
              <a:cxnLst/>
              <a:rect l="l" t="t" r="r" b="b"/>
              <a:pathLst>
                <a:path w="1362" h="809" extrusionOk="0">
                  <a:moveTo>
                    <a:pt x="622" y="1"/>
                  </a:moveTo>
                  <a:cubicBezTo>
                    <a:pt x="403" y="1"/>
                    <a:pt x="164" y="42"/>
                    <a:pt x="29" y="166"/>
                  </a:cubicBezTo>
                  <a:lnTo>
                    <a:pt x="0" y="808"/>
                  </a:lnTo>
                  <a:lnTo>
                    <a:pt x="1361" y="497"/>
                  </a:lnTo>
                  <a:cubicBezTo>
                    <a:pt x="1361" y="497"/>
                    <a:pt x="1248" y="128"/>
                    <a:pt x="1031" y="52"/>
                  </a:cubicBezTo>
                  <a:cubicBezTo>
                    <a:pt x="941" y="24"/>
                    <a:pt x="788" y="1"/>
                    <a:pt x="622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4"/>
            <p:cNvSpPr/>
            <p:nvPr/>
          </p:nvSpPr>
          <p:spPr>
            <a:xfrm>
              <a:off x="-1388404" y="3412442"/>
              <a:ext cx="3114515" cy="1511679"/>
            </a:xfrm>
            <a:custGeom>
              <a:avLst/>
              <a:gdLst/>
              <a:ahLst/>
              <a:cxnLst/>
              <a:rect l="l" t="t" r="r" b="b"/>
              <a:pathLst>
                <a:path w="15170" h="7363" extrusionOk="0">
                  <a:moveTo>
                    <a:pt x="13166" y="0"/>
                  </a:moveTo>
                  <a:lnTo>
                    <a:pt x="8686" y="1115"/>
                  </a:lnTo>
                  <a:lnTo>
                    <a:pt x="5964" y="1408"/>
                  </a:lnTo>
                  <a:lnTo>
                    <a:pt x="5180" y="3015"/>
                  </a:lnTo>
                  <a:lnTo>
                    <a:pt x="4017" y="4962"/>
                  </a:lnTo>
                  <a:lnTo>
                    <a:pt x="1" y="7362"/>
                  </a:lnTo>
                  <a:lnTo>
                    <a:pt x="15169" y="7362"/>
                  </a:lnTo>
                  <a:lnTo>
                    <a:pt x="12910" y="5954"/>
                  </a:lnTo>
                  <a:lnTo>
                    <a:pt x="12003" y="5009"/>
                  </a:lnTo>
                  <a:lnTo>
                    <a:pt x="11880" y="2646"/>
                  </a:lnTo>
                  <a:lnTo>
                    <a:pt x="12929" y="2079"/>
                  </a:lnTo>
                  <a:lnTo>
                    <a:pt x="14073" y="1853"/>
                  </a:lnTo>
                  <a:lnTo>
                    <a:pt x="14687" y="1078"/>
                  </a:lnTo>
                  <a:lnTo>
                    <a:pt x="13166" y="0"/>
                  </a:lnTo>
                  <a:close/>
                </a:path>
              </a:pathLst>
            </a:custGeom>
            <a:solidFill>
              <a:srgbClr val="99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4"/>
            <p:cNvSpPr/>
            <p:nvPr/>
          </p:nvSpPr>
          <p:spPr>
            <a:xfrm>
              <a:off x="-194952" y="3361936"/>
              <a:ext cx="1822104" cy="1492380"/>
            </a:xfrm>
            <a:custGeom>
              <a:avLst/>
              <a:gdLst/>
              <a:ahLst/>
              <a:cxnLst/>
              <a:rect l="l" t="t" r="r" b="b"/>
              <a:pathLst>
                <a:path w="8875" h="7269" extrusionOk="0">
                  <a:moveTo>
                    <a:pt x="8317" y="1"/>
                  </a:moveTo>
                  <a:lnTo>
                    <a:pt x="4300" y="1002"/>
                  </a:lnTo>
                  <a:lnTo>
                    <a:pt x="2230" y="1768"/>
                  </a:lnTo>
                  <a:lnTo>
                    <a:pt x="1040" y="3318"/>
                  </a:lnTo>
                  <a:lnTo>
                    <a:pt x="0" y="5123"/>
                  </a:lnTo>
                  <a:lnTo>
                    <a:pt x="1266" y="6087"/>
                  </a:lnTo>
                  <a:lnTo>
                    <a:pt x="3147" y="7268"/>
                  </a:lnTo>
                  <a:lnTo>
                    <a:pt x="4763" y="7249"/>
                  </a:lnTo>
                  <a:lnTo>
                    <a:pt x="5434" y="6625"/>
                  </a:lnTo>
                  <a:lnTo>
                    <a:pt x="4584" y="6058"/>
                  </a:lnTo>
                  <a:lnTo>
                    <a:pt x="4243" y="5331"/>
                  </a:lnTo>
                  <a:lnTo>
                    <a:pt x="5566" y="4149"/>
                  </a:lnTo>
                  <a:lnTo>
                    <a:pt x="6067" y="2892"/>
                  </a:lnTo>
                  <a:lnTo>
                    <a:pt x="7116" y="2325"/>
                  </a:lnTo>
                  <a:lnTo>
                    <a:pt x="8260" y="2099"/>
                  </a:lnTo>
                  <a:lnTo>
                    <a:pt x="8874" y="1324"/>
                  </a:lnTo>
                  <a:lnTo>
                    <a:pt x="8317" y="1"/>
                  </a:ln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4"/>
            <p:cNvSpPr/>
            <p:nvPr/>
          </p:nvSpPr>
          <p:spPr>
            <a:xfrm>
              <a:off x="-1392305" y="3311431"/>
              <a:ext cx="3081460" cy="1606736"/>
            </a:xfrm>
            <a:custGeom>
              <a:avLst/>
              <a:gdLst/>
              <a:ahLst/>
              <a:cxnLst/>
              <a:rect l="l" t="t" r="r" b="b"/>
              <a:pathLst>
                <a:path w="15009" h="7826" extrusionOk="0">
                  <a:moveTo>
                    <a:pt x="15009" y="1"/>
                  </a:moveTo>
                  <a:lnTo>
                    <a:pt x="13166" y="492"/>
                  </a:lnTo>
                  <a:lnTo>
                    <a:pt x="8573" y="1815"/>
                  </a:lnTo>
                  <a:lnTo>
                    <a:pt x="5879" y="2184"/>
                  </a:lnTo>
                  <a:lnTo>
                    <a:pt x="5180" y="3507"/>
                  </a:lnTo>
                  <a:lnTo>
                    <a:pt x="4755" y="4206"/>
                  </a:lnTo>
                  <a:lnTo>
                    <a:pt x="4017" y="5444"/>
                  </a:lnTo>
                  <a:lnTo>
                    <a:pt x="1" y="7826"/>
                  </a:lnTo>
                  <a:lnTo>
                    <a:pt x="9480" y="7826"/>
                  </a:lnTo>
                  <a:lnTo>
                    <a:pt x="9905" y="7514"/>
                  </a:lnTo>
                  <a:lnTo>
                    <a:pt x="6314" y="5510"/>
                  </a:lnTo>
                  <a:lnTo>
                    <a:pt x="7089" y="4178"/>
                  </a:lnTo>
                  <a:lnTo>
                    <a:pt x="10283" y="2392"/>
                  </a:lnTo>
                  <a:cubicBezTo>
                    <a:pt x="10283" y="2392"/>
                    <a:pt x="11654" y="2373"/>
                    <a:pt x="12797" y="2269"/>
                  </a:cubicBezTo>
                  <a:lnTo>
                    <a:pt x="14678" y="1570"/>
                  </a:lnTo>
                  <a:lnTo>
                    <a:pt x="15009" y="1"/>
                  </a:lnTo>
                  <a:close/>
                </a:path>
              </a:pathLst>
            </a:custGeom>
            <a:solidFill>
              <a:srgbClr val="B59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4"/>
            <p:cNvSpPr/>
            <p:nvPr/>
          </p:nvSpPr>
          <p:spPr>
            <a:xfrm>
              <a:off x="755621" y="3503599"/>
              <a:ext cx="249243" cy="179644"/>
            </a:xfrm>
            <a:custGeom>
              <a:avLst/>
              <a:gdLst/>
              <a:ahLst/>
              <a:cxnLst/>
              <a:rect l="l" t="t" r="r" b="b"/>
              <a:pathLst>
                <a:path w="1214" h="875" extrusionOk="0">
                  <a:moveTo>
                    <a:pt x="700" y="0"/>
                  </a:moveTo>
                  <a:lnTo>
                    <a:pt x="1" y="237"/>
                  </a:lnTo>
                  <a:cubicBezTo>
                    <a:pt x="1" y="303"/>
                    <a:pt x="39" y="605"/>
                    <a:pt x="275" y="766"/>
                  </a:cubicBezTo>
                  <a:cubicBezTo>
                    <a:pt x="411" y="847"/>
                    <a:pt x="495" y="875"/>
                    <a:pt x="548" y="875"/>
                  </a:cubicBezTo>
                  <a:cubicBezTo>
                    <a:pt x="606" y="875"/>
                    <a:pt x="629" y="843"/>
                    <a:pt x="643" y="813"/>
                  </a:cubicBezTo>
                  <a:cubicBezTo>
                    <a:pt x="682" y="845"/>
                    <a:pt x="728" y="858"/>
                    <a:pt x="770" y="858"/>
                  </a:cubicBezTo>
                  <a:cubicBezTo>
                    <a:pt x="853" y="858"/>
                    <a:pt x="924" y="810"/>
                    <a:pt x="899" y="766"/>
                  </a:cubicBezTo>
                  <a:lnTo>
                    <a:pt x="899" y="766"/>
                  </a:lnTo>
                  <a:cubicBezTo>
                    <a:pt x="922" y="775"/>
                    <a:pt x="946" y="779"/>
                    <a:pt x="969" y="779"/>
                  </a:cubicBezTo>
                  <a:cubicBezTo>
                    <a:pt x="1098" y="779"/>
                    <a:pt x="1213" y="658"/>
                    <a:pt x="1125" y="530"/>
                  </a:cubicBezTo>
                  <a:cubicBezTo>
                    <a:pt x="1050" y="435"/>
                    <a:pt x="946" y="152"/>
                    <a:pt x="700" y="0"/>
                  </a:cubicBez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4"/>
            <p:cNvSpPr/>
            <p:nvPr/>
          </p:nvSpPr>
          <p:spPr>
            <a:xfrm>
              <a:off x="1397822" y="3340584"/>
              <a:ext cx="242879" cy="235282"/>
            </a:xfrm>
            <a:custGeom>
              <a:avLst/>
              <a:gdLst/>
              <a:ahLst/>
              <a:cxnLst/>
              <a:rect l="l" t="t" r="r" b="b"/>
              <a:pathLst>
                <a:path w="1183" h="1146" extrusionOk="0">
                  <a:moveTo>
                    <a:pt x="908" y="1"/>
                  </a:moveTo>
                  <a:lnTo>
                    <a:pt x="96" y="208"/>
                  </a:lnTo>
                  <a:cubicBezTo>
                    <a:pt x="1" y="492"/>
                    <a:pt x="181" y="861"/>
                    <a:pt x="199" y="983"/>
                  </a:cubicBezTo>
                  <a:cubicBezTo>
                    <a:pt x="220" y="1094"/>
                    <a:pt x="307" y="1146"/>
                    <a:pt x="392" y="1146"/>
                  </a:cubicBezTo>
                  <a:cubicBezTo>
                    <a:pt x="467" y="1146"/>
                    <a:pt x="542" y="1106"/>
                    <a:pt x="568" y="1031"/>
                  </a:cubicBezTo>
                  <a:cubicBezTo>
                    <a:pt x="577" y="1057"/>
                    <a:pt x="603" y="1070"/>
                    <a:pt x="635" y="1070"/>
                  </a:cubicBezTo>
                  <a:cubicBezTo>
                    <a:pt x="708" y="1070"/>
                    <a:pt x="813" y="1006"/>
                    <a:pt x="833" y="889"/>
                  </a:cubicBezTo>
                  <a:cubicBezTo>
                    <a:pt x="849" y="900"/>
                    <a:pt x="872" y="910"/>
                    <a:pt x="898" y="910"/>
                  </a:cubicBezTo>
                  <a:cubicBezTo>
                    <a:pt x="962" y="910"/>
                    <a:pt x="1044" y="850"/>
                    <a:pt x="1097" y="596"/>
                  </a:cubicBezTo>
                  <a:cubicBezTo>
                    <a:pt x="1182" y="312"/>
                    <a:pt x="965" y="48"/>
                    <a:pt x="908" y="1"/>
                  </a:cubicBez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4"/>
            <p:cNvSpPr/>
            <p:nvPr/>
          </p:nvSpPr>
          <p:spPr>
            <a:xfrm>
              <a:off x="-975120" y="3961436"/>
              <a:ext cx="1459326" cy="718166"/>
            </a:xfrm>
            <a:custGeom>
              <a:avLst/>
              <a:gdLst/>
              <a:ahLst/>
              <a:cxnLst/>
              <a:rect l="l" t="t" r="r" b="b"/>
              <a:pathLst>
                <a:path w="7108" h="3498" extrusionOk="0">
                  <a:moveTo>
                    <a:pt x="7108" y="1"/>
                  </a:moveTo>
                  <a:lnTo>
                    <a:pt x="3403" y="917"/>
                  </a:lnTo>
                  <a:lnTo>
                    <a:pt x="2004" y="2288"/>
                  </a:lnTo>
                  <a:lnTo>
                    <a:pt x="1" y="3497"/>
                  </a:lnTo>
                  <a:lnTo>
                    <a:pt x="4301" y="2344"/>
                  </a:lnTo>
                  <a:lnTo>
                    <a:pt x="5416" y="2184"/>
                  </a:lnTo>
                  <a:lnTo>
                    <a:pt x="5066" y="1003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rgbClr val="A589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4"/>
            <p:cNvSpPr/>
            <p:nvPr/>
          </p:nvSpPr>
          <p:spPr>
            <a:xfrm>
              <a:off x="-1322295" y="4341872"/>
              <a:ext cx="615307" cy="588001"/>
            </a:xfrm>
            <a:custGeom>
              <a:avLst/>
              <a:gdLst/>
              <a:ahLst/>
              <a:cxnLst/>
              <a:rect l="l" t="t" r="r" b="b"/>
              <a:pathLst>
                <a:path w="2997" h="2864" extrusionOk="0">
                  <a:moveTo>
                    <a:pt x="1182" y="0"/>
                  </a:moveTo>
                  <a:lnTo>
                    <a:pt x="1182" y="0"/>
                  </a:lnTo>
                  <a:cubicBezTo>
                    <a:pt x="1181" y="0"/>
                    <a:pt x="870" y="444"/>
                    <a:pt x="1059" y="1493"/>
                  </a:cubicBezTo>
                  <a:cubicBezTo>
                    <a:pt x="1059" y="1493"/>
                    <a:pt x="501" y="388"/>
                    <a:pt x="0" y="331"/>
                  </a:cubicBezTo>
                  <a:lnTo>
                    <a:pt x="0" y="331"/>
                  </a:lnTo>
                  <a:cubicBezTo>
                    <a:pt x="0" y="331"/>
                    <a:pt x="529" y="917"/>
                    <a:pt x="662" y="2089"/>
                  </a:cubicBezTo>
                  <a:cubicBezTo>
                    <a:pt x="662" y="2089"/>
                    <a:pt x="303" y="1569"/>
                    <a:pt x="19" y="1370"/>
                  </a:cubicBezTo>
                  <a:lnTo>
                    <a:pt x="19" y="1370"/>
                  </a:lnTo>
                  <a:cubicBezTo>
                    <a:pt x="19" y="1370"/>
                    <a:pt x="199" y="1985"/>
                    <a:pt x="76" y="2864"/>
                  </a:cubicBezTo>
                  <a:lnTo>
                    <a:pt x="2231" y="2864"/>
                  </a:lnTo>
                  <a:cubicBezTo>
                    <a:pt x="2231" y="2864"/>
                    <a:pt x="2457" y="2079"/>
                    <a:pt x="2996" y="1446"/>
                  </a:cubicBezTo>
                  <a:cubicBezTo>
                    <a:pt x="2996" y="1445"/>
                    <a:pt x="2993" y="1444"/>
                    <a:pt x="2987" y="1444"/>
                  </a:cubicBezTo>
                  <a:cubicBezTo>
                    <a:pt x="2917" y="1444"/>
                    <a:pt x="2431" y="1559"/>
                    <a:pt x="2221" y="1909"/>
                  </a:cubicBezTo>
                  <a:cubicBezTo>
                    <a:pt x="2221" y="1909"/>
                    <a:pt x="2325" y="1087"/>
                    <a:pt x="2514" y="681"/>
                  </a:cubicBezTo>
                  <a:lnTo>
                    <a:pt x="2514" y="681"/>
                  </a:lnTo>
                  <a:cubicBezTo>
                    <a:pt x="2514" y="681"/>
                    <a:pt x="2051" y="1002"/>
                    <a:pt x="1900" y="1522"/>
                  </a:cubicBezTo>
                  <a:cubicBezTo>
                    <a:pt x="1900" y="1522"/>
                    <a:pt x="1767" y="501"/>
                    <a:pt x="1560" y="217"/>
                  </a:cubicBezTo>
                  <a:lnTo>
                    <a:pt x="1560" y="217"/>
                  </a:lnTo>
                  <a:cubicBezTo>
                    <a:pt x="1560" y="218"/>
                    <a:pt x="1663" y="964"/>
                    <a:pt x="1493" y="1342"/>
                  </a:cubicBezTo>
                  <a:cubicBezTo>
                    <a:pt x="1493" y="1342"/>
                    <a:pt x="1049" y="577"/>
                    <a:pt x="118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4"/>
            <p:cNvSpPr/>
            <p:nvPr/>
          </p:nvSpPr>
          <p:spPr>
            <a:xfrm>
              <a:off x="418096" y="2576428"/>
              <a:ext cx="248627" cy="182518"/>
            </a:xfrm>
            <a:custGeom>
              <a:avLst/>
              <a:gdLst/>
              <a:ahLst/>
              <a:cxnLst/>
              <a:rect l="l" t="t" r="r" b="b"/>
              <a:pathLst>
                <a:path w="1211" h="889" extrusionOk="0">
                  <a:moveTo>
                    <a:pt x="235" y="0"/>
                  </a:moveTo>
                  <a:cubicBezTo>
                    <a:pt x="166" y="0"/>
                    <a:pt x="121" y="26"/>
                    <a:pt x="114" y="84"/>
                  </a:cubicBezTo>
                  <a:cubicBezTo>
                    <a:pt x="0" y="727"/>
                    <a:pt x="756" y="859"/>
                    <a:pt x="1040" y="887"/>
                  </a:cubicBezTo>
                  <a:cubicBezTo>
                    <a:pt x="1047" y="888"/>
                    <a:pt x="1053" y="889"/>
                    <a:pt x="1059" y="889"/>
                  </a:cubicBezTo>
                  <a:cubicBezTo>
                    <a:pt x="1125" y="889"/>
                    <a:pt x="1173" y="845"/>
                    <a:pt x="1182" y="793"/>
                  </a:cubicBezTo>
                  <a:lnTo>
                    <a:pt x="1201" y="746"/>
                  </a:lnTo>
                  <a:cubicBezTo>
                    <a:pt x="1210" y="679"/>
                    <a:pt x="1201" y="623"/>
                    <a:pt x="1163" y="585"/>
                  </a:cubicBezTo>
                  <a:cubicBezTo>
                    <a:pt x="892" y="249"/>
                    <a:pt x="448" y="0"/>
                    <a:pt x="235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4"/>
            <p:cNvSpPr/>
            <p:nvPr/>
          </p:nvSpPr>
          <p:spPr>
            <a:xfrm>
              <a:off x="501450" y="2632066"/>
              <a:ext cx="137967" cy="101422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31" y="0"/>
                  </a:moveTo>
                  <a:cubicBezTo>
                    <a:pt x="90" y="0"/>
                    <a:pt x="62" y="15"/>
                    <a:pt x="57" y="49"/>
                  </a:cubicBezTo>
                  <a:cubicBezTo>
                    <a:pt x="1" y="399"/>
                    <a:pt x="388" y="475"/>
                    <a:pt x="568" y="494"/>
                  </a:cubicBezTo>
                  <a:cubicBezTo>
                    <a:pt x="615" y="494"/>
                    <a:pt x="653" y="465"/>
                    <a:pt x="662" y="427"/>
                  </a:cubicBezTo>
                  <a:cubicBezTo>
                    <a:pt x="672" y="390"/>
                    <a:pt x="662" y="342"/>
                    <a:pt x="634" y="304"/>
                  </a:cubicBezTo>
                  <a:cubicBezTo>
                    <a:pt x="486" y="129"/>
                    <a:pt x="250" y="0"/>
                    <a:pt x="131" y="0"/>
                  </a:cubicBezTo>
                  <a:close/>
                </a:path>
              </a:pathLst>
            </a:custGeom>
            <a:solidFill>
              <a:srgbClr val="FF8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4"/>
            <p:cNvSpPr/>
            <p:nvPr/>
          </p:nvSpPr>
          <p:spPr>
            <a:xfrm>
              <a:off x="782927" y="2682983"/>
              <a:ext cx="487195" cy="625572"/>
            </a:xfrm>
            <a:custGeom>
              <a:avLst/>
              <a:gdLst/>
              <a:ahLst/>
              <a:cxnLst/>
              <a:rect l="l" t="t" r="r" b="b"/>
              <a:pathLst>
                <a:path w="2373" h="3047" extrusionOk="0">
                  <a:moveTo>
                    <a:pt x="832" y="1"/>
                  </a:moveTo>
                  <a:cubicBezTo>
                    <a:pt x="797" y="1"/>
                    <a:pt x="762" y="3"/>
                    <a:pt x="728" y="9"/>
                  </a:cubicBezTo>
                  <a:cubicBezTo>
                    <a:pt x="510" y="56"/>
                    <a:pt x="95" y="349"/>
                    <a:pt x="47" y="633"/>
                  </a:cubicBezTo>
                  <a:cubicBezTo>
                    <a:pt x="0" y="926"/>
                    <a:pt x="151" y="1710"/>
                    <a:pt x="151" y="1710"/>
                  </a:cubicBezTo>
                  <a:cubicBezTo>
                    <a:pt x="151" y="1710"/>
                    <a:pt x="340" y="2098"/>
                    <a:pt x="378" y="2221"/>
                  </a:cubicBezTo>
                  <a:cubicBezTo>
                    <a:pt x="425" y="2334"/>
                    <a:pt x="822" y="2618"/>
                    <a:pt x="926" y="2646"/>
                  </a:cubicBezTo>
                  <a:cubicBezTo>
                    <a:pt x="1034" y="2664"/>
                    <a:pt x="1235" y="3047"/>
                    <a:pt x="1601" y="3047"/>
                  </a:cubicBezTo>
                  <a:cubicBezTo>
                    <a:pt x="1621" y="3047"/>
                    <a:pt x="1642" y="3045"/>
                    <a:pt x="1663" y="3043"/>
                  </a:cubicBezTo>
                  <a:cubicBezTo>
                    <a:pt x="2070" y="3015"/>
                    <a:pt x="2372" y="1984"/>
                    <a:pt x="2363" y="1899"/>
                  </a:cubicBezTo>
                  <a:cubicBezTo>
                    <a:pt x="2334" y="1701"/>
                    <a:pt x="2013" y="1370"/>
                    <a:pt x="2013" y="1370"/>
                  </a:cubicBezTo>
                  <a:cubicBezTo>
                    <a:pt x="1852" y="1106"/>
                    <a:pt x="1834" y="491"/>
                    <a:pt x="1531" y="246"/>
                  </a:cubicBezTo>
                  <a:cubicBezTo>
                    <a:pt x="1464" y="195"/>
                    <a:pt x="1131" y="1"/>
                    <a:pt x="832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4"/>
            <p:cNvSpPr/>
            <p:nvPr/>
          </p:nvSpPr>
          <p:spPr>
            <a:xfrm>
              <a:off x="990493" y="3026258"/>
              <a:ext cx="145768" cy="103064"/>
            </a:xfrm>
            <a:custGeom>
              <a:avLst/>
              <a:gdLst/>
              <a:ahLst/>
              <a:cxnLst/>
              <a:rect l="l" t="t" r="r" b="b"/>
              <a:pathLst>
                <a:path w="710" h="502" extrusionOk="0">
                  <a:moveTo>
                    <a:pt x="0" y="1"/>
                  </a:moveTo>
                  <a:cubicBezTo>
                    <a:pt x="133" y="256"/>
                    <a:pt x="501" y="501"/>
                    <a:pt x="501" y="501"/>
                  </a:cubicBezTo>
                  <a:lnTo>
                    <a:pt x="709" y="416"/>
                  </a:lnTo>
                  <a:cubicBezTo>
                    <a:pt x="463" y="3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4"/>
            <p:cNvSpPr/>
            <p:nvPr/>
          </p:nvSpPr>
          <p:spPr>
            <a:xfrm>
              <a:off x="792576" y="2851541"/>
              <a:ext cx="496844" cy="470770"/>
            </a:xfrm>
            <a:custGeom>
              <a:avLst/>
              <a:gdLst/>
              <a:ahLst/>
              <a:cxnLst/>
              <a:rect l="l" t="t" r="r" b="b"/>
              <a:pathLst>
                <a:path w="2420" h="2293" extrusionOk="0">
                  <a:moveTo>
                    <a:pt x="0" y="1"/>
                  </a:moveTo>
                  <a:cubicBezTo>
                    <a:pt x="0" y="757"/>
                    <a:pt x="199" y="1371"/>
                    <a:pt x="322" y="1589"/>
                  </a:cubicBezTo>
                  <a:cubicBezTo>
                    <a:pt x="378" y="1693"/>
                    <a:pt x="794" y="1891"/>
                    <a:pt x="898" y="1929"/>
                  </a:cubicBezTo>
                  <a:cubicBezTo>
                    <a:pt x="996" y="1956"/>
                    <a:pt x="1245" y="2292"/>
                    <a:pt x="1605" y="2292"/>
                  </a:cubicBezTo>
                  <a:cubicBezTo>
                    <a:pt x="1627" y="2292"/>
                    <a:pt x="1650" y="2291"/>
                    <a:pt x="1673" y="2288"/>
                  </a:cubicBezTo>
                  <a:cubicBezTo>
                    <a:pt x="2070" y="2222"/>
                    <a:pt x="2373" y="1513"/>
                    <a:pt x="2420" y="1315"/>
                  </a:cubicBezTo>
                  <a:lnTo>
                    <a:pt x="2420" y="1315"/>
                  </a:lnTo>
                  <a:cubicBezTo>
                    <a:pt x="2368" y="1345"/>
                    <a:pt x="2316" y="1356"/>
                    <a:pt x="2265" y="1356"/>
                  </a:cubicBezTo>
                  <a:cubicBezTo>
                    <a:pt x="2107" y="1356"/>
                    <a:pt x="1952" y="1246"/>
                    <a:pt x="1797" y="1246"/>
                  </a:cubicBezTo>
                  <a:cubicBezTo>
                    <a:pt x="1784" y="1246"/>
                    <a:pt x="1771" y="1247"/>
                    <a:pt x="1758" y="1248"/>
                  </a:cubicBezTo>
                  <a:cubicBezTo>
                    <a:pt x="1361" y="1296"/>
                    <a:pt x="1229" y="1437"/>
                    <a:pt x="1125" y="1437"/>
                  </a:cubicBezTo>
                  <a:cubicBezTo>
                    <a:pt x="1092" y="1441"/>
                    <a:pt x="1061" y="1442"/>
                    <a:pt x="1030" y="1442"/>
                  </a:cubicBezTo>
                  <a:cubicBezTo>
                    <a:pt x="588" y="1442"/>
                    <a:pt x="395" y="1137"/>
                    <a:pt x="369" y="1031"/>
                  </a:cubicBezTo>
                  <a:cubicBezTo>
                    <a:pt x="331" y="908"/>
                    <a:pt x="189" y="332"/>
                    <a:pt x="0" y="1"/>
                  </a:cubicBez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4"/>
            <p:cNvSpPr/>
            <p:nvPr/>
          </p:nvSpPr>
          <p:spPr>
            <a:xfrm>
              <a:off x="870183" y="3152317"/>
              <a:ext cx="60360" cy="112714"/>
            </a:xfrm>
            <a:custGeom>
              <a:avLst/>
              <a:gdLst/>
              <a:ahLst/>
              <a:cxnLst/>
              <a:rect l="l" t="t" r="r" b="b"/>
              <a:pathLst>
                <a:path w="294" h="549" extrusionOk="0">
                  <a:moveTo>
                    <a:pt x="0" y="1"/>
                  </a:moveTo>
                  <a:cubicBezTo>
                    <a:pt x="0" y="1"/>
                    <a:pt x="10" y="388"/>
                    <a:pt x="199" y="549"/>
                  </a:cubicBezTo>
                  <a:cubicBezTo>
                    <a:pt x="199" y="549"/>
                    <a:pt x="246" y="341"/>
                    <a:pt x="293" y="3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4"/>
            <p:cNvSpPr/>
            <p:nvPr/>
          </p:nvSpPr>
          <p:spPr>
            <a:xfrm>
              <a:off x="897283" y="3175722"/>
              <a:ext cx="68162" cy="101011"/>
            </a:xfrm>
            <a:custGeom>
              <a:avLst/>
              <a:gdLst/>
              <a:ahLst/>
              <a:cxnLst/>
              <a:rect l="l" t="t" r="r" b="b"/>
              <a:pathLst>
                <a:path w="332" h="492" extrusionOk="0">
                  <a:moveTo>
                    <a:pt x="1" y="0"/>
                  </a:moveTo>
                  <a:cubicBezTo>
                    <a:pt x="1" y="0"/>
                    <a:pt x="76" y="378"/>
                    <a:pt x="284" y="492"/>
                  </a:cubicBezTo>
                  <a:cubicBezTo>
                    <a:pt x="284" y="492"/>
                    <a:pt x="294" y="293"/>
                    <a:pt x="332" y="24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4"/>
            <p:cNvSpPr/>
            <p:nvPr/>
          </p:nvSpPr>
          <p:spPr>
            <a:xfrm>
              <a:off x="928285" y="3187219"/>
              <a:ext cx="70215" cy="101217"/>
            </a:xfrm>
            <a:custGeom>
              <a:avLst/>
              <a:gdLst/>
              <a:ahLst/>
              <a:cxnLst/>
              <a:rect l="l" t="t" r="r" b="b"/>
              <a:pathLst>
                <a:path w="342" h="49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95" y="379"/>
                    <a:pt x="303" y="492"/>
                  </a:cubicBezTo>
                  <a:cubicBezTo>
                    <a:pt x="303" y="492"/>
                    <a:pt x="303" y="294"/>
                    <a:pt x="341" y="2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4"/>
            <p:cNvSpPr/>
            <p:nvPr/>
          </p:nvSpPr>
          <p:spPr>
            <a:xfrm>
              <a:off x="976942" y="3197074"/>
              <a:ext cx="58307" cy="110661"/>
            </a:xfrm>
            <a:custGeom>
              <a:avLst/>
              <a:gdLst/>
              <a:ahLst/>
              <a:cxnLst/>
              <a:rect l="l" t="t" r="r" b="b"/>
              <a:pathLst>
                <a:path w="284" h="53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" y="388"/>
                    <a:pt x="189" y="539"/>
                  </a:cubicBezTo>
                  <a:cubicBezTo>
                    <a:pt x="189" y="539"/>
                    <a:pt x="236" y="340"/>
                    <a:pt x="284" y="3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4"/>
            <p:cNvSpPr/>
            <p:nvPr/>
          </p:nvSpPr>
          <p:spPr>
            <a:xfrm>
              <a:off x="6660" y="3323133"/>
              <a:ext cx="462147" cy="130165"/>
            </a:xfrm>
            <a:custGeom>
              <a:avLst/>
              <a:gdLst/>
              <a:ahLst/>
              <a:cxnLst/>
              <a:rect l="l" t="t" r="r" b="b"/>
              <a:pathLst>
                <a:path w="2251" h="634" extrusionOk="0">
                  <a:moveTo>
                    <a:pt x="2250" y="0"/>
                  </a:moveTo>
                  <a:lnTo>
                    <a:pt x="1" y="86"/>
                  </a:lnTo>
                  <a:cubicBezTo>
                    <a:pt x="58" y="341"/>
                    <a:pt x="294" y="558"/>
                    <a:pt x="294" y="558"/>
                  </a:cubicBezTo>
                  <a:cubicBezTo>
                    <a:pt x="284" y="520"/>
                    <a:pt x="322" y="407"/>
                    <a:pt x="322" y="407"/>
                  </a:cubicBezTo>
                  <a:cubicBezTo>
                    <a:pt x="398" y="539"/>
                    <a:pt x="587" y="615"/>
                    <a:pt x="587" y="615"/>
                  </a:cubicBezTo>
                  <a:cubicBezTo>
                    <a:pt x="568" y="568"/>
                    <a:pt x="596" y="473"/>
                    <a:pt x="596" y="473"/>
                  </a:cubicBezTo>
                  <a:cubicBezTo>
                    <a:pt x="747" y="596"/>
                    <a:pt x="993" y="634"/>
                    <a:pt x="993" y="634"/>
                  </a:cubicBezTo>
                  <a:cubicBezTo>
                    <a:pt x="946" y="605"/>
                    <a:pt x="946" y="520"/>
                    <a:pt x="946" y="520"/>
                  </a:cubicBezTo>
                  <a:lnTo>
                    <a:pt x="946" y="520"/>
                  </a:lnTo>
                  <a:cubicBezTo>
                    <a:pt x="1040" y="586"/>
                    <a:pt x="1211" y="624"/>
                    <a:pt x="1211" y="624"/>
                  </a:cubicBezTo>
                  <a:lnTo>
                    <a:pt x="1258" y="511"/>
                  </a:lnTo>
                  <a:lnTo>
                    <a:pt x="1296" y="586"/>
                  </a:lnTo>
                  <a:cubicBezTo>
                    <a:pt x="1343" y="558"/>
                    <a:pt x="1437" y="473"/>
                    <a:pt x="1437" y="473"/>
                  </a:cubicBezTo>
                  <a:lnTo>
                    <a:pt x="1475" y="577"/>
                  </a:lnTo>
                  <a:cubicBezTo>
                    <a:pt x="1532" y="539"/>
                    <a:pt x="1674" y="416"/>
                    <a:pt x="1674" y="416"/>
                  </a:cubicBezTo>
                  <a:lnTo>
                    <a:pt x="1730" y="539"/>
                  </a:lnTo>
                  <a:cubicBezTo>
                    <a:pt x="1853" y="473"/>
                    <a:pt x="1919" y="331"/>
                    <a:pt x="1919" y="331"/>
                  </a:cubicBezTo>
                  <a:lnTo>
                    <a:pt x="1995" y="426"/>
                  </a:lnTo>
                  <a:cubicBezTo>
                    <a:pt x="2222" y="256"/>
                    <a:pt x="2250" y="1"/>
                    <a:pt x="2250" y="0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4"/>
            <p:cNvSpPr/>
            <p:nvPr/>
          </p:nvSpPr>
          <p:spPr>
            <a:xfrm>
              <a:off x="-389173" y="3243679"/>
              <a:ext cx="209824" cy="411436"/>
            </a:xfrm>
            <a:custGeom>
              <a:avLst/>
              <a:gdLst/>
              <a:ahLst/>
              <a:cxnLst/>
              <a:rect l="l" t="t" r="r" b="b"/>
              <a:pathLst>
                <a:path w="1022" h="2004" extrusionOk="0">
                  <a:moveTo>
                    <a:pt x="1022" y="0"/>
                  </a:moveTo>
                  <a:cubicBezTo>
                    <a:pt x="700" y="85"/>
                    <a:pt x="417" y="312"/>
                    <a:pt x="417" y="312"/>
                  </a:cubicBezTo>
                  <a:cubicBezTo>
                    <a:pt x="424" y="310"/>
                    <a:pt x="434" y="309"/>
                    <a:pt x="445" y="309"/>
                  </a:cubicBezTo>
                  <a:cubicBezTo>
                    <a:pt x="489" y="309"/>
                    <a:pt x="549" y="321"/>
                    <a:pt x="549" y="321"/>
                  </a:cubicBezTo>
                  <a:cubicBezTo>
                    <a:pt x="388" y="406"/>
                    <a:pt x="275" y="558"/>
                    <a:pt x="275" y="558"/>
                  </a:cubicBezTo>
                  <a:cubicBezTo>
                    <a:pt x="284" y="554"/>
                    <a:pt x="295" y="552"/>
                    <a:pt x="305" y="552"/>
                  </a:cubicBezTo>
                  <a:cubicBezTo>
                    <a:pt x="346" y="552"/>
                    <a:pt x="388" y="577"/>
                    <a:pt x="388" y="577"/>
                  </a:cubicBezTo>
                  <a:cubicBezTo>
                    <a:pt x="237" y="680"/>
                    <a:pt x="133" y="888"/>
                    <a:pt x="133" y="888"/>
                  </a:cubicBezTo>
                  <a:cubicBezTo>
                    <a:pt x="162" y="871"/>
                    <a:pt x="197" y="868"/>
                    <a:pt x="220" y="868"/>
                  </a:cubicBezTo>
                  <a:cubicBezTo>
                    <a:pt x="236" y="868"/>
                    <a:pt x="247" y="869"/>
                    <a:pt x="247" y="869"/>
                  </a:cubicBezTo>
                  <a:cubicBezTo>
                    <a:pt x="152" y="936"/>
                    <a:pt x="86" y="1068"/>
                    <a:pt x="86" y="1068"/>
                  </a:cubicBezTo>
                  <a:lnTo>
                    <a:pt x="162" y="1115"/>
                  </a:lnTo>
                  <a:lnTo>
                    <a:pt x="95" y="1144"/>
                  </a:lnTo>
                  <a:cubicBezTo>
                    <a:pt x="105" y="1181"/>
                    <a:pt x="143" y="1266"/>
                    <a:pt x="143" y="1266"/>
                  </a:cubicBezTo>
                  <a:lnTo>
                    <a:pt x="48" y="1285"/>
                  </a:lnTo>
                  <a:cubicBezTo>
                    <a:pt x="58" y="1342"/>
                    <a:pt x="124" y="1455"/>
                    <a:pt x="124" y="1455"/>
                  </a:cubicBezTo>
                  <a:lnTo>
                    <a:pt x="1" y="1474"/>
                  </a:lnTo>
                  <a:cubicBezTo>
                    <a:pt x="29" y="1569"/>
                    <a:pt x="124" y="1663"/>
                    <a:pt x="124" y="1663"/>
                  </a:cubicBezTo>
                  <a:lnTo>
                    <a:pt x="29" y="1692"/>
                  </a:lnTo>
                  <a:cubicBezTo>
                    <a:pt x="95" y="1900"/>
                    <a:pt x="294" y="2004"/>
                    <a:pt x="294" y="2004"/>
                  </a:cubicBezTo>
                  <a:lnTo>
                    <a:pt x="1022" y="0"/>
                  </a:ln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4"/>
            <p:cNvSpPr/>
            <p:nvPr/>
          </p:nvSpPr>
          <p:spPr>
            <a:xfrm>
              <a:off x="1145705" y="3062392"/>
              <a:ext cx="161166" cy="175333"/>
            </a:xfrm>
            <a:custGeom>
              <a:avLst/>
              <a:gdLst/>
              <a:ahLst/>
              <a:cxnLst/>
              <a:rect l="l" t="t" r="r" b="b"/>
              <a:pathLst>
                <a:path w="785" h="854" extrusionOk="0">
                  <a:moveTo>
                    <a:pt x="663" y="0"/>
                  </a:moveTo>
                  <a:cubicBezTo>
                    <a:pt x="555" y="0"/>
                    <a:pt x="268" y="158"/>
                    <a:pt x="171" y="231"/>
                  </a:cubicBezTo>
                  <a:cubicBezTo>
                    <a:pt x="29" y="335"/>
                    <a:pt x="0" y="439"/>
                    <a:pt x="48" y="618"/>
                  </a:cubicBezTo>
                  <a:cubicBezTo>
                    <a:pt x="86" y="759"/>
                    <a:pt x="210" y="853"/>
                    <a:pt x="341" y="853"/>
                  </a:cubicBezTo>
                  <a:cubicBezTo>
                    <a:pt x="440" y="853"/>
                    <a:pt x="542" y="800"/>
                    <a:pt x="615" y="675"/>
                  </a:cubicBezTo>
                  <a:cubicBezTo>
                    <a:pt x="756" y="439"/>
                    <a:pt x="785" y="108"/>
                    <a:pt x="700" y="14"/>
                  </a:cubicBezTo>
                  <a:cubicBezTo>
                    <a:pt x="693" y="4"/>
                    <a:pt x="680" y="0"/>
                    <a:pt x="663" y="0"/>
                  </a:cubicBezTo>
                  <a:close/>
                </a:path>
              </a:pathLst>
            </a:custGeom>
            <a:solidFill>
              <a:srgbClr val="FFD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4"/>
            <p:cNvSpPr/>
            <p:nvPr/>
          </p:nvSpPr>
          <p:spPr>
            <a:xfrm>
              <a:off x="1145705" y="3094215"/>
              <a:ext cx="153365" cy="146179"/>
            </a:xfrm>
            <a:custGeom>
              <a:avLst/>
              <a:gdLst/>
              <a:ahLst/>
              <a:cxnLst/>
              <a:rect l="l" t="t" r="r" b="b"/>
              <a:pathLst>
                <a:path w="747" h="712" extrusionOk="0">
                  <a:moveTo>
                    <a:pt x="738" y="0"/>
                  </a:moveTo>
                  <a:lnTo>
                    <a:pt x="738" y="0"/>
                  </a:lnTo>
                  <a:cubicBezTo>
                    <a:pt x="665" y="121"/>
                    <a:pt x="565" y="173"/>
                    <a:pt x="469" y="173"/>
                  </a:cubicBezTo>
                  <a:cubicBezTo>
                    <a:pt x="376" y="173"/>
                    <a:pt x="287" y="126"/>
                    <a:pt x="227" y="48"/>
                  </a:cubicBezTo>
                  <a:cubicBezTo>
                    <a:pt x="208" y="57"/>
                    <a:pt x="189" y="76"/>
                    <a:pt x="171" y="85"/>
                  </a:cubicBezTo>
                  <a:cubicBezTo>
                    <a:pt x="19" y="189"/>
                    <a:pt x="0" y="293"/>
                    <a:pt x="38" y="473"/>
                  </a:cubicBezTo>
                  <a:cubicBezTo>
                    <a:pt x="71" y="614"/>
                    <a:pt x="194" y="712"/>
                    <a:pt x="327" y="712"/>
                  </a:cubicBezTo>
                  <a:cubicBezTo>
                    <a:pt x="425" y="712"/>
                    <a:pt x="529" y="658"/>
                    <a:pt x="605" y="530"/>
                  </a:cubicBezTo>
                  <a:cubicBezTo>
                    <a:pt x="709" y="369"/>
                    <a:pt x="747" y="142"/>
                    <a:pt x="738" y="0"/>
                  </a:cubicBezTo>
                  <a:close/>
                </a:path>
              </a:pathLst>
            </a:custGeom>
            <a:solidFill>
              <a:srgbClr val="FFC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4"/>
            <p:cNvSpPr/>
            <p:nvPr/>
          </p:nvSpPr>
          <p:spPr>
            <a:xfrm>
              <a:off x="763423" y="3442417"/>
              <a:ext cx="234872" cy="226249"/>
            </a:xfrm>
            <a:custGeom>
              <a:avLst/>
              <a:gdLst/>
              <a:ahLst/>
              <a:cxnLst/>
              <a:rect l="l" t="t" r="r" b="b"/>
              <a:pathLst>
                <a:path w="1144" h="1102" extrusionOk="0">
                  <a:moveTo>
                    <a:pt x="383" y="1"/>
                  </a:moveTo>
                  <a:cubicBezTo>
                    <a:pt x="366" y="1"/>
                    <a:pt x="349" y="2"/>
                    <a:pt x="331" y="5"/>
                  </a:cubicBezTo>
                  <a:lnTo>
                    <a:pt x="10" y="355"/>
                  </a:lnTo>
                  <a:cubicBezTo>
                    <a:pt x="10" y="355"/>
                    <a:pt x="1" y="790"/>
                    <a:pt x="246" y="979"/>
                  </a:cubicBezTo>
                  <a:cubicBezTo>
                    <a:pt x="366" y="1070"/>
                    <a:pt x="447" y="1101"/>
                    <a:pt x="501" y="1101"/>
                  </a:cubicBezTo>
                  <a:cubicBezTo>
                    <a:pt x="571" y="1101"/>
                    <a:pt x="599" y="1050"/>
                    <a:pt x="615" y="1007"/>
                  </a:cubicBezTo>
                  <a:cubicBezTo>
                    <a:pt x="652" y="1048"/>
                    <a:pt x="697" y="1064"/>
                    <a:pt x="739" y="1064"/>
                  </a:cubicBezTo>
                  <a:cubicBezTo>
                    <a:pt x="823" y="1064"/>
                    <a:pt x="895" y="998"/>
                    <a:pt x="870" y="941"/>
                  </a:cubicBezTo>
                  <a:lnTo>
                    <a:pt x="870" y="941"/>
                  </a:lnTo>
                  <a:cubicBezTo>
                    <a:pt x="902" y="956"/>
                    <a:pt x="935" y="963"/>
                    <a:pt x="965" y="963"/>
                  </a:cubicBezTo>
                  <a:cubicBezTo>
                    <a:pt x="1068" y="963"/>
                    <a:pt x="1144" y="879"/>
                    <a:pt x="1078" y="733"/>
                  </a:cubicBezTo>
                  <a:cubicBezTo>
                    <a:pt x="1006" y="598"/>
                    <a:pt x="720" y="1"/>
                    <a:pt x="383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4"/>
            <p:cNvSpPr/>
            <p:nvPr/>
          </p:nvSpPr>
          <p:spPr>
            <a:xfrm>
              <a:off x="1403776" y="3303629"/>
              <a:ext cx="223375" cy="247190"/>
            </a:xfrm>
            <a:custGeom>
              <a:avLst/>
              <a:gdLst/>
              <a:ahLst/>
              <a:cxnLst/>
              <a:rect l="l" t="t" r="r" b="b"/>
              <a:pathLst>
                <a:path w="1088" h="1204" extrusionOk="0">
                  <a:moveTo>
                    <a:pt x="747" y="1"/>
                  </a:moveTo>
                  <a:lnTo>
                    <a:pt x="284" y="29"/>
                  </a:lnTo>
                  <a:cubicBezTo>
                    <a:pt x="0" y="285"/>
                    <a:pt x="293" y="937"/>
                    <a:pt x="350" y="1088"/>
                  </a:cubicBezTo>
                  <a:cubicBezTo>
                    <a:pt x="387" y="1170"/>
                    <a:pt x="441" y="1204"/>
                    <a:pt x="494" y="1204"/>
                  </a:cubicBezTo>
                  <a:cubicBezTo>
                    <a:pt x="562" y="1204"/>
                    <a:pt x="627" y="1145"/>
                    <a:pt x="643" y="1059"/>
                  </a:cubicBezTo>
                  <a:cubicBezTo>
                    <a:pt x="658" y="1082"/>
                    <a:pt x="683" y="1093"/>
                    <a:pt x="710" y="1093"/>
                  </a:cubicBezTo>
                  <a:cubicBezTo>
                    <a:pt x="783" y="1093"/>
                    <a:pt x="877" y="1016"/>
                    <a:pt x="870" y="899"/>
                  </a:cubicBezTo>
                  <a:lnTo>
                    <a:pt x="870" y="899"/>
                  </a:lnTo>
                  <a:cubicBezTo>
                    <a:pt x="887" y="903"/>
                    <a:pt x="906" y="907"/>
                    <a:pt x="925" y="907"/>
                  </a:cubicBezTo>
                  <a:cubicBezTo>
                    <a:pt x="992" y="907"/>
                    <a:pt x="1063" y="857"/>
                    <a:pt x="1078" y="587"/>
                  </a:cubicBezTo>
                  <a:cubicBezTo>
                    <a:pt x="1087" y="266"/>
                    <a:pt x="747" y="1"/>
                    <a:pt x="747" y="1"/>
                  </a:cubicBezTo>
                  <a:close/>
                </a:path>
              </a:pathLst>
            </a:custGeom>
            <a:solidFill>
              <a:srgbClr val="FFB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4"/>
            <p:cNvSpPr/>
            <p:nvPr/>
          </p:nvSpPr>
          <p:spPr>
            <a:xfrm>
              <a:off x="-276459" y="3909082"/>
              <a:ext cx="886928" cy="240826"/>
            </a:xfrm>
            <a:custGeom>
              <a:avLst/>
              <a:gdLst/>
              <a:ahLst/>
              <a:cxnLst/>
              <a:rect l="l" t="t" r="r" b="b"/>
              <a:pathLst>
                <a:path w="4320" h="1173" extrusionOk="0">
                  <a:moveTo>
                    <a:pt x="4319" y="1"/>
                  </a:moveTo>
                  <a:lnTo>
                    <a:pt x="0" y="1172"/>
                  </a:lnTo>
                  <a:lnTo>
                    <a:pt x="3355" y="511"/>
                  </a:lnTo>
                  <a:lnTo>
                    <a:pt x="4319" y="1"/>
                  </a:ln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4"/>
            <p:cNvSpPr/>
            <p:nvPr/>
          </p:nvSpPr>
          <p:spPr>
            <a:xfrm>
              <a:off x="892561" y="3121726"/>
              <a:ext cx="296053" cy="168147"/>
            </a:xfrm>
            <a:custGeom>
              <a:avLst/>
              <a:gdLst/>
              <a:ahLst/>
              <a:cxnLst/>
              <a:rect l="l" t="t" r="r" b="b"/>
              <a:pathLst>
                <a:path w="1442" h="819" extrusionOk="0">
                  <a:moveTo>
                    <a:pt x="863" y="1"/>
                  </a:moveTo>
                  <a:cubicBezTo>
                    <a:pt x="488" y="1"/>
                    <a:pt x="1" y="151"/>
                    <a:pt x="165" y="481"/>
                  </a:cubicBezTo>
                  <a:cubicBezTo>
                    <a:pt x="243" y="642"/>
                    <a:pt x="532" y="818"/>
                    <a:pt x="846" y="818"/>
                  </a:cubicBezTo>
                  <a:cubicBezTo>
                    <a:pt x="956" y="818"/>
                    <a:pt x="1069" y="797"/>
                    <a:pt x="1177" y="745"/>
                  </a:cubicBezTo>
                  <a:cubicBezTo>
                    <a:pt x="1441" y="613"/>
                    <a:pt x="1413" y="244"/>
                    <a:pt x="1224" y="84"/>
                  </a:cubicBezTo>
                  <a:cubicBezTo>
                    <a:pt x="1167" y="29"/>
                    <a:pt x="1025" y="1"/>
                    <a:pt x="863" y="1"/>
                  </a:cubicBezTo>
                  <a:close/>
                </a:path>
              </a:pathLst>
            </a:custGeom>
            <a:solidFill>
              <a:srgbClr val="FFD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4"/>
            <p:cNvSpPr/>
            <p:nvPr/>
          </p:nvSpPr>
          <p:spPr>
            <a:xfrm>
              <a:off x="930338" y="3127064"/>
              <a:ext cx="254376" cy="164451"/>
            </a:xfrm>
            <a:custGeom>
              <a:avLst/>
              <a:gdLst/>
              <a:ahLst/>
              <a:cxnLst/>
              <a:rect l="l" t="t" r="r" b="b"/>
              <a:pathLst>
                <a:path w="1239" h="801" extrusionOk="0">
                  <a:moveTo>
                    <a:pt x="879" y="1"/>
                  </a:moveTo>
                  <a:lnTo>
                    <a:pt x="879" y="1"/>
                  </a:lnTo>
                  <a:cubicBezTo>
                    <a:pt x="898" y="218"/>
                    <a:pt x="662" y="445"/>
                    <a:pt x="341" y="521"/>
                  </a:cubicBezTo>
                  <a:cubicBezTo>
                    <a:pt x="284" y="530"/>
                    <a:pt x="225" y="535"/>
                    <a:pt x="167" y="535"/>
                  </a:cubicBezTo>
                  <a:cubicBezTo>
                    <a:pt x="109" y="535"/>
                    <a:pt x="52" y="530"/>
                    <a:pt x="0" y="521"/>
                  </a:cubicBezTo>
                  <a:lnTo>
                    <a:pt x="0" y="521"/>
                  </a:lnTo>
                  <a:cubicBezTo>
                    <a:pt x="109" y="663"/>
                    <a:pt x="373" y="801"/>
                    <a:pt x="653" y="801"/>
                  </a:cubicBezTo>
                  <a:cubicBezTo>
                    <a:pt x="764" y="801"/>
                    <a:pt x="876" y="779"/>
                    <a:pt x="983" y="729"/>
                  </a:cubicBezTo>
                  <a:cubicBezTo>
                    <a:pt x="1238" y="596"/>
                    <a:pt x="1220" y="237"/>
                    <a:pt x="1031" y="58"/>
                  </a:cubicBezTo>
                  <a:cubicBezTo>
                    <a:pt x="993" y="29"/>
                    <a:pt x="945" y="10"/>
                    <a:pt x="879" y="1"/>
                  </a:cubicBezTo>
                  <a:close/>
                </a:path>
              </a:pathLst>
            </a:custGeom>
            <a:solidFill>
              <a:srgbClr val="FFC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54"/>
            <p:cNvSpPr/>
            <p:nvPr/>
          </p:nvSpPr>
          <p:spPr>
            <a:xfrm>
              <a:off x="1087398" y="3080664"/>
              <a:ext cx="163219" cy="89309"/>
            </a:xfrm>
            <a:custGeom>
              <a:avLst/>
              <a:gdLst/>
              <a:ahLst/>
              <a:cxnLst/>
              <a:rect l="l" t="t" r="r" b="b"/>
              <a:pathLst>
                <a:path w="795" h="435" extrusionOk="0">
                  <a:moveTo>
                    <a:pt x="596" y="0"/>
                  </a:moveTo>
                  <a:cubicBezTo>
                    <a:pt x="369" y="0"/>
                    <a:pt x="29" y="114"/>
                    <a:pt x="20" y="199"/>
                  </a:cubicBezTo>
                  <a:cubicBezTo>
                    <a:pt x="1" y="284"/>
                    <a:pt x="511" y="435"/>
                    <a:pt x="540" y="435"/>
                  </a:cubicBezTo>
                  <a:cubicBezTo>
                    <a:pt x="558" y="435"/>
                    <a:pt x="795" y="199"/>
                    <a:pt x="785" y="95"/>
                  </a:cubicBezTo>
                  <a:cubicBezTo>
                    <a:pt x="785" y="66"/>
                    <a:pt x="681" y="10"/>
                    <a:pt x="596" y="0"/>
                  </a:cubicBezTo>
                  <a:close/>
                </a:path>
              </a:pathLst>
            </a:custGeom>
            <a:solidFill>
              <a:srgbClr val="603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54"/>
            <p:cNvSpPr/>
            <p:nvPr/>
          </p:nvSpPr>
          <p:spPr>
            <a:xfrm>
              <a:off x="1085550" y="3102016"/>
              <a:ext cx="157266" cy="67957"/>
            </a:xfrm>
            <a:custGeom>
              <a:avLst/>
              <a:gdLst/>
              <a:ahLst/>
              <a:cxnLst/>
              <a:rect l="l" t="t" r="r" b="b"/>
              <a:pathLst>
                <a:path w="766" h="331" extrusionOk="0">
                  <a:moveTo>
                    <a:pt x="133" y="0"/>
                  </a:moveTo>
                  <a:cubicBezTo>
                    <a:pt x="57" y="28"/>
                    <a:pt x="19" y="57"/>
                    <a:pt x="10" y="95"/>
                  </a:cubicBezTo>
                  <a:cubicBezTo>
                    <a:pt x="0" y="180"/>
                    <a:pt x="511" y="331"/>
                    <a:pt x="530" y="331"/>
                  </a:cubicBezTo>
                  <a:cubicBezTo>
                    <a:pt x="558" y="331"/>
                    <a:pt x="719" y="161"/>
                    <a:pt x="766" y="57"/>
                  </a:cubicBezTo>
                  <a:lnTo>
                    <a:pt x="766" y="57"/>
                  </a:lnTo>
                  <a:cubicBezTo>
                    <a:pt x="679" y="91"/>
                    <a:pt x="551" y="114"/>
                    <a:pt x="433" y="114"/>
                  </a:cubicBezTo>
                  <a:cubicBezTo>
                    <a:pt x="292" y="114"/>
                    <a:pt x="164" y="82"/>
                    <a:pt x="133" y="0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54"/>
            <p:cNvSpPr/>
            <p:nvPr/>
          </p:nvSpPr>
          <p:spPr>
            <a:xfrm>
              <a:off x="1130102" y="3136303"/>
              <a:ext cx="50711" cy="24021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117" y="1"/>
                  </a:moveTo>
                  <a:cubicBezTo>
                    <a:pt x="79" y="1"/>
                    <a:pt x="47" y="18"/>
                    <a:pt x="1" y="32"/>
                  </a:cubicBezTo>
                  <a:lnTo>
                    <a:pt x="218" y="117"/>
                  </a:lnTo>
                  <a:cubicBezTo>
                    <a:pt x="218" y="117"/>
                    <a:pt x="247" y="32"/>
                    <a:pt x="171" y="13"/>
                  </a:cubicBezTo>
                  <a:cubicBezTo>
                    <a:pt x="151" y="4"/>
                    <a:pt x="133" y="1"/>
                    <a:pt x="117" y="1"/>
                  </a:cubicBezTo>
                  <a:close/>
                </a:path>
              </a:pathLst>
            </a:custGeom>
            <a:solidFill>
              <a:srgbClr val="3D1F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54"/>
            <p:cNvSpPr/>
            <p:nvPr/>
          </p:nvSpPr>
          <p:spPr>
            <a:xfrm>
              <a:off x="854579" y="2645001"/>
              <a:ext cx="170200" cy="81918"/>
            </a:xfrm>
            <a:custGeom>
              <a:avLst/>
              <a:gdLst/>
              <a:ahLst/>
              <a:cxnLst/>
              <a:rect l="l" t="t" r="r" b="b"/>
              <a:pathLst>
                <a:path w="829" h="399" extrusionOk="0">
                  <a:moveTo>
                    <a:pt x="669" y="1"/>
                  </a:moveTo>
                  <a:cubicBezTo>
                    <a:pt x="458" y="1"/>
                    <a:pt x="52" y="189"/>
                    <a:pt x="1" y="374"/>
                  </a:cubicBezTo>
                  <a:cubicBezTo>
                    <a:pt x="1" y="374"/>
                    <a:pt x="111" y="398"/>
                    <a:pt x="251" y="398"/>
                  </a:cubicBezTo>
                  <a:cubicBezTo>
                    <a:pt x="437" y="398"/>
                    <a:pt x="674" y="355"/>
                    <a:pt x="776" y="156"/>
                  </a:cubicBezTo>
                  <a:cubicBezTo>
                    <a:pt x="828" y="45"/>
                    <a:pt x="772" y="1"/>
                    <a:pt x="669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54"/>
            <p:cNvSpPr/>
            <p:nvPr/>
          </p:nvSpPr>
          <p:spPr>
            <a:xfrm>
              <a:off x="986592" y="2669843"/>
              <a:ext cx="206129" cy="87666"/>
            </a:xfrm>
            <a:custGeom>
              <a:avLst/>
              <a:gdLst/>
              <a:ahLst/>
              <a:cxnLst/>
              <a:rect l="l" t="t" r="r" b="b"/>
              <a:pathLst>
                <a:path w="1004" h="427" extrusionOk="0">
                  <a:moveTo>
                    <a:pt x="151" y="1"/>
                  </a:moveTo>
                  <a:cubicBezTo>
                    <a:pt x="90" y="1"/>
                    <a:pt x="38" y="11"/>
                    <a:pt x="0" y="35"/>
                  </a:cubicBezTo>
                  <a:cubicBezTo>
                    <a:pt x="0" y="35"/>
                    <a:pt x="273" y="426"/>
                    <a:pt x="584" y="426"/>
                  </a:cubicBezTo>
                  <a:cubicBezTo>
                    <a:pt x="626" y="426"/>
                    <a:pt x="667" y="419"/>
                    <a:pt x="709" y="404"/>
                  </a:cubicBezTo>
                  <a:cubicBezTo>
                    <a:pt x="1003" y="293"/>
                    <a:pt x="469" y="1"/>
                    <a:pt x="151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4"/>
            <p:cNvSpPr/>
            <p:nvPr/>
          </p:nvSpPr>
          <p:spPr>
            <a:xfrm>
              <a:off x="786828" y="2665326"/>
              <a:ext cx="83560" cy="194221"/>
            </a:xfrm>
            <a:custGeom>
              <a:avLst/>
              <a:gdLst/>
              <a:ahLst/>
              <a:cxnLst/>
              <a:rect l="l" t="t" r="r" b="b"/>
              <a:pathLst>
                <a:path w="407" h="946" extrusionOk="0">
                  <a:moveTo>
                    <a:pt x="321" y="1"/>
                  </a:moveTo>
                  <a:lnTo>
                    <a:pt x="0" y="388"/>
                  </a:lnTo>
                  <a:cubicBezTo>
                    <a:pt x="284" y="606"/>
                    <a:pt x="161" y="946"/>
                    <a:pt x="161" y="946"/>
                  </a:cubicBezTo>
                  <a:cubicBezTo>
                    <a:pt x="406" y="596"/>
                    <a:pt x="406" y="379"/>
                    <a:pt x="321" y="1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4"/>
            <p:cNvSpPr/>
            <p:nvPr/>
          </p:nvSpPr>
          <p:spPr>
            <a:xfrm>
              <a:off x="891535" y="2967334"/>
              <a:ext cx="31207" cy="23610"/>
            </a:xfrm>
            <a:custGeom>
              <a:avLst/>
              <a:gdLst/>
              <a:ahLst/>
              <a:cxnLst/>
              <a:rect l="l" t="t" r="r" b="b"/>
              <a:pathLst>
                <a:path w="152" h="115" extrusionOk="0">
                  <a:moveTo>
                    <a:pt x="83" y="1"/>
                  </a:moveTo>
                  <a:cubicBezTo>
                    <a:pt x="75" y="1"/>
                    <a:pt x="66" y="2"/>
                    <a:pt x="57" y="4"/>
                  </a:cubicBezTo>
                  <a:cubicBezTo>
                    <a:pt x="29" y="13"/>
                    <a:pt x="0" y="42"/>
                    <a:pt x="0" y="80"/>
                  </a:cubicBezTo>
                  <a:cubicBezTo>
                    <a:pt x="8" y="94"/>
                    <a:pt x="32" y="114"/>
                    <a:pt x="59" y="114"/>
                  </a:cubicBezTo>
                  <a:cubicBezTo>
                    <a:pt x="68" y="114"/>
                    <a:pt x="77" y="112"/>
                    <a:pt x="85" y="108"/>
                  </a:cubicBezTo>
                  <a:cubicBezTo>
                    <a:pt x="133" y="99"/>
                    <a:pt x="152" y="80"/>
                    <a:pt x="142" y="42"/>
                  </a:cubicBezTo>
                  <a:cubicBezTo>
                    <a:pt x="135" y="13"/>
                    <a:pt x="111" y="1"/>
                    <a:pt x="83" y="1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4"/>
            <p:cNvSpPr/>
            <p:nvPr/>
          </p:nvSpPr>
          <p:spPr>
            <a:xfrm>
              <a:off x="1134003" y="2917034"/>
              <a:ext cx="29359" cy="23405"/>
            </a:xfrm>
            <a:custGeom>
              <a:avLst/>
              <a:gdLst/>
              <a:ahLst/>
              <a:cxnLst/>
              <a:rect l="l" t="t" r="r" b="b"/>
              <a:pathLst>
                <a:path w="143" h="114" extrusionOk="0">
                  <a:moveTo>
                    <a:pt x="77" y="1"/>
                  </a:moveTo>
                  <a:cubicBezTo>
                    <a:pt x="71" y="1"/>
                    <a:pt x="64" y="2"/>
                    <a:pt x="57" y="3"/>
                  </a:cubicBezTo>
                  <a:cubicBezTo>
                    <a:pt x="29" y="13"/>
                    <a:pt x="1" y="41"/>
                    <a:pt x="1" y="79"/>
                  </a:cubicBezTo>
                  <a:cubicBezTo>
                    <a:pt x="8" y="93"/>
                    <a:pt x="32" y="114"/>
                    <a:pt x="60" y="114"/>
                  </a:cubicBezTo>
                  <a:cubicBezTo>
                    <a:pt x="68" y="114"/>
                    <a:pt x="77" y="112"/>
                    <a:pt x="86" y="107"/>
                  </a:cubicBezTo>
                  <a:cubicBezTo>
                    <a:pt x="124" y="98"/>
                    <a:pt x="142" y="60"/>
                    <a:pt x="142" y="41"/>
                  </a:cubicBezTo>
                  <a:cubicBezTo>
                    <a:pt x="135" y="18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51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4"/>
            <p:cNvSpPr/>
            <p:nvPr/>
          </p:nvSpPr>
          <p:spPr>
            <a:xfrm>
              <a:off x="776973" y="2878846"/>
              <a:ext cx="29359" cy="132013"/>
            </a:xfrm>
            <a:custGeom>
              <a:avLst/>
              <a:gdLst/>
              <a:ahLst/>
              <a:cxnLst/>
              <a:rect l="l" t="t" r="r" b="b"/>
              <a:pathLst>
                <a:path w="143" h="643" extrusionOk="0">
                  <a:moveTo>
                    <a:pt x="114" y="0"/>
                  </a:moveTo>
                  <a:cubicBezTo>
                    <a:pt x="114" y="0"/>
                    <a:pt x="1" y="341"/>
                    <a:pt x="48" y="643"/>
                  </a:cubicBezTo>
                  <a:cubicBezTo>
                    <a:pt x="48" y="643"/>
                    <a:pt x="86" y="454"/>
                    <a:pt x="143" y="416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4"/>
            <p:cNvSpPr/>
            <p:nvPr/>
          </p:nvSpPr>
          <p:spPr>
            <a:xfrm>
              <a:off x="784775" y="2927299"/>
              <a:ext cx="29359" cy="132218"/>
            </a:xfrm>
            <a:custGeom>
              <a:avLst/>
              <a:gdLst/>
              <a:ahLst/>
              <a:cxnLst/>
              <a:rect l="l" t="t" r="r" b="b"/>
              <a:pathLst>
                <a:path w="143" h="644" extrusionOk="0">
                  <a:moveTo>
                    <a:pt x="105" y="1"/>
                  </a:moveTo>
                  <a:cubicBezTo>
                    <a:pt x="105" y="1"/>
                    <a:pt x="1" y="341"/>
                    <a:pt x="48" y="643"/>
                  </a:cubicBezTo>
                  <a:cubicBezTo>
                    <a:pt x="48" y="643"/>
                    <a:pt x="86" y="454"/>
                    <a:pt x="142" y="416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4"/>
            <p:cNvSpPr/>
            <p:nvPr/>
          </p:nvSpPr>
          <p:spPr>
            <a:xfrm>
              <a:off x="796477" y="2993203"/>
              <a:ext cx="31207" cy="130370"/>
            </a:xfrm>
            <a:custGeom>
              <a:avLst/>
              <a:gdLst/>
              <a:ahLst/>
              <a:cxnLst/>
              <a:rect l="l" t="t" r="r" b="b"/>
              <a:pathLst>
                <a:path w="152" h="635" extrusionOk="0">
                  <a:moveTo>
                    <a:pt x="76" y="1"/>
                  </a:moveTo>
                  <a:lnTo>
                    <a:pt x="76" y="1"/>
                  </a:lnTo>
                  <a:cubicBezTo>
                    <a:pt x="76" y="1"/>
                    <a:pt x="0" y="351"/>
                    <a:pt x="85" y="634"/>
                  </a:cubicBezTo>
                  <a:cubicBezTo>
                    <a:pt x="85" y="634"/>
                    <a:pt x="114" y="445"/>
                    <a:pt x="152" y="398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4"/>
            <p:cNvSpPr/>
            <p:nvPr/>
          </p:nvSpPr>
          <p:spPr>
            <a:xfrm>
              <a:off x="819677" y="3063213"/>
              <a:ext cx="33260" cy="128112"/>
            </a:xfrm>
            <a:custGeom>
              <a:avLst/>
              <a:gdLst/>
              <a:ahLst/>
              <a:cxnLst/>
              <a:rect l="l" t="t" r="r" b="b"/>
              <a:pathLst>
                <a:path w="162" h="624" extrusionOk="0">
                  <a:moveTo>
                    <a:pt x="20" y="0"/>
                  </a:moveTo>
                  <a:cubicBezTo>
                    <a:pt x="20" y="0"/>
                    <a:pt x="1" y="369"/>
                    <a:pt x="114" y="624"/>
                  </a:cubicBezTo>
                  <a:cubicBezTo>
                    <a:pt x="114" y="624"/>
                    <a:pt x="114" y="435"/>
                    <a:pt x="161" y="38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4"/>
            <p:cNvSpPr/>
            <p:nvPr/>
          </p:nvSpPr>
          <p:spPr>
            <a:xfrm>
              <a:off x="841029" y="3107765"/>
              <a:ext cx="41061" cy="116615"/>
            </a:xfrm>
            <a:custGeom>
              <a:avLst/>
              <a:gdLst/>
              <a:ahLst/>
              <a:cxnLst/>
              <a:rect l="l" t="t" r="r" b="b"/>
              <a:pathLst>
                <a:path w="200" h="568" extrusionOk="0">
                  <a:moveTo>
                    <a:pt x="20" y="0"/>
                  </a:moveTo>
                  <a:cubicBezTo>
                    <a:pt x="20" y="1"/>
                    <a:pt x="1" y="388"/>
                    <a:pt x="152" y="568"/>
                  </a:cubicBezTo>
                  <a:cubicBezTo>
                    <a:pt x="152" y="568"/>
                    <a:pt x="152" y="445"/>
                    <a:pt x="199" y="407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FA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4"/>
            <p:cNvSpPr/>
            <p:nvPr/>
          </p:nvSpPr>
          <p:spPr>
            <a:xfrm>
              <a:off x="843082" y="2884184"/>
              <a:ext cx="126264" cy="82123"/>
            </a:xfrm>
            <a:custGeom>
              <a:avLst/>
              <a:gdLst/>
              <a:ahLst/>
              <a:cxnLst/>
              <a:rect l="l" t="t" r="r" b="b"/>
              <a:pathLst>
                <a:path w="615" h="400" extrusionOk="0">
                  <a:moveTo>
                    <a:pt x="502" y="0"/>
                  </a:moveTo>
                  <a:cubicBezTo>
                    <a:pt x="385" y="0"/>
                    <a:pt x="55" y="215"/>
                    <a:pt x="28" y="296"/>
                  </a:cubicBezTo>
                  <a:cubicBezTo>
                    <a:pt x="0" y="390"/>
                    <a:pt x="85" y="400"/>
                    <a:pt x="85" y="400"/>
                  </a:cubicBezTo>
                  <a:cubicBezTo>
                    <a:pt x="85" y="400"/>
                    <a:pt x="321" y="239"/>
                    <a:pt x="577" y="201"/>
                  </a:cubicBezTo>
                  <a:cubicBezTo>
                    <a:pt x="577" y="201"/>
                    <a:pt x="614" y="22"/>
                    <a:pt x="520" y="3"/>
                  </a:cubicBezTo>
                  <a:cubicBezTo>
                    <a:pt x="515" y="1"/>
                    <a:pt x="508" y="0"/>
                    <a:pt x="502" y="0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4"/>
            <p:cNvSpPr/>
            <p:nvPr/>
          </p:nvSpPr>
          <p:spPr>
            <a:xfrm>
              <a:off x="1073847" y="2845381"/>
              <a:ext cx="126469" cy="49068"/>
            </a:xfrm>
            <a:custGeom>
              <a:avLst/>
              <a:gdLst/>
              <a:ahLst/>
              <a:cxnLst/>
              <a:rect l="l" t="t" r="r" b="b"/>
              <a:pathLst>
                <a:path w="616" h="239" extrusionOk="0">
                  <a:moveTo>
                    <a:pt x="176" y="0"/>
                  </a:moveTo>
                  <a:cubicBezTo>
                    <a:pt x="127" y="0"/>
                    <a:pt x="87" y="7"/>
                    <a:pt x="67" y="22"/>
                  </a:cubicBezTo>
                  <a:cubicBezTo>
                    <a:pt x="1" y="78"/>
                    <a:pt x="76" y="239"/>
                    <a:pt x="76" y="239"/>
                  </a:cubicBezTo>
                  <a:cubicBezTo>
                    <a:pt x="149" y="217"/>
                    <a:pt x="224" y="210"/>
                    <a:pt x="293" y="210"/>
                  </a:cubicBezTo>
                  <a:cubicBezTo>
                    <a:pt x="430" y="210"/>
                    <a:pt x="539" y="239"/>
                    <a:pt x="539" y="239"/>
                  </a:cubicBezTo>
                  <a:cubicBezTo>
                    <a:pt x="539" y="239"/>
                    <a:pt x="615" y="192"/>
                    <a:pt x="549" y="107"/>
                  </a:cubicBezTo>
                  <a:cubicBezTo>
                    <a:pt x="521" y="51"/>
                    <a:pt x="313" y="0"/>
                    <a:pt x="176" y="0"/>
                  </a:cubicBezTo>
                  <a:close/>
                </a:path>
              </a:pathLst>
            </a:custGeom>
            <a:solidFill>
              <a:srgbClr val="EA6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4"/>
            <p:cNvSpPr/>
            <p:nvPr/>
          </p:nvSpPr>
          <p:spPr>
            <a:xfrm>
              <a:off x="-1522264" y="4430975"/>
              <a:ext cx="512448" cy="494996"/>
            </a:xfrm>
            <a:custGeom>
              <a:avLst/>
              <a:gdLst/>
              <a:ahLst/>
              <a:cxnLst/>
              <a:rect l="l" t="t" r="r" b="b"/>
              <a:pathLst>
                <a:path w="2496" h="2411" extrusionOk="0">
                  <a:moveTo>
                    <a:pt x="1" y="1"/>
                  </a:moveTo>
                  <a:cubicBezTo>
                    <a:pt x="1" y="1"/>
                    <a:pt x="521" y="1522"/>
                    <a:pt x="417" y="2411"/>
                  </a:cubicBezTo>
                  <a:lnTo>
                    <a:pt x="2496" y="2411"/>
                  </a:lnTo>
                  <a:cubicBezTo>
                    <a:pt x="2496" y="2411"/>
                    <a:pt x="2137" y="1919"/>
                    <a:pt x="2023" y="1352"/>
                  </a:cubicBezTo>
                  <a:lnTo>
                    <a:pt x="2023" y="1352"/>
                  </a:lnTo>
                  <a:cubicBezTo>
                    <a:pt x="2023" y="1352"/>
                    <a:pt x="2004" y="1863"/>
                    <a:pt x="2070" y="2070"/>
                  </a:cubicBezTo>
                  <a:cubicBezTo>
                    <a:pt x="2070" y="2070"/>
                    <a:pt x="1721" y="1088"/>
                    <a:pt x="1825" y="539"/>
                  </a:cubicBezTo>
                  <a:lnTo>
                    <a:pt x="1825" y="539"/>
                  </a:lnTo>
                  <a:cubicBezTo>
                    <a:pt x="1825" y="540"/>
                    <a:pt x="1560" y="984"/>
                    <a:pt x="1626" y="1551"/>
                  </a:cubicBezTo>
                  <a:cubicBezTo>
                    <a:pt x="1626" y="1551"/>
                    <a:pt x="1248" y="738"/>
                    <a:pt x="1248" y="95"/>
                  </a:cubicBezTo>
                  <a:cubicBezTo>
                    <a:pt x="1248" y="95"/>
                    <a:pt x="1059" y="1012"/>
                    <a:pt x="1182" y="1702"/>
                  </a:cubicBezTo>
                  <a:cubicBezTo>
                    <a:pt x="1182" y="1702"/>
                    <a:pt x="842" y="984"/>
                    <a:pt x="842" y="511"/>
                  </a:cubicBezTo>
                  <a:cubicBezTo>
                    <a:pt x="842" y="511"/>
                    <a:pt x="653" y="1144"/>
                    <a:pt x="747" y="1503"/>
                  </a:cubicBezTo>
                  <a:cubicBezTo>
                    <a:pt x="747" y="1503"/>
                    <a:pt x="284" y="360"/>
                    <a:pt x="1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4"/>
            <p:cNvSpPr/>
            <p:nvPr/>
          </p:nvSpPr>
          <p:spPr>
            <a:xfrm>
              <a:off x="-926462" y="4632793"/>
              <a:ext cx="423139" cy="293179"/>
            </a:xfrm>
            <a:custGeom>
              <a:avLst/>
              <a:gdLst/>
              <a:ahLst/>
              <a:cxnLst/>
              <a:rect l="l" t="t" r="r" b="b"/>
              <a:pathLst>
                <a:path w="2061" h="1428" extrusionOk="0">
                  <a:moveTo>
                    <a:pt x="123" y="1"/>
                  </a:moveTo>
                  <a:cubicBezTo>
                    <a:pt x="123" y="1"/>
                    <a:pt x="303" y="898"/>
                    <a:pt x="0" y="1428"/>
                  </a:cubicBezTo>
                  <a:lnTo>
                    <a:pt x="2060" y="1428"/>
                  </a:lnTo>
                  <a:cubicBezTo>
                    <a:pt x="2060" y="1428"/>
                    <a:pt x="1824" y="1135"/>
                    <a:pt x="1834" y="804"/>
                  </a:cubicBezTo>
                  <a:lnTo>
                    <a:pt x="1834" y="804"/>
                  </a:lnTo>
                  <a:cubicBezTo>
                    <a:pt x="1833" y="804"/>
                    <a:pt x="1694" y="1101"/>
                    <a:pt x="1719" y="1226"/>
                  </a:cubicBezTo>
                  <a:lnTo>
                    <a:pt x="1719" y="1226"/>
                  </a:lnTo>
                  <a:cubicBezTo>
                    <a:pt x="1709" y="1176"/>
                    <a:pt x="1598" y="620"/>
                    <a:pt x="1815" y="322"/>
                  </a:cubicBezTo>
                  <a:lnTo>
                    <a:pt x="1815" y="322"/>
                  </a:lnTo>
                  <a:cubicBezTo>
                    <a:pt x="1815" y="322"/>
                    <a:pt x="1456" y="577"/>
                    <a:pt x="1389" y="908"/>
                  </a:cubicBezTo>
                  <a:cubicBezTo>
                    <a:pt x="1389" y="908"/>
                    <a:pt x="1200" y="426"/>
                    <a:pt x="1342" y="48"/>
                  </a:cubicBezTo>
                  <a:lnTo>
                    <a:pt x="1342" y="48"/>
                  </a:lnTo>
                  <a:cubicBezTo>
                    <a:pt x="1342" y="48"/>
                    <a:pt x="955" y="587"/>
                    <a:pt x="917" y="1002"/>
                  </a:cubicBezTo>
                  <a:cubicBezTo>
                    <a:pt x="917" y="1002"/>
                    <a:pt x="737" y="577"/>
                    <a:pt x="851" y="294"/>
                  </a:cubicBezTo>
                  <a:lnTo>
                    <a:pt x="851" y="294"/>
                  </a:lnTo>
                  <a:cubicBezTo>
                    <a:pt x="851" y="294"/>
                    <a:pt x="520" y="672"/>
                    <a:pt x="529" y="880"/>
                  </a:cubicBezTo>
                  <a:cubicBezTo>
                    <a:pt x="529" y="880"/>
                    <a:pt x="340" y="209"/>
                    <a:pt x="123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4"/>
            <p:cNvSpPr/>
            <p:nvPr/>
          </p:nvSpPr>
          <p:spPr>
            <a:xfrm>
              <a:off x="161872" y="4758852"/>
              <a:ext cx="561105" cy="95468"/>
            </a:xfrm>
            <a:custGeom>
              <a:avLst/>
              <a:gdLst/>
              <a:ahLst/>
              <a:cxnLst/>
              <a:rect l="l" t="t" r="r" b="b"/>
              <a:pathLst>
                <a:path w="2733" h="465" extrusionOk="0">
                  <a:moveTo>
                    <a:pt x="2732" y="1"/>
                  </a:moveTo>
                  <a:lnTo>
                    <a:pt x="2193" y="67"/>
                  </a:lnTo>
                  <a:lnTo>
                    <a:pt x="1749" y="284"/>
                  </a:lnTo>
                  <a:lnTo>
                    <a:pt x="1" y="464"/>
                  </a:lnTo>
                  <a:lnTo>
                    <a:pt x="2184" y="388"/>
                  </a:lnTo>
                  <a:lnTo>
                    <a:pt x="2732" y="1"/>
                  </a:lnTo>
                  <a:close/>
                </a:path>
              </a:pathLst>
            </a:custGeom>
            <a:solidFill>
              <a:srgbClr val="7F6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4"/>
            <p:cNvSpPr/>
            <p:nvPr/>
          </p:nvSpPr>
          <p:spPr>
            <a:xfrm>
              <a:off x="-92298" y="4442678"/>
              <a:ext cx="372838" cy="225222"/>
            </a:xfrm>
            <a:custGeom>
              <a:avLst/>
              <a:gdLst/>
              <a:ahLst/>
              <a:cxnLst/>
              <a:rect l="l" t="t" r="r" b="b"/>
              <a:pathLst>
                <a:path w="1816" h="1097" extrusionOk="0">
                  <a:moveTo>
                    <a:pt x="1" y="0"/>
                  </a:moveTo>
                  <a:lnTo>
                    <a:pt x="1711" y="1097"/>
                  </a:lnTo>
                  <a:lnTo>
                    <a:pt x="1815" y="653"/>
                  </a:lnTo>
                  <a:lnTo>
                    <a:pt x="1201" y="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9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4"/>
            <p:cNvSpPr/>
            <p:nvPr/>
          </p:nvSpPr>
          <p:spPr>
            <a:xfrm>
              <a:off x="-441526" y="4176804"/>
              <a:ext cx="35108" cy="764770"/>
            </a:xfrm>
            <a:custGeom>
              <a:avLst/>
              <a:gdLst/>
              <a:ahLst/>
              <a:cxnLst/>
              <a:rect l="l" t="t" r="r" b="b"/>
              <a:pathLst>
                <a:path w="171" h="3725" extrusionOk="0">
                  <a:moveTo>
                    <a:pt x="1" y="1"/>
                  </a:moveTo>
                  <a:lnTo>
                    <a:pt x="1" y="3724"/>
                  </a:lnTo>
                  <a:lnTo>
                    <a:pt x="171" y="3724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4"/>
            <p:cNvSpPr/>
            <p:nvPr/>
          </p:nvSpPr>
          <p:spPr>
            <a:xfrm>
              <a:off x="-441526" y="4176804"/>
              <a:ext cx="35108" cy="386389"/>
            </a:xfrm>
            <a:custGeom>
              <a:avLst/>
              <a:gdLst/>
              <a:ahLst/>
              <a:cxnLst/>
              <a:rect l="l" t="t" r="r" b="b"/>
              <a:pathLst>
                <a:path w="171" h="1882" extrusionOk="0">
                  <a:moveTo>
                    <a:pt x="1" y="1"/>
                  </a:moveTo>
                  <a:lnTo>
                    <a:pt x="1" y="1881"/>
                  </a:lnTo>
                  <a:lnTo>
                    <a:pt x="171" y="1853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70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4"/>
            <p:cNvSpPr/>
            <p:nvPr/>
          </p:nvSpPr>
          <p:spPr>
            <a:xfrm>
              <a:off x="-765501" y="4083799"/>
              <a:ext cx="681210" cy="329929"/>
            </a:xfrm>
            <a:custGeom>
              <a:avLst/>
              <a:gdLst/>
              <a:ahLst/>
              <a:cxnLst/>
              <a:rect l="l" t="t" r="r" b="b"/>
              <a:pathLst>
                <a:path w="3318" h="1607" extrusionOk="0">
                  <a:moveTo>
                    <a:pt x="1" y="0"/>
                  </a:moveTo>
                  <a:lnTo>
                    <a:pt x="1" y="1607"/>
                  </a:lnTo>
                  <a:lnTo>
                    <a:pt x="3318" y="1607"/>
                  </a:lnTo>
                  <a:lnTo>
                    <a:pt x="3318" y="0"/>
                  </a:lnTo>
                  <a:close/>
                </a:path>
              </a:pathLst>
            </a:custGeom>
            <a:solidFill>
              <a:srgbClr val="FFD0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4"/>
            <p:cNvSpPr/>
            <p:nvPr/>
          </p:nvSpPr>
          <p:spPr>
            <a:xfrm>
              <a:off x="-765501" y="4182758"/>
              <a:ext cx="683263" cy="234872"/>
            </a:xfrm>
            <a:custGeom>
              <a:avLst/>
              <a:gdLst/>
              <a:ahLst/>
              <a:cxnLst/>
              <a:rect l="l" t="t" r="r" b="b"/>
              <a:pathLst>
                <a:path w="3328" h="1144" extrusionOk="0">
                  <a:moveTo>
                    <a:pt x="3327" y="0"/>
                  </a:moveTo>
                  <a:lnTo>
                    <a:pt x="1" y="870"/>
                  </a:lnTo>
                  <a:lnTo>
                    <a:pt x="1" y="1144"/>
                  </a:lnTo>
                  <a:lnTo>
                    <a:pt x="3327" y="1144"/>
                  </a:lnTo>
                  <a:lnTo>
                    <a:pt x="3327" y="0"/>
                  </a:lnTo>
                  <a:close/>
                </a:path>
              </a:pathLst>
            </a:custGeom>
            <a:solidFill>
              <a:srgbClr val="F9B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4"/>
            <p:cNvSpPr/>
            <p:nvPr/>
          </p:nvSpPr>
          <p:spPr>
            <a:xfrm>
              <a:off x="-718897" y="4116649"/>
              <a:ext cx="591902" cy="271827"/>
            </a:xfrm>
            <a:custGeom>
              <a:avLst/>
              <a:gdLst/>
              <a:ahLst/>
              <a:cxnLst/>
              <a:rect l="l" t="t" r="r" b="b"/>
              <a:pathLst>
                <a:path w="2883" h="1324" extrusionOk="0">
                  <a:moveTo>
                    <a:pt x="0" y="1"/>
                  </a:moveTo>
                  <a:lnTo>
                    <a:pt x="0" y="1324"/>
                  </a:lnTo>
                  <a:lnTo>
                    <a:pt x="2883" y="1324"/>
                  </a:lnTo>
                  <a:lnTo>
                    <a:pt x="2883" y="1"/>
                  </a:ln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4"/>
            <p:cNvSpPr/>
            <p:nvPr/>
          </p:nvSpPr>
          <p:spPr>
            <a:xfrm>
              <a:off x="-718897" y="4116649"/>
              <a:ext cx="591902" cy="267926"/>
            </a:xfrm>
            <a:custGeom>
              <a:avLst/>
              <a:gdLst/>
              <a:ahLst/>
              <a:cxnLst/>
              <a:rect l="l" t="t" r="r" b="b"/>
              <a:pathLst>
                <a:path w="2883" h="1305" extrusionOk="0">
                  <a:moveTo>
                    <a:pt x="0" y="1"/>
                  </a:moveTo>
                  <a:lnTo>
                    <a:pt x="0" y="1305"/>
                  </a:lnTo>
                  <a:lnTo>
                    <a:pt x="57" y="1305"/>
                  </a:lnTo>
                  <a:lnTo>
                    <a:pt x="57" y="57"/>
                  </a:lnTo>
                  <a:lnTo>
                    <a:pt x="2817" y="57"/>
                  </a:lnTo>
                  <a:lnTo>
                    <a:pt x="2817" y="1305"/>
                  </a:lnTo>
                  <a:lnTo>
                    <a:pt x="2883" y="1305"/>
                  </a:lnTo>
                  <a:lnTo>
                    <a:pt x="2883" y="1"/>
                  </a:lnTo>
                  <a:close/>
                </a:path>
              </a:pathLst>
            </a:custGeom>
            <a:solidFill>
              <a:srgbClr val="75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4"/>
            <p:cNvSpPr/>
            <p:nvPr/>
          </p:nvSpPr>
          <p:spPr>
            <a:xfrm>
              <a:off x="-592838" y="4188506"/>
              <a:ext cx="103064" cy="137967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48" y="0"/>
                  </a:moveTo>
                  <a:cubicBezTo>
                    <a:pt x="38" y="0"/>
                    <a:pt x="29" y="0"/>
                    <a:pt x="29" y="10"/>
                  </a:cubicBezTo>
                  <a:lnTo>
                    <a:pt x="29" y="67"/>
                  </a:lnTo>
                  <a:lnTo>
                    <a:pt x="29" y="180"/>
                  </a:lnTo>
                  <a:cubicBezTo>
                    <a:pt x="29" y="206"/>
                    <a:pt x="14" y="376"/>
                    <a:pt x="11" y="376"/>
                  </a:cubicBezTo>
                  <a:cubicBezTo>
                    <a:pt x="10" y="376"/>
                    <a:pt x="10" y="374"/>
                    <a:pt x="10" y="369"/>
                  </a:cubicBezTo>
                  <a:lnTo>
                    <a:pt x="10" y="482"/>
                  </a:lnTo>
                  <a:lnTo>
                    <a:pt x="10" y="653"/>
                  </a:lnTo>
                  <a:cubicBezTo>
                    <a:pt x="10" y="662"/>
                    <a:pt x="1" y="671"/>
                    <a:pt x="29" y="671"/>
                  </a:cubicBezTo>
                  <a:lnTo>
                    <a:pt x="473" y="671"/>
                  </a:lnTo>
                  <a:cubicBezTo>
                    <a:pt x="502" y="671"/>
                    <a:pt x="502" y="671"/>
                    <a:pt x="502" y="662"/>
                  </a:cubicBezTo>
                  <a:cubicBezTo>
                    <a:pt x="502" y="653"/>
                    <a:pt x="483" y="567"/>
                    <a:pt x="483" y="530"/>
                  </a:cubicBezTo>
                  <a:lnTo>
                    <a:pt x="483" y="482"/>
                  </a:lnTo>
                  <a:lnTo>
                    <a:pt x="483" y="473"/>
                  </a:lnTo>
                  <a:lnTo>
                    <a:pt x="86" y="473"/>
                  </a:lnTo>
                  <a:lnTo>
                    <a:pt x="86" y="464"/>
                  </a:lnTo>
                  <a:lnTo>
                    <a:pt x="86" y="435"/>
                  </a:lnTo>
                  <a:lnTo>
                    <a:pt x="86" y="360"/>
                  </a:lnTo>
                  <a:lnTo>
                    <a:pt x="86" y="208"/>
                  </a:lnTo>
                  <a:cubicBezTo>
                    <a:pt x="86" y="189"/>
                    <a:pt x="95" y="19"/>
                    <a:pt x="95" y="1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4"/>
            <p:cNvSpPr/>
            <p:nvPr/>
          </p:nvSpPr>
          <p:spPr>
            <a:xfrm>
              <a:off x="-482177" y="4188506"/>
              <a:ext cx="29359" cy="137967"/>
            </a:xfrm>
            <a:custGeom>
              <a:avLst/>
              <a:gdLst/>
              <a:ahLst/>
              <a:cxnLst/>
              <a:rect l="l" t="t" r="r" b="b"/>
              <a:pathLst>
                <a:path w="143" h="672" extrusionOk="0">
                  <a:moveTo>
                    <a:pt x="38" y="0"/>
                  </a:moveTo>
                  <a:cubicBezTo>
                    <a:pt x="29" y="0"/>
                    <a:pt x="19" y="0"/>
                    <a:pt x="19" y="38"/>
                  </a:cubicBezTo>
                  <a:lnTo>
                    <a:pt x="19" y="86"/>
                  </a:lnTo>
                  <a:lnTo>
                    <a:pt x="19" y="123"/>
                  </a:lnTo>
                  <a:lnTo>
                    <a:pt x="19" y="171"/>
                  </a:lnTo>
                  <a:lnTo>
                    <a:pt x="19" y="341"/>
                  </a:lnTo>
                  <a:cubicBezTo>
                    <a:pt x="19" y="369"/>
                    <a:pt x="0" y="530"/>
                    <a:pt x="0" y="567"/>
                  </a:cubicBezTo>
                  <a:lnTo>
                    <a:pt x="0" y="653"/>
                  </a:lnTo>
                  <a:cubicBezTo>
                    <a:pt x="0" y="662"/>
                    <a:pt x="0" y="671"/>
                    <a:pt x="29" y="671"/>
                  </a:cubicBezTo>
                  <a:lnTo>
                    <a:pt x="114" y="671"/>
                  </a:lnTo>
                  <a:cubicBezTo>
                    <a:pt x="123" y="671"/>
                    <a:pt x="133" y="671"/>
                    <a:pt x="133" y="653"/>
                  </a:cubicBezTo>
                  <a:lnTo>
                    <a:pt x="133" y="567"/>
                  </a:lnTo>
                  <a:lnTo>
                    <a:pt x="133" y="549"/>
                  </a:lnTo>
                  <a:lnTo>
                    <a:pt x="133" y="520"/>
                  </a:lnTo>
                  <a:lnTo>
                    <a:pt x="133" y="416"/>
                  </a:lnTo>
                  <a:lnTo>
                    <a:pt x="133" y="275"/>
                  </a:lnTo>
                  <a:lnTo>
                    <a:pt x="133" y="199"/>
                  </a:lnTo>
                  <a:cubicBezTo>
                    <a:pt x="133" y="104"/>
                    <a:pt x="142" y="57"/>
                    <a:pt x="142" y="38"/>
                  </a:cubicBezTo>
                  <a:lnTo>
                    <a:pt x="142" y="10"/>
                  </a:lnTo>
                  <a:cubicBezTo>
                    <a:pt x="142" y="10"/>
                    <a:pt x="133" y="0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4"/>
            <p:cNvSpPr/>
            <p:nvPr/>
          </p:nvSpPr>
          <p:spPr>
            <a:xfrm>
              <a:off x="-435572" y="4186659"/>
              <a:ext cx="91362" cy="143715"/>
            </a:xfrm>
            <a:custGeom>
              <a:avLst/>
              <a:gdLst/>
              <a:ahLst/>
              <a:cxnLst/>
              <a:rect l="l" t="t" r="r" b="b"/>
              <a:pathLst>
                <a:path w="445" h="700" extrusionOk="0">
                  <a:moveTo>
                    <a:pt x="227" y="274"/>
                  </a:moveTo>
                  <a:cubicBezTo>
                    <a:pt x="265" y="274"/>
                    <a:pt x="274" y="312"/>
                    <a:pt x="274" y="369"/>
                  </a:cubicBezTo>
                  <a:cubicBezTo>
                    <a:pt x="274" y="416"/>
                    <a:pt x="265" y="454"/>
                    <a:pt x="217" y="463"/>
                  </a:cubicBezTo>
                  <a:cubicBezTo>
                    <a:pt x="180" y="463"/>
                    <a:pt x="180" y="416"/>
                    <a:pt x="180" y="378"/>
                  </a:cubicBezTo>
                  <a:cubicBezTo>
                    <a:pt x="180" y="331"/>
                    <a:pt x="189" y="274"/>
                    <a:pt x="227" y="274"/>
                  </a:cubicBezTo>
                  <a:close/>
                  <a:moveTo>
                    <a:pt x="227" y="0"/>
                  </a:moveTo>
                  <a:cubicBezTo>
                    <a:pt x="132" y="0"/>
                    <a:pt x="0" y="66"/>
                    <a:pt x="0" y="340"/>
                  </a:cubicBezTo>
                  <a:cubicBezTo>
                    <a:pt x="0" y="435"/>
                    <a:pt x="19" y="699"/>
                    <a:pt x="227" y="699"/>
                  </a:cubicBezTo>
                  <a:cubicBezTo>
                    <a:pt x="378" y="699"/>
                    <a:pt x="444" y="491"/>
                    <a:pt x="444" y="350"/>
                  </a:cubicBezTo>
                  <a:cubicBezTo>
                    <a:pt x="444" y="208"/>
                    <a:pt x="425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4"/>
            <p:cNvSpPr/>
            <p:nvPr/>
          </p:nvSpPr>
          <p:spPr>
            <a:xfrm>
              <a:off x="-325117" y="4182758"/>
              <a:ext cx="106965" cy="143715"/>
            </a:xfrm>
            <a:custGeom>
              <a:avLst/>
              <a:gdLst/>
              <a:ahLst/>
              <a:cxnLst/>
              <a:rect l="l" t="t" r="r" b="b"/>
              <a:pathLst>
                <a:path w="521" h="700" extrusionOk="0">
                  <a:moveTo>
                    <a:pt x="39" y="0"/>
                  </a:moveTo>
                  <a:cubicBezTo>
                    <a:pt x="29" y="0"/>
                    <a:pt x="20" y="0"/>
                    <a:pt x="20" y="28"/>
                  </a:cubicBezTo>
                  <a:lnTo>
                    <a:pt x="20" y="132"/>
                  </a:lnTo>
                  <a:cubicBezTo>
                    <a:pt x="20" y="170"/>
                    <a:pt x="10" y="331"/>
                    <a:pt x="10" y="378"/>
                  </a:cubicBezTo>
                  <a:cubicBezTo>
                    <a:pt x="1" y="425"/>
                    <a:pt x="1" y="539"/>
                    <a:pt x="1" y="595"/>
                  </a:cubicBezTo>
                  <a:lnTo>
                    <a:pt x="1" y="633"/>
                  </a:lnTo>
                  <a:lnTo>
                    <a:pt x="1" y="681"/>
                  </a:lnTo>
                  <a:cubicBezTo>
                    <a:pt x="1" y="690"/>
                    <a:pt x="1" y="699"/>
                    <a:pt x="20" y="699"/>
                  </a:cubicBezTo>
                  <a:lnTo>
                    <a:pt x="171" y="699"/>
                  </a:lnTo>
                  <a:cubicBezTo>
                    <a:pt x="190" y="699"/>
                    <a:pt x="199" y="699"/>
                    <a:pt x="199" y="690"/>
                  </a:cubicBezTo>
                  <a:lnTo>
                    <a:pt x="199" y="595"/>
                  </a:lnTo>
                  <a:lnTo>
                    <a:pt x="199" y="359"/>
                  </a:lnTo>
                  <a:cubicBezTo>
                    <a:pt x="199" y="340"/>
                    <a:pt x="199" y="274"/>
                    <a:pt x="161" y="208"/>
                  </a:cubicBezTo>
                  <a:lnTo>
                    <a:pt x="161" y="114"/>
                  </a:lnTo>
                  <a:lnTo>
                    <a:pt x="180" y="161"/>
                  </a:lnTo>
                  <a:cubicBezTo>
                    <a:pt x="209" y="180"/>
                    <a:pt x="218" y="217"/>
                    <a:pt x="237" y="236"/>
                  </a:cubicBezTo>
                  <a:cubicBezTo>
                    <a:pt x="256" y="274"/>
                    <a:pt x="313" y="425"/>
                    <a:pt x="341" y="463"/>
                  </a:cubicBezTo>
                  <a:cubicBezTo>
                    <a:pt x="360" y="501"/>
                    <a:pt x="407" y="643"/>
                    <a:pt x="426" y="652"/>
                  </a:cubicBezTo>
                  <a:cubicBezTo>
                    <a:pt x="436" y="681"/>
                    <a:pt x="436" y="681"/>
                    <a:pt x="445" y="681"/>
                  </a:cubicBezTo>
                  <a:lnTo>
                    <a:pt x="492" y="681"/>
                  </a:lnTo>
                  <a:cubicBezTo>
                    <a:pt x="495" y="683"/>
                    <a:pt x="498" y="684"/>
                    <a:pt x="501" y="684"/>
                  </a:cubicBezTo>
                  <a:cubicBezTo>
                    <a:pt x="510" y="684"/>
                    <a:pt x="521" y="675"/>
                    <a:pt x="521" y="662"/>
                  </a:cubicBezTo>
                  <a:lnTo>
                    <a:pt x="521" y="501"/>
                  </a:lnTo>
                  <a:lnTo>
                    <a:pt x="521" y="331"/>
                  </a:lnTo>
                  <a:lnTo>
                    <a:pt x="521" y="312"/>
                  </a:lnTo>
                  <a:lnTo>
                    <a:pt x="521" y="38"/>
                  </a:lnTo>
                  <a:lnTo>
                    <a:pt x="521" y="19"/>
                  </a:lnTo>
                  <a:cubicBezTo>
                    <a:pt x="521" y="0"/>
                    <a:pt x="521" y="0"/>
                    <a:pt x="502" y="0"/>
                  </a:cubicBezTo>
                  <a:lnTo>
                    <a:pt x="445" y="0"/>
                  </a:lnTo>
                  <a:cubicBezTo>
                    <a:pt x="445" y="0"/>
                    <a:pt x="436" y="0"/>
                    <a:pt x="436" y="19"/>
                  </a:cubicBezTo>
                  <a:lnTo>
                    <a:pt x="436" y="114"/>
                  </a:lnTo>
                  <a:lnTo>
                    <a:pt x="436" y="255"/>
                  </a:lnTo>
                  <a:lnTo>
                    <a:pt x="436" y="359"/>
                  </a:lnTo>
                  <a:lnTo>
                    <a:pt x="436" y="378"/>
                  </a:lnTo>
                  <a:lnTo>
                    <a:pt x="436" y="473"/>
                  </a:lnTo>
                  <a:lnTo>
                    <a:pt x="436" y="539"/>
                  </a:lnTo>
                  <a:lnTo>
                    <a:pt x="407" y="473"/>
                  </a:lnTo>
                  <a:cubicBezTo>
                    <a:pt x="398" y="444"/>
                    <a:pt x="379" y="406"/>
                    <a:pt x="360" y="378"/>
                  </a:cubicBezTo>
                  <a:cubicBezTo>
                    <a:pt x="341" y="350"/>
                    <a:pt x="284" y="208"/>
                    <a:pt x="256" y="161"/>
                  </a:cubicBezTo>
                  <a:cubicBezTo>
                    <a:pt x="237" y="114"/>
                    <a:pt x="209" y="38"/>
                    <a:pt x="199" y="28"/>
                  </a:cubicBezTo>
                  <a:cubicBezTo>
                    <a:pt x="180" y="0"/>
                    <a:pt x="171" y="0"/>
                    <a:pt x="1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83368F-27CD-4B76-A5EF-F63B0AE1807E}"/>
              </a:ext>
            </a:extLst>
          </p:cNvPr>
          <p:cNvGrpSpPr/>
          <p:nvPr/>
        </p:nvGrpSpPr>
        <p:grpSpPr>
          <a:xfrm>
            <a:off x="1769749" y="1032100"/>
            <a:ext cx="4619604" cy="1483861"/>
            <a:chOff x="1769749" y="1032100"/>
            <a:chExt cx="4619604" cy="14838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E9B00-177D-4B0B-B59A-7B55FD5B5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898" r="50086" b="20575"/>
            <a:stretch/>
          </p:blipFill>
          <p:spPr>
            <a:xfrm>
              <a:off x="1769749" y="1032100"/>
              <a:ext cx="4619604" cy="14838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EFBC86-A784-42AA-817F-DED2BB6B5B0D}"/>
                </a:ext>
              </a:extLst>
            </p:cNvPr>
            <p:cNvSpPr txBox="1"/>
            <p:nvPr/>
          </p:nvSpPr>
          <p:spPr>
            <a:xfrm>
              <a:off x="2119861" y="1627710"/>
              <a:ext cx="4076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Thế nào là phân số thập phân?</a:t>
              </a:r>
            </a:p>
          </p:txBody>
        </p: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D2D24E75-3107-4042-952B-8A9E865F11AB}"/>
              </a:ext>
            </a:extLst>
          </p:cNvPr>
          <p:cNvSpPr/>
          <p:nvPr/>
        </p:nvSpPr>
        <p:spPr>
          <a:xfrm>
            <a:off x="595993" y="122605"/>
            <a:ext cx="792833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Google Shape;1167;p39">
            <a:extLst>
              <a:ext uri="{FF2B5EF4-FFF2-40B4-BE49-F238E27FC236}">
                <a16:creationId xmlns:a16="http://schemas.microsoft.com/office/drawing/2014/main" id="{C1151AD9-C5DB-4DC6-9624-02A299EB81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5351" y="62687"/>
            <a:ext cx="799559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latin typeface="#9Slide05 Atlantika" pitchFamily="2" charset="0"/>
              </a:rPr>
              <a:t>Thử thách</a:t>
            </a:r>
            <a:r>
              <a:rPr lang="en" sz="4000">
                <a:latin typeface="#9Slide05 Atlantika" pitchFamily="2" charset="0"/>
              </a:rPr>
              <a:t>: Viết các số sau dưới dạng phân số thập phân</a:t>
            </a:r>
            <a:endParaRPr sz="4000">
              <a:latin typeface="#9Slide05 Atlantika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6E95A2-7AC9-4780-A2A9-F7C82291DF47}"/>
              </a:ext>
            </a:extLst>
          </p:cNvPr>
          <p:cNvGrpSpPr/>
          <p:nvPr/>
        </p:nvGrpSpPr>
        <p:grpSpPr>
          <a:xfrm>
            <a:off x="3132436" y="834192"/>
            <a:ext cx="4807115" cy="2302782"/>
            <a:chOff x="3216974" y="1724006"/>
            <a:chExt cx="4807115" cy="2302782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B0386208-1211-4D2C-9739-6215A8D4C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56898" r="50086" b="20575"/>
            <a:stretch/>
          </p:blipFill>
          <p:spPr>
            <a:xfrm flipH="1">
              <a:off x="3216974" y="1724006"/>
              <a:ext cx="4807115" cy="230278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3E39E61-8E83-47BD-93D4-F0622D3D2DAC}"/>
                </a:ext>
              </a:extLst>
            </p:cNvPr>
            <p:cNvSpPr txBox="1"/>
            <p:nvPr/>
          </p:nvSpPr>
          <p:spPr>
            <a:xfrm>
              <a:off x="3541305" y="2574318"/>
              <a:ext cx="4338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Phân số thập phân là những phân số có mẫu số là 10, 100, 1000, ...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79269C1-0837-473D-9E66-53F81B948654}"/>
              </a:ext>
            </a:extLst>
          </p:cNvPr>
          <p:cNvGrpSpPr/>
          <p:nvPr/>
        </p:nvGrpSpPr>
        <p:grpSpPr>
          <a:xfrm>
            <a:off x="1755585" y="736868"/>
            <a:ext cx="4619604" cy="1963760"/>
            <a:chOff x="1769749" y="1032100"/>
            <a:chExt cx="4619604" cy="148386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59DF8D89-BEED-459B-B767-77AD52366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898" r="50086" b="20575"/>
            <a:stretch/>
          </p:blipFill>
          <p:spPr>
            <a:xfrm>
              <a:off x="1769749" y="1032100"/>
              <a:ext cx="4619604" cy="1483861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D4A20EE-5D5D-404E-9DEE-BC99B5AD57E2}"/>
                </a:ext>
              </a:extLst>
            </p:cNvPr>
            <p:cNvSpPr txBox="1"/>
            <p:nvPr/>
          </p:nvSpPr>
          <p:spPr>
            <a:xfrm>
              <a:off x="2101804" y="1563375"/>
              <a:ext cx="4076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Nêu cách chuyển số thập phân thành phân số thập phân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8FB46B8-1DFB-41F9-A38A-D3E2216DD460}"/>
              </a:ext>
            </a:extLst>
          </p:cNvPr>
          <p:cNvGrpSpPr/>
          <p:nvPr/>
        </p:nvGrpSpPr>
        <p:grpSpPr>
          <a:xfrm>
            <a:off x="2960364" y="277040"/>
            <a:ext cx="5056347" cy="3285615"/>
            <a:chOff x="2977464" y="1405095"/>
            <a:chExt cx="5056347" cy="3285615"/>
          </a:xfrm>
        </p:grpSpPr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B64611CD-9FB9-4E0A-B17B-39165D828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56898" r="50086" b="20575"/>
            <a:stretch/>
          </p:blipFill>
          <p:spPr>
            <a:xfrm flipH="1">
              <a:off x="2977464" y="1405095"/>
              <a:ext cx="5056347" cy="3285615"/>
            </a:xfrm>
            <a:prstGeom prst="rect">
              <a:avLst/>
            </a:prstGeom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6C87DF0-BBCE-4AC4-83F9-43EBF4AFD67A}"/>
                </a:ext>
              </a:extLst>
            </p:cNvPr>
            <p:cNvSpPr txBox="1"/>
            <p:nvPr/>
          </p:nvSpPr>
          <p:spPr>
            <a:xfrm>
              <a:off x="3435444" y="2472720"/>
              <a:ext cx="4338933" cy="151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6000"/>
                </a:lnSpc>
              </a:pPr>
              <a:r>
                <a:rPr lang="en-US" sz="2400">
                  <a:solidFill>
                    <a:srgbClr val="002060"/>
                  </a:solidFill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Bỏ dấu phẩy, đếm xem ở phần thập phân có bao nhiêu chữ số thì ở mẫu số của phân số thập phân có bấy nhiêu chữ số 0 (kèm sau số 1)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66EDE4A-0D7F-4173-A7EC-A2D68393FCC3}"/>
              </a:ext>
            </a:extLst>
          </p:cNvPr>
          <p:cNvGrpSpPr/>
          <p:nvPr/>
        </p:nvGrpSpPr>
        <p:grpSpPr>
          <a:xfrm>
            <a:off x="1839955" y="754281"/>
            <a:ext cx="4619604" cy="1963760"/>
            <a:chOff x="1769749" y="1032100"/>
            <a:chExt cx="4619604" cy="1483861"/>
          </a:xfrm>
        </p:grpSpPr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B6E0EB93-B0DE-44B2-B85B-21903EA93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898" r="50086" b="20575"/>
            <a:stretch/>
          </p:blipFill>
          <p:spPr>
            <a:xfrm>
              <a:off x="1769749" y="1032100"/>
              <a:ext cx="4619604" cy="1483861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1A8C5ADA-105A-4F7F-81DB-70E2C05953B6}"/>
                </a:ext>
              </a:extLst>
            </p:cNvPr>
            <p:cNvSpPr txBox="1"/>
            <p:nvPr/>
          </p:nvSpPr>
          <p:spPr>
            <a:xfrm>
              <a:off x="2101804" y="1563375"/>
              <a:ext cx="4076361" cy="62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Nêu cách chuyển phân số thành phân số thập phân.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080FB46-1710-40A1-ADB2-2A623E59612B}"/>
              </a:ext>
            </a:extLst>
          </p:cNvPr>
          <p:cNvGrpSpPr/>
          <p:nvPr/>
        </p:nvGrpSpPr>
        <p:grpSpPr>
          <a:xfrm>
            <a:off x="2901002" y="231095"/>
            <a:ext cx="5056347" cy="3285615"/>
            <a:chOff x="2977464" y="1405095"/>
            <a:chExt cx="5056347" cy="3285615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78BA9421-1587-42EB-AD0A-F041F023A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56898" r="50086" b="20575"/>
            <a:stretch/>
          </p:blipFill>
          <p:spPr>
            <a:xfrm flipH="1">
              <a:off x="2977464" y="1405095"/>
              <a:ext cx="5056347" cy="3285615"/>
            </a:xfrm>
            <a:prstGeom prst="rect">
              <a:avLst/>
            </a:prstGeom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9BA342FC-0437-44D8-9BA0-82C6CB31B244}"/>
                </a:ext>
              </a:extLst>
            </p:cNvPr>
            <p:cNvSpPr txBox="1"/>
            <p:nvPr/>
          </p:nvSpPr>
          <p:spPr>
            <a:xfrm>
              <a:off x="3435444" y="2472720"/>
              <a:ext cx="4338933" cy="1514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6000"/>
                </a:lnSpc>
              </a:pPr>
              <a:r>
                <a:rPr lang="en-US" sz="2400">
                  <a:solidFill>
                    <a:srgbClr val="002060"/>
                  </a:solidFill>
                  <a:latin typeface="#9Slide05 Pattaya" panose="00000500000000000000" pitchFamily="2" charset="-34"/>
                  <a:cs typeface="#9Slide05 Pattaya" panose="00000500000000000000" pitchFamily="2" charset="-34"/>
                </a:rPr>
                <a:t>Nhân (hoặc chia) cả tử số và mẫu số của phân số đó với cùng một số tự nhiên để được mẫu số là 10 hoặc 100 hoặc 1000 ...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48113E-C834-48BA-A1ED-CBCFDE297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45"/>
          <a:stretch/>
        </p:blipFill>
        <p:spPr>
          <a:xfrm>
            <a:off x="833848" y="4161636"/>
            <a:ext cx="7536011" cy="1350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2C089-4046-4A36-80BC-A3E062062B30}"/>
              </a:ext>
            </a:extLst>
          </p:cNvPr>
          <p:cNvSpPr/>
          <p:nvPr/>
        </p:nvSpPr>
        <p:spPr>
          <a:xfrm>
            <a:off x="595993" y="122605"/>
            <a:ext cx="792833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507789" y="66234"/>
            <a:ext cx="82382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latin typeface="#9Slide05 Atlantika" pitchFamily="2" charset="0"/>
              </a:rPr>
              <a:t>Thử thách</a:t>
            </a:r>
            <a:r>
              <a:rPr lang="en" sz="4000">
                <a:latin typeface="#9Slide05 Atlantika" pitchFamily="2" charset="0"/>
              </a:rPr>
              <a:t>: Viết các số sau dưới dạng phân số thập phân</a:t>
            </a:r>
            <a:endParaRPr sz="4000">
              <a:latin typeface="#9Slide05 Atlantika" pitchFamily="2" charset="0"/>
            </a:endParaRPr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64109-6014-48F4-BE0E-DBBDA83BCD22}"/>
              </a:ext>
            </a:extLst>
          </p:cNvPr>
          <p:cNvSpPr txBox="1"/>
          <p:nvPr/>
        </p:nvSpPr>
        <p:spPr>
          <a:xfrm>
            <a:off x="1452895" y="4453322"/>
            <a:ext cx="6214532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6000"/>
              </a:lnSpc>
            </a:pPr>
            <a:r>
              <a:rPr lang="en-US" sz="160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Bỏ dấu phẩy, đếm xem ở phần thập phân có bao nhiêu chữ số thì ở mẫu số của phân số thập phân có bấy nhiêu chữ số 0 (kèm sau số 1).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A43BF6-7AC9-4648-A93F-BCEA4C8908EF}"/>
              </a:ext>
            </a:extLst>
          </p:cNvPr>
          <p:cNvGrpSpPr/>
          <p:nvPr/>
        </p:nvGrpSpPr>
        <p:grpSpPr>
          <a:xfrm>
            <a:off x="-632296" y="1587531"/>
            <a:ext cx="5032958" cy="3009880"/>
            <a:chOff x="363973" y="1518364"/>
            <a:chExt cx="5032958" cy="3009880"/>
          </a:xfrm>
        </p:grpSpPr>
        <p:pic>
          <p:nvPicPr>
            <p:cNvPr id="1157" name="Picture 1156">
              <a:extLst>
                <a:ext uri="{FF2B5EF4-FFF2-40B4-BE49-F238E27FC236}">
                  <a16:creationId xmlns:a16="http://schemas.microsoft.com/office/drawing/2014/main" id="{52788871-87FC-412B-AC20-6B07B481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973" y="1518364"/>
              <a:ext cx="5032958" cy="30098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8D9DFA-5AC5-4920-9038-69BD4BA08858}"/>
                </a:ext>
              </a:extLst>
            </p:cNvPr>
            <p:cNvSpPr txBox="1"/>
            <p:nvPr/>
          </p:nvSpPr>
          <p:spPr>
            <a:xfrm>
              <a:off x="1535448" y="3164493"/>
              <a:ext cx="3608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rgbClr val="13914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0,3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7816B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39B3C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1,5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; </a:t>
              </a:r>
              <a:r>
                <a:rPr lang="en-US" sz="2300" b="1">
                  <a:solidFill>
                    <a:srgbClr val="F1105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9,347</a:t>
              </a:r>
              <a:r>
                <a:rPr lang="en-US" sz="23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58F0931-4FFF-4C3F-82C1-0413F2F3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6631" y="2360071"/>
              <a:ext cx="729343" cy="8044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2480F0-22F8-4206-824C-2DDD9ACACC5E}"/>
              </a:ext>
            </a:extLst>
          </p:cNvPr>
          <p:cNvGrpSpPr/>
          <p:nvPr/>
        </p:nvGrpSpPr>
        <p:grpSpPr>
          <a:xfrm>
            <a:off x="3266494" y="917304"/>
            <a:ext cx="2767550" cy="1353186"/>
            <a:chOff x="3689697" y="827942"/>
            <a:chExt cx="2767550" cy="1353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/>
                <p:nvPr/>
              </p:nvSpPr>
              <p:spPr>
                <a:xfrm>
                  <a:off x="4147804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139142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0,3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139142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804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5F9175-0284-4F1D-BFAE-C51825BBC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0000" b="49342"/>
            <a:stretch/>
          </p:blipFill>
          <p:spPr>
            <a:xfrm>
              <a:off x="3689697" y="827942"/>
              <a:ext cx="973850" cy="9866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AD0572-2FFE-44CC-88D3-B6C540F67A8E}"/>
              </a:ext>
            </a:extLst>
          </p:cNvPr>
          <p:cNvGrpSpPr/>
          <p:nvPr/>
        </p:nvGrpSpPr>
        <p:grpSpPr>
          <a:xfrm>
            <a:off x="6089515" y="819194"/>
            <a:ext cx="2832396" cy="1361934"/>
            <a:chOff x="6089515" y="819194"/>
            <a:chExt cx="2832396" cy="13619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/>
                <p:nvPr/>
              </p:nvSpPr>
              <p:spPr>
                <a:xfrm>
                  <a:off x="6612468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7030A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0,72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A3D9C1-6B33-4575-BB94-5A42020DF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b="49342"/>
            <a:stretch/>
          </p:blipFill>
          <p:spPr>
            <a:xfrm>
              <a:off x="6089515" y="819194"/>
              <a:ext cx="958489" cy="97110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F28706-93F1-49C6-9BC5-9F400F5EC9AF}"/>
              </a:ext>
            </a:extLst>
          </p:cNvPr>
          <p:cNvGrpSpPr/>
          <p:nvPr/>
        </p:nvGrpSpPr>
        <p:grpSpPr>
          <a:xfrm>
            <a:off x="3288330" y="2271777"/>
            <a:ext cx="2727388" cy="1575572"/>
            <a:chOff x="3711533" y="2182415"/>
            <a:chExt cx="2727388" cy="15755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/>
                <p:nvPr/>
              </p:nvSpPr>
              <p:spPr>
                <a:xfrm>
                  <a:off x="4129478" y="2735511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39B3C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1,5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39B3C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478" y="2735511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6D5301F-7C52-474E-A6DA-9C90524DB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t="50836" b="-2833"/>
            <a:stretch/>
          </p:blipFill>
          <p:spPr>
            <a:xfrm>
              <a:off x="3711533" y="2182415"/>
              <a:ext cx="958489" cy="99677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1ED9B1-7450-48BE-B4CB-55E740BB5B06}"/>
              </a:ext>
            </a:extLst>
          </p:cNvPr>
          <p:cNvGrpSpPr/>
          <p:nvPr/>
        </p:nvGrpSpPr>
        <p:grpSpPr>
          <a:xfrm>
            <a:off x="6144024" y="2154487"/>
            <a:ext cx="2759562" cy="1603500"/>
            <a:chOff x="6144024" y="2154487"/>
            <a:chExt cx="2759562" cy="16035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/>
                <p:nvPr/>
              </p:nvSpPr>
              <p:spPr>
                <a:xfrm>
                  <a:off x="6594142" y="2735511"/>
                  <a:ext cx="2309444" cy="1022476"/>
                </a:xfrm>
                <a:custGeom>
                  <a:avLst/>
                  <a:gdLst>
                    <a:gd name="connsiteX0" fmla="*/ 0 w 2309444"/>
                    <a:gd name="connsiteY0" fmla="*/ 94211 h 1022476"/>
                    <a:gd name="connsiteX1" fmla="*/ 94211 w 2309444"/>
                    <a:gd name="connsiteY1" fmla="*/ 0 h 1022476"/>
                    <a:gd name="connsiteX2" fmla="*/ 560836 w 2309444"/>
                    <a:gd name="connsiteY2" fmla="*/ 0 h 1022476"/>
                    <a:gd name="connsiteX3" fmla="*/ 1112302 w 2309444"/>
                    <a:gd name="connsiteY3" fmla="*/ 0 h 1022476"/>
                    <a:gd name="connsiteX4" fmla="*/ 1578926 w 2309444"/>
                    <a:gd name="connsiteY4" fmla="*/ 0 h 1022476"/>
                    <a:gd name="connsiteX5" fmla="*/ 2215233 w 2309444"/>
                    <a:gd name="connsiteY5" fmla="*/ 0 h 1022476"/>
                    <a:gd name="connsiteX6" fmla="*/ 2309444 w 2309444"/>
                    <a:gd name="connsiteY6" fmla="*/ 94211 h 1022476"/>
                    <a:gd name="connsiteX7" fmla="*/ 2309444 w 2309444"/>
                    <a:gd name="connsiteY7" fmla="*/ 511238 h 1022476"/>
                    <a:gd name="connsiteX8" fmla="*/ 2309444 w 2309444"/>
                    <a:gd name="connsiteY8" fmla="*/ 928265 h 1022476"/>
                    <a:gd name="connsiteX9" fmla="*/ 2215233 w 2309444"/>
                    <a:gd name="connsiteY9" fmla="*/ 1022476 h 1022476"/>
                    <a:gd name="connsiteX10" fmla="*/ 1642557 w 2309444"/>
                    <a:gd name="connsiteY10" fmla="*/ 1022476 h 1022476"/>
                    <a:gd name="connsiteX11" fmla="*/ 1112302 w 2309444"/>
                    <a:gd name="connsiteY11" fmla="*/ 1022476 h 1022476"/>
                    <a:gd name="connsiteX12" fmla="*/ 94211 w 2309444"/>
                    <a:gd name="connsiteY12" fmla="*/ 1022476 h 1022476"/>
                    <a:gd name="connsiteX13" fmla="*/ 0 w 2309444"/>
                    <a:gd name="connsiteY13" fmla="*/ 928265 h 1022476"/>
                    <a:gd name="connsiteX14" fmla="*/ 0 w 2309444"/>
                    <a:gd name="connsiteY14" fmla="*/ 536260 h 1022476"/>
                    <a:gd name="connsiteX15" fmla="*/ 0 w 2309444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4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08678" y="-21497"/>
                        <a:pt x="1112302" y="0"/>
                      </a:cubicBezTo>
                      <a:cubicBezTo>
                        <a:pt x="1315926" y="21497"/>
                        <a:pt x="1406001" y="9666"/>
                        <a:pt x="1578926" y="0"/>
                      </a:cubicBezTo>
                      <a:cubicBezTo>
                        <a:pt x="1751851" y="-9666"/>
                        <a:pt x="1916973" y="-151"/>
                        <a:pt x="2215233" y="0"/>
                      </a:cubicBezTo>
                      <a:cubicBezTo>
                        <a:pt x="2268132" y="1388"/>
                        <a:pt x="2310610" y="41446"/>
                        <a:pt x="2309444" y="94211"/>
                      </a:cubicBezTo>
                      <a:cubicBezTo>
                        <a:pt x="2329876" y="238806"/>
                        <a:pt x="2316079" y="326631"/>
                        <a:pt x="2309444" y="511238"/>
                      </a:cubicBezTo>
                      <a:cubicBezTo>
                        <a:pt x="2302809" y="695845"/>
                        <a:pt x="2299419" y="781233"/>
                        <a:pt x="2309444" y="928265"/>
                      </a:cubicBezTo>
                      <a:cubicBezTo>
                        <a:pt x="2313270" y="981740"/>
                        <a:pt x="2271612" y="1022284"/>
                        <a:pt x="2215233" y="1022476"/>
                      </a:cubicBezTo>
                      <a:cubicBezTo>
                        <a:pt x="1967719" y="1007364"/>
                        <a:pt x="1913581" y="1009153"/>
                        <a:pt x="1642557" y="1022476"/>
                      </a:cubicBezTo>
                      <a:cubicBezTo>
                        <a:pt x="1371533" y="1035799"/>
                        <a:pt x="1266997" y="1034407"/>
                        <a:pt x="1112302" y="1022476"/>
                      </a:cubicBezTo>
                      <a:cubicBezTo>
                        <a:pt x="957607" y="1010545"/>
                        <a:pt x="355116" y="1015844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4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2451" y="-20996"/>
                        <a:pt x="529069" y="-6815"/>
                        <a:pt x="645677" y="0"/>
                      </a:cubicBezTo>
                      <a:cubicBezTo>
                        <a:pt x="762285" y="6815"/>
                        <a:pt x="1006267" y="-19129"/>
                        <a:pt x="1154722" y="0"/>
                      </a:cubicBezTo>
                      <a:cubicBezTo>
                        <a:pt x="1303178" y="19129"/>
                        <a:pt x="1496850" y="17759"/>
                        <a:pt x="1684978" y="0"/>
                      </a:cubicBezTo>
                      <a:cubicBezTo>
                        <a:pt x="1873106" y="-17759"/>
                        <a:pt x="2053670" y="15262"/>
                        <a:pt x="2215233" y="0"/>
                      </a:cubicBezTo>
                      <a:cubicBezTo>
                        <a:pt x="2259586" y="-8350"/>
                        <a:pt x="2314523" y="44364"/>
                        <a:pt x="2309444" y="94211"/>
                      </a:cubicBezTo>
                      <a:cubicBezTo>
                        <a:pt x="2311272" y="269611"/>
                        <a:pt x="2321038" y="337041"/>
                        <a:pt x="2309444" y="519579"/>
                      </a:cubicBezTo>
                      <a:cubicBezTo>
                        <a:pt x="2297850" y="702117"/>
                        <a:pt x="2294836" y="738170"/>
                        <a:pt x="2309444" y="928265"/>
                      </a:cubicBezTo>
                      <a:cubicBezTo>
                        <a:pt x="2313283" y="983666"/>
                        <a:pt x="2276049" y="1019509"/>
                        <a:pt x="2215233" y="1022476"/>
                      </a:cubicBezTo>
                      <a:cubicBezTo>
                        <a:pt x="2120445" y="1037405"/>
                        <a:pt x="1974228" y="1033631"/>
                        <a:pt x="1748608" y="1022476"/>
                      </a:cubicBezTo>
                      <a:cubicBezTo>
                        <a:pt x="1522989" y="1011321"/>
                        <a:pt x="1366419" y="997813"/>
                        <a:pt x="1197142" y="1022476"/>
                      </a:cubicBezTo>
                      <a:cubicBezTo>
                        <a:pt x="1027865" y="1047139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rgbClr val="FEE4A7"/>
                </a:solid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rgbClr val="F1105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9,347=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𝟗𝟑𝟒𝟕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F1105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142" y="2735511"/>
                  <a:ext cx="2309444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1"/>
                  <a:stretch>
                    <a:fillRect l="-1809"/>
                  </a:stretch>
                </a:blip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4"/>
                            <a:gd name="connsiteY0" fmla="*/ 94211 h 1022476"/>
                            <a:gd name="connsiteX1" fmla="*/ 94211 w 2309444"/>
                            <a:gd name="connsiteY1" fmla="*/ 0 h 1022476"/>
                            <a:gd name="connsiteX2" fmla="*/ 560836 w 2309444"/>
                            <a:gd name="connsiteY2" fmla="*/ 0 h 1022476"/>
                            <a:gd name="connsiteX3" fmla="*/ 1112302 w 2309444"/>
                            <a:gd name="connsiteY3" fmla="*/ 0 h 1022476"/>
                            <a:gd name="connsiteX4" fmla="*/ 1578926 w 2309444"/>
                            <a:gd name="connsiteY4" fmla="*/ 0 h 1022476"/>
                            <a:gd name="connsiteX5" fmla="*/ 2215233 w 2309444"/>
                            <a:gd name="connsiteY5" fmla="*/ 0 h 1022476"/>
                            <a:gd name="connsiteX6" fmla="*/ 2309444 w 2309444"/>
                            <a:gd name="connsiteY6" fmla="*/ 94211 h 1022476"/>
                            <a:gd name="connsiteX7" fmla="*/ 2309444 w 2309444"/>
                            <a:gd name="connsiteY7" fmla="*/ 511238 h 1022476"/>
                            <a:gd name="connsiteX8" fmla="*/ 2309444 w 2309444"/>
                            <a:gd name="connsiteY8" fmla="*/ 928265 h 1022476"/>
                            <a:gd name="connsiteX9" fmla="*/ 2215233 w 2309444"/>
                            <a:gd name="connsiteY9" fmla="*/ 1022476 h 1022476"/>
                            <a:gd name="connsiteX10" fmla="*/ 1642557 w 2309444"/>
                            <a:gd name="connsiteY10" fmla="*/ 1022476 h 1022476"/>
                            <a:gd name="connsiteX11" fmla="*/ 1112302 w 2309444"/>
                            <a:gd name="connsiteY11" fmla="*/ 1022476 h 1022476"/>
                            <a:gd name="connsiteX12" fmla="*/ 94211 w 2309444"/>
                            <a:gd name="connsiteY12" fmla="*/ 1022476 h 1022476"/>
                            <a:gd name="connsiteX13" fmla="*/ 0 w 2309444"/>
                            <a:gd name="connsiteY13" fmla="*/ 928265 h 1022476"/>
                            <a:gd name="connsiteX14" fmla="*/ 0 w 2309444"/>
                            <a:gd name="connsiteY14" fmla="*/ 536260 h 1022476"/>
                            <a:gd name="connsiteX15" fmla="*/ 0 w 2309444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4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08678" y="-21497"/>
                                <a:pt x="1112302" y="0"/>
                              </a:cubicBezTo>
                              <a:cubicBezTo>
                                <a:pt x="1315926" y="21497"/>
                                <a:pt x="1406001" y="9666"/>
                                <a:pt x="1578926" y="0"/>
                              </a:cubicBezTo>
                              <a:cubicBezTo>
                                <a:pt x="1751851" y="-9666"/>
                                <a:pt x="1916973" y="-151"/>
                                <a:pt x="2215233" y="0"/>
                              </a:cubicBezTo>
                              <a:cubicBezTo>
                                <a:pt x="2268132" y="1388"/>
                                <a:pt x="2310610" y="41446"/>
                                <a:pt x="2309444" y="94211"/>
                              </a:cubicBezTo>
                              <a:cubicBezTo>
                                <a:pt x="2329876" y="238806"/>
                                <a:pt x="2316079" y="326631"/>
                                <a:pt x="2309444" y="511238"/>
                              </a:cubicBezTo>
                              <a:cubicBezTo>
                                <a:pt x="2302809" y="695845"/>
                                <a:pt x="2299419" y="781233"/>
                                <a:pt x="2309444" y="928265"/>
                              </a:cubicBezTo>
                              <a:cubicBezTo>
                                <a:pt x="2313270" y="981740"/>
                                <a:pt x="2271612" y="1022284"/>
                                <a:pt x="2215233" y="1022476"/>
                              </a:cubicBezTo>
                              <a:cubicBezTo>
                                <a:pt x="1967719" y="1007364"/>
                                <a:pt x="1913581" y="1009153"/>
                                <a:pt x="1642557" y="1022476"/>
                              </a:cubicBezTo>
                              <a:cubicBezTo>
                                <a:pt x="1371533" y="1035799"/>
                                <a:pt x="1266997" y="1034407"/>
                                <a:pt x="1112302" y="1022476"/>
                              </a:cubicBezTo>
                              <a:cubicBezTo>
                                <a:pt x="957607" y="1010545"/>
                                <a:pt x="355116" y="1015844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4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2451" y="-20996"/>
                                <a:pt x="529069" y="-6815"/>
                                <a:pt x="645677" y="0"/>
                              </a:cubicBezTo>
                              <a:cubicBezTo>
                                <a:pt x="762285" y="6815"/>
                                <a:pt x="1006267" y="-19129"/>
                                <a:pt x="1154722" y="0"/>
                              </a:cubicBezTo>
                              <a:cubicBezTo>
                                <a:pt x="1303178" y="19129"/>
                                <a:pt x="1496850" y="17759"/>
                                <a:pt x="1684978" y="0"/>
                              </a:cubicBezTo>
                              <a:cubicBezTo>
                                <a:pt x="1873106" y="-17759"/>
                                <a:pt x="2053670" y="15262"/>
                                <a:pt x="2215233" y="0"/>
                              </a:cubicBezTo>
                              <a:cubicBezTo>
                                <a:pt x="2259586" y="-8350"/>
                                <a:pt x="2314523" y="44364"/>
                                <a:pt x="2309444" y="94211"/>
                              </a:cubicBezTo>
                              <a:cubicBezTo>
                                <a:pt x="2311272" y="269611"/>
                                <a:pt x="2321038" y="337041"/>
                                <a:pt x="2309444" y="519579"/>
                              </a:cubicBezTo>
                              <a:cubicBezTo>
                                <a:pt x="2297850" y="702117"/>
                                <a:pt x="2294836" y="738170"/>
                                <a:pt x="2309444" y="928265"/>
                              </a:cubicBezTo>
                              <a:cubicBezTo>
                                <a:pt x="2313283" y="983666"/>
                                <a:pt x="2276049" y="1019509"/>
                                <a:pt x="2215233" y="1022476"/>
                              </a:cubicBezTo>
                              <a:cubicBezTo>
                                <a:pt x="2120445" y="1037405"/>
                                <a:pt x="1974228" y="1033631"/>
                                <a:pt x="1748608" y="1022476"/>
                              </a:cubicBezTo>
                              <a:cubicBezTo>
                                <a:pt x="1522989" y="1011321"/>
                                <a:pt x="1366419" y="997813"/>
                                <a:pt x="1197142" y="1022476"/>
                              </a:cubicBezTo>
                              <a:cubicBezTo>
                                <a:pt x="1027865" y="1047139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04B2FB5-5858-4096-9B65-8BFCC3C06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1" t="49087" r="50151" b="255"/>
            <a:stretch/>
          </p:blipFill>
          <p:spPr>
            <a:xfrm>
              <a:off x="6144024" y="2154487"/>
              <a:ext cx="949838" cy="971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18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48113E-C834-48BA-A1ED-CBCFDE297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45"/>
          <a:stretch/>
        </p:blipFill>
        <p:spPr>
          <a:xfrm>
            <a:off x="833848" y="4161636"/>
            <a:ext cx="7536011" cy="1350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2C089-4046-4A36-80BC-A3E062062B30}"/>
              </a:ext>
            </a:extLst>
          </p:cNvPr>
          <p:cNvSpPr/>
          <p:nvPr/>
        </p:nvSpPr>
        <p:spPr>
          <a:xfrm>
            <a:off x="595993" y="122605"/>
            <a:ext cx="7928337" cy="697139"/>
          </a:xfrm>
          <a:custGeom>
            <a:avLst/>
            <a:gdLst>
              <a:gd name="connsiteX0" fmla="*/ 0 w 7928337"/>
              <a:gd name="connsiteY0" fmla="*/ 116192 h 697139"/>
              <a:gd name="connsiteX1" fmla="*/ 116192 w 7928337"/>
              <a:gd name="connsiteY1" fmla="*/ 0 h 697139"/>
              <a:gd name="connsiteX2" fmla="*/ 554269 w 7928337"/>
              <a:gd name="connsiteY2" fmla="*/ 0 h 697139"/>
              <a:gd name="connsiteX3" fmla="*/ 1300185 w 7928337"/>
              <a:gd name="connsiteY3" fmla="*/ 0 h 697139"/>
              <a:gd name="connsiteX4" fmla="*/ 1738262 w 7928337"/>
              <a:gd name="connsiteY4" fmla="*/ 0 h 697139"/>
              <a:gd name="connsiteX5" fmla="*/ 2484178 w 7928337"/>
              <a:gd name="connsiteY5" fmla="*/ 0 h 697139"/>
              <a:gd name="connsiteX6" fmla="*/ 3153133 w 7928337"/>
              <a:gd name="connsiteY6" fmla="*/ 0 h 697139"/>
              <a:gd name="connsiteX7" fmla="*/ 3899049 w 7928337"/>
              <a:gd name="connsiteY7" fmla="*/ 0 h 697139"/>
              <a:gd name="connsiteX8" fmla="*/ 4414086 w 7928337"/>
              <a:gd name="connsiteY8" fmla="*/ 0 h 697139"/>
              <a:gd name="connsiteX9" fmla="*/ 5006082 w 7928337"/>
              <a:gd name="connsiteY9" fmla="*/ 0 h 697139"/>
              <a:gd name="connsiteX10" fmla="*/ 5521119 w 7928337"/>
              <a:gd name="connsiteY10" fmla="*/ 0 h 697139"/>
              <a:gd name="connsiteX11" fmla="*/ 5882237 w 7928337"/>
              <a:gd name="connsiteY11" fmla="*/ 0 h 697139"/>
              <a:gd name="connsiteX12" fmla="*/ 6551193 w 7928337"/>
              <a:gd name="connsiteY12" fmla="*/ 0 h 697139"/>
              <a:gd name="connsiteX13" fmla="*/ 7297108 w 7928337"/>
              <a:gd name="connsiteY13" fmla="*/ 0 h 697139"/>
              <a:gd name="connsiteX14" fmla="*/ 7812145 w 7928337"/>
              <a:gd name="connsiteY14" fmla="*/ 0 h 697139"/>
              <a:gd name="connsiteX15" fmla="*/ 7928337 w 7928337"/>
              <a:gd name="connsiteY15" fmla="*/ 116192 h 697139"/>
              <a:gd name="connsiteX16" fmla="*/ 7928337 w 7928337"/>
              <a:gd name="connsiteY16" fmla="*/ 580947 h 697139"/>
              <a:gd name="connsiteX17" fmla="*/ 7812145 w 7928337"/>
              <a:gd name="connsiteY17" fmla="*/ 697139 h 697139"/>
              <a:gd name="connsiteX18" fmla="*/ 7143189 w 7928337"/>
              <a:gd name="connsiteY18" fmla="*/ 697139 h 697139"/>
              <a:gd name="connsiteX19" fmla="*/ 6397274 w 7928337"/>
              <a:gd name="connsiteY19" fmla="*/ 697139 h 697139"/>
              <a:gd name="connsiteX20" fmla="*/ 5959196 w 7928337"/>
              <a:gd name="connsiteY20" fmla="*/ 697139 h 697139"/>
              <a:gd name="connsiteX21" fmla="*/ 5213281 w 7928337"/>
              <a:gd name="connsiteY21" fmla="*/ 697139 h 697139"/>
              <a:gd name="connsiteX22" fmla="*/ 4698244 w 7928337"/>
              <a:gd name="connsiteY22" fmla="*/ 697139 h 697139"/>
              <a:gd name="connsiteX23" fmla="*/ 4337126 w 7928337"/>
              <a:gd name="connsiteY23" fmla="*/ 697139 h 697139"/>
              <a:gd name="connsiteX24" fmla="*/ 3976008 w 7928337"/>
              <a:gd name="connsiteY24" fmla="*/ 697139 h 697139"/>
              <a:gd name="connsiteX25" fmla="*/ 3384012 w 7928337"/>
              <a:gd name="connsiteY25" fmla="*/ 697139 h 697139"/>
              <a:gd name="connsiteX26" fmla="*/ 2868975 w 7928337"/>
              <a:gd name="connsiteY26" fmla="*/ 697139 h 697139"/>
              <a:gd name="connsiteX27" fmla="*/ 2200019 w 7928337"/>
              <a:gd name="connsiteY27" fmla="*/ 697139 h 697139"/>
              <a:gd name="connsiteX28" fmla="*/ 1608023 w 7928337"/>
              <a:gd name="connsiteY28" fmla="*/ 697139 h 697139"/>
              <a:gd name="connsiteX29" fmla="*/ 1016027 w 7928337"/>
              <a:gd name="connsiteY29" fmla="*/ 697139 h 697139"/>
              <a:gd name="connsiteX30" fmla="*/ 116192 w 7928337"/>
              <a:gd name="connsiteY30" fmla="*/ 697139 h 697139"/>
              <a:gd name="connsiteX31" fmla="*/ 0 w 7928337"/>
              <a:gd name="connsiteY31" fmla="*/ 580947 h 697139"/>
              <a:gd name="connsiteX32" fmla="*/ 0 w 7928337"/>
              <a:gd name="connsiteY32" fmla="*/ 116192 h 697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28337" h="697139" fill="none" extrusionOk="0">
                <a:moveTo>
                  <a:pt x="0" y="116192"/>
                </a:moveTo>
                <a:cubicBezTo>
                  <a:pt x="-7524" y="52832"/>
                  <a:pt x="43510" y="-12697"/>
                  <a:pt x="116192" y="0"/>
                </a:cubicBezTo>
                <a:cubicBezTo>
                  <a:pt x="324448" y="-31851"/>
                  <a:pt x="434791" y="36589"/>
                  <a:pt x="554269" y="0"/>
                </a:cubicBezTo>
                <a:cubicBezTo>
                  <a:pt x="673747" y="-36589"/>
                  <a:pt x="1081893" y="62393"/>
                  <a:pt x="1300185" y="0"/>
                </a:cubicBezTo>
                <a:cubicBezTo>
                  <a:pt x="1518477" y="-62393"/>
                  <a:pt x="1642229" y="46837"/>
                  <a:pt x="1738262" y="0"/>
                </a:cubicBezTo>
                <a:cubicBezTo>
                  <a:pt x="1834295" y="-46837"/>
                  <a:pt x="2161779" y="31718"/>
                  <a:pt x="2484178" y="0"/>
                </a:cubicBezTo>
                <a:cubicBezTo>
                  <a:pt x="2806577" y="-31718"/>
                  <a:pt x="2946225" y="31721"/>
                  <a:pt x="3153133" y="0"/>
                </a:cubicBezTo>
                <a:cubicBezTo>
                  <a:pt x="3360042" y="-31721"/>
                  <a:pt x="3541710" y="48662"/>
                  <a:pt x="3899049" y="0"/>
                </a:cubicBezTo>
                <a:cubicBezTo>
                  <a:pt x="4256388" y="-48662"/>
                  <a:pt x="4183612" y="52192"/>
                  <a:pt x="4414086" y="0"/>
                </a:cubicBezTo>
                <a:cubicBezTo>
                  <a:pt x="4644560" y="-52192"/>
                  <a:pt x="4809330" y="58763"/>
                  <a:pt x="5006082" y="0"/>
                </a:cubicBezTo>
                <a:cubicBezTo>
                  <a:pt x="5202834" y="-58763"/>
                  <a:pt x="5351599" y="19490"/>
                  <a:pt x="5521119" y="0"/>
                </a:cubicBezTo>
                <a:cubicBezTo>
                  <a:pt x="5690639" y="-19490"/>
                  <a:pt x="5791737" y="22794"/>
                  <a:pt x="5882237" y="0"/>
                </a:cubicBezTo>
                <a:cubicBezTo>
                  <a:pt x="5972737" y="-22794"/>
                  <a:pt x="6395140" y="63359"/>
                  <a:pt x="6551193" y="0"/>
                </a:cubicBezTo>
                <a:cubicBezTo>
                  <a:pt x="6707246" y="-63359"/>
                  <a:pt x="7026985" y="29747"/>
                  <a:pt x="7297108" y="0"/>
                </a:cubicBezTo>
                <a:cubicBezTo>
                  <a:pt x="7567231" y="-29747"/>
                  <a:pt x="7682671" y="25274"/>
                  <a:pt x="7812145" y="0"/>
                </a:cubicBezTo>
                <a:cubicBezTo>
                  <a:pt x="7884221" y="-4728"/>
                  <a:pt x="7921020" y="38544"/>
                  <a:pt x="7928337" y="116192"/>
                </a:cubicBezTo>
                <a:cubicBezTo>
                  <a:pt x="7967869" y="314126"/>
                  <a:pt x="7893980" y="445855"/>
                  <a:pt x="7928337" y="580947"/>
                </a:cubicBezTo>
                <a:cubicBezTo>
                  <a:pt x="7929804" y="655799"/>
                  <a:pt x="7872728" y="692098"/>
                  <a:pt x="7812145" y="697139"/>
                </a:cubicBezTo>
                <a:cubicBezTo>
                  <a:pt x="7567700" y="764116"/>
                  <a:pt x="7416325" y="674288"/>
                  <a:pt x="7143189" y="697139"/>
                </a:cubicBezTo>
                <a:cubicBezTo>
                  <a:pt x="6870053" y="719990"/>
                  <a:pt x="6640967" y="680965"/>
                  <a:pt x="6397274" y="697139"/>
                </a:cubicBezTo>
                <a:cubicBezTo>
                  <a:pt x="6153582" y="713313"/>
                  <a:pt x="6134487" y="681810"/>
                  <a:pt x="5959196" y="697139"/>
                </a:cubicBezTo>
                <a:cubicBezTo>
                  <a:pt x="5783905" y="712468"/>
                  <a:pt x="5466668" y="623045"/>
                  <a:pt x="5213281" y="697139"/>
                </a:cubicBezTo>
                <a:cubicBezTo>
                  <a:pt x="4959895" y="771233"/>
                  <a:pt x="4876044" y="659579"/>
                  <a:pt x="4698244" y="697139"/>
                </a:cubicBezTo>
                <a:cubicBezTo>
                  <a:pt x="4520444" y="734699"/>
                  <a:pt x="4417847" y="670360"/>
                  <a:pt x="4337126" y="697139"/>
                </a:cubicBezTo>
                <a:cubicBezTo>
                  <a:pt x="4256405" y="723918"/>
                  <a:pt x="4093172" y="676739"/>
                  <a:pt x="3976008" y="697139"/>
                </a:cubicBezTo>
                <a:cubicBezTo>
                  <a:pt x="3858844" y="717539"/>
                  <a:pt x="3533098" y="629895"/>
                  <a:pt x="3384012" y="697139"/>
                </a:cubicBezTo>
                <a:cubicBezTo>
                  <a:pt x="3234926" y="764383"/>
                  <a:pt x="2979947" y="663575"/>
                  <a:pt x="2868975" y="697139"/>
                </a:cubicBezTo>
                <a:cubicBezTo>
                  <a:pt x="2758003" y="730703"/>
                  <a:pt x="2482481" y="630739"/>
                  <a:pt x="2200019" y="697139"/>
                </a:cubicBezTo>
                <a:cubicBezTo>
                  <a:pt x="1917557" y="763539"/>
                  <a:pt x="1886565" y="637670"/>
                  <a:pt x="1608023" y="697139"/>
                </a:cubicBezTo>
                <a:cubicBezTo>
                  <a:pt x="1329481" y="756608"/>
                  <a:pt x="1304210" y="669135"/>
                  <a:pt x="1016027" y="697139"/>
                </a:cubicBezTo>
                <a:cubicBezTo>
                  <a:pt x="727844" y="725143"/>
                  <a:pt x="452271" y="664445"/>
                  <a:pt x="116192" y="697139"/>
                </a:cubicBezTo>
                <a:cubicBezTo>
                  <a:pt x="57462" y="698623"/>
                  <a:pt x="8814" y="657181"/>
                  <a:pt x="0" y="580947"/>
                </a:cubicBezTo>
                <a:cubicBezTo>
                  <a:pt x="-10070" y="351982"/>
                  <a:pt x="52393" y="227991"/>
                  <a:pt x="0" y="116192"/>
                </a:cubicBezTo>
                <a:close/>
              </a:path>
              <a:path w="7928337" h="697139" stroke="0" extrusionOk="0">
                <a:moveTo>
                  <a:pt x="0" y="116192"/>
                </a:moveTo>
                <a:cubicBezTo>
                  <a:pt x="7053" y="56406"/>
                  <a:pt x="70084" y="771"/>
                  <a:pt x="116192" y="0"/>
                </a:cubicBezTo>
                <a:cubicBezTo>
                  <a:pt x="295791" y="-42147"/>
                  <a:pt x="334737" y="32082"/>
                  <a:pt x="477310" y="0"/>
                </a:cubicBezTo>
                <a:cubicBezTo>
                  <a:pt x="619883" y="-32082"/>
                  <a:pt x="699415" y="38880"/>
                  <a:pt x="838428" y="0"/>
                </a:cubicBezTo>
                <a:cubicBezTo>
                  <a:pt x="977441" y="-38880"/>
                  <a:pt x="1226347" y="15563"/>
                  <a:pt x="1353464" y="0"/>
                </a:cubicBezTo>
                <a:cubicBezTo>
                  <a:pt x="1480581" y="-15563"/>
                  <a:pt x="1759086" y="61632"/>
                  <a:pt x="1868501" y="0"/>
                </a:cubicBezTo>
                <a:cubicBezTo>
                  <a:pt x="1977916" y="-61632"/>
                  <a:pt x="2089307" y="23058"/>
                  <a:pt x="2306579" y="0"/>
                </a:cubicBezTo>
                <a:cubicBezTo>
                  <a:pt x="2523851" y="-23058"/>
                  <a:pt x="2743534" y="17728"/>
                  <a:pt x="2975535" y="0"/>
                </a:cubicBezTo>
                <a:cubicBezTo>
                  <a:pt x="3207536" y="-17728"/>
                  <a:pt x="3259201" y="28527"/>
                  <a:pt x="3413612" y="0"/>
                </a:cubicBezTo>
                <a:cubicBezTo>
                  <a:pt x="3568023" y="-28527"/>
                  <a:pt x="3688131" y="23580"/>
                  <a:pt x="3851689" y="0"/>
                </a:cubicBezTo>
                <a:cubicBezTo>
                  <a:pt x="4015247" y="-23580"/>
                  <a:pt x="4133644" y="32568"/>
                  <a:pt x="4366726" y="0"/>
                </a:cubicBezTo>
                <a:cubicBezTo>
                  <a:pt x="4599808" y="-32568"/>
                  <a:pt x="4670518" y="3213"/>
                  <a:pt x="4804803" y="0"/>
                </a:cubicBezTo>
                <a:cubicBezTo>
                  <a:pt x="4939088" y="-3213"/>
                  <a:pt x="5169564" y="62444"/>
                  <a:pt x="5473759" y="0"/>
                </a:cubicBezTo>
                <a:cubicBezTo>
                  <a:pt x="5777954" y="-62444"/>
                  <a:pt x="5715578" y="32890"/>
                  <a:pt x="5834877" y="0"/>
                </a:cubicBezTo>
                <a:cubicBezTo>
                  <a:pt x="5954176" y="-32890"/>
                  <a:pt x="6241271" y="36501"/>
                  <a:pt x="6426873" y="0"/>
                </a:cubicBezTo>
                <a:cubicBezTo>
                  <a:pt x="6612475" y="-36501"/>
                  <a:pt x="6915520" y="46581"/>
                  <a:pt x="7172789" y="0"/>
                </a:cubicBezTo>
                <a:cubicBezTo>
                  <a:pt x="7430058" y="-46581"/>
                  <a:pt x="7534073" y="23258"/>
                  <a:pt x="7812145" y="0"/>
                </a:cubicBezTo>
                <a:cubicBezTo>
                  <a:pt x="7879125" y="-2536"/>
                  <a:pt x="7921403" y="57133"/>
                  <a:pt x="7928337" y="116192"/>
                </a:cubicBezTo>
                <a:cubicBezTo>
                  <a:pt x="7972957" y="234045"/>
                  <a:pt x="7898263" y="379860"/>
                  <a:pt x="7928337" y="580947"/>
                </a:cubicBezTo>
                <a:cubicBezTo>
                  <a:pt x="7942226" y="640959"/>
                  <a:pt x="7880819" y="690208"/>
                  <a:pt x="7812145" y="697139"/>
                </a:cubicBezTo>
                <a:cubicBezTo>
                  <a:pt x="7693199" y="736448"/>
                  <a:pt x="7578343" y="678664"/>
                  <a:pt x="7451027" y="697139"/>
                </a:cubicBezTo>
                <a:cubicBezTo>
                  <a:pt x="7323711" y="715614"/>
                  <a:pt x="6955710" y="656418"/>
                  <a:pt x="6705112" y="697139"/>
                </a:cubicBezTo>
                <a:cubicBezTo>
                  <a:pt x="6454515" y="737860"/>
                  <a:pt x="6185145" y="695199"/>
                  <a:pt x="5959196" y="697139"/>
                </a:cubicBezTo>
                <a:cubicBezTo>
                  <a:pt x="5733247" y="699079"/>
                  <a:pt x="5761963" y="680072"/>
                  <a:pt x="5598079" y="697139"/>
                </a:cubicBezTo>
                <a:cubicBezTo>
                  <a:pt x="5434195" y="714206"/>
                  <a:pt x="5202734" y="641855"/>
                  <a:pt x="5083042" y="697139"/>
                </a:cubicBezTo>
                <a:cubicBezTo>
                  <a:pt x="4963350" y="752423"/>
                  <a:pt x="4732223" y="695677"/>
                  <a:pt x="4414086" y="697139"/>
                </a:cubicBezTo>
                <a:cubicBezTo>
                  <a:pt x="4095949" y="698601"/>
                  <a:pt x="4024753" y="696980"/>
                  <a:pt x="3745130" y="697139"/>
                </a:cubicBezTo>
                <a:cubicBezTo>
                  <a:pt x="3465507" y="697298"/>
                  <a:pt x="3370049" y="641907"/>
                  <a:pt x="3230093" y="697139"/>
                </a:cubicBezTo>
                <a:cubicBezTo>
                  <a:pt x="3090137" y="752371"/>
                  <a:pt x="2770000" y="637414"/>
                  <a:pt x="2484178" y="697139"/>
                </a:cubicBezTo>
                <a:cubicBezTo>
                  <a:pt x="2198356" y="756864"/>
                  <a:pt x="2259604" y="654247"/>
                  <a:pt x="2123060" y="697139"/>
                </a:cubicBezTo>
                <a:cubicBezTo>
                  <a:pt x="1986516" y="740031"/>
                  <a:pt x="1865143" y="640714"/>
                  <a:pt x="1608023" y="697139"/>
                </a:cubicBezTo>
                <a:cubicBezTo>
                  <a:pt x="1350903" y="753564"/>
                  <a:pt x="1336538" y="656258"/>
                  <a:pt x="1246905" y="697139"/>
                </a:cubicBezTo>
                <a:cubicBezTo>
                  <a:pt x="1157272" y="738020"/>
                  <a:pt x="456212" y="614836"/>
                  <a:pt x="116192" y="697139"/>
                </a:cubicBezTo>
                <a:cubicBezTo>
                  <a:pt x="56365" y="698974"/>
                  <a:pt x="-17" y="647501"/>
                  <a:pt x="0" y="580947"/>
                </a:cubicBezTo>
                <a:cubicBezTo>
                  <a:pt x="-15262" y="380674"/>
                  <a:pt x="11292" y="292955"/>
                  <a:pt x="0" y="116192"/>
                </a:cubicBezTo>
                <a:close/>
              </a:path>
            </a:pathLst>
          </a:custGeom>
          <a:solidFill>
            <a:srgbClr val="F9E35F">
              <a:alpha val="69804"/>
            </a:srgbClr>
          </a:solidFill>
          <a:ln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2983095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Google Shape;1167;p39"/>
          <p:cNvSpPr txBox="1">
            <a:spLocks noGrp="1"/>
          </p:cNvSpPr>
          <p:nvPr>
            <p:ph type="title"/>
          </p:nvPr>
        </p:nvSpPr>
        <p:spPr>
          <a:xfrm>
            <a:off x="478706" y="63288"/>
            <a:ext cx="8045624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u="sng">
                <a:latin typeface="#9Slide05 Atlantika" pitchFamily="2" charset="0"/>
              </a:rPr>
              <a:t>Thử thách</a:t>
            </a:r>
            <a:r>
              <a:rPr lang="en" sz="4000">
                <a:latin typeface="#9Slide05 Atlantika" pitchFamily="2" charset="0"/>
              </a:rPr>
              <a:t>: Viết các số sau dưới dạng phân số thập phân</a:t>
            </a:r>
            <a:endParaRPr sz="4000">
              <a:latin typeface="#9Slide05 Atlantika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B7D40FF-0F86-477E-B954-89E55A7B6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83" name="Google Shape;1183;p39"/>
          <p:cNvGrpSpPr/>
          <p:nvPr/>
        </p:nvGrpSpPr>
        <p:grpSpPr>
          <a:xfrm>
            <a:off x="8102176" y="4468992"/>
            <a:ext cx="733996" cy="551903"/>
            <a:chOff x="3005133" y="3226715"/>
            <a:chExt cx="454965" cy="342096"/>
          </a:xfrm>
        </p:grpSpPr>
        <p:sp>
          <p:nvSpPr>
            <p:cNvPr id="1184" name="Google Shape;1184;p39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9"/>
          <p:cNvGrpSpPr/>
          <p:nvPr/>
        </p:nvGrpSpPr>
        <p:grpSpPr>
          <a:xfrm>
            <a:off x="-416806" y="631277"/>
            <a:ext cx="2992048" cy="4162488"/>
            <a:chOff x="864225" y="0"/>
            <a:chExt cx="2549461" cy="3546769"/>
          </a:xfrm>
        </p:grpSpPr>
        <p:sp>
          <p:nvSpPr>
            <p:cNvPr id="1187" name="Google Shape;1187;p39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39"/>
          <p:cNvSpPr/>
          <p:nvPr/>
        </p:nvSpPr>
        <p:spPr>
          <a:xfrm flipH="1">
            <a:off x="-233680" y="4604011"/>
            <a:ext cx="734000" cy="623357"/>
          </a:xfrm>
          <a:custGeom>
            <a:avLst/>
            <a:gdLst/>
            <a:ahLst/>
            <a:cxnLst/>
            <a:rect l="l" t="t" r="r" b="b"/>
            <a:pathLst>
              <a:path w="2004" h="1702" extrusionOk="0">
                <a:moveTo>
                  <a:pt x="2004" y="1"/>
                </a:moveTo>
                <a:cubicBezTo>
                  <a:pt x="1767" y="256"/>
                  <a:pt x="1399" y="1059"/>
                  <a:pt x="1399" y="1059"/>
                </a:cubicBezTo>
                <a:cubicBezTo>
                  <a:pt x="1474" y="804"/>
                  <a:pt x="1323" y="360"/>
                  <a:pt x="1323" y="360"/>
                </a:cubicBezTo>
                <a:cubicBezTo>
                  <a:pt x="1323" y="690"/>
                  <a:pt x="1059" y="1201"/>
                  <a:pt x="1059" y="1201"/>
                </a:cubicBezTo>
                <a:cubicBezTo>
                  <a:pt x="1163" y="709"/>
                  <a:pt x="1011" y="67"/>
                  <a:pt x="1011" y="67"/>
                </a:cubicBezTo>
                <a:cubicBezTo>
                  <a:pt x="1011" y="511"/>
                  <a:pt x="699" y="1087"/>
                  <a:pt x="699" y="1087"/>
                </a:cubicBezTo>
                <a:cubicBezTo>
                  <a:pt x="747" y="691"/>
                  <a:pt x="548" y="379"/>
                  <a:pt x="548" y="379"/>
                </a:cubicBezTo>
                <a:lnTo>
                  <a:pt x="548" y="379"/>
                </a:lnTo>
                <a:cubicBezTo>
                  <a:pt x="633" y="757"/>
                  <a:pt x="350" y="1456"/>
                  <a:pt x="350" y="1456"/>
                </a:cubicBezTo>
                <a:cubicBezTo>
                  <a:pt x="406" y="1314"/>
                  <a:pt x="378" y="946"/>
                  <a:pt x="378" y="946"/>
                </a:cubicBezTo>
                <a:lnTo>
                  <a:pt x="378" y="946"/>
                </a:lnTo>
                <a:cubicBezTo>
                  <a:pt x="284" y="1352"/>
                  <a:pt x="0" y="1692"/>
                  <a:pt x="0" y="1692"/>
                </a:cubicBezTo>
                <a:lnTo>
                  <a:pt x="1673" y="1702"/>
                </a:lnTo>
                <a:cubicBezTo>
                  <a:pt x="1588" y="1069"/>
                  <a:pt x="2004" y="1"/>
                  <a:pt x="2004" y="1"/>
                </a:cubicBezTo>
                <a:close/>
              </a:path>
            </a:pathLst>
          </a:custGeom>
          <a:solidFill>
            <a:srgbClr val="AAA4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64109-6014-48F4-BE0E-DBBDA83BCD22}"/>
              </a:ext>
            </a:extLst>
          </p:cNvPr>
          <p:cNvSpPr txBox="1"/>
          <p:nvPr/>
        </p:nvSpPr>
        <p:spPr>
          <a:xfrm>
            <a:off x="1452895" y="4453322"/>
            <a:ext cx="6214532" cy="89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6000"/>
              </a:lnSpc>
            </a:pPr>
            <a:r>
              <a:rPr lang="en-US" sz="1800">
                <a:solidFill>
                  <a:srgbClr val="00206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Nhân (hoặc chia) cả tử số và mẫu số của phân số đó với cùng một số tự nhiên để được mẫu số là 10 hoặc 100 hoặc 1000 ...</a:t>
            </a:r>
          </a:p>
          <a:p>
            <a:pPr>
              <a:lnSpc>
                <a:spcPct val="96000"/>
              </a:lnSpc>
            </a:pPr>
            <a:endParaRPr lang="en-US" sz="1800">
              <a:solidFill>
                <a:srgbClr val="00206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92906B-8154-4551-AF60-C50ECC1678ED}"/>
              </a:ext>
            </a:extLst>
          </p:cNvPr>
          <p:cNvGrpSpPr/>
          <p:nvPr/>
        </p:nvGrpSpPr>
        <p:grpSpPr>
          <a:xfrm>
            <a:off x="-608802" y="1714736"/>
            <a:ext cx="5163656" cy="2938078"/>
            <a:chOff x="4392386" y="1518362"/>
            <a:chExt cx="5348910" cy="300988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5AAB8A-EDEB-44D7-BA42-037710817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386" y="1518362"/>
              <a:ext cx="5032958" cy="300988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9D60D7-17B4-47EE-9A4E-2561761F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22467" y="2360071"/>
              <a:ext cx="552581" cy="7635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4B66361-BA87-4330-AD4A-1A6C3730AF91}"/>
                    </a:ext>
                  </a:extLst>
                </p:cNvPr>
                <p:cNvSpPr txBox="1"/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2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a14:m>
                  <a:endParaRPr lang="en-US" sz="32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4B66361-BA87-4330-AD4A-1A6C3730AF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682" y="3123638"/>
                  <a:ext cx="3608614" cy="803682"/>
                </a:xfrm>
                <a:prstGeom prst="rect">
                  <a:avLst/>
                </a:prstGeom>
                <a:blipFill>
                  <a:blip r:embed="rId8"/>
                  <a:stretch>
                    <a:fillRect b="-124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DD8F5D-5B96-4D76-965D-164F97A36AD0}"/>
              </a:ext>
            </a:extLst>
          </p:cNvPr>
          <p:cNvGrpSpPr/>
          <p:nvPr/>
        </p:nvGrpSpPr>
        <p:grpSpPr>
          <a:xfrm>
            <a:off x="3345812" y="956860"/>
            <a:ext cx="2641309" cy="1224268"/>
            <a:chOff x="3319784" y="956860"/>
            <a:chExt cx="2641309" cy="1224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/>
                <p:nvPr/>
              </p:nvSpPr>
              <p:spPr>
                <a:xfrm>
                  <a:off x="3651650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2800" b="1">
                      <a:solidFill>
                        <a:srgbClr val="139142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139142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139142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D7BB3718-8F2F-4C7A-8F93-0459FDC0A5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650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139142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D410500-45C0-4E84-8A47-594B2849A1F0}"/>
                </a:ext>
              </a:extLst>
            </p:cNvPr>
            <p:cNvSpPr/>
            <p:nvPr/>
          </p:nvSpPr>
          <p:spPr>
            <a:xfrm>
              <a:off x="3319784" y="956860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1391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083EA3-AE51-4339-A1BD-153F17F06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577" r="55350" b="51696"/>
            <a:stretch/>
          </p:blipFill>
          <p:spPr>
            <a:xfrm>
              <a:off x="3335242" y="1002318"/>
              <a:ext cx="708705" cy="72580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5DE348-21CD-4648-83BB-E87BA7C179FC}"/>
              </a:ext>
            </a:extLst>
          </p:cNvPr>
          <p:cNvGrpSpPr/>
          <p:nvPr/>
        </p:nvGrpSpPr>
        <p:grpSpPr>
          <a:xfrm>
            <a:off x="6194422" y="923647"/>
            <a:ext cx="2753517" cy="1257481"/>
            <a:chOff x="6168394" y="923647"/>
            <a:chExt cx="2753517" cy="12574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/>
                <p:nvPr/>
              </p:nvSpPr>
              <p:spPr>
                <a:xfrm>
                  <a:off x="6612468" y="1158652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>
                      <a:solidFill>
                        <a:srgbClr val="7816B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7816B4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endParaRPr lang="en-US" sz="3600" b="1">
                    <a:solidFill>
                      <a:srgbClr val="7816B4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6DA77258-D294-43E5-AAED-577764F515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1158652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1"/>
                  <a:stretch>
                    <a:fillRect b="-565"/>
                  </a:stretch>
                </a:blipFill>
                <a:ln>
                  <a:solidFill>
                    <a:srgbClr val="7816B4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2C4E260-B56D-4BC3-BB04-4A9BA935D6BB}"/>
                </a:ext>
              </a:extLst>
            </p:cNvPr>
            <p:cNvSpPr/>
            <p:nvPr/>
          </p:nvSpPr>
          <p:spPr>
            <a:xfrm>
              <a:off x="6168394" y="956860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7816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0F64B5-B92B-4E6A-AB1D-B8CD35917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1769" b="49342"/>
            <a:stretch/>
          </p:blipFill>
          <p:spPr>
            <a:xfrm>
              <a:off x="6211733" y="923647"/>
              <a:ext cx="801470" cy="8418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E916F3-299F-40C6-901F-2D9D85CEC56A}"/>
              </a:ext>
            </a:extLst>
          </p:cNvPr>
          <p:cNvGrpSpPr/>
          <p:nvPr/>
        </p:nvGrpSpPr>
        <p:grpSpPr>
          <a:xfrm>
            <a:off x="3288204" y="2422504"/>
            <a:ext cx="2672889" cy="1354181"/>
            <a:chOff x="3288204" y="2422504"/>
            <a:chExt cx="2672889" cy="1354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/>
                <p:nvPr/>
              </p:nvSpPr>
              <p:spPr>
                <a:xfrm>
                  <a:off x="3651650" y="2754209"/>
                  <a:ext cx="2309443" cy="1022476"/>
                </a:xfrm>
                <a:custGeom>
                  <a:avLst/>
                  <a:gdLst>
                    <a:gd name="connsiteX0" fmla="*/ 0 w 2309443"/>
                    <a:gd name="connsiteY0" fmla="*/ 94211 h 1022476"/>
                    <a:gd name="connsiteX1" fmla="*/ 94211 w 2309443"/>
                    <a:gd name="connsiteY1" fmla="*/ 0 h 1022476"/>
                    <a:gd name="connsiteX2" fmla="*/ 560836 w 2309443"/>
                    <a:gd name="connsiteY2" fmla="*/ 0 h 1022476"/>
                    <a:gd name="connsiteX3" fmla="*/ 1112301 w 2309443"/>
                    <a:gd name="connsiteY3" fmla="*/ 0 h 1022476"/>
                    <a:gd name="connsiteX4" fmla="*/ 1578926 w 2309443"/>
                    <a:gd name="connsiteY4" fmla="*/ 0 h 1022476"/>
                    <a:gd name="connsiteX5" fmla="*/ 2215232 w 2309443"/>
                    <a:gd name="connsiteY5" fmla="*/ 0 h 1022476"/>
                    <a:gd name="connsiteX6" fmla="*/ 2309443 w 2309443"/>
                    <a:gd name="connsiteY6" fmla="*/ 94211 h 1022476"/>
                    <a:gd name="connsiteX7" fmla="*/ 2309443 w 2309443"/>
                    <a:gd name="connsiteY7" fmla="*/ 511238 h 1022476"/>
                    <a:gd name="connsiteX8" fmla="*/ 2309443 w 2309443"/>
                    <a:gd name="connsiteY8" fmla="*/ 928265 h 1022476"/>
                    <a:gd name="connsiteX9" fmla="*/ 2215232 w 2309443"/>
                    <a:gd name="connsiteY9" fmla="*/ 1022476 h 1022476"/>
                    <a:gd name="connsiteX10" fmla="*/ 1642556 w 2309443"/>
                    <a:gd name="connsiteY10" fmla="*/ 1022476 h 1022476"/>
                    <a:gd name="connsiteX11" fmla="*/ 1112301 w 2309443"/>
                    <a:gd name="connsiteY11" fmla="*/ 1022476 h 1022476"/>
                    <a:gd name="connsiteX12" fmla="*/ 94211 w 2309443"/>
                    <a:gd name="connsiteY12" fmla="*/ 1022476 h 1022476"/>
                    <a:gd name="connsiteX13" fmla="*/ 0 w 2309443"/>
                    <a:gd name="connsiteY13" fmla="*/ 928265 h 1022476"/>
                    <a:gd name="connsiteX14" fmla="*/ 0 w 2309443"/>
                    <a:gd name="connsiteY14" fmla="*/ 536260 h 1022476"/>
                    <a:gd name="connsiteX15" fmla="*/ 0 w 2309443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3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10080" y="-16242"/>
                        <a:pt x="1112301" y="0"/>
                      </a:cubicBezTo>
                      <a:cubicBezTo>
                        <a:pt x="1314523" y="16242"/>
                        <a:pt x="1401216" y="9123"/>
                        <a:pt x="1578926" y="0"/>
                      </a:cubicBezTo>
                      <a:cubicBezTo>
                        <a:pt x="1756636" y="-9123"/>
                        <a:pt x="1920241" y="3450"/>
                        <a:pt x="2215232" y="0"/>
                      </a:cubicBezTo>
                      <a:cubicBezTo>
                        <a:pt x="2268131" y="1388"/>
                        <a:pt x="2310609" y="41446"/>
                        <a:pt x="2309443" y="94211"/>
                      </a:cubicBezTo>
                      <a:cubicBezTo>
                        <a:pt x="2329875" y="238806"/>
                        <a:pt x="2316078" y="326631"/>
                        <a:pt x="2309443" y="511238"/>
                      </a:cubicBezTo>
                      <a:cubicBezTo>
                        <a:pt x="2302808" y="695845"/>
                        <a:pt x="2299418" y="781233"/>
                        <a:pt x="2309443" y="928265"/>
                      </a:cubicBezTo>
                      <a:cubicBezTo>
                        <a:pt x="2313269" y="981740"/>
                        <a:pt x="2271611" y="1022284"/>
                        <a:pt x="2215232" y="1022476"/>
                      </a:cubicBezTo>
                      <a:cubicBezTo>
                        <a:pt x="1967718" y="1007364"/>
                        <a:pt x="1913580" y="1009153"/>
                        <a:pt x="1642556" y="1022476"/>
                      </a:cubicBezTo>
                      <a:cubicBezTo>
                        <a:pt x="1371532" y="1035799"/>
                        <a:pt x="1266996" y="1034407"/>
                        <a:pt x="1112301" y="1022476"/>
                      </a:cubicBezTo>
                      <a:cubicBezTo>
                        <a:pt x="957606" y="1010545"/>
                        <a:pt x="351294" y="1011768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3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6927" y="-14160"/>
                        <a:pt x="533762" y="140"/>
                        <a:pt x="645676" y="0"/>
                      </a:cubicBezTo>
                      <a:cubicBezTo>
                        <a:pt x="757590" y="-140"/>
                        <a:pt x="998887" y="-20538"/>
                        <a:pt x="1154722" y="0"/>
                      </a:cubicBezTo>
                      <a:cubicBezTo>
                        <a:pt x="1310557" y="20538"/>
                        <a:pt x="1500572" y="20294"/>
                        <a:pt x="1684977" y="0"/>
                      </a:cubicBezTo>
                      <a:cubicBezTo>
                        <a:pt x="1869383" y="-20294"/>
                        <a:pt x="2053669" y="15262"/>
                        <a:pt x="2215232" y="0"/>
                      </a:cubicBezTo>
                      <a:cubicBezTo>
                        <a:pt x="2259585" y="-8350"/>
                        <a:pt x="2314522" y="44364"/>
                        <a:pt x="2309443" y="94211"/>
                      </a:cubicBezTo>
                      <a:cubicBezTo>
                        <a:pt x="2311271" y="269611"/>
                        <a:pt x="2321037" y="337041"/>
                        <a:pt x="2309443" y="519579"/>
                      </a:cubicBezTo>
                      <a:cubicBezTo>
                        <a:pt x="2297849" y="702117"/>
                        <a:pt x="2294835" y="738170"/>
                        <a:pt x="2309443" y="928265"/>
                      </a:cubicBezTo>
                      <a:cubicBezTo>
                        <a:pt x="2313282" y="983666"/>
                        <a:pt x="2276048" y="1019509"/>
                        <a:pt x="2215232" y="1022476"/>
                      </a:cubicBezTo>
                      <a:cubicBezTo>
                        <a:pt x="2120444" y="1037405"/>
                        <a:pt x="1974227" y="1033631"/>
                        <a:pt x="1748607" y="1022476"/>
                      </a:cubicBezTo>
                      <a:cubicBezTo>
                        <a:pt x="1522988" y="1011321"/>
                        <a:pt x="1362201" y="1047764"/>
                        <a:pt x="1197142" y="1022476"/>
                      </a:cubicBezTo>
                      <a:cubicBezTo>
                        <a:pt x="1032083" y="997188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>
                      <a:solidFill>
                        <a:srgbClr val="39B3C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39B3CF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39B3CF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783AA73D-3ADE-41C6-AC1F-A483432336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650" y="2754209"/>
                  <a:ext cx="2309443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39B3CF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3"/>
                            <a:gd name="connsiteY0" fmla="*/ 94211 h 1022476"/>
                            <a:gd name="connsiteX1" fmla="*/ 94211 w 2309443"/>
                            <a:gd name="connsiteY1" fmla="*/ 0 h 1022476"/>
                            <a:gd name="connsiteX2" fmla="*/ 560836 w 2309443"/>
                            <a:gd name="connsiteY2" fmla="*/ 0 h 1022476"/>
                            <a:gd name="connsiteX3" fmla="*/ 1112301 w 2309443"/>
                            <a:gd name="connsiteY3" fmla="*/ 0 h 1022476"/>
                            <a:gd name="connsiteX4" fmla="*/ 1578926 w 2309443"/>
                            <a:gd name="connsiteY4" fmla="*/ 0 h 1022476"/>
                            <a:gd name="connsiteX5" fmla="*/ 2215232 w 2309443"/>
                            <a:gd name="connsiteY5" fmla="*/ 0 h 1022476"/>
                            <a:gd name="connsiteX6" fmla="*/ 2309443 w 2309443"/>
                            <a:gd name="connsiteY6" fmla="*/ 94211 h 1022476"/>
                            <a:gd name="connsiteX7" fmla="*/ 2309443 w 2309443"/>
                            <a:gd name="connsiteY7" fmla="*/ 511238 h 1022476"/>
                            <a:gd name="connsiteX8" fmla="*/ 2309443 w 2309443"/>
                            <a:gd name="connsiteY8" fmla="*/ 928265 h 1022476"/>
                            <a:gd name="connsiteX9" fmla="*/ 2215232 w 2309443"/>
                            <a:gd name="connsiteY9" fmla="*/ 1022476 h 1022476"/>
                            <a:gd name="connsiteX10" fmla="*/ 1642556 w 2309443"/>
                            <a:gd name="connsiteY10" fmla="*/ 1022476 h 1022476"/>
                            <a:gd name="connsiteX11" fmla="*/ 1112301 w 2309443"/>
                            <a:gd name="connsiteY11" fmla="*/ 1022476 h 1022476"/>
                            <a:gd name="connsiteX12" fmla="*/ 94211 w 2309443"/>
                            <a:gd name="connsiteY12" fmla="*/ 1022476 h 1022476"/>
                            <a:gd name="connsiteX13" fmla="*/ 0 w 2309443"/>
                            <a:gd name="connsiteY13" fmla="*/ 928265 h 1022476"/>
                            <a:gd name="connsiteX14" fmla="*/ 0 w 2309443"/>
                            <a:gd name="connsiteY14" fmla="*/ 536260 h 1022476"/>
                            <a:gd name="connsiteX15" fmla="*/ 0 w 2309443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3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10080" y="-16242"/>
                                <a:pt x="1112301" y="0"/>
                              </a:cubicBezTo>
                              <a:cubicBezTo>
                                <a:pt x="1314523" y="16242"/>
                                <a:pt x="1401216" y="9123"/>
                                <a:pt x="1578926" y="0"/>
                              </a:cubicBezTo>
                              <a:cubicBezTo>
                                <a:pt x="1756636" y="-9123"/>
                                <a:pt x="1920241" y="3450"/>
                                <a:pt x="2215232" y="0"/>
                              </a:cubicBezTo>
                              <a:cubicBezTo>
                                <a:pt x="2268131" y="1388"/>
                                <a:pt x="2310609" y="41446"/>
                                <a:pt x="2309443" y="94211"/>
                              </a:cubicBezTo>
                              <a:cubicBezTo>
                                <a:pt x="2329875" y="238806"/>
                                <a:pt x="2316078" y="326631"/>
                                <a:pt x="2309443" y="511238"/>
                              </a:cubicBezTo>
                              <a:cubicBezTo>
                                <a:pt x="2302808" y="695845"/>
                                <a:pt x="2299418" y="781233"/>
                                <a:pt x="2309443" y="928265"/>
                              </a:cubicBezTo>
                              <a:cubicBezTo>
                                <a:pt x="2313269" y="981740"/>
                                <a:pt x="2271611" y="1022284"/>
                                <a:pt x="2215232" y="1022476"/>
                              </a:cubicBezTo>
                              <a:cubicBezTo>
                                <a:pt x="1967718" y="1007364"/>
                                <a:pt x="1913580" y="1009153"/>
                                <a:pt x="1642556" y="1022476"/>
                              </a:cubicBezTo>
                              <a:cubicBezTo>
                                <a:pt x="1371532" y="1035799"/>
                                <a:pt x="1266996" y="1034407"/>
                                <a:pt x="1112301" y="1022476"/>
                              </a:cubicBezTo>
                              <a:cubicBezTo>
                                <a:pt x="957606" y="1010545"/>
                                <a:pt x="351294" y="1011768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3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6927" y="-14160"/>
                                <a:pt x="533762" y="140"/>
                                <a:pt x="645676" y="0"/>
                              </a:cubicBezTo>
                              <a:cubicBezTo>
                                <a:pt x="757590" y="-140"/>
                                <a:pt x="998887" y="-20538"/>
                                <a:pt x="1154722" y="0"/>
                              </a:cubicBezTo>
                              <a:cubicBezTo>
                                <a:pt x="1310557" y="20538"/>
                                <a:pt x="1500572" y="20294"/>
                                <a:pt x="1684977" y="0"/>
                              </a:cubicBezTo>
                              <a:cubicBezTo>
                                <a:pt x="1869383" y="-20294"/>
                                <a:pt x="2053669" y="15262"/>
                                <a:pt x="2215232" y="0"/>
                              </a:cubicBezTo>
                              <a:cubicBezTo>
                                <a:pt x="2259585" y="-8350"/>
                                <a:pt x="2314522" y="44364"/>
                                <a:pt x="2309443" y="94211"/>
                              </a:cubicBezTo>
                              <a:cubicBezTo>
                                <a:pt x="2311271" y="269611"/>
                                <a:pt x="2321037" y="337041"/>
                                <a:pt x="2309443" y="519579"/>
                              </a:cubicBezTo>
                              <a:cubicBezTo>
                                <a:pt x="2297849" y="702117"/>
                                <a:pt x="2294835" y="738170"/>
                                <a:pt x="2309443" y="928265"/>
                              </a:cubicBezTo>
                              <a:cubicBezTo>
                                <a:pt x="2313282" y="983666"/>
                                <a:pt x="2276048" y="1019509"/>
                                <a:pt x="2215232" y="1022476"/>
                              </a:cubicBezTo>
                              <a:cubicBezTo>
                                <a:pt x="2120444" y="1037405"/>
                                <a:pt x="1974227" y="1033631"/>
                                <a:pt x="1748607" y="1022476"/>
                              </a:cubicBezTo>
                              <a:cubicBezTo>
                                <a:pt x="1522988" y="1011321"/>
                                <a:pt x="1362201" y="1047764"/>
                                <a:pt x="1197142" y="1022476"/>
                              </a:cubicBezTo>
                              <a:cubicBezTo>
                                <a:pt x="1032083" y="997188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2FEF853-EEDB-4E03-B53C-1ACE52407437}"/>
                </a:ext>
              </a:extLst>
            </p:cNvPr>
            <p:cNvSpPr/>
            <p:nvPr/>
          </p:nvSpPr>
          <p:spPr>
            <a:xfrm>
              <a:off x="3319784" y="2422504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39B3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F36D48-1321-42F7-9BF8-C57ED2E55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3514" r="52808"/>
            <a:stretch/>
          </p:blipFill>
          <p:spPr>
            <a:xfrm>
              <a:off x="3288204" y="2546749"/>
              <a:ext cx="802779" cy="79075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06D733-E91C-4792-910F-9191B97BAA42}"/>
              </a:ext>
            </a:extLst>
          </p:cNvPr>
          <p:cNvGrpSpPr/>
          <p:nvPr/>
        </p:nvGrpSpPr>
        <p:grpSpPr>
          <a:xfrm>
            <a:off x="6168394" y="2422504"/>
            <a:ext cx="2753518" cy="1354181"/>
            <a:chOff x="6168394" y="2422504"/>
            <a:chExt cx="2753518" cy="1354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/>
                <p:nvPr/>
              </p:nvSpPr>
              <p:spPr>
                <a:xfrm>
                  <a:off x="6612468" y="2754209"/>
                  <a:ext cx="2309444" cy="1022476"/>
                </a:xfrm>
                <a:custGeom>
                  <a:avLst/>
                  <a:gdLst>
                    <a:gd name="connsiteX0" fmla="*/ 0 w 2309444"/>
                    <a:gd name="connsiteY0" fmla="*/ 94211 h 1022476"/>
                    <a:gd name="connsiteX1" fmla="*/ 94211 w 2309444"/>
                    <a:gd name="connsiteY1" fmla="*/ 0 h 1022476"/>
                    <a:gd name="connsiteX2" fmla="*/ 560836 w 2309444"/>
                    <a:gd name="connsiteY2" fmla="*/ 0 h 1022476"/>
                    <a:gd name="connsiteX3" fmla="*/ 1112302 w 2309444"/>
                    <a:gd name="connsiteY3" fmla="*/ 0 h 1022476"/>
                    <a:gd name="connsiteX4" fmla="*/ 1578926 w 2309444"/>
                    <a:gd name="connsiteY4" fmla="*/ 0 h 1022476"/>
                    <a:gd name="connsiteX5" fmla="*/ 2215233 w 2309444"/>
                    <a:gd name="connsiteY5" fmla="*/ 0 h 1022476"/>
                    <a:gd name="connsiteX6" fmla="*/ 2309444 w 2309444"/>
                    <a:gd name="connsiteY6" fmla="*/ 94211 h 1022476"/>
                    <a:gd name="connsiteX7" fmla="*/ 2309444 w 2309444"/>
                    <a:gd name="connsiteY7" fmla="*/ 511238 h 1022476"/>
                    <a:gd name="connsiteX8" fmla="*/ 2309444 w 2309444"/>
                    <a:gd name="connsiteY8" fmla="*/ 928265 h 1022476"/>
                    <a:gd name="connsiteX9" fmla="*/ 2215233 w 2309444"/>
                    <a:gd name="connsiteY9" fmla="*/ 1022476 h 1022476"/>
                    <a:gd name="connsiteX10" fmla="*/ 1642557 w 2309444"/>
                    <a:gd name="connsiteY10" fmla="*/ 1022476 h 1022476"/>
                    <a:gd name="connsiteX11" fmla="*/ 1112302 w 2309444"/>
                    <a:gd name="connsiteY11" fmla="*/ 1022476 h 1022476"/>
                    <a:gd name="connsiteX12" fmla="*/ 94211 w 2309444"/>
                    <a:gd name="connsiteY12" fmla="*/ 1022476 h 1022476"/>
                    <a:gd name="connsiteX13" fmla="*/ 0 w 2309444"/>
                    <a:gd name="connsiteY13" fmla="*/ 928265 h 1022476"/>
                    <a:gd name="connsiteX14" fmla="*/ 0 w 2309444"/>
                    <a:gd name="connsiteY14" fmla="*/ 536260 h 1022476"/>
                    <a:gd name="connsiteX15" fmla="*/ 0 w 2309444"/>
                    <a:gd name="connsiteY15" fmla="*/ 94211 h 1022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09444" h="1022476" fill="none" extrusionOk="0">
                      <a:moveTo>
                        <a:pt x="0" y="94211"/>
                      </a:moveTo>
                      <a:cubicBezTo>
                        <a:pt x="-12797" y="39899"/>
                        <a:pt x="45954" y="-191"/>
                        <a:pt x="94211" y="0"/>
                      </a:cubicBezTo>
                      <a:cubicBezTo>
                        <a:pt x="229791" y="-21184"/>
                        <a:pt x="417526" y="-12019"/>
                        <a:pt x="560836" y="0"/>
                      </a:cubicBezTo>
                      <a:cubicBezTo>
                        <a:pt x="704146" y="12019"/>
                        <a:pt x="908678" y="-21497"/>
                        <a:pt x="1112302" y="0"/>
                      </a:cubicBezTo>
                      <a:cubicBezTo>
                        <a:pt x="1315926" y="21497"/>
                        <a:pt x="1406001" y="9666"/>
                        <a:pt x="1578926" y="0"/>
                      </a:cubicBezTo>
                      <a:cubicBezTo>
                        <a:pt x="1751851" y="-9666"/>
                        <a:pt x="1916973" y="-151"/>
                        <a:pt x="2215233" y="0"/>
                      </a:cubicBezTo>
                      <a:cubicBezTo>
                        <a:pt x="2268132" y="1388"/>
                        <a:pt x="2310610" y="41446"/>
                        <a:pt x="2309444" y="94211"/>
                      </a:cubicBezTo>
                      <a:cubicBezTo>
                        <a:pt x="2329876" y="238806"/>
                        <a:pt x="2316079" y="326631"/>
                        <a:pt x="2309444" y="511238"/>
                      </a:cubicBezTo>
                      <a:cubicBezTo>
                        <a:pt x="2302809" y="695845"/>
                        <a:pt x="2299419" y="781233"/>
                        <a:pt x="2309444" y="928265"/>
                      </a:cubicBezTo>
                      <a:cubicBezTo>
                        <a:pt x="2313270" y="981740"/>
                        <a:pt x="2271612" y="1022284"/>
                        <a:pt x="2215233" y="1022476"/>
                      </a:cubicBezTo>
                      <a:cubicBezTo>
                        <a:pt x="1967719" y="1007364"/>
                        <a:pt x="1913581" y="1009153"/>
                        <a:pt x="1642557" y="1022476"/>
                      </a:cubicBezTo>
                      <a:cubicBezTo>
                        <a:pt x="1371533" y="1035799"/>
                        <a:pt x="1266997" y="1034407"/>
                        <a:pt x="1112302" y="1022476"/>
                      </a:cubicBezTo>
                      <a:cubicBezTo>
                        <a:pt x="957607" y="1010545"/>
                        <a:pt x="355116" y="1015844"/>
                        <a:pt x="94211" y="1022476"/>
                      </a:cubicBezTo>
                      <a:cubicBezTo>
                        <a:pt x="33443" y="1029168"/>
                        <a:pt x="4860" y="978781"/>
                        <a:pt x="0" y="928265"/>
                      </a:cubicBezTo>
                      <a:cubicBezTo>
                        <a:pt x="-16187" y="812206"/>
                        <a:pt x="19516" y="657993"/>
                        <a:pt x="0" y="536260"/>
                      </a:cubicBezTo>
                      <a:cubicBezTo>
                        <a:pt x="-19516" y="414527"/>
                        <a:pt x="-12385" y="274890"/>
                        <a:pt x="0" y="94211"/>
                      </a:cubicBezTo>
                      <a:close/>
                    </a:path>
                    <a:path w="2309444" h="1022476" stroke="0" extrusionOk="0">
                      <a:moveTo>
                        <a:pt x="0" y="94211"/>
                      </a:moveTo>
                      <a:cubicBezTo>
                        <a:pt x="3495" y="35235"/>
                        <a:pt x="50837" y="3528"/>
                        <a:pt x="94211" y="0"/>
                      </a:cubicBezTo>
                      <a:cubicBezTo>
                        <a:pt x="272451" y="-20996"/>
                        <a:pt x="529069" y="-6815"/>
                        <a:pt x="645677" y="0"/>
                      </a:cubicBezTo>
                      <a:cubicBezTo>
                        <a:pt x="762285" y="6815"/>
                        <a:pt x="1006267" y="-19129"/>
                        <a:pt x="1154722" y="0"/>
                      </a:cubicBezTo>
                      <a:cubicBezTo>
                        <a:pt x="1303178" y="19129"/>
                        <a:pt x="1496850" y="17759"/>
                        <a:pt x="1684978" y="0"/>
                      </a:cubicBezTo>
                      <a:cubicBezTo>
                        <a:pt x="1873106" y="-17759"/>
                        <a:pt x="2053670" y="15262"/>
                        <a:pt x="2215233" y="0"/>
                      </a:cubicBezTo>
                      <a:cubicBezTo>
                        <a:pt x="2259586" y="-8350"/>
                        <a:pt x="2314523" y="44364"/>
                        <a:pt x="2309444" y="94211"/>
                      </a:cubicBezTo>
                      <a:cubicBezTo>
                        <a:pt x="2311272" y="269611"/>
                        <a:pt x="2321038" y="337041"/>
                        <a:pt x="2309444" y="519579"/>
                      </a:cubicBezTo>
                      <a:cubicBezTo>
                        <a:pt x="2297850" y="702117"/>
                        <a:pt x="2294836" y="738170"/>
                        <a:pt x="2309444" y="928265"/>
                      </a:cubicBezTo>
                      <a:cubicBezTo>
                        <a:pt x="2313283" y="983666"/>
                        <a:pt x="2276049" y="1019509"/>
                        <a:pt x="2215233" y="1022476"/>
                      </a:cubicBezTo>
                      <a:cubicBezTo>
                        <a:pt x="2120445" y="1037405"/>
                        <a:pt x="1974228" y="1033631"/>
                        <a:pt x="1748608" y="1022476"/>
                      </a:cubicBezTo>
                      <a:cubicBezTo>
                        <a:pt x="1522989" y="1011321"/>
                        <a:pt x="1366419" y="997813"/>
                        <a:pt x="1197142" y="1022476"/>
                      </a:cubicBezTo>
                      <a:cubicBezTo>
                        <a:pt x="1027865" y="1047139"/>
                        <a:pt x="883149" y="1026610"/>
                        <a:pt x="688097" y="1022476"/>
                      </a:cubicBezTo>
                      <a:cubicBezTo>
                        <a:pt x="493045" y="1018342"/>
                        <a:pt x="217922" y="996985"/>
                        <a:pt x="94211" y="1022476"/>
                      </a:cubicBezTo>
                      <a:cubicBezTo>
                        <a:pt x="51641" y="1021820"/>
                        <a:pt x="-8247" y="980740"/>
                        <a:pt x="0" y="928265"/>
                      </a:cubicBezTo>
                      <a:cubicBezTo>
                        <a:pt x="-17891" y="806433"/>
                        <a:pt x="-9247" y="676609"/>
                        <a:pt x="0" y="536260"/>
                      </a:cubicBezTo>
                      <a:cubicBezTo>
                        <a:pt x="9247" y="395911"/>
                        <a:pt x="19483" y="309186"/>
                        <a:pt x="0" y="94211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prstGeom prst="roundRect">
                          <a:avLst>
                            <a:gd name="adj" fmla="val 9214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39B3C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800" b="1">
                      <a:solidFill>
                        <a:srgbClr val="F1105E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1105E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endParaRPr lang="en-US" sz="2800" b="1">
                    <a:solidFill>
                      <a:srgbClr val="F1105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9519BEC-5512-4AEA-8E2E-272FAE2876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2468" y="2754209"/>
                  <a:ext cx="2309444" cy="1022476"/>
                </a:xfrm>
                <a:prstGeom prst="roundRect">
                  <a:avLst>
                    <a:gd name="adj" fmla="val 9214"/>
                  </a:avLst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rgbClr val="F1105E"/>
                  </a:solidFill>
                  <a:extLst>
                    <a:ext uri="{C807C97D-BFC1-408E-A445-0C87EB9F89A2}">
                      <ask:lineSketchStyleProps xmlns:ask="http://schemas.microsoft.com/office/drawing/2018/sketchyshapes" sd="3011606718">
                        <a:custGeom>
                          <a:avLst/>
                          <a:gdLst>
                            <a:gd name="connsiteX0" fmla="*/ 0 w 2309444"/>
                            <a:gd name="connsiteY0" fmla="*/ 94211 h 1022476"/>
                            <a:gd name="connsiteX1" fmla="*/ 94211 w 2309444"/>
                            <a:gd name="connsiteY1" fmla="*/ 0 h 1022476"/>
                            <a:gd name="connsiteX2" fmla="*/ 560836 w 2309444"/>
                            <a:gd name="connsiteY2" fmla="*/ 0 h 1022476"/>
                            <a:gd name="connsiteX3" fmla="*/ 1112302 w 2309444"/>
                            <a:gd name="connsiteY3" fmla="*/ 0 h 1022476"/>
                            <a:gd name="connsiteX4" fmla="*/ 1578926 w 2309444"/>
                            <a:gd name="connsiteY4" fmla="*/ 0 h 1022476"/>
                            <a:gd name="connsiteX5" fmla="*/ 2215233 w 2309444"/>
                            <a:gd name="connsiteY5" fmla="*/ 0 h 1022476"/>
                            <a:gd name="connsiteX6" fmla="*/ 2309444 w 2309444"/>
                            <a:gd name="connsiteY6" fmla="*/ 94211 h 1022476"/>
                            <a:gd name="connsiteX7" fmla="*/ 2309444 w 2309444"/>
                            <a:gd name="connsiteY7" fmla="*/ 511238 h 1022476"/>
                            <a:gd name="connsiteX8" fmla="*/ 2309444 w 2309444"/>
                            <a:gd name="connsiteY8" fmla="*/ 928265 h 1022476"/>
                            <a:gd name="connsiteX9" fmla="*/ 2215233 w 2309444"/>
                            <a:gd name="connsiteY9" fmla="*/ 1022476 h 1022476"/>
                            <a:gd name="connsiteX10" fmla="*/ 1642557 w 2309444"/>
                            <a:gd name="connsiteY10" fmla="*/ 1022476 h 1022476"/>
                            <a:gd name="connsiteX11" fmla="*/ 1112302 w 2309444"/>
                            <a:gd name="connsiteY11" fmla="*/ 1022476 h 1022476"/>
                            <a:gd name="connsiteX12" fmla="*/ 94211 w 2309444"/>
                            <a:gd name="connsiteY12" fmla="*/ 1022476 h 1022476"/>
                            <a:gd name="connsiteX13" fmla="*/ 0 w 2309444"/>
                            <a:gd name="connsiteY13" fmla="*/ 928265 h 1022476"/>
                            <a:gd name="connsiteX14" fmla="*/ 0 w 2309444"/>
                            <a:gd name="connsiteY14" fmla="*/ 536260 h 1022476"/>
                            <a:gd name="connsiteX15" fmla="*/ 0 w 2309444"/>
                            <a:gd name="connsiteY15" fmla="*/ 94211 h 10224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2309444" h="1022476" fill="none" extrusionOk="0">
                              <a:moveTo>
                                <a:pt x="0" y="94211"/>
                              </a:moveTo>
                              <a:cubicBezTo>
                                <a:pt x="-12797" y="39899"/>
                                <a:pt x="45954" y="-191"/>
                                <a:pt x="94211" y="0"/>
                              </a:cubicBezTo>
                              <a:cubicBezTo>
                                <a:pt x="229791" y="-21184"/>
                                <a:pt x="417526" y="-12019"/>
                                <a:pt x="560836" y="0"/>
                              </a:cubicBezTo>
                              <a:cubicBezTo>
                                <a:pt x="704146" y="12019"/>
                                <a:pt x="908678" y="-21497"/>
                                <a:pt x="1112302" y="0"/>
                              </a:cubicBezTo>
                              <a:cubicBezTo>
                                <a:pt x="1315926" y="21497"/>
                                <a:pt x="1406001" y="9666"/>
                                <a:pt x="1578926" y="0"/>
                              </a:cubicBezTo>
                              <a:cubicBezTo>
                                <a:pt x="1751851" y="-9666"/>
                                <a:pt x="1916973" y="-151"/>
                                <a:pt x="2215233" y="0"/>
                              </a:cubicBezTo>
                              <a:cubicBezTo>
                                <a:pt x="2268132" y="1388"/>
                                <a:pt x="2310610" y="41446"/>
                                <a:pt x="2309444" y="94211"/>
                              </a:cubicBezTo>
                              <a:cubicBezTo>
                                <a:pt x="2329876" y="238806"/>
                                <a:pt x="2316079" y="326631"/>
                                <a:pt x="2309444" y="511238"/>
                              </a:cubicBezTo>
                              <a:cubicBezTo>
                                <a:pt x="2302809" y="695845"/>
                                <a:pt x="2299419" y="781233"/>
                                <a:pt x="2309444" y="928265"/>
                              </a:cubicBezTo>
                              <a:cubicBezTo>
                                <a:pt x="2313270" y="981740"/>
                                <a:pt x="2271612" y="1022284"/>
                                <a:pt x="2215233" y="1022476"/>
                              </a:cubicBezTo>
                              <a:cubicBezTo>
                                <a:pt x="1967719" y="1007364"/>
                                <a:pt x="1913581" y="1009153"/>
                                <a:pt x="1642557" y="1022476"/>
                              </a:cubicBezTo>
                              <a:cubicBezTo>
                                <a:pt x="1371533" y="1035799"/>
                                <a:pt x="1266997" y="1034407"/>
                                <a:pt x="1112302" y="1022476"/>
                              </a:cubicBezTo>
                              <a:cubicBezTo>
                                <a:pt x="957607" y="1010545"/>
                                <a:pt x="355116" y="1015844"/>
                                <a:pt x="94211" y="1022476"/>
                              </a:cubicBezTo>
                              <a:cubicBezTo>
                                <a:pt x="33443" y="1029168"/>
                                <a:pt x="4860" y="978781"/>
                                <a:pt x="0" y="928265"/>
                              </a:cubicBezTo>
                              <a:cubicBezTo>
                                <a:pt x="-16187" y="812206"/>
                                <a:pt x="19516" y="657993"/>
                                <a:pt x="0" y="536260"/>
                              </a:cubicBezTo>
                              <a:cubicBezTo>
                                <a:pt x="-19516" y="414527"/>
                                <a:pt x="-12385" y="274890"/>
                                <a:pt x="0" y="94211"/>
                              </a:cubicBezTo>
                              <a:close/>
                            </a:path>
                            <a:path w="2309444" h="1022476" stroke="0" extrusionOk="0">
                              <a:moveTo>
                                <a:pt x="0" y="94211"/>
                              </a:moveTo>
                              <a:cubicBezTo>
                                <a:pt x="3495" y="35235"/>
                                <a:pt x="50837" y="3528"/>
                                <a:pt x="94211" y="0"/>
                              </a:cubicBezTo>
                              <a:cubicBezTo>
                                <a:pt x="272451" y="-20996"/>
                                <a:pt x="529069" y="-6815"/>
                                <a:pt x="645677" y="0"/>
                              </a:cubicBezTo>
                              <a:cubicBezTo>
                                <a:pt x="762285" y="6815"/>
                                <a:pt x="1006267" y="-19129"/>
                                <a:pt x="1154722" y="0"/>
                              </a:cubicBezTo>
                              <a:cubicBezTo>
                                <a:pt x="1303178" y="19129"/>
                                <a:pt x="1496850" y="17759"/>
                                <a:pt x="1684978" y="0"/>
                              </a:cubicBezTo>
                              <a:cubicBezTo>
                                <a:pt x="1873106" y="-17759"/>
                                <a:pt x="2053670" y="15262"/>
                                <a:pt x="2215233" y="0"/>
                              </a:cubicBezTo>
                              <a:cubicBezTo>
                                <a:pt x="2259586" y="-8350"/>
                                <a:pt x="2314523" y="44364"/>
                                <a:pt x="2309444" y="94211"/>
                              </a:cubicBezTo>
                              <a:cubicBezTo>
                                <a:pt x="2311272" y="269611"/>
                                <a:pt x="2321038" y="337041"/>
                                <a:pt x="2309444" y="519579"/>
                              </a:cubicBezTo>
                              <a:cubicBezTo>
                                <a:pt x="2297850" y="702117"/>
                                <a:pt x="2294836" y="738170"/>
                                <a:pt x="2309444" y="928265"/>
                              </a:cubicBezTo>
                              <a:cubicBezTo>
                                <a:pt x="2313283" y="983666"/>
                                <a:pt x="2276049" y="1019509"/>
                                <a:pt x="2215233" y="1022476"/>
                              </a:cubicBezTo>
                              <a:cubicBezTo>
                                <a:pt x="2120445" y="1037405"/>
                                <a:pt x="1974228" y="1033631"/>
                                <a:pt x="1748608" y="1022476"/>
                              </a:cubicBezTo>
                              <a:cubicBezTo>
                                <a:pt x="1522989" y="1011321"/>
                                <a:pt x="1366419" y="997813"/>
                                <a:pt x="1197142" y="1022476"/>
                              </a:cubicBezTo>
                              <a:cubicBezTo>
                                <a:pt x="1027865" y="1047139"/>
                                <a:pt x="883149" y="1026610"/>
                                <a:pt x="688097" y="1022476"/>
                              </a:cubicBezTo>
                              <a:cubicBezTo>
                                <a:pt x="493045" y="1018342"/>
                                <a:pt x="217922" y="996985"/>
                                <a:pt x="94211" y="1022476"/>
                              </a:cubicBezTo>
                              <a:cubicBezTo>
                                <a:pt x="51641" y="1021820"/>
                                <a:pt x="-8247" y="980740"/>
                                <a:pt x="0" y="928265"/>
                              </a:cubicBezTo>
                              <a:cubicBezTo>
                                <a:pt x="-17891" y="806433"/>
                                <a:pt x="-9247" y="676609"/>
                                <a:pt x="0" y="536260"/>
                              </a:cubicBezTo>
                              <a:cubicBezTo>
                                <a:pt x="9247" y="395911"/>
                                <a:pt x="19483" y="309186"/>
                                <a:pt x="0" y="94211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297B671-683F-46FE-BE23-59CCF737D810}"/>
                </a:ext>
              </a:extLst>
            </p:cNvPr>
            <p:cNvSpPr/>
            <p:nvPr/>
          </p:nvSpPr>
          <p:spPr>
            <a:xfrm>
              <a:off x="6168394" y="2422504"/>
              <a:ext cx="888148" cy="888148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rgbClr val="F11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62FC2-091F-4B42-A42C-88D81FC33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1374" t="52047"/>
            <a:stretch/>
          </p:blipFill>
          <p:spPr>
            <a:xfrm>
              <a:off x="6211734" y="2527786"/>
              <a:ext cx="870420" cy="858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7849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Zoo Lover's Day by Slidesgo">
  <a:themeElements>
    <a:clrScheme name="Simple Light">
      <a:dk1>
        <a:srgbClr val="5E261F"/>
      </a:dk1>
      <a:lt1>
        <a:srgbClr val="99817A"/>
      </a:lt1>
      <a:dk2>
        <a:srgbClr val="FFF2D2"/>
      </a:dk2>
      <a:lt2>
        <a:srgbClr val="FFB54A"/>
      </a:lt2>
      <a:accent1>
        <a:srgbClr val="F9E35F"/>
      </a:accent1>
      <a:accent2>
        <a:srgbClr val="D8D150"/>
      </a:accent2>
      <a:accent3>
        <a:srgbClr val="AAA439"/>
      </a:accent3>
      <a:accent4>
        <a:srgbClr val="D7FEFF"/>
      </a:accent4>
      <a:accent5>
        <a:srgbClr val="FFFFFF"/>
      </a:accent5>
      <a:accent6>
        <a:srgbClr val="FFFFFF"/>
      </a:accent6>
      <a:hlink>
        <a:srgbClr val="5E26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1224</TotalTime>
  <Words>1046</Words>
  <Application>Microsoft Office PowerPoint</Application>
  <PresentationFormat>On-screen Show (16:9)</PresentationFormat>
  <Paragraphs>136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Manrope</vt:lpstr>
      <vt:lpstr>#9Slide07 IcielCadena</vt:lpstr>
      <vt:lpstr>#9Slide06 Deepika Sketch</vt:lpstr>
      <vt:lpstr>Cambria Math</vt:lpstr>
      <vt:lpstr>Lilita One</vt:lpstr>
      <vt:lpstr>Bebas Neue</vt:lpstr>
      <vt:lpstr>#9Slide05 Atlantika</vt:lpstr>
      <vt:lpstr>LNTH-Candy Love FREE</vt:lpstr>
      <vt:lpstr>#9Slide05 Pattaya</vt:lpstr>
      <vt:lpstr>Cambria</vt:lpstr>
      <vt:lpstr>#9Slide07 Cadena</vt:lpstr>
      <vt:lpstr>#9Slide03 IcielUni Sans Heavy</vt:lpstr>
      <vt:lpstr>#9Slide05 VL Fadilla</vt:lpstr>
      <vt:lpstr>Arial</vt:lpstr>
      <vt:lpstr>#9Slide05 SVNBeloved</vt:lpstr>
      <vt:lpstr>#9Slide03 Ralewayv4020 Black</vt:lpstr>
      <vt:lpstr>#9Slide03 Cousine Bold</vt:lpstr>
      <vt:lpstr>#9Slide07 Stormtrooper</vt:lpstr>
      <vt:lpstr>Zoo Lover's Day by Slidesgo</vt:lpstr>
      <vt:lpstr>SỐ THẬP PHÂN</vt:lpstr>
      <vt:lpstr>Mục tiêu</vt:lpstr>
      <vt:lpstr>Cùng gia đình Bibi khám phá vườn thú lớn nhất Việt Nam tại Vinpearl Safari Phú Quốc nhé!</vt:lpstr>
      <vt:lpstr>Hành trình tham quan</vt:lpstr>
      <vt:lpstr>Khám phá Khu safari </vt:lpstr>
      <vt:lpstr>Thử thách: Viết các số sau dưới dạng phân số thập phân</vt:lpstr>
      <vt:lpstr>Thử thách: Viết các số sau dưới dạng phân số thập phân</vt:lpstr>
      <vt:lpstr>Thử thách: Viết các số sau dưới dạng phân số thập phân</vt:lpstr>
      <vt:lpstr>Thử thách: Viết các số sau dưới dạng phân số thập phân</vt:lpstr>
      <vt:lpstr>PowerPoint Presentation</vt:lpstr>
      <vt:lpstr>Thử thách a: Viết số thập phân dưới dạng tỉ số phần trăm</vt:lpstr>
      <vt:lpstr>Nêu cách viết  số thập phân dưới dạng tỉ số phần trăm. </vt:lpstr>
      <vt:lpstr>Thử thách a: Viết số thập phân dưới dạng tỉ số phần trăm</vt:lpstr>
      <vt:lpstr>Thử thách b: Viết tỉ số phần trăm dưới dạng số thập phân</vt:lpstr>
      <vt:lpstr>Nêu cách viết tỉ số phần trăm dưới dạng số thập phân. </vt:lpstr>
      <vt:lpstr>Thử thách b: Viết tỉ số phần trăm dưới dạng số thập phân</vt:lpstr>
      <vt:lpstr>Thám hiểm Khu bò sát</vt:lpstr>
      <vt:lpstr>PowerPoint Presentation</vt:lpstr>
      <vt:lpstr>PowerPoint Presentation</vt:lpstr>
      <vt:lpstr>PowerPoint Presentation</vt:lpstr>
      <vt:lpstr>Thăm Khu chuồng chim</vt:lpstr>
      <vt:lpstr>PowerPoint Presentation</vt:lpstr>
      <vt:lpstr>PowerPoint Presentation</vt:lpstr>
      <vt:lpstr>Tham quan  Khu linh trưởng</vt:lpstr>
      <vt:lpstr>PowerPoint Presentation</vt:lpstr>
      <vt:lpstr>Đánh giá mục tiêu</vt:lpstr>
      <vt:lpstr>Hành trình kết thúc! Hẹn gặp lại các bạn trong những chuyến đi tiếp theo nhé!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Nguyễn Hà Quyên</cp:lastModifiedBy>
  <cp:revision>12</cp:revision>
  <dcterms:modified xsi:type="dcterms:W3CDTF">2022-03-14T16:30:18Z</dcterms:modified>
  <cp:category>9Slide.vn</cp:category>
</cp:coreProperties>
</file>