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5"/>
  </p:notesMasterIdLst>
  <p:sldIdLst>
    <p:sldId id="297" r:id="rId2"/>
    <p:sldId id="260" r:id="rId3"/>
    <p:sldId id="283" r:id="rId4"/>
    <p:sldId id="284" r:id="rId5"/>
    <p:sldId id="295" r:id="rId6"/>
    <p:sldId id="296" r:id="rId7"/>
    <p:sldId id="298" r:id="rId8"/>
    <p:sldId id="318" r:id="rId9"/>
    <p:sldId id="299" r:id="rId10"/>
    <p:sldId id="300" r:id="rId11"/>
    <p:sldId id="319" r:id="rId12"/>
    <p:sldId id="320" r:id="rId13"/>
    <p:sldId id="321" r:id="rId14"/>
    <p:sldId id="323" r:id="rId15"/>
    <p:sldId id="322" r:id="rId16"/>
    <p:sldId id="324" r:id="rId17"/>
    <p:sldId id="325" r:id="rId18"/>
    <p:sldId id="326" r:id="rId19"/>
    <p:sldId id="327" r:id="rId20"/>
    <p:sldId id="329" r:id="rId21"/>
    <p:sldId id="328" r:id="rId22"/>
    <p:sldId id="330" r:id="rId23"/>
    <p:sldId id="331" r:id="rId24"/>
    <p:sldId id="333" r:id="rId25"/>
    <p:sldId id="332" r:id="rId26"/>
    <p:sldId id="336" r:id="rId27"/>
    <p:sldId id="334" r:id="rId28"/>
    <p:sldId id="335" r:id="rId29"/>
    <p:sldId id="337" r:id="rId30"/>
    <p:sldId id="285" r:id="rId31"/>
    <p:sldId id="286" r:id="rId32"/>
    <p:sldId id="287" r:id="rId33"/>
    <p:sldId id="288" r:id="rId34"/>
  </p:sldIdLst>
  <p:sldSz cx="12192000" cy="6858000"/>
  <p:notesSz cx="6858000" cy="9144000"/>
  <p:embeddedFontLst>
    <p:embeddedFont>
      <p:font typeface="Calibri" panose="020F0502020204030204" pitchFamily="34" charset="0"/>
      <p:regular r:id="rId36"/>
      <p:bold r:id="rId37"/>
      <p:italic r:id="rId38"/>
      <p:boldItalic r:id="rId39"/>
    </p:embeddedFont>
    <p:embeddedFont>
      <p:font typeface="Pattaya" panose="020B0604020202020204" charset="-34"/>
      <p:regular r:id="rId40"/>
    </p:embeddedFont>
  </p:embeddedFontLst>
  <p:custDataLst>
    <p:tags r:id="rId4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8539"/>
    <a:srgbClr val="66FF33"/>
    <a:srgbClr val="EFF5FB"/>
    <a:srgbClr val="00FF00"/>
    <a:srgbClr val="F5B552"/>
    <a:srgbClr val="41593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660"/>
  </p:normalViewPr>
  <p:slideViewPr>
    <p:cSldViewPr snapToGrid="0">
      <p:cViewPr varScale="1">
        <p:scale>
          <a:sx n="68" d="100"/>
          <a:sy n="68" d="100"/>
        </p:scale>
        <p:origin x="1242" y="4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DD33137-FC03-4716-8F64-247E7FE492D4}" type="doc">
      <dgm:prSet loTypeId="urn:microsoft.com/office/officeart/2005/8/layout/process1" loCatId="process" qsTypeId="urn:microsoft.com/office/officeart/2005/8/quickstyle/simple1" qsCatId="simple" csTypeId="urn:microsoft.com/office/officeart/2005/8/colors/colorful4" csCatId="colorful" phldr="1"/>
      <dgm:spPr/>
      <dgm:t>
        <a:bodyPr/>
        <a:lstStyle/>
        <a:p>
          <a:endParaRPr lang="en-US"/>
        </a:p>
      </dgm:t>
    </dgm:pt>
    <dgm:pt modelId="{BE71CDD5-4881-47D4-B492-26220306206E}">
      <dgm:prSet phldrT="[Text]" custT="1"/>
      <dgm:spPr/>
      <dgm:t>
        <a:bodyPr/>
        <a:lstStyle/>
        <a:p>
          <a:pPr algn="ctr"/>
          <a:r>
            <a:rPr lang="vi-VN" sz="2800" b="1" dirty="0">
              <a:latin typeface="Calibri" panose="020F0502020204030204" pitchFamily="34" charset="0"/>
              <a:cs typeface="Calibri" panose="020F0502020204030204" pitchFamily="34" charset="0"/>
            </a:rPr>
            <a:t>Trước Cách mạng</a:t>
          </a:r>
          <a:endParaRPr lang="en-US" sz="2800" b="1" dirty="0">
            <a:latin typeface="Calibri" panose="020F0502020204030204" pitchFamily="34" charset="0"/>
            <a:cs typeface="Calibri" panose="020F0502020204030204" pitchFamily="34" charset="0"/>
          </a:endParaRPr>
        </a:p>
      </dgm:t>
    </dgm:pt>
    <dgm:pt modelId="{78480B27-E5EA-4DBF-B4E3-877ECB36B0E9}" type="parTrans" cxnId="{0E9D100B-3225-4029-8823-CDB3B04A4829}">
      <dgm:prSet/>
      <dgm:spPr/>
      <dgm:t>
        <a:bodyPr/>
        <a:lstStyle/>
        <a:p>
          <a:pPr algn="just"/>
          <a:endParaRPr lang="en-US">
            <a:latin typeface="Calibri" panose="020F0502020204030204" pitchFamily="34" charset="0"/>
            <a:cs typeface="Calibri" panose="020F0502020204030204" pitchFamily="34" charset="0"/>
          </a:endParaRPr>
        </a:p>
      </dgm:t>
    </dgm:pt>
    <dgm:pt modelId="{69FBE06C-FF7E-4754-87CB-CAED4741CC6F}" type="sibTrans" cxnId="{0E9D100B-3225-4029-8823-CDB3B04A4829}">
      <dgm:prSet/>
      <dgm:spPr/>
      <dgm:t>
        <a:bodyPr/>
        <a:lstStyle/>
        <a:p>
          <a:pPr algn="just"/>
          <a:endParaRPr lang="en-US">
            <a:latin typeface="Calibri" panose="020F0502020204030204" pitchFamily="34" charset="0"/>
            <a:cs typeface="Calibri" panose="020F0502020204030204" pitchFamily="34" charset="0"/>
          </a:endParaRPr>
        </a:p>
      </dgm:t>
    </dgm:pt>
    <dgm:pt modelId="{3E15F043-DC16-447C-A0BA-7A5686C3DE8D}">
      <dgm:prSet phldrT="[Text]" custT="1"/>
      <dgm:spPr/>
      <dgm:t>
        <a:bodyPr/>
        <a:lstStyle/>
        <a:p>
          <a:pPr algn="ctr"/>
          <a:r>
            <a:rPr lang="vi-VN" sz="2800" b="1" dirty="0">
              <a:latin typeface="Calibri" panose="020F0502020204030204" pitchFamily="34" charset="0"/>
              <a:cs typeface="Calibri" panose="020F0502020204030204" pitchFamily="34" charset="0"/>
            </a:rPr>
            <a:t>Trong kháng chiến</a:t>
          </a:r>
          <a:endParaRPr lang="en-US" sz="2800" b="1" dirty="0">
            <a:latin typeface="Calibri" panose="020F0502020204030204" pitchFamily="34" charset="0"/>
            <a:cs typeface="Calibri" panose="020F0502020204030204" pitchFamily="34" charset="0"/>
          </a:endParaRPr>
        </a:p>
      </dgm:t>
    </dgm:pt>
    <dgm:pt modelId="{1BA10EFF-170E-43A6-8564-E18E41E54187}" type="parTrans" cxnId="{E3C81622-CA91-49D1-A3E4-864294E317BF}">
      <dgm:prSet/>
      <dgm:spPr/>
      <dgm:t>
        <a:bodyPr/>
        <a:lstStyle/>
        <a:p>
          <a:pPr algn="just"/>
          <a:endParaRPr lang="en-US">
            <a:latin typeface="Calibri" panose="020F0502020204030204" pitchFamily="34" charset="0"/>
            <a:cs typeface="Calibri" panose="020F0502020204030204" pitchFamily="34" charset="0"/>
          </a:endParaRPr>
        </a:p>
      </dgm:t>
    </dgm:pt>
    <dgm:pt modelId="{7EC9031E-E4B7-4CC5-9236-51DF7E5EDF80}" type="sibTrans" cxnId="{E3C81622-CA91-49D1-A3E4-864294E317BF}">
      <dgm:prSet/>
      <dgm:spPr/>
      <dgm:t>
        <a:bodyPr/>
        <a:lstStyle/>
        <a:p>
          <a:pPr algn="just"/>
          <a:endParaRPr lang="en-US">
            <a:latin typeface="Calibri" panose="020F0502020204030204" pitchFamily="34" charset="0"/>
            <a:cs typeface="Calibri" panose="020F0502020204030204" pitchFamily="34" charset="0"/>
          </a:endParaRPr>
        </a:p>
      </dgm:t>
    </dgm:pt>
    <dgm:pt modelId="{183AE114-D62C-4B53-B445-6C3D24867323}">
      <dgm:prSet phldrT="[Text]" custT="1"/>
      <dgm:spPr/>
      <dgm:t>
        <a:bodyPr anchor="t"/>
        <a:lstStyle/>
        <a:p>
          <a:pPr algn="ctr"/>
          <a:r>
            <a:rPr lang="vi-VN" sz="2800" b="1" dirty="0">
              <a:latin typeface="Calibri" panose="020F0502020204030204" pitchFamily="34" charset="0"/>
              <a:cs typeface="Calibri" panose="020F0502020204030204" pitchFamily="34" charset="0"/>
            </a:rPr>
            <a:t>Sau khi hòa bình lập lại</a:t>
          </a:r>
          <a:endParaRPr lang="en-US" sz="2800" b="1" dirty="0">
            <a:latin typeface="Calibri" panose="020F0502020204030204" pitchFamily="34" charset="0"/>
            <a:cs typeface="Calibri" panose="020F0502020204030204" pitchFamily="34" charset="0"/>
          </a:endParaRPr>
        </a:p>
      </dgm:t>
    </dgm:pt>
    <dgm:pt modelId="{55DB699F-8451-45D4-9A77-F4DCBE134578}" type="parTrans" cxnId="{010D0237-2804-45FE-9065-F560F624607C}">
      <dgm:prSet/>
      <dgm:spPr/>
      <dgm:t>
        <a:bodyPr/>
        <a:lstStyle/>
        <a:p>
          <a:pPr algn="just"/>
          <a:endParaRPr lang="en-US">
            <a:latin typeface="Calibri" panose="020F0502020204030204" pitchFamily="34" charset="0"/>
            <a:cs typeface="Calibri" panose="020F0502020204030204" pitchFamily="34" charset="0"/>
          </a:endParaRPr>
        </a:p>
      </dgm:t>
    </dgm:pt>
    <dgm:pt modelId="{E277947C-5A68-4B51-B093-9431C4BB20AE}" type="sibTrans" cxnId="{010D0237-2804-45FE-9065-F560F624607C}">
      <dgm:prSet/>
      <dgm:spPr/>
      <dgm:t>
        <a:bodyPr/>
        <a:lstStyle/>
        <a:p>
          <a:pPr algn="just"/>
          <a:endParaRPr lang="en-US">
            <a:latin typeface="Calibri" panose="020F0502020204030204" pitchFamily="34" charset="0"/>
            <a:cs typeface="Calibri" panose="020F0502020204030204" pitchFamily="34" charset="0"/>
          </a:endParaRPr>
        </a:p>
      </dgm:t>
    </dgm:pt>
    <dgm:pt modelId="{DDC704D2-61A1-454D-869E-A1CB9C10C1D9}">
      <dgm:prSet custT="1"/>
      <dgm:spPr/>
      <dgm:t>
        <a:bodyPr/>
        <a:lstStyle/>
        <a:p>
          <a:pPr algn="ctr"/>
          <a:r>
            <a:rPr lang="vi-VN" sz="2800" b="1" dirty="0">
              <a:latin typeface="Calibri" panose="020F0502020204030204" pitchFamily="34" charset="0"/>
              <a:cs typeface="Calibri" panose="020F0502020204030204" pitchFamily="34" charset="0"/>
            </a:rPr>
            <a:t>Khi Cách mạng thành công</a:t>
          </a:r>
          <a:endParaRPr lang="en-US" sz="2800" b="1" dirty="0">
            <a:latin typeface="Calibri" panose="020F0502020204030204" pitchFamily="34" charset="0"/>
            <a:cs typeface="Calibri" panose="020F0502020204030204" pitchFamily="34" charset="0"/>
          </a:endParaRPr>
        </a:p>
      </dgm:t>
    </dgm:pt>
    <dgm:pt modelId="{B9019894-4F67-49A9-B9B0-FD328E225E55}" type="parTrans" cxnId="{D3CB4C32-F662-4F35-9509-147F8F3890AF}">
      <dgm:prSet/>
      <dgm:spPr/>
      <dgm:t>
        <a:bodyPr/>
        <a:lstStyle/>
        <a:p>
          <a:pPr algn="just"/>
          <a:endParaRPr lang="en-US">
            <a:latin typeface="Calibri" panose="020F0502020204030204" pitchFamily="34" charset="0"/>
            <a:cs typeface="Calibri" panose="020F0502020204030204" pitchFamily="34" charset="0"/>
          </a:endParaRPr>
        </a:p>
      </dgm:t>
    </dgm:pt>
    <dgm:pt modelId="{C09EC417-B130-4A5A-BAA7-5FBDB9BDCD0E}" type="sibTrans" cxnId="{D3CB4C32-F662-4F35-9509-147F8F3890AF}">
      <dgm:prSet/>
      <dgm:spPr/>
      <dgm:t>
        <a:bodyPr/>
        <a:lstStyle/>
        <a:p>
          <a:pPr algn="just"/>
          <a:endParaRPr lang="en-US">
            <a:latin typeface="Calibri" panose="020F0502020204030204" pitchFamily="34" charset="0"/>
            <a:cs typeface="Calibri" panose="020F0502020204030204" pitchFamily="34" charset="0"/>
          </a:endParaRPr>
        </a:p>
      </dgm:t>
    </dgm:pt>
    <dgm:pt modelId="{55E553F6-0B9D-49E4-AF5C-1F88F769B9C0}" type="pres">
      <dgm:prSet presAssocID="{5DD33137-FC03-4716-8F64-247E7FE492D4}" presName="Name0" presStyleCnt="0">
        <dgm:presLayoutVars>
          <dgm:dir/>
          <dgm:resizeHandles val="exact"/>
        </dgm:presLayoutVars>
      </dgm:prSet>
      <dgm:spPr/>
    </dgm:pt>
    <dgm:pt modelId="{28D89A81-C880-4CE4-80C2-CFAFF5ED3FA2}" type="pres">
      <dgm:prSet presAssocID="{BE71CDD5-4881-47D4-B492-26220306206E}" presName="node" presStyleLbl="node1" presStyleIdx="0" presStyleCnt="4">
        <dgm:presLayoutVars>
          <dgm:bulletEnabled val="1"/>
        </dgm:presLayoutVars>
      </dgm:prSet>
      <dgm:spPr/>
    </dgm:pt>
    <dgm:pt modelId="{E6CA1D9C-D0BF-44BF-8D9D-0321BADBC632}" type="pres">
      <dgm:prSet presAssocID="{69FBE06C-FF7E-4754-87CB-CAED4741CC6F}" presName="sibTrans" presStyleLbl="sibTrans2D1" presStyleIdx="0" presStyleCnt="3"/>
      <dgm:spPr/>
    </dgm:pt>
    <dgm:pt modelId="{D9222184-9055-48DD-9924-8C74F2B0CEB8}" type="pres">
      <dgm:prSet presAssocID="{69FBE06C-FF7E-4754-87CB-CAED4741CC6F}" presName="connectorText" presStyleLbl="sibTrans2D1" presStyleIdx="0" presStyleCnt="3"/>
      <dgm:spPr/>
    </dgm:pt>
    <dgm:pt modelId="{4C62CEAF-D230-40F9-911E-FF6AA63F148D}" type="pres">
      <dgm:prSet presAssocID="{DDC704D2-61A1-454D-869E-A1CB9C10C1D9}" presName="node" presStyleLbl="node1" presStyleIdx="1" presStyleCnt="4" custScaleX="119490" custLinFactNeighborX="-6976">
        <dgm:presLayoutVars>
          <dgm:bulletEnabled val="1"/>
        </dgm:presLayoutVars>
      </dgm:prSet>
      <dgm:spPr/>
    </dgm:pt>
    <dgm:pt modelId="{EBE0404D-3D3E-420C-83AE-D7660A7A9D3B}" type="pres">
      <dgm:prSet presAssocID="{C09EC417-B130-4A5A-BAA7-5FBDB9BDCD0E}" presName="sibTrans" presStyleLbl="sibTrans2D1" presStyleIdx="1" presStyleCnt="3"/>
      <dgm:spPr/>
    </dgm:pt>
    <dgm:pt modelId="{0A800BF7-0774-4CB5-87DE-3D6E7B3FB63A}" type="pres">
      <dgm:prSet presAssocID="{C09EC417-B130-4A5A-BAA7-5FBDB9BDCD0E}" presName="connectorText" presStyleLbl="sibTrans2D1" presStyleIdx="1" presStyleCnt="3"/>
      <dgm:spPr/>
    </dgm:pt>
    <dgm:pt modelId="{A71AA356-2FF4-4551-B762-D3F96FE2C514}" type="pres">
      <dgm:prSet presAssocID="{3E15F043-DC16-447C-A0BA-7A5686C3DE8D}" presName="node" presStyleLbl="node1" presStyleIdx="2" presStyleCnt="4">
        <dgm:presLayoutVars>
          <dgm:bulletEnabled val="1"/>
        </dgm:presLayoutVars>
      </dgm:prSet>
      <dgm:spPr/>
    </dgm:pt>
    <dgm:pt modelId="{4AEAFAE1-CBA0-461E-A6B4-C6AF6BE2EDD1}" type="pres">
      <dgm:prSet presAssocID="{7EC9031E-E4B7-4CC5-9236-51DF7E5EDF80}" presName="sibTrans" presStyleLbl="sibTrans2D1" presStyleIdx="2" presStyleCnt="3"/>
      <dgm:spPr/>
    </dgm:pt>
    <dgm:pt modelId="{447B2CFF-B944-44BB-8FDC-DBF40151EE5D}" type="pres">
      <dgm:prSet presAssocID="{7EC9031E-E4B7-4CC5-9236-51DF7E5EDF80}" presName="connectorText" presStyleLbl="sibTrans2D1" presStyleIdx="2" presStyleCnt="3"/>
      <dgm:spPr/>
    </dgm:pt>
    <dgm:pt modelId="{8B043336-7912-4D0E-A241-C98036A2189A}" type="pres">
      <dgm:prSet presAssocID="{183AE114-D62C-4B53-B445-6C3D24867323}" presName="node" presStyleLbl="node1" presStyleIdx="3" presStyleCnt="4">
        <dgm:presLayoutVars>
          <dgm:bulletEnabled val="1"/>
        </dgm:presLayoutVars>
      </dgm:prSet>
      <dgm:spPr/>
    </dgm:pt>
  </dgm:ptLst>
  <dgm:cxnLst>
    <dgm:cxn modelId="{0E9D100B-3225-4029-8823-CDB3B04A4829}" srcId="{5DD33137-FC03-4716-8F64-247E7FE492D4}" destId="{BE71CDD5-4881-47D4-B492-26220306206E}" srcOrd="0" destOrd="0" parTransId="{78480B27-E5EA-4DBF-B4E3-877ECB36B0E9}" sibTransId="{69FBE06C-FF7E-4754-87CB-CAED4741CC6F}"/>
    <dgm:cxn modelId="{AAA01E1B-A988-4D72-BE19-71138A8DB7B7}" type="presOf" srcId="{C09EC417-B130-4A5A-BAA7-5FBDB9BDCD0E}" destId="{0A800BF7-0774-4CB5-87DE-3D6E7B3FB63A}" srcOrd="1" destOrd="0" presId="urn:microsoft.com/office/officeart/2005/8/layout/process1"/>
    <dgm:cxn modelId="{E3C81622-CA91-49D1-A3E4-864294E317BF}" srcId="{5DD33137-FC03-4716-8F64-247E7FE492D4}" destId="{3E15F043-DC16-447C-A0BA-7A5686C3DE8D}" srcOrd="2" destOrd="0" parTransId="{1BA10EFF-170E-43A6-8564-E18E41E54187}" sibTransId="{7EC9031E-E4B7-4CC5-9236-51DF7E5EDF80}"/>
    <dgm:cxn modelId="{3411C826-735D-4B64-9A03-A40CFC7DB575}" type="presOf" srcId="{DDC704D2-61A1-454D-869E-A1CB9C10C1D9}" destId="{4C62CEAF-D230-40F9-911E-FF6AA63F148D}" srcOrd="0" destOrd="0" presId="urn:microsoft.com/office/officeart/2005/8/layout/process1"/>
    <dgm:cxn modelId="{ACC8A22C-8430-4D3C-A70B-044D4747C267}" type="presOf" srcId="{BE71CDD5-4881-47D4-B492-26220306206E}" destId="{28D89A81-C880-4CE4-80C2-CFAFF5ED3FA2}" srcOrd="0" destOrd="0" presId="urn:microsoft.com/office/officeart/2005/8/layout/process1"/>
    <dgm:cxn modelId="{D3CB4C32-F662-4F35-9509-147F8F3890AF}" srcId="{5DD33137-FC03-4716-8F64-247E7FE492D4}" destId="{DDC704D2-61A1-454D-869E-A1CB9C10C1D9}" srcOrd="1" destOrd="0" parTransId="{B9019894-4F67-49A9-B9B0-FD328E225E55}" sibTransId="{C09EC417-B130-4A5A-BAA7-5FBDB9BDCD0E}"/>
    <dgm:cxn modelId="{010D0237-2804-45FE-9065-F560F624607C}" srcId="{5DD33137-FC03-4716-8F64-247E7FE492D4}" destId="{183AE114-D62C-4B53-B445-6C3D24867323}" srcOrd="3" destOrd="0" parTransId="{55DB699F-8451-45D4-9A77-F4DCBE134578}" sibTransId="{E277947C-5A68-4B51-B093-9431C4BB20AE}"/>
    <dgm:cxn modelId="{882B283D-5DD6-476A-B60D-560253AA64C1}" type="presOf" srcId="{69FBE06C-FF7E-4754-87CB-CAED4741CC6F}" destId="{D9222184-9055-48DD-9924-8C74F2B0CEB8}" srcOrd="1" destOrd="0" presId="urn:microsoft.com/office/officeart/2005/8/layout/process1"/>
    <dgm:cxn modelId="{9C6A985C-0021-4A20-A5E7-83C500A14AAE}" type="presOf" srcId="{7EC9031E-E4B7-4CC5-9236-51DF7E5EDF80}" destId="{447B2CFF-B944-44BB-8FDC-DBF40151EE5D}" srcOrd="1" destOrd="0" presId="urn:microsoft.com/office/officeart/2005/8/layout/process1"/>
    <dgm:cxn modelId="{F57D304B-C031-4FEF-9092-A64EE4F4A1C6}" type="presOf" srcId="{5DD33137-FC03-4716-8F64-247E7FE492D4}" destId="{55E553F6-0B9D-49E4-AF5C-1F88F769B9C0}" srcOrd="0" destOrd="0" presId="urn:microsoft.com/office/officeart/2005/8/layout/process1"/>
    <dgm:cxn modelId="{D8D23658-F369-4A85-8D42-5F05D76FC4CA}" type="presOf" srcId="{7EC9031E-E4B7-4CC5-9236-51DF7E5EDF80}" destId="{4AEAFAE1-CBA0-461E-A6B4-C6AF6BE2EDD1}" srcOrd="0" destOrd="0" presId="urn:microsoft.com/office/officeart/2005/8/layout/process1"/>
    <dgm:cxn modelId="{CE6EEC96-E819-4823-8672-0FD9AB74F5C5}" type="presOf" srcId="{3E15F043-DC16-447C-A0BA-7A5686C3DE8D}" destId="{A71AA356-2FF4-4551-B762-D3F96FE2C514}" srcOrd="0" destOrd="0" presId="urn:microsoft.com/office/officeart/2005/8/layout/process1"/>
    <dgm:cxn modelId="{88DA6097-B3FB-4565-8CB9-604A1E43EF61}" type="presOf" srcId="{C09EC417-B130-4A5A-BAA7-5FBDB9BDCD0E}" destId="{EBE0404D-3D3E-420C-83AE-D7660A7A9D3B}" srcOrd="0" destOrd="0" presId="urn:microsoft.com/office/officeart/2005/8/layout/process1"/>
    <dgm:cxn modelId="{3B52F7EB-BBD4-4FCF-8FC2-62B71C6A574B}" type="presOf" srcId="{183AE114-D62C-4B53-B445-6C3D24867323}" destId="{8B043336-7912-4D0E-A241-C98036A2189A}" srcOrd="0" destOrd="0" presId="urn:microsoft.com/office/officeart/2005/8/layout/process1"/>
    <dgm:cxn modelId="{876188FF-DD98-4490-A125-2BD2C81A6CE3}" type="presOf" srcId="{69FBE06C-FF7E-4754-87CB-CAED4741CC6F}" destId="{E6CA1D9C-D0BF-44BF-8D9D-0321BADBC632}" srcOrd="0" destOrd="0" presId="urn:microsoft.com/office/officeart/2005/8/layout/process1"/>
    <dgm:cxn modelId="{D3287DEA-0D3F-47FF-ADD4-C4637377F989}" type="presParOf" srcId="{55E553F6-0B9D-49E4-AF5C-1F88F769B9C0}" destId="{28D89A81-C880-4CE4-80C2-CFAFF5ED3FA2}" srcOrd="0" destOrd="0" presId="urn:microsoft.com/office/officeart/2005/8/layout/process1"/>
    <dgm:cxn modelId="{A6E8CB05-E61E-4BBE-8FD3-5233E7DD1AE4}" type="presParOf" srcId="{55E553F6-0B9D-49E4-AF5C-1F88F769B9C0}" destId="{E6CA1D9C-D0BF-44BF-8D9D-0321BADBC632}" srcOrd="1" destOrd="0" presId="urn:microsoft.com/office/officeart/2005/8/layout/process1"/>
    <dgm:cxn modelId="{5742DF11-F5FC-4D64-A702-3C60E2542CFA}" type="presParOf" srcId="{E6CA1D9C-D0BF-44BF-8D9D-0321BADBC632}" destId="{D9222184-9055-48DD-9924-8C74F2B0CEB8}" srcOrd="0" destOrd="0" presId="urn:microsoft.com/office/officeart/2005/8/layout/process1"/>
    <dgm:cxn modelId="{475E64CE-B288-498C-BFA1-B67271B44CAC}" type="presParOf" srcId="{55E553F6-0B9D-49E4-AF5C-1F88F769B9C0}" destId="{4C62CEAF-D230-40F9-911E-FF6AA63F148D}" srcOrd="2" destOrd="0" presId="urn:microsoft.com/office/officeart/2005/8/layout/process1"/>
    <dgm:cxn modelId="{17E7CD13-0998-41C6-A25D-F3B2703145A4}" type="presParOf" srcId="{55E553F6-0B9D-49E4-AF5C-1F88F769B9C0}" destId="{EBE0404D-3D3E-420C-83AE-D7660A7A9D3B}" srcOrd="3" destOrd="0" presId="urn:microsoft.com/office/officeart/2005/8/layout/process1"/>
    <dgm:cxn modelId="{691F1D00-2A47-42B9-B17F-1D746DBA60D6}" type="presParOf" srcId="{EBE0404D-3D3E-420C-83AE-D7660A7A9D3B}" destId="{0A800BF7-0774-4CB5-87DE-3D6E7B3FB63A}" srcOrd="0" destOrd="0" presId="urn:microsoft.com/office/officeart/2005/8/layout/process1"/>
    <dgm:cxn modelId="{A2859A39-399E-44AF-806D-50C5EF69B774}" type="presParOf" srcId="{55E553F6-0B9D-49E4-AF5C-1F88F769B9C0}" destId="{A71AA356-2FF4-4551-B762-D3F96FE2C514}" srcOrd="4" destOrd="0" presId="urn:microsoft.com/office/officeart/2005/8/layout/process1"/>
    <dgm:cxn modelId="{83B30CCC-2E62-472D-8E50-8BE5FB7F2234}" type="presParOf" srcId="{55E553F6-0B9D-49E4-AF5C-1F88F769B9C0}" destId="{4AEAFAE1-CBA0-461E-A6B4-C6AF6BE2EDD1}" srcOrd="5" destOrd="0" presId="urn:microsoft.com/office/officeart/2005/8/layout/process1"/>
    <dgm:cxn modelId="{7117F6C6-F30A-4860-A139-521DAFCB7C00}" type="presParOf" srcId="{4AEAFAE1-CBA0-461E-A6B4-C6AF6BE2EDD1}" destId="{447B2CFF-B944-44BB-8FDC-DBF40151EE5D}" srcOrd="0" destOrd="0" presId="urn:microsoft.com/office/officeart/2005/8/layout/process1"/>
    <dgm:cxn modelId="{9C0A1231-BB8D-4A21-8F85-35E807BA89CE}" type="presParOf" srcId="{55E553F6-0B9D-49E4-AF5C-1F88F769B9C0}" destId="{8B043336-7912-4D0E-A241-C98036A2189A}" srcOrd="6" destOrd="0" presId="urn:microsoft.com/office/officeart/2005/8/layout/process1"/>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D89A81-C880-4CE4-80C2-CFAFF5ED3FA2}">
      <dsp:nvSpPr>
        <dsp:cNvPr id="0" name=""/>
        <dsp:cNvSpPr/>
      </dsp:nvSpPr>
      <dsp:spPr>
        <a:xfrm>
          <a:off x="7592" y="634644"/>
          <a:ext cx="2184959" cy="1312257"/>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vi-VN" sz="2800" b="1" kern="1200" dirty="0">
              <a:latin typeface="Calibri" panose="020F0502020204030204" pitchFamily="34" charset="0"/>
              <a:cs typeface="Calibri" panose="020F0502020204030204" pitchFamily="34" charset="0"/>
            </a:rPr>
            <a:t>Trước Cách mạng</a:t>
          </a:r>
          <a:endParaRPr lang="en-US" sz="2800" b="1" kern="1200" dirty="0">
            <a:latin typeface="Calibri" panose="020F0502020204030204" pitchFamily="34" charset="0"/>
            <a:cs typeface="Calibri" panose="020F0502020204030204" pitchFamily="34" charset="0"/>
          </a:endParaRPr>
        </a:p>
      </dsp:txBody>
      <dsp:txXfrm>
        <a:off x="46027" y="673079"/>
        <a:ext cx="2108089" cy="1235387"/>
      </dsp:txXfrm>
    </dsp:sp>
    <dsp:sp modelId="{E6CA1D9C-D0BF-44BF-8D9D-0321BADBC632}">
      <dsp:nvSpPr>
        <dsp:cNvPr id="0" name=""/>
        <dsp:cNvSpPr/>
      </dsp:nvSpPr>
      <dsp:spPr>
        <a:xfrm>
          <a:off x="2395805" y="1019838"/>
          <a:ext cx="430897" cy="541869"/>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just" defTabSz="1022350">
            <a:lnSpc>
              <a:spcPct val="90000"/>
            </a:lnSpc>
            <a:spcBef>
              <a:spcPct val="0"/>
            </a:spcBef>
            <a:spcAft>
              <a:spcPct val="35000"/>
            </a:spcAft>
            <a:buNone/>
          </a:pPr>
          <a:endParaRPr lang="en-US" sz="2300" kern="1200">
            <a:latin typeface="Calibri" panose="020F0502020204030204" pitchFamily="34" charset="0"/>
            <a:cs typeface="Calibri" panose="020F0502020204030204" pitchFamily="34" charset="0"/>
          </a:endParaRPr>
        </a:p>
      </dsp:txBody>
      <dsp:txXfrm>
        <a:off x="2395805" y="1128212"/>
        <a:ext cx="301628" cy="325121"/>
      </dsp:txXfrm>
    </dsp:sp>
    <dsp:sp modelId="{4C62CEAF-D230-40F9-911E-FF6AA63F148D}">
      <dsp:nvSpPr>
        <dsp:cNvPr id="0" name=""/>
        <dsp:cNvSpPr/>
      </dsp:nvSpPr>
      <dsp:spPr>
        <a:xfrm>
          <a:off x="3005566" y="634644"/>
          <a:ext cx="2610807" cy="1312257"/>
        </a:xfrm>
        <a:prstGeom prst="roundRect">
          <a:avLst>
            <a:gd name="adj" fmla="val 10000"/>
          </a:avLst>
        </a:prstGeom>
        <a:solidFill>
          <a:schemeClr val="accent4">
            <a:hueOff val="3465231"/>
            <a:satOff val="-15989"/>
            <a:lumOff val="58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vi-VN" sz="2800" b="1" kern="1200" dirty="0">
              <a:latin typeface="Calibri" panose="020F0502020204030204" pitchFamily="34" charset="0"/>
              <a:cs typeface="Calibri" panose="020F0502020204030204" pitchFamily="34" charset="0"/>
            </a:rPr>
            <a:t>Khi Cách mạng thành công</a:t>
          </a:r>
          <a:endParaRPr lang="en-US" sz="2800" b="1" kern="1200" dirty="0">
            <a:latin typeface="Calibri" panose="020F0502020204030204" pitchFamily="34" charset="0"/>
            <a:cs typeface="Calibri" panose="020F0502020204030204" pitchFamily="34" charset="0"/>
          </a:endParaRPr>
        </a:p>
      </dsp:txBody>
      <dsp:txXfrm>
        <a:off x="3044001" y="673079"/>
        <a:ext cx="2533937" cy="1235387"/>
      </dsp:txXfrm>
    </dsp:sp>
    <dsp:sp modelId="{EBE0404D-3D3E-420C-83AE-D7660A7A9D3B}">
      <dsp:nvSpPr>
        <dsp:cNvPr id="0" name=""/>
        <dsp:cNvSpPr/>
      </dsp:nvSpPr>
      <dsp:spPr>
        <a:xfrm>
          <a:off x="5850112" y="1019838"/>
          <a:ext cx="495524" cy="541869"/>
        </a:xfrm>
        <a:prstGeom prst="rightArrow">
          <a:avLst>
            <a:gd name="adj1" fmla="val 60000"/>
            <a:gd name="adj2" fmla="val 50000"/>
          </a:avLst>
        </a:prstGeom>
        <a:solidFill>
          <a:schemeClr val="accent4">
            <a:hueOff val="5197846"/>
            <a:satOff val="-23984"/>
            <a:lumOff val="883"/>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just" defTabSz="1022350">
            <a:lnSpc>
              <a:spcPct val="90000"/>
            </a:lnSpc>
            <a:spcBef>
              <a:spcPct val="0"/>
            </a:spcBef>
            <a:spcAft>
              <a:spcPct val="35000"/>
            </a:spcAft>
            <a:buNone/>
          </a:pPr>
          <a:endParaRPr lang="en-US" sz="2300" kern="1200">
            <a:latin typeface="Calibri" panose="020F0502020204030204" pitchFamily="34" charset="0"/>
            <a:cs typeface="Calibri" panose="020F0502020204030204" pitchFamily="34" charset="0"/>
          </a:endParaRPr>
        </a:p>
      </dsp:txBody>
      <dsp:txXfrm>
        <a:off x="5850112" y="1128212"/>
        <a:ext cx="346867" cy="325121"/>
      </dsp:txXfrm>
    </dsp:sp>
    <dsp:sp modelId="{A71AA356-2FF4-4551-B762-D3F96FE2C514}">
      <dsp:nvSpPr>
        <dsp:cNvPr id="0" name=""/>
        <dsp:cNvSpPr/>
      </dsp:nvSpPr>
      <dsp:spPr>
        <a:xfrm>
          <a:off x="6551326" y="634644"/>
          <a:ext cx="2184959" cy="1312257"/>
        </a:xfrm>
        <a:prstGeom prst="roundRect">
          <a:avLst>
            <a:gd name="adj" fmla="val 10000"/>
          </a:avLst>
        </a:prstGeom>
        <a:solidFill>
          <a:schemeClr val="accent4">
            <a:hueOff val="6930461"/>
            <a:satOff val="-31979"/>
            <a:lumOff val="117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vi-VN" sz="2800" b="1" kern="1200" dirty="0">
              <a:latin typeface="Calibri" panose="020F0502020204030204" pitchFamily="34" charset="0"/>
              <a:cs typeface="Calibri" panose="020F0502020204030204" pitchFamily="34" charset="0"/>
            </a:rPr>
            <a:t>Trong kháng chiến</a:t>
          </a:r>
          <a:endParaRPr lang="en-US" sz="2800" b="1" kern="1200" dirty="0">
            <a:latin typeface="Calibri" panose="020F0502020204030204" pitchFamily="34" charset="0"/>
            <a:cs typeface="Calibri" panose="020F0502020204030204" pitchFamily="34" charset="0"/>
          </a:endParaRPr>
        </a:p>
      </dsp:txBody>
      <dsp:txXfrm>
        <a:off x="6589761" y="673079"/>
        <a:ext cx="2108089" cy="1235387"/>
      </dsp:txXfrm>
    </dsp:sp>
    <dsp:sp modelId="{4AEAFAE1-CBA0-461E-A6B4-C6AF6BE2EDD1}">
      <dsp:nvSpPr>
        <dsp:cNvPr id="0" name=""/>
        <dsp:cNvSpPr/>
      </dsp:nvSpPr>
      <dsp:spPr>
        <a:xfrm>
          <a:off x="8954781" y="1019838"/>
          <a:ext cx="463211" cy="541869"/>
        </a:xfrm>
        <a:prstGeom prst="rightArrow">
          <a:avLst>
            <a:gd name="adj1" fmla="val 60000"/>
            <a:gd name="adj2" fmla="val 50000"/>
          </a:avLst>
        </a:prstGeom>
        <a:solidFill>
          <a:schemeClr val="accent4">
            <a:hueOff val="10395692"/>
            <a:satOff val="-47968"/>
            <a:lumOff val="176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just" defTabSz="1022350">
            <a:lnSpc>
              <a:spcPct val="90000"/>
            </a:lnSpc>
            <a:spcBef>
              <a:spcPct val="0"/>
            </a:spcBef>
            <a:spcAft>
              <a:spcPct val="35000"/>
            </a:spcAft>
            <a:buNone/>
          </a:pPr>
          <a:endParaRPr lang="en-US" sz="2300" kern="1200">
            <a:latin typeface="Calibri" panose="020F0502020204030204" pitchFamily="34" charset="0"/>
            <a:cs typeface="Calibri" panose="020F0502020204030204" pitchFamily="34" charset="0"/>
          </a:endParaRPr>
        </a:p>
      </dsp:txBody>
      <dsp:txXfrm>
        <a:off x="8954781" y="1128212"/>
        <a:ext cx="324248" cy="325121"/>
      </dsp:txXfrm>
    </dsp:sp>
    <dsp:sp modelId="{8B043336-7912-4D0E-A241-C98036A2189A}">
      <dsp:nvSpPr>
        <dsp:cNvPr id="0" name=""/>
        <dsp:cNvSpPr/>
      </dsp:nvSpPr>
      <dsp:spPr>
        <a:xfrm>
          <a:off x="9610269" y="634644"/>
          <a:ext cx="2184959" cy="1312257"/>
        </a:xfrm>
        <a:prstGeom prst="roundRect">
          <a:avLst>
            <a:gd name="adj" fmla="val 10000"/>
          </a:avLst>
        </a:prstGeom>
        <a:solidFill>
          <a:schemeClr val="accent4">
            <a:hueOff val="10395692"/>
            <a:satOff val="-47968"/>
            <a:lumOff val="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ctr" defTabSz="1244600">
            <a:lnSpc>
              <a:spcPct val="90000"/>
            </a:lnSpc>
            <a:spcBef>
              <a:spcPct val="0"/>
            </a:spcBef>
            <a:spcAft>
              <a:spcPct val="35000"/>
            </a:spcAft>
            <a:buNone/>
          </a:pPr>
          <a:r>
            <a:rPr lang="vi-VN" sz="2800" b="1" kern="1200" dirty="0">
              <a:latin typeface="Calibri" panose="020F0502020204030204" pitchFamily="34" charset="0"/>
              <a:cs typeface="Calibri" panose="020F0502020204030204" pitchFamily="34" charset="0"/>
            </a:rPr>
            <a:t>Sau khi hòa bình lập lại</a:t>
          </a:r>
          <a:endParaRPr lang="en-US" sz="2800" b="1" kern="1200" dirty="0">
            <a:latin typeface="Calibri" panose="020F0502020204030204" pitchFamily="34" charset="0"/>
            <a:cs typeface="Calibri" panose="020F0502020204030204" pitchFamily="34" charset="0"/>
          </a:endParaRPr>
        </a:p>
      </dsp:txBody>
      <dsp:txXfrm>
        <a:off x="9648704" y="673079"/>
        <a:ext cx="2108089" cy="1235387"/>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C5FEF8-D400-4955-BD08-7059A92CBB81}" type="datetimeFigureOut">
              <a:rPr lang="en-US" smtClean="0"/>
              <a:t>24/1/2022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82B960-5684-4BD4-8F2F-E1C5C3DE9337}" type="slidenum">
              <a:rPr lang="en-US" smtClean="0"/>
              <a:t>‹#›</a:t>
            </a:fld>
            <a:endParaRPr lang="en-US"/>
          </a:p>
        </p:txBody>
      </p:sp>
    </p:spTree>
    <p:extLst>
      <p:ext uri="{BB962C8B-B14F-4D97-AF65-F5344CB8AC3E}">
        <p14:creationId xmlns:p14="http://schemas.microsoft.com/office/powerpoint/2010/main" val="15836285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Hướng dẫn:</a:t>
            </a:r>
            <a:br>
              <a:rPr lang="vi-VN" dirty="0"/>
            </a:br>
            <a:r>
              <a:rPr lang="vi-VN" dirty="0"/>
              <a:t>1. Thầy cô kích vào số để ra câu hỏi</a:t>
            </a:r>
            <a:br>
              <a:rPr lang="vi-VN" dirty="0"/>
            </a:br>
            <a:r>
              <a:rPr lang="vi-VN" dirty="0"/>
              <a:t>2. Kích vào biểu tượng cô bé ở góc phải màn hình để quay về</a:t>
            </a:r>
            <a:endParaRPr lang="en-US" dirty="0"/>
          </a:p>
        </p:txBody>
      </p:sp>
      <p:sp>
        <p:nvSpPr>
          <p:cNvPr id="4" name="Slide Number Placeholder 3"/>
          <p:cNvSpPr>
            <a:spLocks noGrp="1"/>
          </p:cNvSpPr>
          <p:nvPr>
            <p:ph type="sldNum" sz="quarter" idx="5"/>
          </p:nvPr>
        </p:nvSpPr>
        <p:spPr/>
        <p:txBody>
          <a:bodyPr/>
          <a:lstStyle/>
          <a:p>
            <a:fld id="{B382B960-5684-4BD4-8F2F-E1C5C3DE9337}" type="slidenum">
              <a:rPr lang="en-US" smtClean="0"/>
              <a:t>4</a:t>
            </a:fld>
            <a:endParaRPr lang="en-US"/>
          </a:p>
        </p:txBody>
      </p:sp>
    </p:spTree>
    <p:extLst>
      <p:ext uri="{BB962C8B-B14F-4D97-AF65-F5344CB8AC3E}">
        <p14:creationId xmlns:p14="http://schemas.microsoft.com/office/powerpoint/2010/main" val="2822121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518276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6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28382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6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901654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6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690590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6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401318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6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14635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60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25086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5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104653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5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635722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5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960690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5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2791133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986539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5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97609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5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8670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5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74937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5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41483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5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132795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50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201693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4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132965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4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213733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4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901045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4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646231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121841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4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642271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4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861561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4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8753246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4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358514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4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464587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40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506447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3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910522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3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272995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3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264311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3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3222655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2022/1/24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058257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3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054964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3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255657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3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222413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3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361618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3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052696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30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85133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2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414950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2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819251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2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986669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2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878602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2022/1/24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81170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2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353134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2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312620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2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331660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2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625440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2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087912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20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67423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1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531185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1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574217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1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415660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1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464587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2022/1/24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644060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1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610548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1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181822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1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469112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1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958581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1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669297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10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589015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845772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180943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095174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477232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65230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414388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569558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844257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361838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986529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2022/1/24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947583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2022/1/24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778056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887177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255014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6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2542259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6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434381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79" Type="http://schemas.openxmlformats.org/officeDocument/2006/relationships/theme" Target="../theme/theme1.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2022/1/24</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030940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726" r:id="rId8"/>
    <p:sldLayoutId id="2147483725" r:id="rId9"/>
    <p:sldLayoutId id="2147483724" r:id="rId10"/>
    <p:sldLayoutId id="2147483723" r:id="rId11"/>
    <p:sldLayoutId id="2147483722" r:id="rId12"/>
    <p:sldLayoutId id="2147483721" r:id="rId13"/>
    <p:sldLayoutId id="2147483720" r:id="rId14"/>
    <p:sldLayoutId id="2147483719" r:id="rId15"/>
    <p:sldLayoutId id="2147483718" r:id="rId16"/>
    <p:sldLayoutId id="2147483717" r:id="rId17"/>
    <p:sldLayoutId id="2147483716" r:id="rId18"/>
    <p:sldLayoutId id="2147483715" r:id="rId19"/>
    <p:sldLayoutId id="2147483714" r:id="rId20"/>
    <p:sldLayoutId id="2147483713" r:id="rId21"/>
    <p:sldLayoutId id="2147483712" r:id="rId22"/>
    <p:sldLayoutId id="2147483711" r:id="rId23"/>
    <p:sldLayoutId id="2147483710" r:id="rId24"/>
    <p:sldLayoutId id="2147483709" r:id="rId25"/>
    <p:sldLayoutId id="2147483708" r:id="rId26"/>
    <p:sldLayoutId id="2147483707" r:id="rId27"/>
    <p:sldLayoutId id="2147483706" r:id="rId28"/>
    <p:sldLayoutId id="2147483705" r:id="rId29"/>
    <p:sldLayoutId id="2147483704" r:id="rId30"/>
    <p:sldLayoutId id="2147483703" r:id="rId31"/>
    <p:sldLayoutId id="2147483702" r:id="rId32"/>
    <p:sldLayoutId id="2147483701" r:id="rId33"/>
    <p:sldLayoutId id="2147483700" r:id="rId34"/>
    <p:sldLayoutId id="2147483699" r:id="rId35"/>
    <p:sldLayoutId id="2147483698" r:id="rId36"/>
    <p:sldLayoutId id="2147483697" r:id="rId37"/>
    <p:sldLayoutId id="2147483696" r:id="rId38"/>
    <p:sldLayoutId id="2147483695" r:id="rId39"/>
    <p:sldLayoutId id="2147483694" r:id="rId40"/>
    <p:sldLayoutId id="2147483693" r:id="rId41"/>
    <p:sldLayoutId id="2147483692" r:id="rId42"/>
    <p:sldLayoutId id="2147483691" r:id="rId43"/>
    <p:sldLayoutId id="2147483690" r:id="rId44"/>
    <p:sldLayoutId id="2147483689" r:id="rId45"/>
    <p:sldLayoutId id="2147483688" r:id="rId46"/>
    <p:sldLayoutId id="2147483687" r:id="rId47"/>
    <p:sldLayoutId id="2147483686" r:id="rId48"/>
    <p:sldLayoutId id="2147483685" r:id="rId49"/>
    <p:sldLayoutId id="2147483684" r:id="rId50"/>
    <p:sldLayoutId id="2147483683" r:id="rId51"/>
    <p:sldLayoutId id="2147483682" r:id="rId52"/>
    <p:sldLayoutId id="2147483681" r:id="rId53"/>
    <p:sldLayoutId id="2147483680" r:id="rId54"/>
    <p:sldLayoutId id="2147483679" r:id="rId55"/>
    <p:sldLayoutId id="2147483678" r:id="rId56"/>
    <p:sldLayoutId id="2147483677" r:id="rId57"/>
    <p:sldLayoutId id="2147483676" r:id="rId58"/>
    <p:sldLayoutId id="2147483675" r:id="rId59"/>
    <p:sldLayoutId id="2147483674" r:id="rId60"/>
    <p:sldLayoutId id="2147483673" r:id="rId61"/>
    <p:sldLayoutId id="2147483672" r:id="rId62"/>
    <p:sldLayoutId id="2147483671" r:id="rId63"/>
    <p:sldLayoutId id="2147483670" r:id="rId64"/>
    <p:sldLayoutId id="2147483669" r:id="rId65"/>
    <p:sldLayoutId id="2147483668" r:id="rId66"/>
    <p:sldLayoutId id="2147483667" r:id="rId67"/>
    <p:sldLayoutId id="2147483666" r:id="rId68"/>
    <p:sldLayoutId id="2147483665" r:id="rId69"/>
    <p:sldLayoutId id="2147483664" r:id="rId70"/>
    <p:sldLayoutId id="2147483663" r:id="rId71"/>
    <p:sldLayoutId id="2147483662" r:id="rId72"/>
    <p:sldLayoutId id="2147483661" r:id="rId73"/>
    <p:sldLayoutId id="2147483660" r:id="rId74"/>
    <p:sldLayoutId id="2147483656" r:id="rId75"/>
    <p:sldLayoutId id="2147483657" r:id="rId76"/>
    <p:sldLayoutId id="2147483658" r:id="rId77"/>
    <p:sldLayoutId id="2147483659" r:id="rId78"/>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3.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64.jpeg"/><Relationship Id="rId1" Type="http://schemas.openxmlformats.org/officeDocument/2006/relationships/slideLayout" Target="../slideLayouts/slideLayout7.xml"/><Relationship Id="rId6" Type="http://schemas.openxmlformats.org/officeDocument/2006/relationships/image" Target="../media/image65.jpeg"/><Relationship Id="rId5" Type="http://schemas.openxmlformats.org/officeDocument/2006/relationships/image" Target="../media/image60.png"/><Relationship Id="rId4" Type="http://schemas.microsoft.com/office/2007/relationships/hdphoto" Target="../media/hdphoto24.wdp"/></Relationships>
</file>

<file path=ppt/slides/_rels/slide1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4.jpeg"/><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63.png"/><Relationship Id="rId4" Type="http://schemas.microsoft.com/office/2007/relationships/hdphoto" Target="../media/hdphoto24.wdp"/></Relationships>
</file>

<file path=ppt/slides/_rels/slide12.xml.rels><?xml version="1.0" encoding="UTF-8" standalone="yes"?>
<Relationships xmlns="http://schemas.openxmlformats.org/package/2006/relationships"><Relationship Id="rId3" Type="http://schemas.openxmlformats.org/officeDocument/2006/relationships/image" Target="../media/image66.gif"/><Relationship Id="rId2" Type="http://schemas.openxmlformats.org/officeDocument/2006/relationships/image" Target="../media/image64.jpeg"/><Relationship Id="rId1" Type="http://schemas.openxmlformats.org/officeDocument/2006/relationships/slideLayout" Target="../slideLayouts/slideLayout7.xml"/><Relationship Id="rId4" Type="http://schemas.openxmlformats.org/officeDocument/2006/relationships/image" Target="../media/image67.jpeg"/></Relationships>
</file>

<file path=ppt/slides/_rels/slide13.xml.rels><?xml version="1.0" encoding="UTF-8" standalone="yes"?>
<Relationships xmlns="http://schemas.openxmlformats.org/package/2006/relationships"><Relationship Id="rId3" Type="http://schemas.openxmlformats.org/officeDocument/2006/relationships/image" Target="../media/image68.jpeg"/><Relationship Id="rId7" Type="http://schemas.microsoft.com/office/2007/relationships/hdphoto" Target="../media/hdphoto26.wdp"/><Relationship Id="rId2" Type="http://schemas.openxmlformats.org/officeDocument/2006/relationships/image" Target="../media/image64.jpeg"/><Relationship Id="rId1" Type="http://schemas.openxmlformats.org/officeDocument/2006/relationships/slideLayout" Target="../slideLayouts/slideLayout7.xml"/><Relationship Id="rId6" Type="http://schemas.openxmlformats.org/officeDocument/2006/relationships/image" Target="../media/image70.png"/><Relationship Id="rId5" Type="http://schemas.microsoft.com/office/2007/relationships/hdphoto" Target="../media/hdphoto25.wdp"/><Relationship Id="rId4" Type="http://schemas.openxmlformats.org/officeDocument/2006/relationships/image" Target="../media/image69.png"/></Relationships>
</file>

<file path=ppt/slides/_rels/slide1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64.jpeg"/><Relationship Id="rId1" Type="http://schemas.openxmlformats.org/officeDocument/2006/relationships/slideLayout" Target="../slideLayouts/slideLayout7.xml"/><Relationship Id="rId4" Type="http://schemas.openxmlformats.org/officeDocument/2006/relationships/image" Target="../media/image72.png"/></Relationships>
</file>

<file path=ppt/slides/_rels/slide15.xml.rels><?xml version="1.0" encoding="UTF-8" standalone="yes"?>
<Relationships xmlns="http://schemas.openxmlformats.org/package/2006/relationships"><Relationship Id="rId8" Type="http://schemas.microsoft.com/office/2007/relationships/hdphoto" Target="../media/hdphoto17.wdp"/><Relationship Id="rId13"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38.png"/><Relationship Id="rId12" Type="http://schemas.microsoft.com/office/2007/relationships/hdphoto" Target="../media/hdphoto11.wdp"/><Relationship Id="rId2" Type="http://schemas.openxmlformats.org/officeDocument/2006/relationships/image" Target="../media/image15.jpg"/><Relationship Id="rId16" Type="http://schemas.openxmlformats.org/officeDocument/2006/relationships/image" Target="../media/image17.svg"/><Relationship Id="rId1" Type="http://schemas.openxmlformats.org/officeDocument/2006/relationships/slideLayout" Target="../slideLayouts/slideLayout7.xml"/><Relationship Id="rId6" Type="http://schemas.microsoft.com/office/2007/relationships/hdphoto" Target="../media/hdphoto9.wdp"/><Relationship Id="rId11" Type="http://schemas.openxmlformats.org/officeDocument/2006/relationships/image" Target="../media/image22.png"/><Relationship Id="rId5" Type="http://schemas.openxmlformats.org/officeDocument/2006/relationships/image" Target="../media/image20.png"/><Relationship Id="rId15" Type="http://schemas.openxmlformats.org/officeDocument/2006/relationships/image" Target="../media/image16.png"/><Relationship Id="rId10" Type="http://schemas.microsoft.com/office/2007/relationships/hdphoto" Target="../media/hdphoto10.wdp"/><Relationship Id="rId4" Type="http://schemas.microsoft.com/office/2007/relationships/hdphoto" Target="../media/hdphoto7.wdp"/><Relationship Id="rId9" Type="http://schemas.openxmlformats.org/officeDocument/2006/relationships/image" Target="../media/image21.png"/><Relationship Id="rId14" Type="http://schemas.microsoft.com/office/2007/relationships/hdphoto" Target="../media/hdphoto12.wdp"/></Relationships>
</file>

<file path=ppt/slides/_rels/slide16.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13.png"/><Relationship Id="rId3" Type="http://schemas.openxmlformats.org/officeDocument/2006/relationships/image" Target="../media/image4.jpeg"/><Relationship Id="rId7" Type="http://schemas.microsoft.com/office/2007/relationships/hdphoto" Target="../media/hdphoto4.wdp"/><Relationship Id="rId12" Type="http://schemas.openxmlformats.org/officeDocument/2006/relationships/image" Target="../media/image12.png"/><Relationship Id="rId17" Type="http://schemas.openxmlformats.org/officeDocument/2006/relationships/image" Target="../media/image77.gif"/><Relationship Id="rId2" Type="http://schemas.openxmlformats.org/officeDocument/2006/relationships/slideLayout" Target="../slideLayouts/slideLayout7.xml"/><Relationship Id="rId16" Type="http://schemas.openxmlformats.org/officeDocument/2006/relationships/image" Target="../media/image76.gif"/><Relationship Id="rId1" Type="http://schemas.openxmlformats.org/officeDocument/2006/relationships/tags" Target="../tags/tag4.xml"/><Relationship Id="rId6" Type="http://schemas.openxmlformats.org/officeDocument/2006/relationships/image" Target="../media/image8.png"/><Relationship Id="rId11" Type="http://schemas.openxmlformats.org/officeDocument/2006/relationships/image" Target="../media/image11.png"/><Relationship Id="rId5" Type="http://schemas.microsoft.com/office/2007/relationships/hdphoto" Target="../media/hdphoto27.wdp"/><Relationship Id="rId15" Type="http://schemas.openxmlformats.org/officeDocument/2006/relationships/image" Target="../media/image75.gif"/><Relationship Id="rId10" Type="http://schemas.openxmlformats.org/officeDocument/2006/relationships/image" Target="../media/image10.png"/><Relationship Id="rId4" Type="http://schemas.openxmlformats.org/officeDocument/2006/relationships/image" Target="../media/image73.png"/><Relationship Id="rId9" Type="http://schemas.microsoft.com/office/2007/relationships/hdphoto" Target="../media/hdphoto6.wdp"/><Relationship Id="rId14" Type="http://schemas.openxmlformats.org/officeDocument/2006/relationships/image" Target="../media/image14.png"/></Relationships>
</file>

<file path=ppt/slides/_rels/slide17.xml.rels><?xml version="1.0" encoding="UTF-8" standalone="yes"?>
<Relationships xmlns="http://schemas.openxmlformats.org/package/2006/relationships"><Relationship Id="rId8" Type="http://schemas.openxmlformats.org/officeDocument/2006/relationships/image" Target="../media/image80.png"/><Relationship Id="rId13" Type="http://schemas.microsoft.com/office/2007/relationships/hdphoto" Target="../media/hdphoto32.wdp"/><Relationship Id="rId3" Type="http://schemas.openxmlformats.org/officeDocument/2006/relationships/image" Target="../media/image75.gif"/><Relationship Id="rId7" Type="http://schemas.microsoft.com/office/2007/relationships/hdphoto" Target="../media/hdphoto29.wdp"/><Relationship Id="rId12" Type="http://schemas.openxmlformats.org/officeDocument/2006/relationships/image" Target="../media/image82.png"/><Relationship Id="rId2" Type="http://schemas.openxmlformats.org/officeDocument/2006/relationships/image" Target="../media/image64.jpeg"/><Relationship Id="rId16" Type="http://schemas.openxmlformats.org/officeDocument/2006/relationships/image" Target="../media/image65.jpeg"/><Relationship Id="rId1" Type="http://schemas.openxmlformats.org/officeDocument/2006/relationships/slideLayout" Target="../slideLayouts/slideLayout7.xml"/><Relationship Id="rId6" Type="http://schemas.openxmlformats.org/officeDocument/2006/relationships/image" Target="../media/image79.png"/><Relationship Id="rId11" Type="http://schemas.microsoft.com/office/2007/relationships/hdphoto" Target="../media/hdphoto31.wdp"/><Relationship Id="rId5" Type="http://schemas.microsoft.com/office/2007/relationships/hdphoto" Target="../media/hdphoto28.wdp"/><Relationship Id="rId15" Type="http://schemas.openxmlformats.org/officeDocument/2006/relationships/image" Target="../media/image84.svg"/><Relationship Id="rId10" Type="http://schemas.openxmlformats.org/officeDocument/2006/relationships/image" Target="../media/image81.png"/><Relationship Id="rId4" Type="http://schemas.openxmlformats.org/officeDocument/2006/relationships/image" Target="../media/image78.png"/><Relationship Id="rId9" Type="http://schemas.microsoft.com/office/2007/relationships/hdphoto" Target="../media/hdphoto30.wdp"/><Relationship Id="rId14" Type="http://schemas.openxmlformats.org/officeDocument/2006/relationships/image" Target="../media/image83.png"/></Relationships>
</file>

<file path=ppt/slides/_rels/slide18.xml.rels><?xml version="1.0" encoding="UTF-8" standalone="yes"?>
<Relationships xmlns="http://schemas.openxmlformats.org/package/2006/relationships"><Relationship Id="rId8" Type="http://schemas.microsoft.com/office/2007/relationships/hdphoto" Target="../media/hdphoto31.wdp"/><Relationship Id="rId13" Type="http://schemas.openxmlformats.org/officeDocument/2006/relationships/diagramColors" Target="../diagrams/colors1.xml"/><Relationship Id="rId18" Type="http://schemas.microsoft.com/office/2007/relationships/hdphoto" Target="../media/hdphoto33.wdp"/><Relationship Id="rId26" Type="http://schemas.microsoft.com/office/2007/relationships/hdphoto" Target="../media/hdphoto37.wdp"/><Relationship Id="rId3" Type="http://schemas.openxmlformats.org/officeDocument/2006/relationships/image" Target="../media/image79.png"/><Relationship Id="rId21" Type="http://schemas.openxmlformats.org/officeDocument/2006/relationships/image" Target="../media/image89.png"/><Relationship Id="rId7" Type="http://schemas.openxmlformats.org/officeDocument/2006/relationships/image" Target="../media/image81.png"/><Relationship Id="rId12" Type="http://schemas.openxmlformats.org/officeDocument/2006/relationships/diagramQuickStyle" Target="../diagrams/quickStyle1.xml"/><Relationship Id="rId17" Type="http://schemas.openxmlformats.org/officeDocument/2006/relationships/image" Target="../media/image87.png"/><Relationship Id="rId25" Type="http://schemas.openxmlformats.org/officeDocument/2006/relationships/image" Target="../media/image91.png"/><Relationship Id="rId2" Type="http://schemas.openxmlformats.org/officeDocument/2006/relationships/image" Target="../media/image64.jpeg"/><Relationship Id="rId16" Type="http://schemas.openxmlformats.org/officeDocument/2006/relationships/image" Target="../media/image86.svg"/><Relationship Id="rId20" Type="http://schemas.microsoft.com/office/2007/relationships/hdphoto" Target="../media/hdphoto34.wdp"/><Relationship Id="rId1" Type="http://schemas.openxmlformats.org/officeDocument/2006/relationships/slideLayout" Target="../slideLayouts/slideLayout7.xml"/><Relationship Id="rId6" Type="http://schemas.microsoft.com/office/2007/relationships/hdphoto" Target="../media/hdphoto30.wdp"/><Relationship Id="rId11" Type="http://schemas.openxmlformats.org/officeDocument/2006/relationships/diagramLayout" Target="../diagrams/layout1.xml"/><Relationship Id="rId24" Type="http://schemas.microsoft.com/office/2007/relationships/hdphoto" Target="../media/hdphoto36.wdp"/><Relationship Id="rId5" Type="http://schemas.openxmlformats.org/officeDocument/2006/relationships/image" Target="../media/image80.png"/><Relationship Id="rId15" Type="http://schemas.openxmlformats.org/officeDocument/2006/relationships/image" Target="../media/image85.png"/><Relationship Id="rId23" Type="http://schemas.openxmlformats.org/officeDocument/2006/relationships/image" Target="../media/image90.png"/><Relationship Id="rId10" Type="http://schemas.openxmlformats.org/officeDocument/2006/relationships/diagramData" Target="../diagrams/data1.xml"/><Relationship Id="rId19" Type="http://schemas.openxmlformats.org/officeDocument/2006/relationships/image" Target="../media/image88.png"/><Relationship Id="rId4" Type="http://schemas.microsoft.com/office/2007/relationships/hdphoto" Target="../media/hdphoto29.wdp"/><Relationship Id="rId9" Type="http://schemas.openxmlformats.org/officeDocument/2006/relationships/image" Target="../media/image77.gif"/><Relationship Id="rId14" Type="http://schemas.microsoft.com/office/2007/relationships/diagramDrawing" Target="../diagrams/drawing1.xml"/><Relationship Id="rId22" Type="http://schemas.microsoft.com/office/2007/relationships/hdphoto" Target="../media/hdphoto35.wdp"/></Relationships>
</file>

<file path=ppt/slides/_rels/slide19.xml.rels><?xml version="1.0" encoding="UTF-8" standalone="yes"?>
<Relationships xmlns="http://schemas.openxmlformats.org/package/2006/relationships"><Relationship Id="rId8" Type="http://schemas.microsoft.com/office/2007/relationships/hdphoto" Target="../media/hdphoto31.wdp"/><Relationship Id="rId13" Type="http://schemas.microsoft.com/office/2007/relationships/hdphoto" Target="../media/hdphoto38.wdp"/><Relationship Id="rId3" Type="http://schemas.openxmlformats.org/officeDocument/2006/relationships/image" Target="../media/image79.png"/><Relationship Id="rId7" Type="http://schemas.openxmlformats.org/officeDocument/2006/relationships/image" Target="../media/image81.png"/><Relationship Id="rId12" Type="http://schemas.openxmlformats.org/officeDocument/2006/relationships/image" Target="../media/image92.png"/><Relationship Id="rId2" Type="http://schemas.openxmlformats.org/officeDocument/2006/relationships/image" Target="../media/image64.jpeg"/><Relationship Id="rId1" Type="http://schemas.openxmlformats.org/officeDocument/2006/relationships/slideLayout" Target="../slideLayouts/slideLayout7.xml"/><Relationship Id="rId6" Type="http://schemas.microsoft.com/office/2007/relationships/hdphoto" Target="../media/hdphoto30.wdp"/><Relationship Id="rId11" Type="http://schemas.openxmlformats.org/officeDocument/2006/relationships/image" Target="../media/image76.gif"/><Relationship Id="rId5" Type="http://schemas.openxmlformats.org/officeDocument/2006/relationships/image" Target="../media/image80.png"/><Relationship Id="rId15" Type="http://schemas.openxmlformats.org/officeDocument/2006/relationships/image" Target="../media/image94.svg"/><Relationship Id="rId10" Type="http://schemas.microsoft.com/office/2007/relationships/hdphoto" Target="../media/hdphoto32.wdp"/><Relationship Id="rId4" Type="http://schemas.microsoft.com/office/2007/relationships/hdphoto" Target="../media/hdphoto29.wdp"/><Relationship Id="rId9" Type="http://schemas.openxmlformats.org/officeDocument/2006/relationships/image" Target="../media/image82.png"/><Relationship Id="rId14" Type="http://schemas.openxmlformats.org/officeDocument/2006/relationships/image" Target="../media/image93.png"/></Relationships>
</file>

<file path=ppt/slides/_rels/slide2.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10.png"/><Relationship Id="rId18" Type="http://schemas.openxmlformats.org/officeDocument/2006/relationships/image" Target="../media/image14.png"/><Relationship Id="rId3" Type="http://schemas.openxmlformats.org/officeDocument/2006/relationships/image" Target="../media/image4.jpeg"/><Relationship Id="rId7" Type="http://schemas.openxmlformats.org/officeDocument/2006/relationships/image" Target="../media/image7.png"/><Relationship Id="rId12" Type="http://schemas.microsoft.com/office/2007/relationships/hdphoto" Target="../media/hdphoto5.wdp"/><Relationship Id="rId17" Type="http://schemas.openxmlformats.org/officeDocument/2006/relationships/image" Target="../media/image13.png"/><Relationship Id="rId2" Type="http://schemas.openxmlformats.org/officeDocument/2006/relationships/slideLayout" Target="../slideLayouts/slideLayout7.xml"/><Relationship Id="rId16" Type="http://schemas.openxmlformats.org/officeDocument/2006/relationships/image" Target="../media/image12.png"/><Relationship Id="rId1" Type="http://schemas.openxmlformats.org/officeDocument/2006/relationships/tags" Target="../tags/tag2.xml"/><Relationship Id="rId6" Type="http://schemas.openxmlformats.org/officeDocument/2006/relationships/image" Target="../media/image6.jpg"/><Relationship Id="rId11" Type="http://schemas.openxmlformats.org/officeDocument/2006/relationships/image" Target="../media/image9.png"/><Relationship Id="rId5" Type="http://schemas.microsoft.com/office/2007/relationships/hdphoto" Target="../media/hdphoto2.wdp"/><Relationship Id="rId15" Type="http://schemas.openxmlformats.org/officeDocument/2006/relationships/image" Target="../media/image11.png"/><Relationship Id="rId10" Type="http://schemas.microsoft.com/office/2007/relationships/hdphoto" Target="../media/hdphoto4.wdp"/><Relationship Id="rId4" Type="http://schemas.openxmlformats.org/officeDocument/2006/relationships/image" Target="../media/image5.png"/><Relationship Id="rId9" Type="http://schemas.openxmlformats.org/officeDocument/2006/relationships/image" Target="../media/image8.png"/><Relationship Id="rId14" Type="http://schemas.microsoft.com/office/2007/relationships/hdphoto" Target="../media/hdphoto6.wdp"/></Relationships>
</file>

<file path=ppt/slides/_rels/slide2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64.jpeg"/><Relationship Id="rId1" Type="http://schemas.openxmlformats.org/officeDocument/2006/relationships/slideLayout" Target="../slideLayouts/slideLayout7.xml"/><Relationship Id="rId6" Type="http://schemas.openxmlformats.org/officeDocument/2006/relationships/image" Target="../media/image97.svg"/><Relationship Id="rId5" Type="http://schemas.openxmlformats.org/officeDocument/2006/relationships/image" Target="../media/image96.png"/><Relationship Id="rId4" Type="http://schemas.microsoft.com/office/2007/relationships/hdphoto" Target="../media/hdphoto39.wdp"/></Relationships>
</file>

<file path=ppt/slides/_rels/slide21.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99.png"/><Relationship Id="rId3" Type="http://schemas.openxmlformats.org/officeDocument/2006/relationships/image" Target="../media/image4.jpeg"/><Relationship Id="rId7" Type="http://schemas.openxmlformats.org/officeDocument/2006/relationships/image" Target="../media/image11.png"/><Relationship Id="rId12" Type="http://schemas.microsoft.com/office/2007/relationships/hdphoto" Target="../media/hdphoto40.wdp"/><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media/image10.png"/><Relationship Id="rId11" Type="http://schemas.openxmlformats.org/officeDocument/2006/relationships/image" Target="../media/image98.png"/><Relationship Id="rId5" Type="http://schemas.microsoft.com/office/2007/relationships/hdphoto" Target="../media/hdphoto6.wdp"/><Relationship Id="rId10" Type="http://schemas.openxmlformats.org/officeDocument/2006/relationships/image" Target="../media/image14.png"/><Relationship Id="rId4" Type="http://schemas.openxmlformats.org/officeDocument/2006/relationships/image" Target="../media/image74.png"/><Relationship Id="rId9" Type="http://schemas.openxmlformats.org/officeDocument/2006/relationships/image" Target="../media/image13.png"/><Relationship Id="rId14" Type="http://schemas.microsoft.com/office/2007/relationships/hdphoto" Target="../media/hdphoto41.wdp"/></Relationships>
</file>

<file path=ppt/slides/_rels/slide22.xml.rels><?xml version="1.0" encoding="UTF-8" standalone="yes"?>
<Relationships xmlns="http://schemas.openxmlformats.org/package/2006/relationships"><Relationship Id="rId8" Type="http://schemas.microsoft.com/office/2007/relationships/hdphoto" Target="../media/hdphoto10.wdp"/><Relationship Id="rId13" Type="http://schemas.openxmlformats.org/officeDocument/2006/relationships/image" Target="../media/image16.png"/><Relationship Id="rId3" Type="http://schemas.openxmlformats.org/officeDocument/2006/relationships/image" Target="../media/image18.png"/><Relationship Id="rId7" Type="http://schemas.openxmlformats.org/officeDocument/2006/relationships/image" Target="../media/image21.png"/><Relationship Id="rId12" Type="http://schemas.microsoft.com/office/2007/relationships/hdphoto" Target="../media/hdphoto12.wdp"/><Relationship Id="rId2" Type="http://schemas.openxmlformats.org/officeDocument/2006/relationships/image" Target="../media/image15.jpg"/><Relationship Id="rId1" Type="http://schemas.openxmlformats.org/officeDocument/2006/relationships/slideLayout" Target="../slideLayouts/slideLayout7.xml"/><Relationship Id="rId6" Type="http://schemas.microsoft.com/office/2007/relationships/hdphoto" Target="../media/hdphoto17.wdp"/><Relationship Id="rId11" Type="http://schemas.openxmlformats.org/officeDocument/2006/relationships/image" Target="../media/image23.png"/><Relationship Id="rId5" Type="http://schemas.openxmlformats.org/officeDocument/2006/relationships/image" Target="../media/image38.png"/><Relationship Id="rId10" Type="http://schemas.microsoft.com/office/2007/relationships/hdphoto" Target="../media/hdphoto11.wdp"/><Relationship Id="rId4" Type="http://schemas.microsoft.com/office/2007/relationships/hdphoto" Target="../media/hdphoto7.wdp"/><Relationship Id="rId9" Type="http://schemas.openxmlformats.org/officeDocument/2006/relationships/image" Target="../media/image22.png"/><Relationship Id="rId14" Type="http://schemas.openxmlformats.org/officeDocument/2006/relationships/image" Target="../media/image17.svg"/></Relationships>
</file>

<file path=ppt/slides/_rels/slide23.xml.rels><?xml version="1.0" encoding="UTF-8" standalone="yes"?>
<Relationships xmlns="http://schemas.openxmlformats.org/package/2006/relationships"><Relationship Id="rId8" Type="http://schemas.microsoft.com/office/2007/relationships/hdphoto" Target="../media/hdphoto23.wdp"/><Relationship Id="rId3" Type="http://schemas.openxmlformats.org/officeDocument/2006/relationships/image" Target="../media/image22.png"/><Relationship Id="rId7" Type="http://schemas.openxmlformats.org/officeDocument/2006/relationships/image" Target="../media/image58.png"/><Relationship Id="rId2" Type="http://schemas.openxmlformats.org/officeDocument/2006/relationships/image" Target="../media/image39.jpeg"/><Relationship Id="rId1" Type="http://schemas.openxmlformats.org/officeDocument/2006/relationships/slideLayout" Target="../slideLayouts/slideLayout7.xml"/><Relationship Id="rId6" Type="http://schemas.microsoft.com/office/2007/relationships/hdphoto" Target="../media/hdphoto12.wdp"/><Relationship Id="rId5" Type="http://schemas.openxmlformats.org/officeDocument/2006/relationships/image" Target="../media/image23.png"/><Relationship Id="rId4" Type="http://schemas.microsoft.com/office/2007/relationships/hdphoto" Target="../media/hdphoto11.wdp"/></Relationships>
</file>

<file path=ppt/slides/_rels/slide24.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png"/><Relationship Id="rId3" Type="http://schemas.openxmlformats.org/officeDocument/2006/relationships/image" Target="../media/image44.svg"/><Relationship Id="rId7" Type="http://schemas.openxmlformats.org/officeDocument/2006/relationships/image" Target="../media/image48.png"/><Relationship Id="rId12" Type="http://schemas.openxmlformats.org/officeDocument/2006/relationships/image" Target="../media/image53.png"/><Relationship Id="rId2" Type="http://schemas.openxmlformats.org/officeDocument/2006/relationships/image" Target="../media/image43.png"/><Relationship Id="rId16"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47.svg"/><Relationship Id="rId11" Type="http://schemas.openxmlformats.org/officeDocument/2006/relationships/image" Target="../media/image52.svg"/><Relationship Id="rId5" Type="http://schemas.openxmlformats.org/officeDocument/2006/relationships/image" Target="../media/image46.png"/><Relationship Id="rId15" Type="http://schemas.openxmlformats.org/officeDocument/2006/relationships/image" Target="../media/image55.png"/><Relationship Id="rId10" Type="http://schemas.openxmlformats.org/officeDocument/2006/relationships/image" Target="../media/image51.png"/><Relationship Id="rId4" Type="http://schemas.openxmlformats.org/officeDocument/2006/relationships/image" Target="../media/image45.jpeg"/><Relationship Id="rId9" Type="http://schemas.openxmlformats.org/officeDocument/2006/relationships/image" Target="../media/image50.svg"/><Relationship Id="rId14" Type="http://schemas.microsoft.com/office/2007/relationships/hdphoto" Target="../media/hdphoto21.wdp"/></Relationships>
</file>

<file path=ppt/slides/_rels/slide2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4.jpeg"/><Relationship Id="rId1" Type="http://schemas.openxmlformats.org/officeDocument/2006/relationships/slideLayout" Target="../slideLayouts/slideLayout7.xml"/><Relationship Id="rId5" Type="http://schemas.openxmlformats.org/officeDocument/2006/relationships/image" Target="../media/image60.png"/><Relationship Id="rId4" Type="http://schemas.microsoft.com/office/2007/relationships/hdphoto" Target="../media/hdphoto24.wdp"/></Relationships>
</file>

<file path=ppt/slides/_rels/slide26.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17.svg"/><Relationship Id="rId2" Type="http://schemas.openxmlformats.org/officeDocument/2006/relationships/image" Target="../media/image15.jpg"/><Relationship Id="rId1" Type="http://schemas.openxmlformats.org/officeDocument/2006/relationships/slideLayout" Target="../slideLayouts/slideLayout7.xml"/><Relationship Id="rId6" Type="http://schemas.microsoft.com/office/2007/relationships/hdphoto" Target="../media/hdphoto17.wdp"/><Relationship Id="rId11" Type="http://schemas.openxmlformats.org/officeDocument/2006/relationships/image" Target="../media/image16.png"/><Relationship Id="rId5" Type="http://schemas.openxmlformats.org/officeDocument/2006/relationships/image" Target="../media/image38.png"/><Relationship Id="rId10" Type="http://schemas.microsoft.com/office/2007/relationships/hdphoto" Target="../media/hdphoto12.wdp"/><Relationship Id="rId4" Type="http://schemas.microsoft.com/office/2007/relationships/hdphoto" Target="../media/hdphoto7.wdp"/><Relationship Id="rId9" Type="http://schemas.openxmlformats.org/officeDocument/2006/relationships/image" Target="../media/image23.png"/></Relationships>
</file>

<file path=ppt/slides/_rels/slide27.xml.rels><?xml version="1.0" encoding="UTF-8" standalone="yes"?>
<Relationships xmlns="http://schemas.openxmlformats.org/package/2006/relationships"><Relationship Id="rId8" Type="http://schemas.microsoft.com/office/2007/relationships/hdphoto" Target="../media/hdphoto20.wdp"/><Relationship Id="rId3" Type="http://schemas.openxmlformats.org/officeDocument/2006/relationships/image" Target="../media/image40.png"/><Relationship Id="rId7" Type="http://schemas.openxmlformats.org/officeDocument/2006/relationships/image" Target="../media/image42.png"/><Relationship Id="rId2" Type="http://schemas.openxmlformats.org/officeDocument/2006/relationships/image" Target="../media/image39.jpeg"/><Relationship Id="rId1" Type="http://schemas.openxmlformats.org/officeDocument/2006/relationships/slideLayout" Target="../slideLayouts/slideLayout7.xml"/><Relationship Id="rId6" Type="http://schemas.microsoft.com/office/2007/relationships/hdphoto" Target="../media/hdphoto19.wdp"/><Relationship Id="rId5" Type="http://schemas.openxmlformats.org/officeDocument/2006/relationships/image" Target="../media/image41.png"/><Relationship Id="rId10" Type="http://schemas.microsoft.com/office/2007/relationships/hdphoto" Target="../media/hdphoto42.wdp"/><Relationship Id="rId4" Type="http://schemas.microsoft.com/office/2007/relationships/hdphoto" Target="../media/hdphoto18.wdp"/><Relationship Id="rId9" Type="http://schemas.openxmlformats.org/officeDocument/2006/relationships/image" Target="../media/image100.png"/></Relationships>
</file>

<file path=ppt/slides/_rels/slide28.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4.jpeg"/><Relationship Id="rId7" Type="http://schemas.microsoft.com/office/2007/relationships/hdphoto" Target="../media/hdphoto6.wdp"/><Relationship Id="rId12" Type="http://schemas.microsoft.com/office/2007/relationships/hdphoto" Target="../media/hdphoto43.wdp"/><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image" Target="../media/image101.png"/><Relationship Id="rId11" Type="http://schemas.openxmlformats.org/officeDocument/2006/relationships/image" Target="../media/image104.png"/><Relationship Id="rId5" Type="http://schemas.microsoft.com/office/2007/relationships/hdphoto" Target="../media/hdphoto41.wdp"/><Relationship Id="rId10" Type="http://schemas.openxmlformats.org/officeDocument/2006/relationships/image" Target="../media/image103.png"/><Relationship Id="rId4" Type="http://schemas.openxmlformats.org/officeDocument/2006/relationships/image" Target="../media/image99.png"/><Relationship Id="rId9" Type="http://schemas.openxmlformats.org/officeDocument/2006/relationships/image" Target="../media/image14.png"/></Relationships>
</file>

<file path=ppt/slides/_rels/slide29.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107.svg"/><Relationship Id="rId2" Type="http://schemas.openxmlformats.org/officeDocument/2006/relationships/slideLayout" Target="../slideLayouts/slideLayout7.xml"/><Relationship Id="rId1" Type="http://schemas.openxmlformats.org/officeDocument/2006/relationships/tags" Target="../tags/tag7.xml"/><Relationship Id="rId6" Type="http://schemas.openxmlformats.org/officeDocument/2006/relationships/image" Target="../media/image106.png"/><Relationship Id="rId5" Type="http://schemas.microsoft.com/office/2007/relationships/hdphoto" Target="../media/hdphoto44.wdp"/><Relationship Id="rId4" Type="http://schemas.openxmlformats.org/officeDocument/2006/relationships/image" Target="../media/image105.png"/></Relationships>
</file>

<file path=ppt/slides/_rels/slide3.xml.rels><?xml version="1.0" encoding="UTF-8" standalone="yes"?>
<Relationships xmlns="http://schemas.openxmlformats.org/package/2006/relationships"><Relationship Id="rId8" Type="http://schemas.microsoft.com/office/2007/relationships/hdphoto" Target="../media/hdphoto8.wdp"/><Relationship Id="rId13" Type="http://schemas.openxmlformats.org/officeDocument/2006/relationships/image" Target="../media/image22.png"/><Relationship Id="rId3" Type="http://schemas.openxmlformats.org/officeDocument/2006/relationships/image" Target="../media/image16.png"/><Relationship Id="rId7" Type="http://schemas.openxmlformats.org/officeDocument/2006/relationships/image" Target="../media/image19.png"/><Relationship Id="rId12" Type="http://schemas.microsoft.com/office/2007/relationships/hdphoto" Target="../media/hdphoto10.wdp"/><Relationship Id="rId2" Type="http://schemas.openxmlformats.org/officeDocument/2006/relationships/image" Target="../media/image15.jpg"/><Relationship Id="rId16" Type="http://schemas.microsoft.com/office/2007/relationships/hdphoto" Target="../media/hdphoto12.wdp"/><Relationship Id="rId1" Type="http://schemas.openxmlformats.org/officeDocument/2006/relationships/slideLayout" Target="../slideLayouts/slideLayout7.xml"/><Relationship Id="rId6" Type="http://schemas.microsoft.com/office/2007/relationships/hdphoto" Target="../media/hdphoto7.wdp"/><Relationship Id="rId11" Type="http://schemas.openxmlformats.org/officeDocument/2006/relationships/image" Target="../media/image21.png"/><Relationship Id="rId5" Type="http://schemas.openxmlformats.org/officeDocument/2006/relationships/image" Target="../media/image18.png"/><Relationship Id="rId15" Type="http://schemas.openxmlformats.org/officeDocument/2006/relationships/image" Target="../media/image23.png"/><Relationship Id="rId10" Type="http://schemas.microsoft.com/office/2007/relationships/hdphoto" Target="../media/hdphoto9.wdp"/><Relationship Id="rId4" Type="http://schemas.openxmlformats.org/officeDocument/2006/relationships/image" Target="../media/image17.svg"/><Relationship Id="rId9" Type="http://schemas.openxmlformats.org/officeDocument/2006/relationships/image" Target="../media/image20.png"/><Relationship Id="rId14" Type="http://schemas.microsoft.com/office/2007/relationships/hdphoto" Target="../media/hdphoto11.wdp"/></Relationships>
</file>

<file path=ppt/slides/_rels/slide30.xml.rels><?xml version="1.0" encoding="UTF-8" standalone="yes"?>
<Relationships xmlns="http://schemas.openxmlformats.org/package/2006/relationships"><Relationship Id="rId8" Type="http://schemas.microsoft.com/office/2007/relationships/hdphoto" Target="../media/hdphoto45.wdp"/><Relationship Id="rId13" Type="http://schemas.microsoft.com/office/2007/relationships/hdphoto" Target="../media/hdphoto46.wdp"/><Relationship Id="rId18" Type="http://schemas.openxmlformats.org/officeDocument/2006/relationships/image" Target="../media/image114.png"/><Relationship Id="rId3" Type="http://schemas.microsoft.com/office/2007/relationships/media" Target="../media/media2.mp3"/><Relationship Id="rId21" Type="http://schemas.microsoft.com/office/2007/relationships/hdphoto" Target="../media/hdphoto49.wdp"/><Relationship Id="rId7" Type="http://schemas.openxmlformats.org/officeDocument/2006/relationships/image" Target="../media/image109.png"/><Relationship Id="rId12" Type="http://schemas.openxmlformats.org/officeDocument/2006/relationships/image" Target="../media/image110.png"/><Relationship Id="rId17" Type="http://schemas.microsoft.com/office/2007/relationships/hdphoto" Target="../media/hdphoto47.wdp"/><Relationship Id="rId2" Type="http://schemas.openxmlformats.org/officeDocument/2006/relationships/audio" Target="../media/media1.wav"/><Relationship Id="rId16" Type="http://schemas.openxmlformats.org/officeDocument/2006/relationships/image" Target="../media/image113.png"/><Relationship Id="rId20" Type="http://schemas.openxmlformats.org/officeDocument/2006/relationships/image" Target="../media/image115.png"/><Relationship Id="rId1" Type="http://schemas.microsoft.com/office/2007/relationships/media" Target="../media/media1.wav"/><Relationship Id="rId6" Type="http://schemas.openxmlformats.org/officeDocument/2006/relationships/image" Target="../media/image108.jpeg"/><Relationship Id="rId11" Type="http://schemas.microsoft.com/office/2007/relationships/hdphoto" Target="../media/hdphoto39.wdp"/><Relationship Id="rId24" Type="http://schemas.microsoft.com/office/2007/relationships/hdphoto" Target="../media/hdphoto14.wdp"/><Relationship Id="rId5" Type="http://schemas.openxmlformats.org/officeDocument/2006/relationships/slideLayout" Target="../slideLayouts/slideLayout7.xml"/><Relationship Id="rId15" Type="http://schemas.openxmlformats.org/officeDocument/2006/relationships/image" Target="../media/image112.svg"/><Relationship Id="rId23" Type="http://schemas.openxmlformats.org/officeDocument/2006/relationships/image" Target="../media/image117.png"/><Relationship Id="rId10" Type="http://schemas.openxmlformats.org/officeDocument/2006/relationships/image" Target="../media/image95.png"/><Relationship Id="rId19" Type="http://schemas.microsoft.com/office/2007/relationships/hdphoto" Target="../media/hdphoto48.wdp"/><Relationship Id="rId4" Type="http://schemas.openxmlformats.org/officeDocument/2006/relationships/audio" Target="../media/media2.mp3"/><Relationship Id="rId9" Type="http://schemas.openxmlformats.org/officeDocument/2006/relationships/slide" Target="slide4.xml"/><Relationship Id="rId14" Type="http://schemas.openxmlformats.org/officeDocument/2006/relationships/image" Target="../media/image111.png"/><Relationship Id="rId22" Type="http://schemas.openxmlformats.org/officeDocument/2006/relationships/image" Target="../media/image116.png"/></Relationships>
</file>

<file path=ppt/slides/_rels/slide31.xml.rels><?xml version="1.0" encoding="UTF-8" standalone="yes"?>
<Relationships xmlns="http://schemas.openxmlformats.org/package/2006/relationships"><Relationship Id="rId8" Type="http://schemas.microsoft.com/office/2007/relationships/hdphoto" Target="../media/hdphoto45.wdp"/><Relationship Id="rId13" Type="http://schemas.openxmlformats.org/officeDocument/2006/relationships/image" Target="../media/image113.png"/><Relationship Id="rId18" Type="http://schemas.microsoft.com/office/2007/relationships/hdphoto" Target="../media/hdphoto49.wdp"/><Relationship Id="rId3" Type="http://schemas.microsoft.com/office/2007/relationships/media" Target="../media/media2.mp3"/><Relationship Id="rId21" Type="http://schemas.microsoft.com/office/2007/relationships/hdphoto" Target="../media/hdphoto15.wdp"/><Relationship Id="rId7" Type="http://schemas.openxmlformats.org/officeDocument/2006/relationships/image" Target="../media/image109.png"/><Relationship Id="rId12" Type="http://schemas.openxmlformats.org/officeDocument/2006/relationships/image" Target="../media/image112.svg"/><Relationship Id="rId17" Type="http://schemas.openxmlformats.org/officeDocument/2006/relationships/image" Target="../media/image115.png"/><Relationship Id="rId2" Type="http://schemas.openxmlformats.org/officeDocument/2006/relationships/audio" Target="../media/media1.wav"/><Relationship Id="rId16" Type="http://schemas.microsoft.com/office/2007/relationships/hdphoto" Target="../media/hdphoto48.wdp"/><Relationship Id="rId20" Type="http://schemas.openxmlformats.org/officeDocument/2006/relationships/image" Target="../media/image31.png"/><Relationship Id="rId1" Type="http://schemas.microsoft.com/office/2007/relationships/media" Target="../media/media1.wav"/><Relationship Id="rId6" Type="http://schemas.openxmlformats.org/officeDocument/2006/relationships/image" Target="../media/image108.jpeg"/><Relationship Id="rId11" Type="http://schemas.openxmlformats.org/officeDocument/2006/relationships/image" Target="../media/image111.png"/><Relationship Id="rId24" Type="http://schemas.microsoft.com/office/2007/relationships/hdphoto" Target="../media/hdphoto39.wdp"/><Relationship Id="rId5" Type="http://schemas.openxmlformats.org/officeDocument/2006/relationships/slideLayout" Target="../slideLayouts/slideLayout7.xml"/><Relationship Id="rId15" Type="http://schemas.openxmlformats.org/officeDocument/2006/relationships/image" Target="../media/image114.png"/><Relationship Id="rId23" Type="http://schemas.openxmlformats.org/officeDocument/2006/relationships/image" Target="../media/image95.png"/><Relationship Id="rId10" Type="http://schemas.microsoft.com/office/2007/relationships/hdphoto" Target="../media/hdphoto46.wdp"/><Relationship Id="rId19" Type="http://schemas.openxmlformats.org/officeDocument/2006/relationships/image" Target="../media/image116.png"/><Relationship Id="rId4" Type="http://schemas.openxmlformats.org/officeDocument/2006/relationships/audio" Target="../media/media2.mp3"/><Relationship Id="rId9" Type="http://schemas.openxmlformats.org/officeDocument/2006/relationships/image" Target="../media/image110.png"/><Relationship Id="rId14" Type="http://schemas.microsoft.com/office/2007/relationships/hdphoto" Target="../media/hdphoto47.wdp"/><Relationship Id="rId22" Type="http://schemas.openxmlformats.org/officeDocument/2006/relationships/slide" Target="slide4.xml"/></Relationships>
</file>

<file path=ppt/slides/_rels/slide32.xml.rels><?xml version="1.0" encoding="UTF-8" standalone="yes"?>
<Relationships xmlns="http://schemas.openxmlformats.org/package/2006/relationships"><Relationship Id="rId8" Type="http://schemas.microsoft.com/office/2007/relationships/hdphoto" Target="../media/hdphoto45.wdp"/><Relationship Id="rId13" Type="http://schemas.openxmlformats.org/officeDocument/2006/relationships/image" Target="../media/image113.png"/><Relationship Id="rId18" Type="http://schemas.microsoft.com/office/2007/relationships/hdphoto" Target="../media/hdphoto49.wdp"/><Relationship Id="rId3" Type="http://schemas.microsoft.com/office/2007/relationships/media" Target="../media/media2.mp3"/><Relationship Id="rId21" Type="http://schemas.microsoft.com/office/2007/relationships/hdphoto" Target="../media/hdphoto15.wdp"/><Relationship Id="rId7" Type="http://schemas.openxmlformats.org/officeDocument/2006/relationships/image" Target="../media/image109.png"/><Relationship Id="rId12" Type="http://schemas.openxmlformats.org/officeDocument/2006/relationships/image" Target="../media/image112.svg"/><Relationship Id="rId17" Type="http://schemas.openxmlformats.org/officeDocument/2006/relationships/image" Target="../media/image115.png"/><Relationship Id="rId2" Type="http://schemas.openxmlformats.org/officeDocument/2006/relationships/audio" Target="../media/media1.wav"/><Relationship Id="rId16" Type="http://schemas.microsoft.com/office/2007/relationships/hdphoto" Target="../media/hdphoto48.wdp"/><Relationship Id="rId20" Type="http://schemas.openxmlformats.org/officeDocument/2006/relationships/image" Target="../media/image32.png"/><Relationship Id="rId1" Type="http://schemas.microsoft.com/office/2007/relationships/media" Target="../media/media1.wav"/><Relationship Id="rId6" Type="http://schemas.openxmlformats.org/officeDocument/2006/relationships/image" Target="../media/image108.jpeg"/><Relationship Id="rId11" Type="http://schemas.openxmlformats.org/officeDocument/2006/relationships/image" Target="../media/image111.png"/><Relationship Id="rId24" Type="http://schemas.microsoft.com/office/2007/relationships/hdphoto" Target="../media/hdphoto39.wdp"/><Relationship Id="rId5" Type="http://schemas.openxmlformats.org/officeDocument/2006/relationships/slideLayout" Target="../slideLayouts/slideLayout7.xml"/><Relationship Id="rId15" Type="http://schemas.openxmlformats.org/officeDocument/2006/relationships/image" Target="../media/image114.png"/><Relationship Id="rId23" Type="http://schemas.openxmlformats.org/officeDocument/2006/relationships/image" Target="../media/image95.png"/><Relationship Id="rId10" Type="http://schemas.microsoft.com/office/2007/relationships/hdphoto" Target="../media/hdphoto46.wdp"/><Relationship Id="rId19" Type="http://schemas.openxmlformats.org/officeDocument/2006/relationships/image" Target="../media/image116.png"/><Relationship Id="rId4" Type="http://schemas.openxmlformats.org/officeDocument/2006/relationships/audio" Target="../media/media2.mp3"/><Relationship Id="rId9" Type="http://schemas.openxmlformats.org/officeDocument/2006/relationships/image" Target="../media/image110.png"/><Relationship Id="rId14" Type="http://schemas.microsoft.com/office/2007/relationships/hdphoto" Target="../media/hdphoto47.wdp"/><Relationship Id="rId22" Type="http://schemas.openxmlformats.org/officeDocument/2006/relationships/slide" Target="slide4.xml"/></Relationships>
</file>

<file path=ppt/slides/_rels/slide33.xml.rels><?xml version="1.0" encoding="UTF-8" standalone="yes"?>
<Relationships xmlns="http://schemas.openxmlformats.org/package/2006/relationships"><Relationship Id="rId8" Type="http://schemas.microsoft.com/office/2007/relationships/hdphoto" Target="../media/hdphoto45.wdp"/><Relationship Id="rId13" Type="http://schemas.openxmlformats.org/officeDocument/2006/relationships/image" Target="../media/image113.png"/><Relationship Id="rId18" Type="http://schemas.microsoft.com/office/2007/relationships/hdphoto" Target="../media/hdphoto49.wdp"/><Relationship Id="rId3" Type="http://schemas.microsoft.com/office/2007/relationships/media" Target="../media/media2.mp3"/><Relationship Id="rId21" Type="http://schemas.openxmlformats.org/officeDocument/2006/relationships/image" Target="../media/image95.png"/><Relationship Id="rId7" Type="http://schemas.openxmlformats.org/officeDocument/2006/relationships/image" Target="../media/image109.png"/><Relationship Id="rId12" Type="http://schemas.openxmlformats.org/officeDocument/2006/relationships/image" Target="../media/image112.svg"/><Relationship Id="rId17" Type="http://schemas.openxmlformats.org/officeDocument/2006/relationships/image" Target="../media/image115.png"/><Relationship Id="rId2" Type="http://schemas.openxmlformats.org/officeDocument/2006/relationships/audio" Target="../media/media1.wav"/><Relationship Id="rId16" Type="http://schemas.microsoft.com/office/2007/relationships/hdphoto" Target="../media/hdphoto48.wdp"/><Relationship Id="rId20" Type="http://schemas.openxmlformats.org/officeDocument/2006/relationships/slide" Target="slide4.xml"/><Relationship Id="rId1" Type="http://schemas.microsoft.com/office/2007/relationships/media" Target="../media/media1.wav"/><Relationship Id="rId6" Type="http://schemas.openxmlformats.org/officeDocument/2006/relationships/image" Target="../media/image108.jpeg"/><Relationship Id="rId11" Type="http://schemas.openxmlformats.org/officeDocument/2006/relationships/image" Target="../media/image111.png"/><Relationship Id="rId24" Type="http://schemas.microsoft.com/office/2007/relationships/hdphoto" Target="../media/hdphoto14.wdp"/><Relationship Id="rId5" Type="http://schemas.openxmlformats.org/officeDocument/2006/relationships/slideLayout" Target="../slideLayouts/slideLayout7.xml"/><Relationship Id="rId15" Type="http://schemas.openxmlformats.org/officeDocument/2006/relationships/image" Target="../media/image114.png"/><Relationship Id="rId23" Type="http://schemas.openxmlformats.org/officeDocument/2006/relationships/image" Target="../media/image33.png"/><Relationship Id="rId10" Type="http://schemas.microsoft.com/office/2007/relationships/hdphoto" Target="../media/hdphoto46.wdp"/><Relationship Id="rId19" Type="http://schemas.openxmlformats.org/officeDocument/2006/relationships/image" Target="../media/image116.png"/><Relationship Id="rId4" Type="http://schemas.openxmlformats.org/officeDocument/2006/relationships/audio" Target="../media/media2.mp3"/><Relationship Id="rId9" Type="http://schemas.openxmlformats.org/officeDocument/2006/relationships/image" Target="../media/image110.png"/><Relationship Id="rId14" Type="http://schemas.microsoft.com/office/2007/relationships/hdphoto" Target="../media/hdphoto47.wdp"/><Relationship Id="rId22" Type="http://schemas.microsoft.com/office/2007/relationships/hdphoto" Target="../media/hdphoto39.wdp"/></Relationships>
</file>

<file path=ppt/slides/_rels/slide4.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19.png"/><Relationship Id="rId18" Type="http://schemas.microsoft.com/office/2007/relationships/hdphoto" Target="../media/hdphoto15.wdp"/><Relationship Id="rId26" Type="http://schemas.openxmlformats.org/officeDocument/2006/relationships/slide" Target="slide32.xml"/><Relationship Id="rId3" Type="http://schemas.openxmlformats.org/officeDocument/2006/relationships/notesSlide" Target="../notesSlides/notesSlide1.xml"/><Relationship Id="rId21" Type="http://schemas.openxmlformats.org/officeDocument/2006/relationships/slide" Target="slide30.xml"/><Relationship Id="rId7" Type="http://schemas.openxmlformats.org/officeDocument/2006/relationships/image" Target="../media/image25.png"/><Relationship Id="rId12" Type="http://schemas.openxmlformats.org/officeDocument/2006/relationships/image" Target="../media/image29.png"/><Relationship Id="rId17" Type="http://schemas.openxmlformats.org/officeDocument/2006/relationships/image" Target="../media/image31.png"/><Relationship Id="rId25" Type="http://schemas.openxmlformats.org/officeDocument/2006/relationships/image" Target="../media/image35.png"/><Relationship Id="rId2" Type="http://schemas.openxmlformats.org/officeDocument/2006/relationships/slideLayout" Target="../slideLayouts/slideLayout7.xml"/><Relationship Id="rId16" Type="http://schemas.microsoft.com/office/2007/relationships/hdphoto" Target="../media/hdphoto14.wdp"/><Relationship Id="rId20" Type="http://schemas.openxmlformats.org/officeDocument/2006/relationships/image" Target="../media/image33.png"/><Relationship Id="rId29" Type="http://schemas.openxmlformats.org/officeDocument/2006/relationships/image" Target="../media/image37.png"/><Relationship Id="rId1" Type="http://schemas.openxmlformats.org/officeDocument/2006/relationships/tags" Target="../tags/tag3.xml"/><Relationship Id="rId6" Type="http://schemas.microsoft.com/office/2007/relationships/hdphoto" Target="../media/hdphoto6.wdp"/><Relationship Id="rId11" Type="http://schemas.microsoft.com/office/2007/relationships/hdphoto" Target="../media/hdphoto13.wdp"/><Relationship Id="rId24" Type="http://schemas.openxmlformats.org/officeDocument/2006/relationships/slide" Target="slide31.xml"/><Relationship Id="rId5" Type="http://schemas.openxmlformats.org/officeDocument/2006/relationships/image" Target="../media/image24.png"/><Relationship Id="rId15" Type="http://schemas.openxmlformats.org/officeDocument/2006/relationships/image" Target="../media/image30.png"/><Relationship Id="rId23" Type="http://schemas.microsoft.com/office/2007/relationships/hdphoto" Target="../media/hdphoto16.wdp"/><Relationship Id="rId28" Type="http://schemas.openxmlformats.org/officeDocument/2006/relationships/slide" Target="slide33.xml"/><Relationship Id="rId10" Type="http://schemas.openxmlformats.org/officeDocument/2006/relationships/image" Target="../media/image28.png"/><Relationship Id="rId19" Type="http://schemas.openxmlformats.org/officeDocument/2006/relationships/image" Target="../media/image32.png"/><Relationship Id="rId4" Type="http://schemas.openxmlformats.org/officeDocument/2006/relationships/image" Target="../media/image4.jpeg"/><Relationship Id="rId9" Type="http://schemas.openxmlformats.org/officeDocument/2006/relationships/image" Target="../media/image27.png"/><Relationship Id="rId14" Type="http://schemas.microsoft.com/office/2007/relationships/hdphoto" Target="../media/hdphoto8.wdp"/><Relationship Id="rId22" Type="http://schemas.openxmlformats.org/officeDocument/2006/relationships/image" Target="../media/image34.png"/><Relationship Id="rId27" Type="http://schemas.openxmlformats.org/officeDocument/2006/relationships/image" Target="../media/image36.png"/></Relationships>
</file>

<file path=ppt/slides/_rels/slide5.xml.rels><?xml version="1.0" encoding="UTF-8" standalone="yes"?>
<Relationships xmlns="http://schemas.openxmlformats.org/package/2006/relationships"><Relationship Id="rId8" Type="http://schemas.microsoft.com/office/2007/relationships/hdphoto" Target="../media/hdphoto9.wdp"/><Relationship Id="rId13" Type="http://schemas.openxmlformats.org/officeDocument/2006/relationships/image" Target="../media/image22.png"/><Relationship Id="rId18" Type="http://schemas.openxmlformats.org/officeDocument/2006/relationships/image" Target="../media/image17.svg"/><Relationship Id="rId3" Type="http://schemas.openxmlformats.org/officeDocument/2006/relationships/image" Target="../media/image18.png"/><Relationship Id="rId7" Type="http://schemas.openxmlformats.org/officeDocument/2006/relationships/image" Target="../media/image20.png"/><Relationship Id="rId12" Type="http://schemas.microsoft.com/office/2007/relationships/hdphoto" Target="../media/hdphoto10.wdp"/><Relationship Id="rId17" Type="http://schemas.openxmlformats.org/officeDocument/2006/relationships/image" Target="../media/image16.png"/><Relationship Id="rId2" Type="http://schemas.openxmlformats.org/officeDocument/2006/relationships/image" Target="../media/image15.jpg"/><Relationship Id="rId16" Type="http://schemas.microsoft.com/office/2007/relationships/hdphoto" Target="../media/hdphoto12.wdp"/><Relationship Id="rId1" Type="http://schemas.openxmlformats.org/officeDocument/2006/relationships/slideLayout" Target="../slideLayouts/slideLayout7.xml"/><Relationship Id="rId6" Type="http://schemas.microsoft.com/office/2007/relationships/hdphoto" Target="../media/hdphoto8.wdp"/><Relationship Id="rId11" Type="http://schemas.openxmlformats.org/officeDocument/2006/relationships/image" Target="../media/image21.png"/><Relationship Id="rId5" Type="http://schemas.openxmlformats.org/officeDocument/2006/relationships/image" Target="../media/image19.png"/><Relationship Id="rId15" Type="http://schemas.openxmlformats.org/officeDocument/2006/relationships/image" Target="../media/image23.png"/><Relationship Id="rId10" Type="http://schemas.microsoft.com/office/2007/relationships/hdphoto" Target="../media/hdphoto17.wdp"/><Relationship Id="rId4" Type="http://schemas.microsoft.com/office/2007/relationships/hdphoto" Target="../media/hdphoto7.wdp"/><Relationship Id="rId9" Type="http://schemas.openxmlformats.org/officeDocument/2006/relationships/image" Target="../media/image38.png"/><Relationship Id="rId14" Type="http://schemas.microsoft.com/office/2007/relationships/hdphoto" Target="../media/hdphoto11.wdp"/></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3.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8" Type="http://schemas.microsoft.com/office/2007/relationships/hdphoto" Target="../media/hdphoto20.wdp"/><Relationship Id="rId3" Type="http://schemas.openxmlformats.org/officeDocument/2006/relationships/image" Target="../media/image40.png"/><Relationship Id="rId7" Type="http://schemas.openxmlformats.org/officeDocument/2006/relationships/image" Target="../media/image42.png"/><Relationship Id="rId2" Type="http://schemas.openxmlformats.org/officeDocument/2006/relationships/image" Target="../media/image39.jpeg"/><Relationship Id="rId1" Type="http://schemas.openxmlformats.org/officeDocument/2006/relationships/slideLayout" Target="../slideLayouts/slideLayout7.xml"/><Relationship Id="rId6" Type="http://schemas.microsoft.com/office/2007/relationships/hdphoto" Target="../media/hdphoto19.wdp"/><Relationship Id="rId5" Type="http://schemas.openxmlformats.org/officeDocument/2006/relationships/image" Target="../media/image41.png"/><Relationship Id="rId4" Type="http://schemas.microsoft.com/office/2007/relationships/hdphoto" Target="../media/hdphoto18.wdp"/></Relationships>
</file>

<file path=ppt/slides/_rels/slide8.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png"/><Relationship Id="rId3" Type="http://schemas.openxmlformats.org/officeDocument/2006/relationships/image" Target="../media/image44.svg"/><Relationship Id="rId7" Type="http://schemas.openxmlformats.org/officeDocument/2006/relationships/image" Target="../media/image48.png"/><Relationship Id="rId12" Type="http://schemas.openxmlformats.org/officeDocument/2006/relationships/image" Target="../media/image53.png"/><Relationship Id="rId2" Type="http://schemas.openxmlformats.org/officeDocument/2006/relationships/image" Target="../media/image43.png"/><Relationship Id="rId16"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47.svg"/><Relationship Id="rId11" Type="http://schemas.openxmlformats.org/officeDocument/2006/relationships/image" Target="../media/image52.svg"/><Relationship Id="rId5" Type="http://schemas.openxmlformats.org/officeDocument/2006/relationships/image" Target="../media/image46.png"/><Relationship Id="rId15" Type="http://schemas.openxmlformats.org/officeDocument/2006/relationships/image" Target="../media/image55.png"/><Relationship Id="rId10" Type="http://schemas.openxmlformats.org/officeDocument/2006/relationships/image" Target="../media/image51.png"/><Relationship Id="rId4" Type="http://schemas.openxmlformats.org/officeDocument/2006/relationships/image" Target="../media/image45.jpeg"/><Relationship Id="rId9" Type="http://schemas.openxmlformats.org/officeDocument/2006/relationships/image" Target="../media/image50.svg"/><Relationship Id="rId14" Type="http://schemas.microsoft.com/office/2007/relationships/hdphoto" Target="../media/hdphoto21.wdp"/></Relationships>
</file>

<file path=ppt/slides/_rels/slide9.xml.rels><?xml version="1.0" encoding="UTF-8" standalone="yes"?>
<Relationships xmlns="http://schemas.openxmlformats.org/package/2006/relationships"><Relationship Id="rId8" Type="http://schemas.microsoft.com/office/2007/relationships/hdphoto" Target="../media/hdphoto24.wdp"/><Relationship Id="rId3" Type="http://schemas.openxmlformats.org/officeDocument/2006/relationships/image" Target="../media/image57.png"/><Relationship Id="rId7" Type="http://schemas.openxmlformats.org/officeDocument/2006/relationships/image" Target="../media/image59.png"/><Relationship Id="rId12" Type="http://schemas.openxmlformats.org/officeDocument/2006/relationships/image" Target="../media/image63.png"/><Relationship Id="rId2" Type="http://schemas.openxmlformats.org/officeDocument/2006/relationships/image" Target="../media/image45.jpeg"/><Relationship Id="rId1" Type="http://schemas.openxmlformats.org/officeDocument/2006/relationships/slideLayout" Target="../slideLayouts/slideLayout7.xml"/><Relationship Id="rId6" Type="http://schemas.microsoft.com/office/2007/relationships/hdphoto" Target="../media/hdphoto23.wdp"/><Relationship Id="rId11" Type="http://schemas.openxmlformats.org/officeDocument/2006/relationships/image" Target="../media/image62.png"/><Relationship Id="rId5" Type="http://schemas.openxmlformats.org/officeDocument/2006/relationships/image" Target="../media/image58.png"/><Relationship Id="rId10" Type="http://schemas.openxmlformats.org/officeDocument/2006/relationships/image" Target="../media/image61.png"/><Relationship Id="rId4" Type="http://schemas.microsoft.com/office/2007/relationships/hdphoto" Target="../media/hdphoto22.wdp"/><Relationship Id="rId9" Type="http://schemas.openxmlformats.org/officeDocument/2006/relationships/image" Target="../media/image6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04" name="Picture 12" descr="Đọc đọc Làm Cho Cuộc Sống Thú Vị Hơn đọc Thay đổi Cuộc Sống đọc Ảnh Nền,  Tài Liệu Lớp, đọc Làm Cho Cuộc Sống Thú Vị Hơn, Đọc Hình nền Vector">
            <a:extLst>
              <a:ext uri="{FF2B5EF4-FFF2-40B4-BE49-F238E27FC236}">
                <a16:creationId xmlns:a16="http://schemas.microsoft.com/office/drawing/2014/main" id="{FB862151-679B-49E2-BCF9-F272F7F1E4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178 Girl Scouts Uniform Illustrations &amp;amp; Clip Art - iStock">
            <a:extLst>
              <a:ext uri="{FF2B5EF4-FFF2-40B4-BE49-F238E27FC236}">
                <a16:creationId xmlns:a16="http://schemas.microsoft.com/office/drawing/2014/main" id="{E25B2249-4CBD-4965-94A7-CB19C96F1ACD}"/>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32680" b="81373" l="14706" r="80229">
                        <a14:foregroundMark x1="14869" y1="39542" x2="18301" y2="39542"/>
                        <a14:foregroundMark x1="30065" y1="81046" x2="31863" y2="76797"/>
                        <a14:foregroundMark x1="42157" y1="76634" x2="42157" y2="76634"/>
                        <a14:foregroundMark x1="41830" y1="77451" x2="44935" y2="80719"/>
                        <a14:foregroundMark x1="58333" y1="81373" x2="61111" y2="77451"/>
                        <a14:foregroundMark x1="70915" y1="76797" x2="73529" y2="81373"/>
                        <a14:foregroundMark x1="73203" y1="58497" x2="78758" y2="62745"/>
                        <a14:foregroundMark x1="78758" y1="62745" x2="80229" y2="62745"/>
                        <a14:foregroundMark x1="53595" y1="65686" x2="61111" y2="56209"/>
                        <a14:foregroundMark x1="45425" y1="57516" x2="50980" y2="51797"/>
                        <a14:foregroundMark x1="49183" y1="53105" x2="48693" y2="51797"/>
                        <a14:foregroundMark x1="25163" y1="65850" x2="31373" y2="58824"/>
                        <a14:foregroundMark x1="27941" y1="66993" x2="27941" y2="66993"/>
                        <a14:foregroundMark x1="27941" y1="66993" x2="27941" y2="66993"/>
                        <a14:backgroundMark x1="72386" y1="60621" x2="72386" y2="60621"/>
                        <a14:backgroundMark x1="77941" y1="65359" x2="77941" y2="65850"/>
                        <a14:backgroundMark x1="78758" y1="64379" x2="78758" y2="64379"/>
                        <a14:backgroundMark x1="78105" y1="63725" x2="78105" y2="64869"/>
                        <a14:backgroundMark x1="77941" y1="64542" x2="78758" y2="67157"/>
                        <a14:backgroundMark x1="75327" y1="63235" x2="76634" y2="66993"/>
                      </a14:backgroundRemoval>
                    </a14:imgEffect>
                  </a14:imgLayer>
                </a14:imgProps>
              </a:ext>
              <a:ext uri="{28A0092B-C50C-407E-A947-70E740481C1C}">
                <a14:useLocalDpi xmlns:a14="http://schemas.microsoft.com/office/drawing/2010/main" val="0"/>
              </a:ext>
            </a:extLst>
          </a:blip>
          <a:srcRect l="12549" t="26927" r="17124" b="15294"/>
          <a:stretch/>
        </p:blipFill>
        <p:spPr bwMode="auto">
          <a:xfrm>
            <a:off x="3131820" y="3200400"/>
            <a:ext cx="4099560" cy="336804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F058B779-CF81-4101-9369-15B1A8CE976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93036" y="639858"/>
            <a:ext cx="8205927" cy="2560542"/>
          </a:xfrm>
          <a:prstGeom prst="rect">
            <a:avLst/>
          </a:prstGeom>
        </p:spPr>
      </p:pic>
    </p:spTree>
    <p:extLst>
      <p:ext uri="{BB962C8B-B14F-4D97-AF65-F5344CB8AC3E}">
        <p14:creationId xmlns:p14="http://schemas.microsoft.com/office/powerpoint/2010/main" val="231124034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artoon meadow landscape. Summer green fields view, spring lawn hill a By  WinWin_artlab | TheHungryJPEG.com">
            <a:extLst>
              <a:ext uri="{FF2B5EF4-FFF2-40B4-BE49-F238E27FC236}">
                <a16:creationId xmlns:a16="http://schemas.microsoft.com/office/drawing/2014/main" id="{37E8557B-6943-4445-9C41-F985809E673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300" b="843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563288EE-B693-4D6E-A9CC-513CEF9A1EC7}"/>
              </a:ext>
            </a:extLst>
          </p:cNvPr>
          <p:cNvSpPr/>
          <p:nvPr/>
        </p:nvSpPr>
        <p:spPr>
          <a:xfrm>
            <a:off x="320040" y="274320"/>
            <a:ext cx="11521439" cy="637032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Rectangle 3">
            <a:extLst>
              <a:ext uri="{FF2B5EF4-FFF2-40B4-BE49-F238E27FC236}">
                <a16:creationId xmlns:a16="http://schemas.microsoft.com/office/drawing/2014/main" id="{EC5FCDFF-B199-44B7-BE0B-F5A0767CBD4B}"/>
              </a:ext>
            </a:extLst>
          </p:cNvPr>
          <p:cNvSpPr/>
          <p:nvPr/>
        </p:nvSpPr>
        <p:spPr>
          <a:xfrm>
            <a:off x="2886982" y="520511"/>
            <a:ext cx="8687376" cy="5816977"/>
          </a:xfrm>
          <a:prstGeom prst="rect">
            <a:avLst/>
          </a:prstGeom>
        </p:spPr>
        <p:txBody>
          <a:bodyPr wrap="square">
            <a:spAutoFit/>
          </a:bodyPr>
          <a:lstStyle/>
          <a:p>
            <a:pPr algn="ctr"/>
            <a:r>
              <a:rPr lang="vi-VN" sz="3200" b="1" dirty="0">
                <a:solidFill>
                  <a:srgbClr val="000000"/>
                </a:solidFill>
                <a:latin typeface="Pattaya" panose="00000500000000000000" pitchFamily="2" charset="-34"/>
                <a:cs typeface="Pattaya" panose="00000500000000000000" pitchFamily="2" charset="-34"/>
              </a:rPr>
              <a:t>Nhà tài trợ đặc biệt của Cách mạng</a:t>
            </a:r>
          </a:p>
          <a:p>
            <a:pPr algn="ctr"/>
            <a:endParaRPr lang="vi-VN" sz="3200" dirty="0">
              <a:solidFill>
                <a:srgbClr val="003399"/>
              </a:solidFill>
              <a:latin typeface="Pattaya" panose="00000500000000000000" pitchFamily="2" charset="-34"/>
              <a:cs typeface="Pattaya" panose="00000500000000000000" pitchFamily="2" charset="-34"/>
            </a:endParaRPr>
          </a:p>
          <a:p>
            <a:pPr algn="just"/>
            <a:r>
              <a:rPr lang="vi-VN" sz="2800" dirty="0">
                <a:solidFill>
                  <a:srgbClr val="000000"/>
                </a:solidFill>
                <a:latin typeface="Calibri" panose="020F0502020204030204" pitchFamily="34" charset="0"/>
                <a:cs typeface="Calibri" panose="020F0502020204030204" pitchFamily="34" charset="0"/>
              </a:rPr>
              <a:t>      Ông Đỗ Đình Thiện là một nhà tư sản lớn ở Hà Nội, chủ của nhiều đồn điền, nhà máy và tiệm buôn nổi tiếng, trong đó có đồn điền Chi Nê, ở huyện Lạc Thủy, tỉnh Hòa Bình.</a:t>
            </a:r>
            <a:endParaRPr lang="vi-VN" sz="2800" dirty="0">
              <a:solidFill>
                <a:srgbClr val="003399"/>
              </a:solidFill>
              <a:latin typeface="Calibri" panose="020F0502020204030204" pitchFamily="34" charset="0"/>
              <a:cs typeface="Calibri" panose="020F0502020204030204" pitchFamily="34" charset="0"/>
            </a:endParaRPr>
          </a:p>
          <a:p>
            <a:pPr algn="just"/>
            <a:r>
              <a:rPr lang="vi-VN" sz="2800" dirty="0">
                <a:solidFill>
                  <a:srgbClr val="000000"/>
                </a:solidFill>
                <a:latin typeface="Calibri" panose="020F0502020204030204" pitchFamily="34" charset="0"/>
                <a:cs typeface="Calibri" panose="020F0502020204030204" pitchFamily="34" charset="0"/>
              </a:rPr>
              <a:t>      Với lòng nhiệt thành yêu nước, ngay từ trước Cách mạng, ông Thiện đã có những trợ giúp to lớn về tài chính cho tổ chức. Năm 1943, thông qua đồng chí Nguyễn Lương Bằng, ông gửi ủng hộ quỹ Đảng 3 vạn đồng Đông Dương. Số tiền này làm người giữ “tay hòm chìa khóa” của Đảng không khỏi xúc động và sửng sốt, bởi lúc bấy giờ, ngân quỹ của Đảng chỉ còn… 24 đồng.</a:t>
            </a:r>
            <a:endParaRPr lang="vi-VN" sz="2800" dirty="0">
              <a:solidFill>
                <a:srgbClr val="003399"/>
              </a:solidFill>
              <a:latin typeface="Calibri" panose="020F0502020204030204" pitchFamily="34" charset="0"/>
              <a:cs typeface="Calibri" panose="020F0502020204030204" pitchFamily="34" charset="0"/>
            </a:endParaRPr>
          </a:p>
          <a:p>
            <a:pPr algn="just"/>
            <a:r>
              <a:rPr lang="vi-VN" sz="2800" dirty="0">
                <a:solidFill>
                  <a:srgbClr val="000000"/>
                </a:solidFill>
                <a:latin typeface="Calibri" panose="020F0502020204030204" pitchFamily="34" charset="0"/>
                <a:cs typeface="Calibri" panose="020F0502020204030204" pitchFamily="34" charset="0"/>
              </a:rPr>
              <a:t>      </a:t>
            </a:r>
            <a:endParaRPr lang="vi-VN" sz="2800" dirty="0">
              <a:solidFill>
                <a:srgbClr val="003399"/>
              </a:solidFill>
              <a:latin typeface="Calibri" panose="020F0502020204030204" pitchFamily="34" charset="0"/>
              <a:cs typeface="Calibri" panose="020F0502020204030204" pitchFamily="34" charset="0"/>
            </a:endParaRPr>
          </a:p>
        </p:txBody>
      </p:sp>
      <p:pic>
        <p:nvPicPr>
          <p:cNvPr id="6" name="Picture 10" descr="Premium Vector | Cartoon number collection with colorful style">
            <a:extLst>
              <a:ext uri="{FF2B5EF4-FFF2-40B4-BE49-F238E27FC236}">
                <a16:creationId xmlns:a16="http://schemas.microsoft.com/office/drawing/2014/main" id="{089A7D43-C8EF-46A9-A013-93EEECDBD10D}"/>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6712" b="46301" l="3807" r="19747"/>
                    </a14:imgEffect>
                  </a14:imgLayer>
                </a14:imgProps>
              </a:ext>
              <a:ext uri="{28A0092B-C50C-407E-A947-70E740481C1C}">
                <a14:useLocalDpi xmlns:a14="http://schemas.microsoft.com/office/drawing/2010/main" val="0"/>
              </a:ext>
            </a:extLst>
          </a:blip>
          <a:srcRect l="1815" t="13013" r="78261" b="50000"/>
          <a:stretch/>
        </p:blipFill>
        <p:spPr bwMode="auto">
          <a:xfrm>
            <a:off x="3007496" y="1413534"/>
            <a:ext cx="370701" cy="68816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2" descr="Premium Vector | Cartoon number collection with colorful style">
            <a:extLst>
              <a:ext uri="{FF2B5EF4-FFF2-40B4-BE49-F238E27FC236}">
                <a16:creationId xmlns:a16="http://schemas.microsoft.com/office/drawing/2014/main" id="{E70251A8-C4EA-43D1-A91D-8842F4957995}"/>
              </a:ext>
            </a:extLst>
          </p:cNvPr>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18238" b="46471" l="21061" r="39374"/>
                    </a14:imgEffect>
                  </a14:imgLayer>
                </a14:imgProps>
              </a:ext>
              <a:ext uri="{28A0092B-C50C-407E-A947-70E740481C1C}">
                <a14:useLocalDpi xmlns:a14="http://schemas.microsoft.com/office/drawing/2010/main" val="0"/>
              </a:ext>
            </a:extLst>
          </a:blip>
          <a:srcRect l="18772" t="14709" r="58337" b="50000"/>
          <a:stretch/>
        </p:blipFill>
        <p:spPr bwMode="auto">
          <a:xfrm>
            <a:off x="3012881" y="2785134"/>
            <a:ext cx="380556" cy="58669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E0650C9E-CD4B-465E-8B2C-9B22229F118A}"/>
              </a:ext>
            </a:extLst>
          </p:cNvPr>
          <p:cNvSpPr/>
          <p:nvPr/>
        </p:nvSpPr>
        <p:spPr>
          <a:xfrm>
            <a:off x="6760400" y="6060459"/>
            <a:ext cx="1701107" cy="523220"/>
          </a:xfrm>
          <a:prstGeom prst="rect">
            <a:avLst/>
          </a:prstGeom>
        </p:spPr>
        <p:txBody>
          <a:bodyPr wrap="none">
            <a:spAutoFit/>
          </a:bodyPr>
          <a:lstStyle/>
          <a:p>
            <a:pPr algn="ctr"/>
            <a:r>
              <a:rPr lang="vi-VN" sz="2800" b="1">
                <a:solidFill>
                  <a:srgbClr val="000000"/>
                </a:solidFill>
                <a:latin typeface="Pattaya" panose="00000500000000000000" pitchFamily="2" charset="-34"/>
                <a:cs typeface="Pattaya" panose="00000500000000000000" pitchFamily="2" charset="-34"/>
              </a:rPr>
              <a:t>Từ khó đọc</a:t>
            </a:r>
            <a:endParaRPr lang="vi-VN" sz="2800" dirty="0">
              <a:solidFill>
                <a:srgbClr val="003399"/>
              </a:solidFill>
              <a:latin typeface="Pattaya" panose="00000500000000000000" pitchFamily="2" charset="-34"/>
              <a:cs typeface="Pattaya" panose="00000500000000000000" pitchFamily="2" charset="-34"/>
            </a:endParaRPr>
          </a:p>
        </p:txBody>
      </p:sp>
      <p:sp>
        <p:nvSpPr>
          <p:cNvPr id="9" name="Rectangle 8">
            <a:extLst>
              <a:ext uri="{FF2B5EF4-FFF2-40B4-BE49-F238E27FC236}">
                <a16:creationId xmlns:a16="http://schemas.microsoft.com/office/drawing/2014/main" id="{67EAEEF8-C1C3-4D33-A6B7-7C1E5E91B340}"/>
              </a:ext>
            </a:extLst>
          </p:cNvPr>
          <p:cNvSpPr/>
          <p:nvPr/>
        </p:nvSpPr>
        <p:spPr>
          <a:xfrm>
            <a:off x="5891720" y="6122624"/>
            <a:ext cx="868680" cy="342752"/>
          </a:xfrm>
          <a:prstGeom prst="rect">
            <a:avLst/>
          </a:prstGeom>
          <a:solidFill>
            <a:srgbClr val="66FF33">
              <a:alpha val="49804"/>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0EF97E2-1251-4DA1-9E80-1B70ACDDAF16}"/>
              </a:ext>
            </a:extLst>
          </p:cNvPr>
          <p:cNvSpPr/>
          <p:nvPr/>
        </p:nvSpPr>
        <p:spPr>
          <a:xfrm>
            <a:off x="7885638" y="1583368"/>
            <a:ext cx="989127" cy="348494"/>
          </a:xfrm>
          <a:prstGeom prst="rect">
            <a:avLst/>
          </a:prstGeom>
          <a:solidFill>
            <a:srgbClr val="66FF33">
              <a:alpha val="49804"/>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134FE32-490F-4BB7-B176-B54F0D159A9F}"/>
              </a:ext>
            </a:extLst>
          </p:cNvPr>
          <p:cNvSpPr/>
          <p:nvPr/>
        </p:nvSpPr>
        <p:spPr>
          <a:xfrm>
            <a:off x="4482030" y="1931863"/>
            <a:ext cx="1354889" cy="425310"/>
          </a:xfrm>
          <a:prstGeom prst="rect">
            <a:avLst/>
          </a:prstGeom>
          <a:solidFill>
            <a:srgbClr val="66FF33">
              <a:alpha val="49804"/>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4CB5B3E-D870-4E99-8B66-CF16E027C058}"/>
              </a:ext>
            </a:extLst>
          </p:cNvPr>
          <p:cNvSpPr/>
          <p:nvPr/>
        </p:nvSpPr>
        <p:spPr>
          <a:xfrm>
            <a:off x="7610954" y="5002338"/>
            <a:ext cx="1294291" cy="348494"/>
          </a:xfrm>
          <a:prstGeom prst="rect">
            <a:avLst/>
          </a:prstGeom>
          <a:solidFill>
            <a:srgbClr val="66FF33">
              <a:alpha val="49804"/>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11A5B0E3-0715-40B8-A0F9-264761AB2BE2}"/>
              </a:ext>
            </a:extLst>
          </p:cNvPr>
          <p:cNvSpPr/>
          <p:nvPr/>
        </p:nvSpPr>
        <p:spPr>
          <a:xfrm>
            <a:off x="2992559" y="5444466"/>
            <a:ext cx="1320361" cy="346733"/>
          </a:xfrm>
          <a:prstGeom prst="rect">
            <a:avLst/>
          </a:prstGeom>
          <a:solidFill>
            <a:srgbClr val="66FF33">
              <a:alpha val="49804"/>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5125" name="Picture 5" descr="Trả lời câu hỏi bài Người tài trợ đặc biệt của Cách mạng | Hướng dẫn chi  tiết từng câu hỏi bài Người tài trợ đặc biệt của Cách mạng">
            <a:extLst>
              <a:ext uri="{FF2B5EF4-FFF2-40B4-BE49-F238E27FC236}">
                <a16:creationId xmlns:a16="http://schemas.microsoft.com/office/drawing/2014/main" id="{D230A77A-B855-47BE-8827-0FE63EE80C5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0521" y="1583368"/>
            <a:ext cx="2571750" cy="3905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56627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4" grpId="0" animBg="1"/>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artoon meadow landscape. Summer green fields view, spring lawn hill a By  WinWin_artlab | TheHungryJPEG.com">
            <a:extLst>
              <a:ext uri="{FF2B5EF4-FFF2-40B4-BE49-F238E27FC236}">
                <a16:creationId xmlns:a16="http://schemas.microsoft.com/office/drawing/2014/main" id="{37E8557B-6943-4445-9C41-F985809E673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300" b="843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563288EE-B693-4D6E-A9CC-513CEF9A1EC7}"/>
              </a:ext>
            </a:extLst>
          </p:cNvPr>
          <p:cNvSpPr/>
          <p:nvPr/>
        </p:nvSpPr>
        <p:spPr>
          <a:xfrm>
            <a:off x="556591" y="490330"/>
            <a:ext cx="11078818" cy="612383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Rectangle 3">
            <a:extLst>
              <a:ext uri="{FF2B5EF4-FFF2-40B4-BE49-F238E27FC236}">
                <a16:creationId xmlns:a16="http://schemas.microsoft.com/office/drawing/2014/main" id="{EC5FCDFF-B199-44B7-BE0B-F5A0767CBD4B}"/>
              </a:ext>
            </a:extLst>
          </p:cNvPr>
          <p:cNvSpPr/>
          <p:nvPr/>
        </p:nvSpPr>
        <p:spPr>
          <a:xfrm>
            <a:off x="556591" y="663624"/>
            <a:ext cx="11012796" cy="5693866"/>
          </a:xfrm>
          <a:prstGeom prst="rect">
            <a:avLst/>
          </a:prstGeom>
        </p:spPr>
        <p:txBody>
          <a:bodyPr wrap="square">
            <a:spAutoFit/>
          </a:bodyPr>
          <a:lstStyle/>
          <a:p>
            <a:pPr algn="ctr"/>
            <a:r>
              <a:rPr lang="vi-VN" sz="2800" b="1" dirty="0">
                <a:solidFill>
                  <a:srgbClr val="000000"/>
                </a:solidFill>
                <a:latin typeface="Pattaya" panose="00000500000000000000" pitchFamily="2" charset="-34"/>
                <a:cs typeface="Pattaya" panose="00000500000000000000" pitchFamily="2" charset="-34"/>
              </a:rPr>
              <a:t>Nhà tài trợ đặc biệt của Cách mạng</a:t>
            </a:r>
            <a:endParaRPr lang="vi-VN" sz="2800" dirty="0">
              <a:solidFill>
                <a:srgbClr val="003399"/>
              </a:solidFill>
              <a:latin typeface="Pattaya" panose="00000500000000000000" pitchFamily="2" charset="-34"/>
              <a:cs typeface="Pattaya" panose="00000500000000000000" pitchFamily="2" charset="-34"/>
            </a:endParaRPr>
          </a:p>
          <a:p>
            <a:pPr algn="just"/>
            <a:r>
              <a:rPr lang="vi-VN" sz="2800" dirty="0">
                <a:solidFill>
                  <a:srgbClr val="000000"/>
                </a:solidFill>
                <a:latin typeface="Calibri" panose="020F0502020204030204" pitchFamily="34" charset="0"/>
                <a:cs typeface="Calibri" panose="020F0502020204030204" pitchFamily="34" charset="0"/>
              </a:rPr>
              <a:t>      Khi Cách mạng thành công, sự tài trợ của ông Thiện đối với Cách mạng còn lớn hơn nhiều. Trong Tuần lễ Vàng, ông đã ủng hộ Chính phủ tới 64 lạng vàng. Với Quỹ Độc lập Trung ương, ông cũng đóng góp tới 10 vạn đồng Đông Dương và được Chính phủ tín nhiệm giao phụ trách Quỹ.       </a:t>
            </a:r>
          </a:p>
          <a:p>
            <a:pPr algn="just"/>
            <a:r>
              <a:rPr lang="vi-VN" sz="2800" dirty="0">
                <a:solidFill>
                  <a:srgbClr val="000000"/>
                </a:solidFill>
                <a:latin typeface="Calibri" panose="020F0502020204030204" pitchFamily="34" charset="0"/>
                <a:cs typeface="Calibri" panose="020F0502020204030204" pitchFamily="34" charset="0"/>
              </a:rPr>
              <a:t>      Trong thời kì kháng chiến chống thực dân Pháp, gia đình ông Thiện ủng hộ cán bộ, bộ đội khu II hàng trăm tấn thóc – là sản phẩm thu hoạch từ đồn điền Chi Nê màu mỡ. Sau hòa bình, ông Thiện đã hiến toàn bộ đồn điền này cho Nhà nước.</a:t>
            </a:r>
            <a:endParaRPr lang="vi-VN" sz="2800" dirty="0">
              <a:solidFill>
                <a:srgbClr val="003399"/>
              </a:solidFill>
              <a:latin typeface="Calibri" panose="020F0502020204030204" pitchFamily="34" charset="0"/>
              <a:cs typeface="Calibri" panose="020F0502020204030204" pitchFamily="34" charset="0"/>
            </a:endParaRPr>
          </a:p>
          <a:p>
            <a:pPr algn="just"/>
            <a:r>
              <a:rPr lang="vi-VN" sz="2800" dirty="0">
                <a:solidFill>
                  <a:srgbClr val="000000"/>
                </a:solidFill>
                <a:latin typeface="Calibri" panose="020F0502020204030204" pitchFamily="34" charset="0"/>
                <a:cs typeface="Calibri" panose="020F0502020204030204" pitchFamily="34" charset="0"/>
              </a:rPr>
              <a:t>      Trong suốt cuộc đời mình, nhà tư sản Đỗ Đình Thiện đã hết lòng ủng hộ Cách mạng mà không hề đòi hỏi sự đền đáp nào. Ông là nhà tư sản yêu nước, nhà tài trợ đặc biệt của Cách mạng.</a:t>
            </a:r>
            <a:endParaRPr lang="vi-VN" sz="2800" dirty="0">
              <a:solidFill>
                <a:srgbClr val="003399"/>
              </a:solidFill>
              <a:latin typeface="Calibri" panose="020F0502020204030204" pitchFamily="34" charset="0"/>
              <a:cs typeface="Calibri" panose="020F0502020204030204" pitchFamily="34" charset="0"/>
            </a:endParaRPr>
          </a:p>
          <a:p>
            <a:pPr algn="r"/>
            <a:r>
              <a:rPr lang="vi-VN" sz="2800" dirty="0">
                <a:solidFill>
                  <a:srgbClr val="000000"/>
                </a:solidFill>
                <a:latin typeface="Calibri" panose="020F0502020204030204" pitchFamily="34" charset="0"/>
                <a:cs typeface="Calibri" panose="020F0502020204030204" pitchFamily="34" charset="0"/>
              </a:rPr>
              <a:t>Theo PHẠM KHẢI</a:t>
            </a:r>
            <a:endParaRPr lang="vi-VN" sz="2800" dirty="0">
              <a:solidFill>
                <a:srgbClr val="003399"/>
              </a:solidFill>
              <a:latin typeface="Calibri" panose="020F0502020204030204" pitchFamily="34" charset="0"/>
              <a:cs typeface="Calibri" panose="020F0502020204030204" pitchFamily="34" charset="0"/>
            </a:endParaRPr>
          </a:p>
        </p:txBody>
      </p:sp>
      <p:pic>
        <p:nvPicPr>
          <p:cNvPr id="5" name="Picture 16" descr="Premium Vector | Cartoon number collection with colorful style">
            <a:extLst>
              <a:ext uri="{FF2B5EF4-FFF2-40B4-BE49-F238E27FC236}">
                <a16:creationId xmlns:a16="http://schemas.microsoft.com/office/drawing/2014/main" id="{F0FD9074-EB0C-4B82-843E-9BED06C7D991}"/>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7390" b="45623" l="57602" r="76594"/>
                    </a14:imgEffect>
                  </a14:imgLayer>
                </a14:imgProps>
              </a:ext>
              <a:ext uri="{28A0092B-C50C-407E-A947-70E740481C1C}">
                <a14:useLocalDpi xmlns:a14="http://schemas.microsoft.com/office/drawing/2010/main" val="0"/>
              </a:ext>
            </a:extLst>
          </a:blip>
          <a:srcRect l="55228" t="13861" r="21032" b="50848"/>
          <a:stretch/>
        </p:blipFill>
        <p:spPr bwMode="auto">
          <a:xfrm>
            <a:off x="622614" y="2722602"/>
            <a:ext cx="449779" cy="66864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8" descr="Premium Vector | Cartoon number collection with colorful style">
            <a:extLst>
              <a:ext uri="{FF2B5EF4-FFF2-40B4-BE49-F238E27FC236}">
                <a16:creationId xmlns:a16="http://schemas.microsoft.com/office/drawing/2014/main" id="{CDABF7DB-8946-4709-9932-7A2E10AA3C2D}"/>
              </a:ext>
            </a:extLst>
          </p:cNvPr>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21006" b="50000" l="78402" r="96746">
                        <a14:foregroundMark x1="81953" y1="21893" x2="93491" y2="21006"/>
                      </a14:backgroundRemoval>
                    </a14:imgEffect>
                  </a14:imgLayer>
                </a14:imgProps>
              </a:ext>
              <a:ext uri="{28A0092B-C50C-407E-A947-70E740481C1C}">
                <a14:useLocalDpi xmlns:a14="http://schemas.microsoft.com/office/drawing/2010/main" val="0"/>
              </a:ext>
            </a:extLst>
          </a:blip>
          <a:srcRect l="76261" t="18524" r="848" b="46185"/>
          <a:stretch/>
        </p:blipFill>
        <p:spPr bwMode="auto">
          <a:xfrm>
            <a:off x="779897" y="4579524"/>
            <a:ext cx="382499" cy="58968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5E665B40-782B-43C8-8446-551E0EF07D01}"/>
              </a:ext>
            </a:extLst>
          </p:cNvPr>
          <p:cNvSpPr/>
          <p:nvPr/>
        </p:nvSpPr>
        <p:spPr>
          <a:xfrm>
            <a:off x="5491879" y="6007564"/>
            <a:ext cx="1701107" cy="523220"/>
          </a:xfrm>
          <a:prstGeom prst="rect">
            <a:avLst/>
          </a:prstGeom>
        </p:spPr>
        <p:txBody>
          <a:bodyPr wrap="none">
            <a:spAutoFit/>
          </a:bodyPr>
          <a:lstStyle/>
          <a:p>
            <a:pPr algn="ctr"/>
            <a:r>
              <a:rPr lang="vi-VN" sz="2800" b="1" dirty="0">
                <a:solidFill>
                  <a:srgbClr val="000000"/>
                </a:solidFill>
                <a:latin typeface="Pattaya" panose="00000500000000000000" pitchFamily="2" charset="-34"/>
                <a:cs typeface="Pattaya" panose="00000500000000000000" pitchFamily="2" charset="-34"/>
              </a:rPr>
              <a:t>Từ khó đọc</a:t>
            </a:r>
            <a:endParaRPr lang="vi-VN" sz="2800" dirty="0">
              <a:solidFill>
                <a:srgbClr val="003399"/>
              </a:solidFill>
              <a:latin typeface="Pattaya" panose="00000500000000000000" pitchFamily="2" charset="-34"/>
              <a:cs typeface="Pattaya" panose="00000500000000000000" pitchFamily="2" charset="-34"/>
            </a:endParaRPr>
          </a:p>
        </p:txBody>
      </p:sp>
      <p:sp>
        <p:nvSpPr>
          <p:cNvPr id="8" name="Rectangle 7">
            <a:extLst>
              <a:ext uri="{FF2B5EF4-FFF2-40B4-BE49-F238E27FC236}">
                <a16:creationId xmlns:a16="http://schemas.microsoft.com/office/drawing/2014/main" id="{3E221774-8D3F-4944-9FE1-A2B6E1CAD90E}"/>
              </a:ext>
            </a:extLst>
          </p:cNvPr>
          <p:cNvSpPr/>
          <p:nvPr/>
        </p:nvSpPr>
        <p:spPr>
          <a:xfrm>
            <a:off x="4623199" y="6051585"/>
            <a:ext cx="868680" cy="362948"/>
          </a:xfrm>
          <a:prstGeom prst="rect">
            <a:avLst/>
          </a:prstGeom>
          <a:solidFill>
            <a:srgbClr val="66FF33">
              <a:alpha val="49804"/>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AE5E4B9-FCBE-4565-9C57-CF325CB66A9F}"/>
              </a:ext>
            </a:extLst>
          </p:cNvPr>
          <p:cNvSpPr/>
          <p:nvPr/>
        </p:nvSpPr>
        <p:spPr>
          <a:xfrm>
            <a:off x="3168525" y="3703320"/>
            <a:ext cx="1281555" cy="387365"/>
          </a:xfrm>
          <a:prstGeom prst="rect">
            <a:avLst/>
          </a:prstGeom>
          <a:solidFill>
            <a:srgbClr val="66FF33">
              <a:alpha val="49804"/>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1A03AE5-04A3-4DF1-97DE-987EAE174539}"/>
              </a:ext>
            </a:extLst>
          </p:cNvPr>
          <p:cNvSpPr/>
          <p:nvPr/>
        </p:nvSpPr>
        <p:spPr>
          <a:xfrm>
            <a:off x="622613" y="2057400"/>
            <a:ext cx="1454674" cy="373476"/>
          </a:xfrm>
          <a:prstGeom prst="rect">
            <a:avLst/>
          </a:prstGeom>
          <a:solidFill>
            <a:srgbClr val="66FF33">
              <a:alpha val="49804"/>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11" name="Picture 14" descr="Premium Vector | Cartoon number collection with colorful style">
            <a:extLst>
              <a:ext uri="{FF2B5EF4-FFF2-40B4-BE49-F238E27FC236}">
                <a16:creationId xmlns:a16="http://schemas.microsoft.com/office/drawing/2014/main" id="{DF2B20E6-BE59-4D11-A95D-94B4775BDDA2}"/>
              </a:ext>
            </a:extLst>
          </p:cNvPr>
          <p:cNvPicPr>
            <a:picLocks noChangeAspect="1" noChangeArrowheads="1"/>
          </p:cNvPicPr>
          <p:nvPr/>
        </p:nvPicPr>
        <p:blipFill rotWithShape="1">
          <a:blip r:embed="rId6">
            <a:extLst>
              <a:ext uri="{BEBA8EAE-BF5A-486C-A8C5-ECC9F3942E4B}">
                <a14:imgProps xmlns:a14="http://schemas.microsoft.com/office/drawing/2010/main">
                  <a14:imgLayer r:embed="rId4">
                    <a14:imgEffect>
                      <a14:backgroundRemoval t="17390" b="45623" l="41535" r="57475"/>
                    </a14:imgEffect>
                  </a14:imgLayer>
                </a14:imgProps>
              </a:ext>
              <a:ext uri="{28A0092B-C50C-407E-A947-70E740481C1C}">
                <a14:useLocalDpi xmlns:a14="http://schemas.microsoft.com/office/drawing/2010/main" val="0"/>
              </a:ext>
            </a:extLst>
          </a:blip>
          <a:srcRect l="39543" t="13861" r="40533" b="50848"/>
          <a:stretch/>
        </p:blipFill>
        <p:spPr bwMode="auto">
          <a:xfrm>
            <a:off x="691114" y="964138"/>
            <a:ext cx="381279" cy="675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25550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artoon meadow landscape. Summer green fields view, spring lawn hill a By  WinWin_artlab | TheHungryJPEG.com">
            <a:extLst>
              <a:ext uri="{FF2B5EF4-FFF2-40B4-BE49-F238E27FC236}">
                <a16:creationId xmlns:a16="http://schemas.microsoft.com/office/drawing/2014/main" id="{37E8557B-6943-4445-9C41-F985809E673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300" b="843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93864830-876B-4EE9-B1B2-E56C9C842265}"/>
              </a:ext>
            </a:extLst>
          </p:cNvPr>
          <p:cNvSpPr/>
          <p:nvPr/>
        </p:nvSpPr>
        <p:spPr>
          <a:xfrm>
            <a:off x="804382" y="379214"/>
            <a:ext cx="2201245" cy="707886"/>
          </a:xfrm>
          <a:prstGeom prst="rect">
            <a:avLst/>
          </a:prstGeom>
        </p:spPr>
        <p:txBody>
          <a:bodyPr wrap="none">
            <a:spAutoFit/>
          </a:bodyPr>
          <a:lstStyle/>
          <a:p>
            <a:pPr algn="ctr"/>
            <a:r>
              <a:rPr lang="vi-VN" sz="4000" b="1" dirty="0">
                <a:solidFill>
                  <a:srgbClr val="000000"/>
                </a:solidFill>
                <a:latin typeface="Pattaya" panose="00000500000000000000" pitchFamily="2" charset="-34"/>
                <a:cs typeface="Pattaya" panose="00000500000000000000" pitchFamily="2" charset="-34"/>
              </a:rPr>
              <a:t>Chú thích:</a:t>
            </a:r>
          </a:p>
        </p:txBody>
      </p:sp>
      <p:sp>
        <p:nvSpPr>
          <p:cNvPr id="10" name="Rectangle: Diagonal Corners Rounded 9">
            <a:extLst>
              <a:ext uri="{FF2B5EF4-FFF2-40B4-BE49-F238E27FC236}">
                <a16:creationId xmlns:a16="http://schemas.microsoft.com/office/drawing/2014/main" id="{78D92630-53DE-4B0C-BFD1-9A9461A8C1E2}"/>
              </a:ext>
            </a:extLst>
          </p:cNvPr>
          <p:cNvSpPr/>
          <p:nvPr/>
        </p:nvSpPr>
        <p:spPr>
          <a:xfrm>
            <a:off x="563880" y="1279386"/>
            <a:ext cx="5394960" cy="5182374"/>
          </a:xfrm>
          <a:prstGeom prst="round2Diag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8" name="Picture 2" descr="Money by Raul Paixão on Dribbble">
            <a:extLst>
              <a:ext uri="{FF2B5EF4-FFF2-40B4-BE49-F238E27FC236}">
                <a16:creationId xmlns:a16="http://schemas.microsoft.com/office/drawing/2014/main" id="{0155813F-2882-438A-9136-AAD096B5BC89}"/>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328711" y="3686532"/>
            <a:ext cx="3353832" cy="2515374"/>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Diagonal Corners Rounded 12">
            <a:extLst>
              <a:ext uri="{FF2B5EF4-FFF2-40B4-BE49-F238E27FC236}">
                <a16:creationId xmlns:a16="http://schemas.microsoft.com/office/drawing/2014/main" id="{A3B14B8D-A281-4CD8-A648-610054483A47}"/>
              </a:ext>
            </a:extLst>
          </p:cNvPr>
          <p:cNvSpPr/>
          <p:nvPr/>
        </p:nvSpPr>
        <p:spPr>
          <a:xfrm flipH="1">
            <a:off x="6233160" y="1279386"/>
            <a:ext cx="5394960" cy="5182374"/>
          </a:xfrm>
          <a:prstGeom prst="round2Diag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98985BE-4AAB-4CBC-BC22-3F351CF79D64}"/>
              </a:ext>
            </a:extLst>
          </p:cNvPr>
          <p:cNvSpPr/>
          <p:nvPr/>
        </p:nvSpPr>
        <p:spPr>
          <a:xfrm>
            <a:off x="2424406" y="1439124"/>
            <a:ext cx="1636987" cy="769441"/>
          </a:xfrm>
          <a:prstGeom prst="rect">
            <a:avLst/>
          </a:prstGeom>
        </p:spPr>
        <p:txBody>
          <a:bodyPr wrap="none">
            <a:spAutoFit/>
          </a:bodyPr>
          <a:lstStyle/>
          <a:p>
            <a:pPr algn="ctr"/>
            <a:r>
              <a:rPr lang="vi-VN" sz="4400" b="1" dirty="0">
                <a:solidFill>
                  <a:srgbClr val="FFC000"/>
                </a:solidFill>
                <a:latin typeface="Pattaya" panose="00000500000000000000" pitchFamily="2" charset="-34"/>
                <a:cs typeface="Pattaya" panose="00000500000000000000" pitchFamily="2" charset="-34"/>
              </a:rPr>
              <a:t>Tài trợ</a:t>
            </a:r>
          </a:p>
        </p:txBody>
      </p:sp>
      <p:sp>
        <p:nvSpPr>
          <p:cNvPr id="15" name="Rectangle 14">
            <a:extLst>
              <a:ext uri="{FF2B5EF4-FFF2-40B4-BE49-F238E27FC236}">
                <a16:creationId xmlns:a16="http://schemas.microsoft.com/office/drawing/2014/main" id="{4742DE59-E295-4A7E-922A-2556A9AF5127}"/>
              </a:ext>
            </a:extLst>
          </p:cNvPr>
          <p:cNvSpPr/>
          <p:nvPr/>
        </p:nvSpPr>
        <p:spPr>
          <a:xfrm>
            <a:off x="1695867" y="2140416"/>
            <a:ext cx="3130986" cy="584775"/>
          </a:xfrm>
          <a:prstGeom prst="rect">
            <a:avLst/>
          </a:prstGeom>
        </p:spPr>
        <p:txBody>
          <a:bodyPr wrap="none">
            <a:spAutoFit/>
          </a:bodyPr>
          <a:lstStyle/>
          <a:p>
            <a:pPr algn="ctr"/>
            <a:r>
              <a:rPr lang="vi-VN" sz="3200" b="1" dirty="0">
                <a:solidFill>
                  <a:srgbClr val="000000"/>
                </a:solidFill>
                <a:latin typeface="Calibri" panose="020F0502020204030204" pitchFamily="34" charset="0"/>
                <a:cs typeface="Calibri" panose="020F0502020204030204" pitchFamily="34" charset="0"/>
              </a:rPr>
              <a:t>Giúp đỡ tiền của</a:t>
            </a:r>
          </a:p>
        </p:txBody>
      </p:sp>
      <p:sp>
        <p:nvSpPr>
          <p:cNvPr id="16" name="Rectangle 15">
            <a:extLst>
              <a:ext uri="{FF2B5EF4-FFF2-40B4-BE49-F238E27FC236}">
                <a16:creationId xmlns:a16="http://schemas.microsoft.com/office/drawing/2014/main" id="{798A0BD9-B462-4131-A6E5-4972605D0E7F}"/>
              </a:ext>
            </a:extLst>
          </p:cNvPr>
          <p:cNvSpPr/>
          <p:nvPr/>
        </p:nvSpPr>
        <p:spPr>
          <a:xfrm>
            <a:off x="7895986" y="1439124"/>
            <a:ext cx="2161169" cy="769441"/>
          </a:xfrm>
          <a:prstGeom prst="rect">
            <a:avLst/>
          </a:prstGeom>
        </p:spPr>
        <p:txBody>
          <a:bodyPr wrap="none">
            <a:spAutoFit/>
          </a:bodyPr>
          <a:lstStyle/>
          <a:p>
            <a:pPr algn="ctr"/>
            <a:r>
              <a:rPr lang="vi-VN" sz="4400" b="1" dirty="0">
                <a:solidFill>
                  <a:srgbClr val="FFC000"/>
                </a:solidFill>
                <a:latin typeface="Pattaya" panose="00000500000000000000" pitchFamily="2" charset="-34"/>
                <a:cs typeface="Pattaya" panose="00000500000000000000" pitchFamily="2" charset="-34"/>
              </a:rPr>
              <a:t>Đồn điền</a:t>
            </a:r>
          </a:p>
        </p:txBody>
      </p:sp>
      <p:sp>
        <p:nvSpPr>
          <p:cNvPr id="17" name="Rectangle 16">
            <a:extLst>
              <a:ext uri="{FF2B5EF4-FFF2-40B4-BE49-F238E27FC236}">
                <a16:creationId xmlns:a16="http://schemas.microsoft.com/office/drawing/2014/main" id="{21554B62-DB8C-4BAE-A638-EA2C4EB6C97E}"/>
              </a:ext>
            </a:extLst>
          </p:cNvPr>
          <p:cNvSpPr/>
          <p:nvPr/>
        </p:nvSpPr>
        <p:spPr>
          <a:xfrm>
            <a:off x="6233160" y="2140416"/>
            <a:ext cx="5394960" cy="2062103"/>
          </a:xfrm>
          <a:prstGeom prst="rect">
            <a:avLst/>
          </a:prstGeom>
        </p:spPr>
        <p:txBody>
          <a:bodyPr wrap="square">
            <a:spAutoFit/>
          </a:bodyPr>
          <a:lstStyle/>
          <a:p>
            <a:pPr algn="just"/>
            <a:r>
              <a:rPr lang="vi-VN" sz="3200" b="1" dirty="0">
                <a:solidFill>
                  <a:srgbClr val="000000"/>
                </a:solidFill>
                <a:latin typeface="Calibri" panose="020F0502020204030204" pitchFamily="34" charset="0"/>
                <a:cs typeface="Calibri" panose="020F0502020204030204" pitchFamily="34" charset="0"/>
              </a:rPr>
              <a:t>Cơ sở sản xuất nông nghiệp lớn trước đây, chủ yếu trồng những loại cây như cao su, cà phê,...</a:t>
            </a:r>
          </a:p>
        </p:txBody>
      </p:sp>
      <p:pic>
        <p:nvPicPr>
          <p:cNvPr id="9220" name="Picture 4" descr="Nơi in tiền đầu tiên của chính phủ Việt Nam | Tạp chí điện tử Thế giới Di  sản">
            <a:extLst>
              <a:ext uri="{FF2B5EF4-FFF2-40B4-BE49-F238E27FC236}">
                <a16:creationId xmlns:a16="http://schemas.microsoft.com/office/drawing/2014/main" id="{72D42B5F-9EEA-4382-933A-6EA46F59F8E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7302"/>
          <a:stretch/>
        </p:blipFill>
        <p:spPr bwMode="auto">
          <a:xfrm>
            <a:off x="7413993" y="4213264"/>
            <a:ext cx="3449296" cy="212953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00707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218"/>
                                        </p:tgtEl>
                                        <p:attrNameLst>
                                          <p:attrName>style.visibility</p:attrName>
                                        </p:attrNameLst>
                                      </p:cBhvr>
                                      <p:to>
                                        <p:strVal val="visible"/>
                                      </p:to>
                                    </p:set>
                                    <p:animEffect transition="in" filter="fade">
                                      <p:cBhvr>
                                        <p:cTn id="12" dur="1000"/>
                                        <p:tgtEl>
                                          <p:spTgt spid="9218"/>
                                        </p:tgtEl>
                                      </p:cBhvr>
                                    </p:animEffect>
                                    <p:anim calcmode="lin" valueType="num">
                                      <p:cBhvr>
                                        <p:cTn id="13" dur="1000" fill="hold"/>
                                        <p:tgtEl>
                                          <p:spTgt spid="9218"/>
                                        </p:tgtEl>
                                        <p:attrNameLst>
                                          <p:attrName>ppt_x</p:attrName>
                                        </p:attrNameLst>
                                      </p:cBhvr>
                                      <p:tavLst>
                                        <p:tav tm="0">
                                          <p:val>
                                            <p:strVal val="#ppt_x"/>
                                          </p:val>
                                        </p:tav>
                                        <p:tav tm="100000">
                                          <p:val>
                                            <p:strVal val="#ppt_x"/>
                                          </p:val>
                                        </p:tav>
                                      </p:tavLst>
                                    </p:anim>
                                    <p:anim calcmode="lin" valueType="num">
                                      <p:cBhvr>
                                        <p:cTn id="14" dur="1000" fill="hold"/>
                                        <p:tgtEl>
                                          <p:spTgt spid="92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9220"/>
                                        </p:tgtEl>
                                        <p:attrNameLst>
                                          <p:attrName>style.visibility</p:attrName>
                                        </p:attrNameLst>
                                      </p:cBhvr>
                                      <p:to>
                                        <p:strVal val="visible"/>
                                      </p:to>
                                    </p:set>
                                    <p:animEffect transition="in" filter="fade">
                                      <p:cBhvr>
                                        <p:cTn id="24" dur="1000"/>
                                        <p:tgtEl>
                                          <p:spTgt spid="9220"/>
                                        </p:tgtEl>
                                      </p:cBhvr>
                                    </p:animEffect>
                                    <p:anim calcmode="lin" valueType="num">
                                      <p:cBhvr>
                                        <p:cTn id="25" dur="1000" fill="hold"/>
                                        <p:tgtEl>
                                          <p:spTgt spid="9220"/>
                                        </p:tgtEl>
                                        <p:attrNameLst>
                                          <p:attrName>ppt_x</p:attrName>
                                        </p:attrNameLst>
                                      </p:cBhvr>
                                      <p:tavLst>
                                        <p:tav tm="0">
                                          <p:val>
                                            <p:strVal val="#ppt_x"/>
                                          </p:val>
                                        </p:tav>
                                        <p:tav tm="100000">
                                          <p:val>
                                            <p:strVal val="#ppt_x"/>
                                          </p:val>
                                        </p:tav>
                                      </p:tavLst>
                                    </p:anim>
                                    <p:anim calcmode="lin" valueType="num">
                                      <p:cBhvr>
                                        <p:cTn id="26" dur="1000" fill="hold"/>
                                        <p:tgtEl>
                                          <p:spTgt spid="92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artoon meadow landscape. Summer green fields view, spring lawn hill a By  WinWin_artlab | TheHungryJPEG.com">
            <a:extLst>
              <a:ext uri="{FF2B5EF4-FFF2-40B4-BE49-F238E27FC236}">
                <a16:creationId xmlns:a16="http://schemas.microsoft.com/office/drawing/2014/main" id="{37E8557B-6943-4445-9C41-F985809E673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300" b="843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93864830-876B-4EE9-B1B2-E56C9C842265}"/>
              </a:ext>
            </a:extLst>
          </p:cNvPr>
          <p:cNvSpPr/>
          <p:nvPr/>
        </p:nvSpPr>
        <p:spPr>
          <a:xfrm>
            <a:off x="804382" y="379214"/>
            <a:ext cx="2201245" cy="707886"/>
          </a:xfrm>
          <a:prstGeom prst="rect">
            <a:avLst/>
          </a:prstGeom>
        </p:spPr>
        <p:txBody>
          <a:bodyPr wrap="none">
            <a:spAutoFit/>
          </a:bodyPr>
          <a:lstStyle/>
          <a:p>
            <a:pPr algn="ctr"/>
            <a:r>
              <a:rPr lang="vi-VN" sz="4000" b="1" dirty="0">
                <a:solidFill>
                  <a:srgbClr val="000000"/>
                </a:solidFill>
                <a:latin typeface="Pattaya" panose="00000500000000000000" pitchFamily="2" charset="-34"/>
                <a:cs typeface="Pattaya" panose="00000500000000000000" pitchFamily="2" charset="-34"/>
              </a:rPr>
              <a:t>Chú thích:</a:t>
            </a:r>
          </a:p>
        </p:txBody>
      </p:sp>
      <p:sp>
        <p:nvSpPr>
          <p:cNvPr id="10" name="Rectangle: Diagonal Corners Rounded 9">
            <a:extLst>
              <a:ext uri="{FF2B5EF4-FFF2-40B4-BE49-F238E27FC236}">
                <a16:creationId xmlns:a16="http://schemas.microsoft.com/office/drawing/2014/main" id="{78D92630-53DE-4B0C-BFD1-9A9461A8C1E2}"/>
              </a:ext>
            </a:extLst>
          </p:cNvPr>
          <p:cNvSpPr/>
          <p:nvPr/>
        </p:nvSpPr>
        <p:spPr>
          <a:xfrm>
            <a:off x="563880" y="1279386"/>
            <a:ext cx="5394960" cy="5182374"/>
          </a:xfrm>
          <a:prstGeom prst="round2Diag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Diagonal Corners Rounded 12">
            <a:extLst>
              <a:ext uri="{FF2B5EF4-FFF2-40B4-BE49-F238E27FC236}">
                <a16:creationId xmlns:a16="http://schemas.microsoft.com/office/drawing/2014/main" id="{A3B14B8D-A281-4CD8-A648-610054483A47}"/>
              </a:ext>
            </a:extLst>
          </p:cNvPr>
          <p:cNvSpPr/>
          <p:nvPr/>
        </p:nvSpPr>
        <p:spPr>
          <a:xfrm flipH="1">
            <a:off x="6233160" y="1279386"/>
            <a:ext cx="5394960" cy="5182374"/>
          </a:xfrm>
          <a:prstGeom prst="round2Diag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98985BE-4AAB-4CBC-BC22-3F351CF79D64}"/>
              </a:ext>
            </a:extLst>
          </p:cNvPr>
          <p:cNvSpPr/>
          <p:nvPr/>
        </p:nvSpPr>
        <p:spPr>
          <a:xfrm>
            <a:off x="2329830" y="1439124"/>
            <a:ext cx="1826142" cy="769441"/>
          </a:xfrm>
          <a:prstGeom prst="rect">
            <a:avLst/>
          </a:prstGeom>
        </p:spPr>
        <p:txBody>
          <a:bodyPr wrap="none">
            <a:spAutoFit/>
          </a:bodyPr>
          <a:lstStyle/>
          <a:p>
            <a:pPr algn="ctr"/>
            <a:r>
              <a:rPr lang="vi-VN" sz="4400" b="1" dirty="0">
                <a:solidFill>
                  <a:srgbClr val="FFC000"/>
                </a:solidFill>
                <a:latin typeface="Pattaya" panose="00000500000000000000" pitchFamily="2" charset="-34"/>
                <a:cs typeface="Pattaya" panose="00000500000000000000" pitchFamily="2" charset="-34"/>
              </a:rPr>
              <a:t>Tổ chức</a:t>
            </a:r>
          </a:p>
        </p:txBody>
      </p:sp>
      <p:sp>
        <p:nvSpPr>
          <p:cNvPr id="15" name="Rectangle 14">
            <a:extLst>
              <a:ext uri="{FF2B5EF4-FFF2-40B4-BE49-F238E27FC236}">
                <a16:creationId xmlns:a16="http://schemas.microsoft.com/office/drawing/2014/main" id="{4742DE59-E295-4A7E-922A-2556A9AF5127}"/>
              </a:ext>
            </a:extLst>
          </p:cNvPr>
          <p:cNvSpPr/>
          <p:nvPr/>
        </p:nvSpPr>
        <p:spPr>
          <a:xfrm>
            <a:off x="684922" y="2140416"/>
            <a:ext cx="5152885" cy="584775"/>
          </a:xfrm>
          <a:prstGeom prst="rect">
            <a:avLst/>
          </a:prstGeom>
        </p:spPr>
        <p:txBody>
          <a:bodyPr wrap="none">
            <a:spAutoFit/>
          </a:bodyPr>
          <a:lstStyle/>
          <a:p>
            <a:pPr algn="ctr"/>
            <a:r>
              <a:rPr lang="vi-VN" sz="3200" b="1" dirty="0">
                <a:solidFill>
                  <a:srgbClr val="000000"/>
                </a:solidFill>
                <a:latin typeface="Calibri" panose="020F0502020204030204" pitchFamily="34" charset="0"/>
                <a:cs typeface="Calibri" panose="020F0502020204030204" pitchFamily="34" charset="0"/>
              </a:rPr>
              <a:t>Ở đây chỉ tổ chức cách mạng.</a:t>
            </a:r>
          </a:p>
        </p:txBody>
      </p:sp>
      <p:sp>
        <p:nvSpPr>
          <p:cNvPr id="16" name="Rectangle 15">
            <a:extLst>
              <a:ext uri="{FF2B5EF4-FFF2-40B4-BE49-F238E27FC236}">
                <a16:creationId xmlns:a16="http://schemas.microsoft.com/office/drawing/2014/main" id="{798A0BD9-B462-4131-A6E5-4972605D0E7F}"/>
              </a:ext>
            </a:extLst>
          </p:cNvPr>
          <p:cNvSpPr/>
          <p:nvPr/>
        </p:nvSpPr>
        <p:spPr>
          <a:xfrm>
            <a:off x="6829188" y="1439124"/>
            <a:ext cx="4294766" cy="769441"/>
          </a:xfrm>
          <a:prstGeom prst="rect">
            <a:avLst/>
          </a:prstGeom>
        </p:spPr>
        <p:txBody>
          <a:bodyPr wrap="none">
            <a:spAutoFit/>
          </a:bodyPr>
          <a:lstStyle/>
          <a:p>
            <a:pPr algn="ctr"/>
            <a:r>
              <a:rPr lang="vi-VN" sz="4400" b="1" dirty="0">
                <a:solidFill>
                  <a:srgbClr val="FFC000"/>
                </a:solidFill>
                <a:latin typeface="Pattaya" panose="00000500000000000000" pitchFamily="2" charset="-34"/>
                <a:cs typeface="Pattaya" panose="00000500000000000000" pitchFamily="2" charset="-34"/>
              </a:rPr>
              <a:t>Đồng Đông Dương</a:t>
            </a:r>
          </a:p>
        </p:txBody>
      </p:sp>
      <p:sp>
        <p:nvSpPr>
          <p:cNvPr id="17" name="Rectangle 16">
            <a:extLst>
              <a:ext uri="{FF2B5EF4-FFF2-40B4-BE49-F238E27FC236}">
                <a16:creationId xmlns:a16="http://schemas.microsoft.com/office/drawing/2014/main" id="{21554B62-DB8C-4BAE-A638-EA2C4EB6C97E}"/>
              </a:ext>
            </a:extLst>
          </p:cNvPr>
          <p:cNvSpPr/>
          <p:nvPr/>
        </p:nvSpPr>
        <p:spPr>
          <a:xfrm>
            <a:off x="6233160" y="2140416"/>
            <a:ext cx="5394960" cy="1569660"/>
          </a:xfrm>
          <a:prstGeom prst="rect">
            <a:avLst/>
          </a:prstGeom>
        </p:spPr>
        <p:txBody>
          <a:bodyPr wrap="square">
            <a:spAutoFit/>
          </a:bodyPr>
          <a:lstStyle/>
          <a:p>
            <a:pPr algn="just"/>
            <a:r>
              <a:rPr lang="vi-VN" sz="3200" b="1" dirty="0">
                <a:solidFill>
                  <a:srgbClr val="000000"/>
                </a:solidFill>
                <a:latin typeface="Calibri" panose="020F0502020204030204" pitchFamily="34" charset="0"/>
                <a:cs typeface="Calibri" panose="020F0502020204030204" pitchFamily="34" charset="0"/>
              </a:rPr>
              <a:t>Đồng tiền của ngân hàng Đông Dương (trước Cách mạng tháng Tám năm 1945).</a:t>
            </a:r>
          </a:p>
        </p:txBody>
      </p:sp>
      <p:pic>
        <p:nvPicPr>
          <p:cNvPr id="15362" name="Picture 2" descr="Hoàn cảnh, quá trình ra đời của Ba tổ chức cộng sản ở Việt Nam">
            <a:extLst>
              <a:ext uri="{FF2B5EF4-FFF2-40B4-BE49-F238E27FC236}">
                <a16:creationId xmlns:a16="http://schemas.microsoft.com/office/drawing/2014/main" id="{1AC68262-6DEB-48D8-82C1-64F9666E54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899751" y="2947957"/>
            <a:ext cx="4686300" cy="329565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5364" name="Picture 4" descr="Tiền Đông Dương giai đoạn năm 1939 đến1945, Mua bán tiền cổ Việt Nam">
            <a:extLst>
              <a:ext uri="{FF2B5EF4-FFF2-40B4-BE49-F238E27FC236}">
                <a16:creationId xmlns:a16="http://schemas.microsoft.com/office/drawing/2014/main" id="{6B849348-B18F-4805-A14A-036DA9B3E1C7}"/>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3867" b="96211" l="10000" r="90000">
                        <a14:foregroundMark x1="12396" y1="3984" x2="78125" y2="24219"/>
                        <a14:foregroundMark x1="18906" y1="26445" x2="57396" y2="19102"/>
                        <a14:foregroundMark x1="44688" y1="26680" x2="75781" y2="26875"/>
                        <a14:foregroundMark x1="80208" y1="28203" x2="76563" y2="13359"/>
                        <a14:foregroundMark x1="76563" y1="13359" x2="69844" y2="7148"/>
                        <a14:foregroundMark x1="69844" y1="7148" x2="69271" y2="6875"/>
                        <a14:foregroundMark x1="16823" y1="69336" x2="68073" y2="88672"/>
                        <a14:foregroundMark x1="70156" y1="70000" x2="70469" y2="77344"/>
                        <a14:foregroundMark x1="70469" y1="77344" x2="56563" y2="85508"/>
                        <a14:foregroundMark x1="56563" y1="85508" x2="19792" y2="88203"/>
                        <a14:foregroundMark x1="17396" y1="91797" x2="55208" y2="91992"/>
                        <a14:foregroundMark x1="55208" y1="91992" x2="65938" y2="88789"/>
                        <a14:foregroundMark x1="65938" y1="88789" x2="76354" y2="69102"/>
                        <a14:foregroundMark x1="79635" y1="67539" x2="80833" y2="92461"/>
                        <a14:foregroundMark x1="79948" y1="96016" x2="23333" y2="96211"/>
                        <a14:foregroundMark x1="82292" y1="4648" x2="48542" y2="4883"/>
                      </a14:backgroundRemoval>
                    </a14:imgEffect>
                    <a14:imgEffect>
                      <a14:sharpenSoften amount="50000"/>
                    </a14:imgEffect>
                  </a14:imgLayer>
                </a14:imgProps>
              </a:ext>
              <a:ext uri="{28A0092B-C50C-407E-A947-70E740481C1C}">
                <a14:useLocalDpi xmlns:a14="http://schemas.microsoft.com/office/drawing/2010/main" val="0"/>
              </a:ext>
            </a:extLst>
          </a:blip>
          <a:srcRect t="31211" b="35556"/>
          <a:stretch/>
        </p:blipFill>
        <p:spPr bwMode="auto">
          <a:xfrm>
            <a:off x="6233160" y="3843333"/>
            <a:ext cx="3284773" cy="145554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Tiền Đông Dương giai đoạn năm 1939 đến1945, Mua bán tiền cổ Việt Nam">
            <a:extLst>
              <a:ext uri="{FF2B5EF4-FFF2-40B4-BE49-F238E27FC236}">
                <a16:creationId xmlns:a16="http://schemas.microsoft.com/office/drawing/2014/main" id="{D33DF115-7047-4207-8D77-45047F538CD4}"/>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3867" b="96211" l="10000" r="90000">
                        <a14:foregroundMark x1="12396" y1="3984" x2="78125" y2="24219"/>
                        <a14:foregroundMark x1="18906" y1="26445" x2="57396" y2="19102"/>
                        <a14:foregroundMark x1="44688" y1="26680" x2="75781" y2="26875"/>
                        <a14:foregroundMark x1="80208" y1="28203" x2="76563" y2="13359"/>
                        <a14:foregroundMark x1="76563" y1="13359" x2="69844" y2="7148"/>
                        <a14:foregroundMark x1="69844" y1="7148" x2="69271" y2="6875"/>
                        <a14:foregroundMark x1="16823" y1="69336" x2="68073" y2="88672"/>
                        <a14:foregroundMark x1="70156" y1="70000" x2="70469" y2="77344"/>
                        <a14:foregroundMark x1="70469" y1="77344" x2="56563" y2="85508"/>
                        <a14:foregroundMark x1="56563" y1="85508" x2="19792" y2="88203"/>
                        <a14:foregroundMark x1="17396" y1="91797" x2="55208" y2="91992"/>
                        <a14:foregroundMark x1="55208" y1="91992" x2="65938" y2="88789"/>
                        <a14:foregroundMark x1="65938" y1="88789" x2="76354" y2="69102"/>
                        <a14:foregroundMark x1="79635" y1="67539" x2="80833" y2="92461"/>
                        <a14:foregroundMark x1="79948" y1="96016" x2="23333" y2="96211"/>
                        <a14:foregroundMark x1="82292" y1="4648" x2="48542" y2="4883"/>
                      </a14:backgroundRemoval>
                    </a14:imgEffect>
                    <a14:imgEffect>
                      <a14:sharpenSoften amount="50000"/>
                    </a14:imgEffect>
                  </a14:imgLayer>
                </a14:imgProps>
              </a:ext>
              <a:ext uri="{28A0092B-C50C-407E-A947-70E740481C1C}">
                <a14:useLocalDpi xmlns:a14="http://schemas.microsoft.com/office/drawing/2010/main" val="0"/>
              </a:ext>
            </a:extLst>
          </a:blip>
          <a:srcRect t="64431"/>
          <a:stretch/>
        </p:blipFill>
        <p:spPr bwMode="auto">
          <a:xfrm>
            <a:off x="8560907" y="4772512"/>
            <a:ext cx="3544587" cy="16810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12430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362"/>
                                        </p:tgtEl>
                                        <p:attrNameLst>
                                          <p:attrName>style.visibility</p:attrName>
                                        </p:attrNameLst>
                                      </p:cBhvr>
                                      <p:to>
                                        <p:strVal val="visible"/>
                                      </p:to>
                                    </p:set>
                                    <p:animEffect transition="in" filter="fade">
                                      <p:cBhvr>
                                        <p:cTn id="12" dur="1000"/>
                                        <p:tgtEl>
                                          <p:spTgt spid="15362"/>
                                        </p:tgtEl>
                                      </p:cBhvr>
                                    </p:animEffect>
                                    <p:anim calcmode="lin" valueType="num">
                                      <p:cBhvr>
                                        <p:cTn id="13" dur="1000" fill="hold"/>
                                        <p:tgtEl>
                                          <p:spTgt spid="15362"/>
                                        </p:tgtEl>
                                        <p:attrNameLst>
                                          <p:attrName>ppt_x</p:attrName>
                                        </p:attrNameLst>
                                      </p:cBhvr>
                                      <p:tavLst>
                                        <p:tav tm="0">
                                          <p:val>
                                            <p:strVal val="#ppt_x"/>
                                          </p:val>
                                        </p:tav>
                                        <p:tav tm="100000">
                                          <p:val>
                                            <p:strVal val="#ppt_x"/>
                                          </p:val>
                                        </p:tav>
                                      </p:tavLst>
                                    </p:anim>
                                    <p:anim calcmode="lin" valueType="num">
                                      <p:cBhvr>
                                        <p:cTn id="14" dur="1000" fill="hold"/>
                                        <p:tgtEl>
                                          <p:spTgt spid="1536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1000"/>
                                        <p:tgtEl>
                                          <p:spTgt spid="18"/>
                                        </p:tgtEl>
                                      </p:cBhvr>
                                    </p:animEffect>
                                    <p:anim calcmode="lin" valueType="num">
                                      <p:cBhvr>
                                        <p:cTn id="25" dur="1000" fill="hold"/>
                                        <p:tgtEl>
                                          <p:spTgt spid="18"/>
                                        </p:tgtEl>
                                        <p:attrNameLst>
                                          <p:attrName>ppt_x</p:attrName>
                                        </p:attrNameLst>
                                      </p:cBhvr>
                                      <p:tavLst>
                                        <p:tav tm="0">
                                          <p:val>
                                            <p:strVal val="#ppt_x"/>
                                          </p:val>
                                        </p:tav>
                                        <p:tav tm="100000">
                                          <p:val>
                                            <p:strVal val="#ppt_x"/>
                                          </p:val>
                                        </p:tav>
                                      </p:tavLst>
                                    </p:anim>
                                    <p:anim calcmode="lin" valueType="num">
                                      <p:cBhvr>
                                        <p:cTn id="26" dur="1000" fill="hold"/>
                                        <p:tgtEl>
                                          <p:spTgt spid="18"/>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5364"/>
                                        </p:tgtEl>
                                        <p:attrNameLst>
                                          <p:attrName>style.visibility</p:attrName>
                                        </p:attrNameLst>
                                      </p:cBhvr>
                                      <p:to>
                                        <p:strVal val="visible"/>
                                      </p:to>
                                    </p:set>
                                    <p:animEffect transition="in" filter="fade">
                                      <p:cBhvr>
                                        <p:cTn id="29" dur="1000"/>
                                        <p:tgtEl>
                                          <p:spTgt spid="15364"/>
                                        </p:tgtEl>
                                      </p:cBhvr>
                                    </p:animEffect>
                                    <p:anim calcmode="lin" valueType="num">
                                      <p:cBhvr>
                                        <p:cTn id="30" dur="1000" fill="hold"/>
                                        <p:tgtEl>
                                          <p:spTgt spid="15364"/>
                                        </p:tgtEl>
                                        <p:attrNameLst>
                                          <p:attrName>ppt_x</p:attrName>
                                        </p:attrNameLst>
                                      </p:cBhvr>
                                      <p:tavLst>
                                        <p:tav tm="0">
                                          <p:val>
                                            <p:strVal val="#ppt_x"/>
                                          </p:val>
                                        </p:tav>
                                        <p:tav tm="100000">
                                          <p:val>
                                            <p:strVal val="#ppt_x"/>
                                          </p:val>
                                        </p:tav>
                                      </p:tavLst>
                                    </p:anim>
                                    <p:anim calcmode="lin" valueType="num">
                                      <p:cBhvr>
                                        <p:cTn id="31" dur="1000" fill="hold"/>
                                        <p:tgtEl>
                                          <p:spTgt spid="1536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artoon meadow landscape. Summer green fields view, spring lawn hill a By  WinWin_artlab | TheHungryJPEG.com">
            <a:extLst>
              <a:ext uri="{FF2B5EF4-FFF2-40B4-BE49-F238E27FC236}">
                <a16:creationId xmlns:a16="http://schemas.microsoft.com/office/drawing/2014/main" id="{37E8557B-6943-4445-9C41-F985809E673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300" b="843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93864830-876B-4EE9-B1B2-E56C9C842265}"/>
              </a:ext>
            </a:extLst>
          </p:cNvPr>
          <p:cNvSpPr/>
          <p:nvPr/>
        </p:nvSpPr>
        <p:spPr>
          <a:xfrm>
            <a:off x="804382" y="379214"/>
            <a:ext cx="2201245" cy="707886"/>
          </a:xfrm>
          <a:prstGeom prst="rect">
            <a:avLst/>
          </a:prstGeom>
        </p:spPr>
        <p:txBody>
          <a:bodyPr wrap="none">
            <a:spAutoFit/>
          </a:bodyPr>
          <a:lstStyle/>
          <a:p>
            <a:pPr algn="ctr"/>
            <a:r>
              <a:rPr lang="vi-VN" sz="4000" b="1" dirty="0">
                <a:solidFill>
                  <a:srgbClr val="000000"/>
                </a:solidFill>
                <a:latin typeface="Pattaya" panose="00000500000000000000" pitchFamily="2" charset="-34"/>
                <a:cs typeface="Pattaya" panose="00000500000000000000" pitchFamily="2" charset="-34"/>
              </a:rPr>
              <a:t>Chú thích:</a:t>
            </a:r>
          </a:p>
        </p:txBody>
      </p:sp>
      <p:sp>
        <p:nvSpPr>
          <p:cNvPr id="10" name="Rectangle: Diagonal Corners Rounded 9">
            <a:extLst>
              <a:ext uri="{FF2B5EF4-FFF2-40B4-BE49-F238E27FC236}">
                <a16:creationId xmlns:a16="http://schemas.microsoft.com/office/drawing/2014/main" id="{78D92630-53DE-4B0C-BFD1-9A9461A8C1E2}"/>
              </a:ext>
            </a:extLst>
          </p:cNvPr>
          <p:cNvSpPr/>
          <p:nvPr/>
        </p:nvSpPr>
        <p:spPr>
          <a:xfrm>
            <a:off x="563880" y="1279386"/>
            <a:ext cx="5394960" cy="5182374"/>
          </a:xfrm>
          <a:prstGeom prst="round2Diag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Diagonal Corners Rounded 12">
            <a:extLst>
              <a:ext uri="{FF2B5EF4-FFF2-40B4-BE49-F238E27FC236}">
                <a16:creationId xmlns:a16="http://schemas.microsoft.com/office/drawing/2014/main" id="{A3B14B8D-A281-4CD8-A648-610054483A47}"/>
              </a:ext>
            </a:extLst>
          </p:cNvPr>
          <p:cNvSpPr/>
          <p:nvPr/>
        </p:nvSpPr>
        <p:spPr>
          <a:xfrm flipH="1">
            <a:off x="6233160" y="1279386"/>
            <a:ext cx="5394960" cy="5182374"/>
          </a:xfrm>
          <a:prstGeom prst="round2Diag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98985BE-4AAB-4CBC-BC22-3F351CF79D64}"/>
              </a:ext>
            </a:extLst>
          </p:cNvPr>
          <p:cNvSpPr/>
          <p:nvPr/>
        </p:nvSpPr>
        <p:spPr>
          <a:xfrm>
            <a:off x="1033004" y="1439124"/>
            <a:ext cx="4419800" cy="769441"/>
          </a:xfrm>
          <a:prstGeom prst="rect">
            <a:avLst/>
          </a:prstGeom>
        </p:spPr>
        <p:txBody>
          <a:bodyPr wrap="none">
            <a:spAutoFit/>
          </a:bodyPr>
          <a:lstStyle/>
          <a:p>
            <a:pPr algn="ctr"/>
            <a:r>
              <a:rPr lang="vi-VN" sz="4400" b="1" dirty="0">
                <a:solidFill>
                  <a:srgbClr val="FFC000"/>
                </a:solidFill>
                <a:latin typeface="Pattaya" panose="00000500000000000000" pitchFamily="2" charset="-34"/>
                <a:cs typeface="Pattaya" panose="00000500000000000000" pitchFamily="2" charset="-34"/>
              </a:rPr>
              <a:t>Tay hòm chìa khóa</a:t>
            </a:r>
          </a:p>
        </p:txBody>
      </p:sp>
      <p:sp>
        <p:nvSpPr>
          <p:cNvPr id="15" name="Rectangle 14">
            <a:extLst>
              <a:ext uri="{FF2B5EF4-FFF2-40B4-BE49-F238E27FC236}">
                <a16:creationId xmlns:a16="http://schemas.microsoft.com/office/drawing/2014/main" id="{4742DE59-E295-4A7E-922A-2556A9AF5127}"/>
              </a:ext>
            </a:extLst>
          </p:cNvPr>
          <p:cNvSpPr/>
          <p:nvPr/>
        </p:nvSpPr>
        <p:spPr>
          <a:xfrm>
            <a:off x="563881" y="2126422"/>
            <a:ext cx="5394960" cy="1077218"/>
          </a:xfrm>
          <a:prstGeom prst="rect">
            <a:avLst/>
          </a:prstGeom>
        </p:spPr>
        <p:txBody>
          <a:bodyPr wrap="square">
            <a:spAutoFit/>
          </a:bodyPr>
          <a:lstStyle/>
          <a:p>
            <a:pPr algn="just"/>
            <a:r>
              <a:rPr lang="vi-VN" sz="3200" b="1" dirty="0">
                <a:solidFill>
                  <a:srgbClr val="000000"/>
                </a:solidFill>
                <a:latin typeface="Calibri" panose="020F0502020204030204" pitchFamily="34" charset="0"/>
                <a:cs typeface="Calibri" panose="020F0502020204030204" pitchFamily="34" charset="0"/>
              </a:rPr>
              <a:t>Nắm quyền quản lý tiền bạc và mọi công việc chi tiêu.</a:t>
            </a:r>
          </a:p>
        </p:txBody>
      </p:sp>
      <p:sp>
        <p:nvSpPr>
          <p:cNvPr id="16" name="Rectangle 15">
            <a:extLst>
              <a:ext uri="{FF2B5EF4-FFF2-40B4-BE49-F238E27FC236}">
                <a16:creationId xmlns:a16="http://schemas.microsoft.com/office/drawing/2014/main" id="{798A0BD9-B462-4131-A6E5-4972605D0E7F}"/>
              </a:ext>
            </a:extLst>
          </p:cNvPr>
          <p:cNvSpPr/>
          <p:nvPr/>
        </p:nvSpPr>
        <p:spPr>
          <a:xfrm>
            <a:off x="7515277" y="1439124"/>
            <a:ext cx="2922595" cy="769441"/>
          </a:xfrm>
          <a:prstGeom prst="rect">
            <a:avLst/>
          </a:prstGeom>
        </p:spPr>
        <p:txBody>
          <a:bodyPr wrap="none">
            <a:spAutoFit/>
          </a:bodyPr>
          <a:lstStyle/>
          <a:p>
            <a:pPr algn="ctr"/>
            <a:r>
              <a:rPr lang="vi-VN" sz="4400" b="1" dirty="0">
                <a:solidFill>
                  <a:srgbClr val="FFC000"/>
                </a:solidFill>
                <a:latin typeface="Pattaya" panose="00000500000000000000" pitchFamily="2" charset="-34"/>
                <a:cs typeface="Pattaya" panose="00000500000000000000" pitchFamily="2" charset="-34"/>
              </a:rPr>
              <a:t>Quỹ Độc lập</a:t>
            </a:r>
          </a:p>
        </p:txBody>
      </p:sp>
      <p:sp>
        <p:nvSpPr>
          <p:cNvPr id="17" name="Rectangle 16">
            <a:extLst>
              <a:ext uri="{FF2B5EF4-FFF2-40B4-BE49-F238E27FC236}">
                <a16:creationId xmlns:a16="http://schemas.microsoft.com/office/drawing/2014/main" id="{21554B62-DB8C-4BAE-A638-EA2C4EB6C97E}"/>
              </a:ext>
            </a:extLst>
          </p:cNvPr>
          <p:cNvSpPr/>
          <p:nvPr/>
        </p:nvSpPr>
        <p:spPr>
          <a:xfrm>
            <a:off x="6233160" y="2140416"/>
            <a:ext cx="5394960" cy="2062103"/>
          </a:xfrm>
          <a:prstGeom prst="rect">
            <a:avLst/>
          </a:prstGeom>
        </p:spPr>
        <p:txBody>
          <a:bodyPr wrap="square">
            <a:spAutoFit/>
          </a:bodyPr>
          <a:lstStyle/>
          <a:p>
            <a:pPr algn="just"/>
            <a:r>
              <a:rPr lang="vi-VN" sz="3200" b="1" dirty="0">
                <a:solidFill>
                  <a:srgbClr val="000000"/>
                </a:solidFill>
                <a:latin typeface="Calibri" panose="020F0502020204030204" pitchFamily="34" charset="0"/>
                <a:cs typeface="Calibri" panose="020F0502020204030204" pitchFamily="34" charset="0"/>
              </a:rPr>
              <a:t>Quỹ do Chính phủ lập ra để quyên góp tiền bạc của nhân dân ủng hộ nền độc lập vừa mới giành được.</a:t>
            </a:r>
          </a:p>
        </p:txBody>
      </p:sp>
      <p:pic>
        <p:nvPicPr>
          <p:cNvPr id="18434" name="Picture 2" descr="5 thói quen tiền bạc giúp quản lý tài chính cá nhân - VietNamNet">
            <a:extLst>
              <a:ext uri="{FF2B5EF4-FFF2-40B4-BE49-F238E27FC236}">
                <a16:creationId xmlns:a16="http://schemas.microsoft.com/office/drawing/2014/main" id="{11B58046-9C28-4C1C-B270-9712C19E964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16514" y="4050676"/>
            <a:ext cx="3245046" cy="216872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8436" name="Picture 4" descr="Diệt giặc đói, giặc dốt và giải quyết khó khăn về tài chính | SGK Lịch sử  lớp 9">
            <a:extLst>
              <a:ext uri="{FF2B5EF4-FFF2-40B4-BE49-F238E27FC236}">
                <a16:creationId xmlns:a16="http://schemas.microsoft.com/office/drawing/2014/main" id="{B032BF8C-BDFA-4921-9A39-9930736D56A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208" r="3410" b="3208"/>
          <a:stretch/>
        </p:blipFill>
        <p:spPr bwMode="auto">
          <a:xfrm>
            <a:off x="7370615" y="4221628"/>
            <a:ext cx="3493657" cy="2062103"/>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827616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8434"/>
                                        </p:tgtEl>
                                        <p:attrNameLst>
                                          <p:attrName>style.visibility</p:attrName>
                                        </p:attrNameLst>
                                      </p:cBhvr>
                                      <p:to>
                                        <p:strVal val="visible"/>
                                      </p:to>
                                    </p:set>
                                    <p:animEffect transition="in" filter="fade">
                                      <p:cBhvr>
                                        <p:cTn id="12" dur="1000"/>
                                        <p:tgtEl>
                                          <p:spTgt spid="18434"/>
                                        </p:tgtEl>
                                      </p:cBhvr>
                                    </p:animEffect>
                                    <p:anim calcmode="lin" valueType="num">
                                      <p:cBhvr>
                                        <p:cTn id="13" dur="1000" fill="hold"/>
                                        <p:tgtEl>
                                          <p:spTgt spid="18434"/>
                                        </p:tgtEl>
                                        <p:attrNameLst>
                                          <p:attrName>ppt_x</p:attrName>
                                        </p:attrNameLst>
                                      </p:cBhvr>
                                      <p:tavLst>
                                        <p:tav tm="0">
                                          <p:val>
                                            <p:strVal val="#ppt_x"/>
                                          </p:val>
                                        </p:tav>
                                        <p:tav tm="100000">
                                          <p:val>
                                            <p:strVal val="#ppt_x"/>
                                          </p:val>
                                        </p:tav>
                                      </p:tavLst>
                                    </p:anim>
                                    <p:anim calcmode="lin" valueType="num">
                                      <p:cBhvr>
                                        <p:cTn id="14" dur="1000" fill="hold"/>
                                        <p:tgtEl>
                                          <p:spTgt spid="1843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8436"/>
                                        </p:tgtEl>
                                        <p:attrNameLst>
                                          <p:attrName>style.visibility</p:attrName>
                                        </p:attrNameLst>
                                      </p:cBhvr>
                                      <p:to>
                                        <p:strVal val="visible"/>
                                      </p:to>
                                    </p:set>
                                    <p:animEffect transition="in" filter="fade">
                                      <p:cBhvr>
                                        <p:cTn id="24" dur="1000"/>
                                        <p:tgtEl>
                                          <p:spTgt spid="18436"/>
                                        </p:tgtEl>
                                      </p:cBhvr>
                                    </p:animEffect>
                                    <p:anim calcmode="lin" valueType="num">
                                      <p:cBhvr>
                                        <p:cTn id="25" dur="1000" fill="hold"/>
                                        <p:tgtEl>
                                          <p:spTgt spid="18436"/>
                                        </p:tgtEl>
                                        <p:attrNameLst>
                                          <p:attrName>ppt_x</p:attrName>
                                        </p:attrNameLst>
                                      </p:cBhvr>
                                      <p:tavLst>
                                        <p:tav tm="0">
                                          <p:val>
                                            <p:strVal val="#ppt_x"/>
                                          </p:val>
                                        </p:tav>
                                        <p:tav tm="100000">
                                          <p:val>
                                            <p:strVal val="#ppt_x"/>
                                          </p:val>
                                        </p:tav>
                                      </p:tavLst>
                                    </p:anim>
                                    <p:anim calcmode="lin" valueType="num">
                                      <p:cBhvr>
                                        <p:cTn id="26" dur="1000" fill="hold"/>
                                        <p:tgtEl>
                                          <p:spTgt spid="184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5DB89B8-4AE1-4DDF-B6AA-601C4CF0F86E}"/>
              </a:ext>
            </a:extLst>
          </p:cNvPr>
          <p:cNvPicPr>
            <a:picLocks noChangeAspect="1"/>
          </p:cNvPicPr>
          <p:nvPr/>
        </p:nvPicPr>
        <p:blipFill rotWithShape="1">
          <a:blip r:embed="rId2">
            <a:extLst>
              <a:ext uri="{28A0092B-C50C-407E-A947-70E740481C1C}">
                <a14:useLocalDpi xmlns:a14="http://schemas.microsoft.com/office/drawing/2010/main" val="0"/>
              </a:ext>
            </a:extLst>
          </a:blip>
          <a:srcRect r="31853"/>
          <a:stretch/>
        </p:blipFill>
        <p:spPr>
          <a:xfrm>
            <a:off x="7992106" y="1935480"/>
            <a:ext cx="4199894" cy="4922520"/>
          </a:xfrm>
          <a:prstGeom prst="rect">
            <a:avLst/>
          </a:prstGeom>
        </p:spPr>
      </p:pic>
      <p:pic>
        <p:nvPicPr>
          <p:cNvPr id="2050" name="Picture 2" descr="Check list icon cartoon style Royalty Free Vector Image">
            <a:extLst>
              <a:ext uri="{FF2B5EF4-FFF2-40B4-BE49-F238E27FC236}">
                <a16:creationId xmlns:a16="http://schemas.microsoft.com/office/drawing/2014/main" id="{C9F3942C-76CE-4971-8F69-C16BAC089B7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204" b="90000" l="10000" r="90000">
                        <a14:foregroundMark x1="46200" y1="6204" x2="46200" y2="6204"/>
                        <a14:foregroundMark x1="46200" y1="6204" x2="46200" y2="6204"/>
                        <a14:backgroundMark x1="49000" y1="10463" x2="49000" y2="10463"/>
                      </a14:backgroundRemoval>
                    </a14:imgEffect>
                  </a14:imgLayer>
                </a14:imgProps>
              </a:ext>
              <a:ext uri="{28A0092B-C50C-407E-A947-70E740481C1C}">
                <a14:useLocalDpi xmlns:a14="http://schemas.microsoft.com/office/drawing/2010/main" val="0"/>
              </a:ext>
            </a:extLst>
          </a:blip>
          <a:srcRect/>
          <a:stretch>
            <a:fillRect/>
          </a:stretch>
        </p:blipFill>
        <p:spPr bwMode="auto">
          <a:xfrm>
            <a:off x="-478786" y="-238337"/>
            <a:ext cx="9378946" cy="776874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A6F95B13-CD47-4CD7-8D08-B5668C7CD47D}"/>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7400" b="93000" l="7029" r="68211">
                        <a14:foregroundMark x1="28275" y1="68200" x2="42812" y2="74600"/>
                        <a14:foregroundMark x1="39297" y1="7400" x2="47444" y2="11400"/>
                        <a14:foregroundMark x1="65815" y1="37800" x2="68211" y2="61200"/>
                        <a14:foregroundMark x1="45687" y1="69800" x2="49042" y2="88400"/>
                        <a14:foregroundMark x1="49521" y1="74000" x2="50479" y2="88800"/>
                        <a14:foregroundMark x1="31629" y1="93000" x2="31629" y2="93000"/>
                        <a14:foregroundMark x1="29553" y1="92600" x2="37859" y2="91400"/>
                        <a14:foregroundMark x1="37859" y1="91400" x2="46645" y2="91400"/>
                        <a14:foregroundMark x1="46645" y1="91400" x2="47923" y2="91000"/>
                      </a14:backgroundRemoval>
                    </a14:imgEffect>
                  </a14:imgLayer>
                </a14:imgProps>
              </a:ext>
              <a:ext uri="{28A0092B-C50C-407E-A947-70E740481C1C}">
                <a14:useLocalDpi xmlns:a14="http://schemas.microsoft.com/office/drawing/2010/main" val="0"/>
              </a:ext>
            </a:extLst>
          </a:blip>
          <a:srcRect r="27056"/>
          <a:stretch/>
        </p:blipFill>
        <p:spPr>
          <a:xfrm>
            <a:off x="1998526" y="2424311"/>
            <a:ext cx="1062104" cy="1162986"/>
          </a:xfrm>
          <a:prstGeom prst="rect">
            <a:avLst/>
          </a:prstGeom>
        </p:spPr>
      </p:pic>
      <p:sp>
        <p:nvSpPr>
          <p:cNvPr id="16" name="Rectangle 15">
            <a:extLst>
              <a:ext uri="{FF2B5EF4-FFF2-40B4-BE49-F238E27FC236}">
                <a16:creationId xmlns:a16="http://schemas.microsoft.com/office/drawing/2014/main" id="{263BB535-A1FE-4762-B224-016D540DC059}"/>
              </a:ext>
            </a:extLst>
          </p:cNvPr>
          <p:cNvSpPr/>
          <p:nvPr/>
        </p:nvSpPr>
        <p:spPr>
          <a:xfrm>
            <a:off x="2594261" y="1704418"/>
            <a:ext cx="4212009" cy="523220"/>
          </a:xfrm>
          <a:prstGeom prst="rect">
            <a:avLst/>
          </a:prstGeom>
        </p:spPr>
        <p:txBody>
          <a:bodyPr wrap="square">
            <a:spAutoFit/>
          </a:bodyPr>
          <a:lstStyle/>
          <a:p>
            <a:pPr algn="ctr"/>
            <a:r>
              <a:rPr lang="vi-VN" sz="2800">
                <a:solidFill>
                  <a:srgbClr val="002060"/>
                </a:solidFill>
                <a:latin typeface="Pattaya" panose="00000500000000000000" pitchFamily="2" charset="-34"/>
                <a:cs typeface="Pattaya" panose="00000500000000000000" pitchFamily="2" charset="-34"/>
              </a:rPr>
              <a:t>Tải ứng dụng cho ông</a:t>
            </a:r>
            <a:endParaRPr lang="en-US" sz="2800" dirty="0">
              <a:solidFill>
                <a:srgbClr val="002060"/>
              </a:solidFill>
              <a:latin typeface="Pattaya" panose="00000500000000000000" pitchFamily="2" charset="-34"/>
              <a:cs typeface="Pattaya" panose="00000500000000000000" pitchFamily="2" charset="-34"/>
            </a:endParaRPr>
          </a:p>
        </p:txBody>
      </p:sp>
      <p:sp>
        <p:nvSpPr>
          <p:cNvPr id="18" name="Rectangle 17">
            <a:extLst>
              <a:ext uri="{FF2B5EF4-FFF2-40B4-BE49-F238E27FC236}">
                <a16:creationId xmlns:a16="http://schemas.microsoft.com/office/drawing/2014/main" id="{9ACB9FD9-BCD2-4312-99A2-3426C927E79E}"/>
              </a:ext>
            </a:extLst>
          </p:cNvPr>
          <p:cNvSpPr/>
          <p:nvPr/>
        </p:nvSpPr>
        <p:spPr>
          <a:xfrm>
            <a:off x="2588711" y="2712968"/>
            <a:ext cx="4212009" cy="523220"/>
          </a:xfrm>
          <a:prstGeom prst="rect">
            <a:avLst/>
          </a:prstGeom>
        </p:spPr>
        <p:txBody>
          <a:bodyPr wrap="square">
            <a:spAutoFit/>
          </a:bodyPr>
          <a:lstStyle/>
          <a:p>
            <a:pPr algn="ctr"/>
            <a:r>
              <a:rPr lang="vi-VN" sz="2800" dirty="0">
                <a:solidFill>
                  <a:srgbClr val="002060"/>
                </a:solidFill>
                <a:latin typeface="Pattaya" panose="00000500000000000000" pitchFamily="2" charset="-34"/>
                <a:cs typeface="Pattaya" panose="00000500000000000000" pitchFamily="2" charset="-34"/>
              </a:rPr>
              <a:t>Đọc một cuốn sách</a:t>
            </a:r>
            <a:endParaRPr lang="en-US" sz="2800" dirty="0">
              <a:solidFill>
                <a:srgbClr val="002060"/>
              </a:solidFill>
              <a:latin typeface="Pattaya" panose="00000500000000000000" pitchFamily="2" charset="-34"/>
              <a:cs typeface="Pattaya" panose="00000500000000000000" pitchFamily="2" charset="-34"/>
            </a:endParaRPr>
          </a:p>
        </p:txBody>
      </p:sp>
      <p:pic>
        <p:nvPicPr>
          <p:cNvPr id="4098" name="Picture 2" descr="đánh Dấu PNG &amp;amp; đánh Dấu Transparent Clipart Miễn phí Tải về - Kiểm tra dấu  Máy tính Biểu tượng Clip nghệ thuật - xanh tick.">
            <a:extLst>
              <a:ext uri="{FF2B5EF4-FFF2-40B4-BE49-F238E27FC236}">
                <a16:creationId xmlns:a16="http://schemas.microsoft.com/office/drawing/2014/main" id="{3B2B3351-7324-4562-B944-AFD1D338013F}"/>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087678" y="1142609"/>
            <a:ext cx="1287087" cy="128708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756991C9-9AA1-4092-B058-B13660FE7763}"/>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0000" b="91400" l="9904" r="89936">
                        <a14:foregroundMark x1="28914" y1="68000" x2="50319" y2="89200"/>
                        <a14:foregroundMark x1="50029" y1="78600" x2="49840" y2="80600"/>
                        <a14:foregroundMark x1="50958" y1="68800" x2="50029" y2="78600"/>
                        <a14:foregroundMark x1="30671" y1="62600" x2="31150" y2="89600"/>
                        <a14:foregroundMark x1="58786" y1="91400" x2="57827" y2="85600"/>
                        <a14:foregroundMark x1="45208" y1="65800" x2="45208" y2="80200"/>
                        <a14:backgroundMark x1="51597" y1="78600" x2="51597" y2="78600"/>
                      </a14:backgroundRemoval>
                    </a14:imgEffect>
                  </a14:imgLayer>
                </a14:imgProps>
              </a:ext>
              <a:ext uri="{28A0092B-C50C-407E-A947-70E740481C1C}">
                <a14:useLocalDpi xmlns:a14="http://schemas.microsoft.com/office/drawing/2010/main" val="0"/>
              </a:ext>
            </a:extLst>
          </a:blip>
          <a:srcRect r="25748"/>
          <a:stretch/>
        </p:blipFill>
        <p:spPr>
          <a:xfrm>
            <a:off x="1998524" y="3461708"/>
            <a:ext cx="1132624" cy="1218342"/>
          </a:xfrm>
          <a:prstGeom prst="rect">
            <a:avLst/>
          </a:prstGeom>
        </p:spPr>
      </p:pic>
      <p:sp>
        <p:nvSpPr>
          <p:cNvPr id="15" name="Rectangle 14">
            <a:extLst>
              <a:ext uri="{FF2B5EF4-FFF2-40B4-BE49-F238E27FC236}">
                <a16:creationId xmlns:a16="http://schemas.microsoft.com/office/drawing/2014/main" id="{55730F6D-47A9-427C-BE64-450D49BF1760}"/>
              </a:ext>
            </a:extLst>
          </p:cNvPr>
          <p:cNvSpPr/>
          <p:nvPr/>
        </p:nvSpPr>
        <p:spPr>
          <a:xfrm>
            <a:off x="2630200" y="3765454"/>
            <a:ext cx="4212009" cy="523220"/>
          </a:xfrm>
          <a:prstGeom prst="rect">
            <a:avLst/>
          </a:prstGeom>
        </p:spPr>
        <p:txBody>
          <a:bodyPr wrap="square">
            <a:spAutoFit/>
          </a:bodyPr>
          <a:lstStyle/>
          <a:p>
            <a:pPr algn="ctr"/>
            <a:r>
              <a:rPr lang="vi-VN" sz="2800" dirty="0">
                <a:solidFill>
                  <a:srgbClr val="002060"/>
                </a:solidFill>
                <a:latin typeface="Pattaya" panose="00000500000000000000" pitchFamily="2" charset="-34"/>
                <a:cs typeface="Pattaya" panose="00000500000000000000" pitchFamily="2" charset="-34"/>
              </a:rPr>
              <a:t>Tìm hiểu thông tin</a:t>
            </a:r>
            <a:endParaRPr lang="en-US" sz="2800" dirty="0">
              <a:solidFill>
                <a:srgbClr val="002060"/>
              </a:solidFill>
              <a:latin typeface="Pattaya" panose="00000500000000000000" pitchFamily="2" charset="-34"/>
              <a:cs typeface="Pattaya" panose="00000500000000000000" pitchFamily="2" charset="-34"/>
            </a:endParaRPr>
          </a:p>
        </p:txBody>
      </p:sp>
      <p:sp>
        <p:nvSpPr>
          <p:cNvPr id="20" name="Rectangle 19">
            <a:extLst>
              <a:ext uri="{FF2B5EF4-FFF2-40B4-BE49-F238E27FC236}">
                <a16:creationId xmlns:a16="http://schemas.microsoft.com/office/drawing/2014/main" id="{3BF47E8A-5D17-4A17-935F-A18494CB37CE}"/>
              </a:ext>
            </a:extLst>
          </p:cNvPr>
          <p:cNvSpPr/>
          <p:nvPr/>
        </p:nvSpPr>
        <p:spPr>
          <a:xfrm>
            <a:off x="2594261" y="4807406"/>
            <a:ext cx="4212009" cy="523220"/>
          </a:xfrm>
          <a:prstGeom prst="rect">
            <a:avLst/>
          </a:prstGeom>
        </p:spPr>
        <p:txBody>
          <a:bodyPr wrap="square">
            <a:spAutoFit/>
          </a:bodyPr>
          <a:lstStyle/>
          <a:p>
            <a:pPr algn="ctr"/>
            <a:r>
              <a:rPr lang="vi-VN" sz="2800" dirty="0">
                <a:solidFill>
                  <a:srgbClr val="002060"/>
                </a:solidFill>
                <a:latin typeface="Pattaya" panose="00000500000000000000" pitchFamily="2" charset="-34"/>
                <a:cs typeface="Pattaya" panose="00000500000000000000" pitchFamily="2" charset="-34"/>
              </a:rPr>
              <a:t>Thử tài MC</a:t>
            </a:r>
            <a:endParaRPr lang="en-US" sz="2800" dirty="0">
              <a:solidFill>
                <a:srgbClr val="002060"/>
              </a:solidFill>
              <a:latin typeface="Pattaya" panose="00000500000000000000" pitchFamily="2" charset="-34"/>
              <a:cs typeface="Pattaya" panose="00000500000000000000" pitchFamily="2" charset="-34"/>
            </a:endParaRPr>
          </a:p>
        </p:txBody>
      </p:sp>
      <p:grpSp>
        <p:nvGrpSpPr>
          <p:cNvPr id="21" name="Group 20">
            <a:extLst>
              <a:ext uri="{FF2B5EF4-FFF2-40B4-BE49-F238E27FC236}">
                <a16:creationId xmlns:a16="http://schemas.microsoft.com/office/drawing/2014/main" id="{A2AADC64-345A-4E4E-97E7-80856FEE76C4}"/>
              </a:ext>
            </a:extLst>
          </p:cNvPr>
          <p:cNvGrpSpPr/>
          <p:nvPr/>
        </p:nvGrpSpPr>
        <p:grpSpPr>
          <a:xfrm>
            <a:off x="1989999" y="4641082"/>
            <a:ext cx="994086" cy="1162985"/>
            <a:chOff x="1989999" y="4641082"/>
            <a:chExt cx="994086" cy="1162985"/>
          </a:xfrm>
        </p:grpSpPr>
        <p:pic>
          <p:nvPicPr>
            <p:cNvPr id="22" name="Picture 21">
              <a:extLst>
                <a:ext uri="{FF2B5EF4-FFF2-40B4-BE49-F238E27FC236}">
                  <a16:creationId xmlns:a16="http://schemas.microsoft.com/office/drawing/2014/main" id="{EC8FEF51-BDBD-4839-87A1-706E0359191A}"/>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5200" b="96000" l="18530" r="69649">
                          <a14:foregroundMark x1="29073" y1="16600" x2="39776" y2="11600"/>
                          <a14:foregroundMark x1="44888" y1="5200" x2="48882" y2="5200"/>
                          <a14:foregroundMark x1="68211" y1="27600" x2="69808" y2="64000"/>
                          <a14:foregroundMark x1="32588" y1="39200" x2="44409" y2="86000"/>
                          <a14:foregroundMark x1="23802" y1="57800" x2="51278" y2="67600"/>
                          <a14:foregroundMark x1="51278" y1="67600" x2="54153" y2="67600"/>
                          <a14:foregroundMark x1="37540" y1="70400" x2="49521" y2="70400"/>
                          <a14:foregroundMark x1="49042" y1="62400" x2="50160" y2="57400"/>
                          <a14:foregroundMark x1="50160" y1="86800" x2="53035" y2="93800"/>
                          <a14:foregroundMark x1="54952" y1="96000" x2="54633" y2="90400"/>
                          <a14:foregroundMark x1="36741" y1="95400" x2="37380" y2="90400"/>
                          <a14:foregroundMark x1="19489" y1="54800" x2="18530" y2="43200"/>
                          <a14:foregroundMark x1="18530" y1="43200" x2="19808" y2="40400"/>
                        </a14:backgroundRemoval>
                      </a14:imgEffect>
                    </a14:imgLayer>
                  </a14:imgProps>
                </a:ext>
                <a:ext uri="{28A0092B-C50C-407E-A947-70E740481C1C}">
                  <a14:useLocalDpi xmlns:a14="http://schemas.microsoft.com/office/drawing/2010/main" val="0"/>
                </a:ext>
              </a:extLst>
            </a:blip>
            <a:srcRect l="14541" r="27286"/>
            <a:stretch/>
          </p:blipFill>
          <p:spPr>
            <a:xfrm>
              <a:off x="2137062" y="4641082"/>
              <a:ext cx="847023" cy="1162985"/>
            </a:xfrm>
            <a:prstGeom prst="rect">
              <a:avLst/>
            </a:prstGeom>
          </p:spPr>
        </p:pic>
        <p:pic>
          <p:nvPicPr>
            <p:cNvPr id="23" name="Picture 2" descr="Colored Microphone Icon. Flat Cartoon Style with Splash Effect. Isolated on  White Background Stock Vector - Illustration of note, microphone: 167547698">
              <a:extLst>
                <a:ext uri="{FF2B5EF4-FFF2-40B4-BE49-F238E27FC236}">
                  <a16:creationId xmlns:a16="http://schemas.microsoft.com/office/drawing/2014/main" id="{7458E6C5-FC87-48B5-A166-214004B6F74E}"/>
                </a:ext>
              </a:extLst>
            </p:cNvPr>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43250" b="83875" l="43000" r="64625">
                          <a14:foregroundMark x1="51750" y1="43250" x2="55625" y2="43250"/>
                          <a14:foregroundMark x1="55625" y1="69625" x2="55625" y2="69625"/>
                          <a14:foregroundMark x1="55625" y1="69625" x2="55625" y2="69625"/>
                          <a14:foregroundMark x1="55625" y1="65875" x2="55750" y2="69625"/>
                          <a14:foregroundMark x1="61715" y1="82893" x2="62375" y2="83625"/>
                          <a14:foregroundMark x1="57750" y1="78500" x2="58768" y2="79628"/>
                          <a14:foregroundMark x1="62927" y1="79942" x2="63500" y2="76125"/>
                          <a14:foregroundMark x1="62375" y1="83625" x2="62588" y2="82208"/>
                          <a14:foregroundMark x1="63500" y1="76125" x2="64625" y2="74750"/>
                          <a14:foregroundMark x1="60875" y1="83875" x2="62750" y2="83625"/>
                          <a14:foregroundMark x1="60250" y1="83500" x2="62500" y2="83500"/>
                          <a14:foregroundMark x1="63000" y1="81750" x2="63000" y2="78500"/>
                          <a14:backgroundMark x1="60000" y1="81875" x2="60375" y2="79250"/>
                          <a14:backgroundMark x1="59250" y1="79250" x2="62375" y2="82375"/>
                        </a14:backgroundRemoval>
                      </a14:imgEffect>
                    </a14:imgLayer>
                  </a14:imgProps>
                </a:ext>
                <a:ext uri="{28A0092B-C50C-407E-A947-70E740481C1C}">
                  <a14:useLocalDpi xmlns:a14="http://schemas.microsoft.com/office/drawing/2010/main" val="0"/>
                </a:ext>
              </a:extLst>
            </a:blip>
            <a:srcRect l="40338" t="39355" r="32977" b="13816"/>
            <a:stretch/>
          </p:blipFill>
          <p:spPr bwMode="auto">
            <a:xfrm>
              <a:off x="1989999" y="4863614"/>
              <a:ext cx="431312" cy="756889"/>
            </a:xfrm>
            <a:prstGeom prst="rect">
              <a:avLst/>
            </a:prstGeom>
            <a:noFill/>
            <a:extLst>
              <a:ext uri="{909E8E84-426E-40DD-AFC4-6F175D3DCCD1}">
                <a14:hiddenFill xmlns:a14="http://schemas.microsoft.com/office/drawing/2010/main">
                  <a:solidFill>
                    <a:srgbClr val="FFFFFF"/>
                  </a:solidFill>
                </a14:hiddenFill>
              </a:ext>
            </a:extLst>
          </p:spPr>
        </p:pic>
      </p:grpSp>
      <p:pic>
        <p:nvPicPr>
          <p:cNvPr id="17" name="Picture 2" descr="đánh Dấu PNG &amp;amp; đánh Dấu Transparent Clipart Miễn phí Tải về - Kiểm tra dấu  Máy tính Biểu tượng Clip nghệ thuật - xanh tick.">
            <a:extLst>
              <a:ext uri="{FF2B5EF4-FFF2-40B4-BE49-F238E27FC236}">
                <a16:creationId xmlns:a16="http://schemas.microsoft.com/office/drawing/2014/main" id="{014E6165-D903-4F2C-97EC-9B686CE47F95}"/>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039828" y="2294803"/>
            <a:ext cx="1287087" cy="1287087"/>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 18">
            <a:extLst>
              <a:ext uri="{FF2B5EF4-FFF2-40B4-BE49-F238E27FC236}">
                <a16:creationId xmlns:a16="http://schemas.microsoft.com/office/drawing/2014/main" id="{276F64EC-D89D-4459-8FA1-34CB7D52AE83}"/>
              </a:ext>
            </a:extLst>
          </p:cNvPr>
          <p:cNvGrpSpPr/>
          <p:nvPr/>
        </p:nvGrpSpPr>
        <p:grpSpPr>
          <a:xfrm>
            <a:off x="7656826" y="228600"/>
            <a:ext cx="4419496" cy="2453641"/>
            <a:chOff x="7656826" y="228600"/>
            <a:chExt cx="4419496" cy="2453641"/>
          </a:xfrm>
        </p:grpSpPr>
        <p:pic>
          <p:nvPicPr>
            <p:cNvPr id="24" name="Picture 4">
              <a:extLst>
                <a:ext uri="{FF2B5EF4-FFF2-40B4-BE49-F238E27FC236}">
                  <a16:creationId xmlns:a16="http://schemas.microsoft.com/office/drawing/2014/main" id="{5648816C-C697-4D7C-91F8-F4452E550C3E}"/>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7656826" y="228600"/>
              <a:ext cx="4419496" cy="2453641"/>
            </a:xfrm>
            <a:prstGeom prst="rect">
              <a:avLst/>
            </a:prstGeom>
          </p:spPr>
        </p:pic>
        <p:sp>
          <p:nvSpPr>
            <p:cNvPr id="25" name="Rectangle 24">
              <a:extLst>
                <a:ext uri="{FF2B5EF4-FFF2-40B4-BE49-F238E27FC236}">
                  <a16:creationId xmlns:a16="http://schemas.microsoft.com/office/drawing/2014/main" id="{2ACA91EB-2ED1-42AB-BF6D-FB6AA6A72288}"/>
                </a:ext>
              </a:extLst>
            </p:cNvPr>
            <p:cNvSpPr/>
            <p:nvPr/>
          </p:nvSpPr>
          <p:spPr>
            <a:xfrm>
              <a:off x="7992106" y="883828"/>
              <a:ext cx="3879854" cy="954107"/>
            </a:xfrm>
            <a:prstGeom prst="rect">
              <a:avLst/>
            </a:prstGeom>
          </p:spPr>
          <p:txBody>
            <a:bodyPr wrap="square">
              <a:spAutoFit/>
            </a:bodyPr>
            <a:lstStyle/>
            <a:p>
              <a:pPr algn="ctr"/>
              <a:r>
                <a:rPr lang="vi-VN" sz="2800" dirty="0">
                  <a:solidFill>
                    <a:schemeClr val="bg1"/>
                  </a:solidFill>
                  <a:latin typeface="Pattaya" panose="00000500000000000000" pitchFamily="2" charset="-34"/>
                  <a:cs typeface="Pattaya" panose="00000500000000000000" pitchFamily="2" charset="-34"/>
                </a:rPr>
                <a:t>Hãy cùng tớ tìm hiểu về bài đọc vừa rồi nha!</a:t>
              </a:r>
              <a:endParaRPr lang="en-US" sz="2800" dirty="0">
                <a:solidFill>
                  <a:schemeClr val="bg1"/>
                </a:solidFill>
                <a:latin typeface="Pattaya" panose="00000500000000000000" pitchFamily="2" charset="-34"/>
                <a:cs typeface="Pattaya" panose="00000500000000000000" pitchFamily="2" charset="-34"/>
              </a:endParaRPr>
            </a:p>
          </p:txBody>
        </p:sp>
      </p:grpSp>
    </p:spTree>
    <p:extLst>
      <p:ext uri="{BB962C8B-B14F-4D97-AF65-F5344CB8AC3E}">
        <p14:creationId xmlns:p14="http://schemas.microsoft.com/office/powerpoint/2010/main" val="3547334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par>
                                <p:cTn id="8" presetID="1" presetClass="exit" presetSubtype="0" fill="hold" nodeType="withEffect">
                                  <p:stCondLst>
                                    <p:cond delay="0"/>
                                  </p:stCondLst>
                                  <p:childTnLst>
                                    <p:set>
                                      <p:cBhvr>
                                        <p:cTn id="9" dur="1" fill="hold">
                                          <p:stCondLst>
                                            <p:cond delay="0"/>
                                          </p:stCondLst>
                                        </p:cTn>
                                        <p:tgtEl>
                                          <p:spTgt spid="10"/>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32" presetClass="emph" presetSubtype="0" repeatCount="indefinite" fill="hold" nodeType="clickEffect">
                                  <p:stCondLst>
                                    <p:cond delay="0"/>
                                  </p:stCondLst>
                                  <p:childTnLst>
                                    <p:animRot by="120000">
                                      <p:cBhvr>
                                        <p:cTn id="13" dur="100" fill="hold">
                                          <p:stCondLst>
                                            <p:cond delay="0"/>
                                          </p:stCondLst>
                                        </p:cTn>
                                        <p:tgtEl>
                                          <p:spTgt spid="13"/>
                                        </p:tgtEl>
                                        <p:attrNameLst>
                                          <p:attrName>r</p:attrName>
                                        </p:attrNameLst>
                                      </p:cBhvr>
                                    </p:animRot>
                                    <p:animRot by="-240000">
                                      <p:cBhvr>
                                        <p:cTn id="14" dur="200" fill="hold">
                                          <p:stCondLst>
                                            <p:cond delay="200"/>
                                          </p:stCondLst>
                                        </p:cTn>
                                        <p:tgtEl>
                                          <p:spTgt spid="13"/>
                                        </p:tgtEl>
                                        <p:attrNameLst>
                                          <p:attrName>r</p:attrName>
                                        </p:attrNameLst>
                                      </p:cBhvr>
                                    </p:animRot>
                                    <p:animRot by="240000">
                                      <p:cBhvr>
                                        <p:cTn id="15" dur="200" fill="hold">
                                          <p:stCondLst>
                                            <p:cond delay="400"/>
                                          </p:stCondLst>
                                        </p:cTn>
                                        <p:tgtEl>
                                          <p:spTgt spid="13"/>
                                        </p:tgtEl>
                                        <p:attrNameLst>
                                          <p:attrName>r</p:attrName>
                                        </p:attrNameLst>
                                      </p:cBhvr>
                                    </p:animRot>
                                    <p:animRot by="-240000">
                                      <p:cBhvr>
                                        <p:cTn id="16" dur="200" fill="hold">
                                          <p:stCondLst>
                                            <p:cond delay="600"/>
                                          </p:stCondLst>
                                        </p:cTn>
                                        <p:tgtEl>
                                          <p:spTgt spid="13"/>
                                        </p:tgtEl>
                                        <p:attrNameLst>
                                          <p:attrName>r</p:attrName>
                                        </p:attrNameLst>
                                      </p:cBhvr>
                                    </p:animRot>
                                    <p:animRot by="120000">
                                      <p:cBhvr>
                                        <p:cTn id="17"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id="{27A44225-EEA0-4EB5-8BF6-DB8E5C11C949}"/>
              </a:ext>
            </a:extLst>
          </p:cNvPr>
          <p:cNvSpPr/>
          <p:nvPr/>
        </p:nvSpPr>
        <p:spPr>
          <a:xfrm>
            <a:off x="0" y="6673103"/>
            <a:ext cx="6096000" cy="195835"/>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7184D8DB-C1A3-440B-8948-E126303E23EC}"/>
              </a:ext>
            </a:extLst>
          </p:cNvPr>
          <p:cNvSpPr/>
          <p:nvPr/>
        </p:nvSpPr>
        <p:spPr>
          <a:xfrm>
            <a:off x="6096000" y="0"/>
            <a:ext cx="6096000" cy="195835"/>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26" name="Picture 2" descr="ArtStation - Cartoon Living Room, Dmitriy Novikov">
            <a:extLst>
              <a:ext uri="{FF2B5EF4-FFF2-40B4-BE49-F238E27FC236}">
                <a16:creationId xmlns:a16="http://schemas.microsoft.com/office/drawing/2014/main" id="{0FEECA8F-6113-4F7D-9711-74A85256AB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6858657"/>
          </a:xfrm>
          <a:prstGeom prst="rect">
            <a:avLst/>
          </a:prstGeom>
          <a:noFill/>
          <a:extLst>
            <a:ext uri="{909E8E84-426E-40DD-AFC4-6F175D3DCCD1}">
              <a14:hiddenFill xmlns:a14="http://schemas.microsoft.com/office/drawing/2010/main">
                <a:solidFill>
                  <a:srgbClr val="FFFFFF"/>
                </a:solidFill>
              </a14:hiddenFill>
            </a:ext>
          </a:extLst>
        </p:spPr>
      </p:pic>
      <p:sp>
        <p:nvSpPr>
          <p:cNvPr id="27" name="Speech Bubble: Rectangle with Corners Rounded 26">
            <a:extLst>
              <a:ext uri="{FF2B5EF4-FFF2-40B4-BE49-F238E27FC236}">
                <a16:creationId xmlns:a16="http://schemas.microsoft.com/office/drawing/2014/main" id="{52CA6183-0CAA-458C-8C2D-ECBAD6F2A8C3}"/>
              </a:ext>
            </a:extLst>
          </p:cNvPr>
          <p:cNvSpPr/>
          <p:nvPr/>
        </p:nvSpPr>
        <p:spPr>
          <a:xfrm>
            <a:off x="6771862" y="1272209"/>
            <a:ext cx="5141844" cy="1222561"/>
          </a:xfrm>
          <a:prstGeom prst="wedgeRoundRectCallout">
            <a:avLst>
              <a:gd name="adj1" fmla="val -20598"/>
              <a:gd name="adj2" fmla="val 70198"/>
              <a:gd name="adj3" fmla="val 16667"/>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002060"/>
                </a:solidFill>
                <a:latin typeface="Pattaya" panose="00000500000000000000" pitchFamily="2" charset="-34"/>
                <a:cs typeface="Pattaya" panose="00000500000000000000" pitchFamily="2" charset="-34"/>
              </a:rPr>
              <a:t>Ông ơi, cháu cần sự trợ giúp của ông để tìm hiểu bài đọc ạ!</a:t>
            </a:r>
            <a:endParaRPr lang="en-US" sz="2400" dirty="0">
              <a:solidFill>
                <a:srgbClr val="002060"/>
              </a:solidFill>
              <a:latin typeface="Pattaya" panose="00000500000000000000" pitchFamily="2" charset="-34"/>
              <a:cs typeface="Pattaya" panose="00000500000000000000" pitchFamily="2" charset="-34"/>
            </a:endParaRPr>
          </a:p>
        </p:txBody>
      </p:sp>
      <p:pic>
        <p:nvPicPr>
          <p:cNvPr id="4" name="Picture 3">
            <a:extLst>
              <a:ext uri="{FF2B5EF4-FFF2-40B4-BE49-F238E27FC236}">
                <a16:creationId xmlns:a16="http://schemas.microsoft.com/office/drawing/2014/main" id="{C7C8B7D3-001C-4555-8FFD-5B0C59EF4AB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200" b="92600" l="6390" r="64058">
                        <a14:foregroundMark x1="28594" y1="8000" x2="34170" y2="6190"/>
                        <a14:foregroundMark x1="60703" y1="43000" x2="62460" y2="58400"/>
                        <a14:foregroundMark x1="60703" y1="63400" x2="64058" y2="56800"/>
                        <a14:foregroundMark x1="15495" y1="40400" x2="30192" y2="57600"/>
                        <a14:foregroundMark x1="30192" y1="57600" x2="39297" y2="60800"/>
                        <a14:foregroundMark x1="39297" y1="60800" x2="40256" y2="60800"/>
                        <a14:foregroundMark x1="13738" y1="45200" x2="20607" y2="54600"/>
                        <a14:foregroundMark x1="20607" y1="54600" x2="37061" y2="61600"/>
                        <a14:foregroundMark x1="37061" y1="61600" x2="37220" y2="61600"/>
                        <a14:foregroundMark x1="12939" y1="44000" x2="13898" y2="58000"/>
                        <a14:foregroundMark x1="13898" y1="58000" x2="20128" y2="67600"/>
                        <a14:foregroundMark x1="20128" y1="67600" x2="28115" y2="73000"/>
                        <a14:foregroundMark x1="28115" y1="73000" x2="37380" y2="69600"/>
                        <a14:foregroundMark x1="37380" y1="69600" x2="41054" y2="63200"/>
                        <a14:foregroundMark x1="15974" y1="59200" x2="43131" y2="65600"/>
                        <a14:foregroundMark x1="22204" y1="66400" x2="30351" y2="66200"/>
                        <a14:foregroundMark x1="30351" y1="66200" x2="30511" y2="66400"/>
                        <a14:foregroundMark x1="44089" y1="31800" x2="45048" y2="42400"/>
                        <a14:foregroundMark x1="45048" y1="42400" x2="44409" y2="45600"/>
                        <a14:foregroundMark x1="41853" y1="92200" x2="43930" y2="87200"/>
                        <a14:foregroundMark x1="30351" y1="92600" x2="32428" y2="85800"/>
                        <a14:foregroundMark x1="40575" y1="45800" x2="44089" y2="36800"/>
                        <a14:backgroundMark x1="37700" y1="6200" x2="45367" y2="3200"/>
                        <a14:backgroundMark x1="34345" y1="5800" x2="41054" y2="4000"/>
                      </a14:backgroundRemoval>
                    </a14:imgEffect>
                  </a14:imgLayer>
                </a14:imgProps>
              </a:ext>
              <a:ext uri="{28A0092B-C50C-407E-A947-70E740481C1C}">
                <a14:useLocalDpi xmlns:a14="http://schemas.microsoft.com/office/drawing/2010/main" val="0"/>
              </a:ext>
            </a:extLst>
          </a:blip>
          <a:srcRect r="35238"/>
          <a:stretch/>
        </p:blipFill>
        <p:spPr>
          <a:xfrm>
            <a:off x="7607094" y="3571144"/>
            <a:ext cx="2116206" cy="2798731"/>
          </a:xfrm>
          <a:prstGeom prst="rect">
            <a:avLst/>
          </a:prstGeom>
        </p:spPr>
      </p:pic>
      <p:sp>
        <p:nvSpPr>
          <p:cNvPr id="30" name="Speech Bubble: Rectangle with Corners Rounded 29">
            <a:extLst>
              <a:ext uri="{FF2B5EF4-FFF2-40B4-BE49-F238E27FC236}">
                <a16:creationId xmlns:a16="http://schemas.microsoft.com/office/drawing/2014/main" id="{20240B4A-55B8-4EE7-B893-C9D4675D0D58}"/>
              </a:ext>
            </a:extLst>
          </p:cNvPr>
          <p:cNvSpPr/>
          <p:nvPr/>
        </p:nvSpPr>
        <p:spPr>
          <a:xfrm>
            <a:off x="207331" y="665153"/>
            <a:ext cx="4394870" cy="814480"/>
          </a:xfrm>
          <a:prstGeom prst="wedgeRoundRectCallout">
            <a:avLst>
              <a:gd name="adj1" fmla="val -20598"/>
              <a:gd name="adj2" fmla="val 70198"/>
              <a:gd name="adj3" fmla="val 16667"/>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002060"/>
                </a:solidFill>
                <a:latin typeface="Pattaya" panose="00000500000000000000" pitchFamily="2" charset="-34"/>
                <a:cs typeface="Pattaya" panose="00000500000000000000" pitchFamily="2" charset="-34"/>
              </a:rPr>
              <a:t>Ông sẽ đưa cho cháu 3 chiếc hộp chứa đựng các gợi ý nhé!</a:t>
            </a:r>
            <a:endParaRPr lang="en-US" sz="2400" dirty="0">
              <a:solidFill>
                <a:srgbClr val="002060"/>
              </a:solidFill>
              <a:latin typeface="Pattaya" panose="00000500000000000000" pitchFamily="2" charset="-34"/>
              <a:cs typeface="Pattaya" panose="00000500000000000000" pitchFamily="2" charset="-34"/>
            </a:endParaRPr>
          </a:p>
        </p:txBody>
      </p:sp>
      <p:pic>
        <p:nvPicPr>
          <p:cNvPr id="32" name="Picture 31">
            <a:extLst>
              <a:ext uri="{FF2B5EF4-FFF2-40B4-BE49-F238E27FC236}">
                <a16:creationId xmlns:a16="http://schemas.microsoft.com/office/drawing/2014/main" id="{32373642-CA38-44E6-AF7F-F11157F7C49D}"/>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8800" b="95400" l="9585" r="89617">
                        <a14:foregroundMark x1="36262" y1="39800" x2="58626" y2="43200"/>
                        <a14:foregroundMark x1="42013" y1="9000" x2="49681" y2="8800"/>
                        <a14:foregroundMark x1="35144" y1="65000" x2="50479" y2="67000"/>
                        <a14:foregroundMark x1="50479" y1="68600" x2="54153" y2="77600"/>
                        <a14:foregroundMark x1="33866" y1="65000" x2="40735" y2="76800"/>
                        <a14:foregroundMark x1="45624" y1="91200" x2="46645" y2="92600"/>
                        <a14:foregroundMark x1="43291" y1="88000" x2="45624" y2="91200"/>
                        <a14:foregroundMark x1="44569" y1="95400" x2="46439" y2="93175"/>
                        <a14:backgroundMark x1="47444" y1="91200" x2="47444" y2="91200"/>
                        <a14:backgroundMark x1="47444" y1="91200" x2="47444" y2="91200"/>
                        <a14:backgroundMark x1="47444" y1="91200" x2="49521" y2="91200"/>
                        <a14:backgroundMark x1="49521" y1="91200" x2="49521" y2="91200"/>
                      </a14:backgroundRemoval>
                    </a14:imgEffect>
                  </a14:imgLayer>
                </a14:imgProps>
              </a:ext>
              <a:ext uri="{28A0092B-C50C-407E-A947-70E740481C1C}">
                <a14:useLocalDpi xmlns:a14="http://schemas.microsoft.com/office/drawing/2010/main" val="0"/>
              </a:ext>
            </a:extLst>
          </a:blip>
          <a:stretch>
            <a:fillRect/>
          </a:stretch>
        </p:blipFill>
        <p:spPr>
          <a:xfrm>
            <a:off x="6989801" y="3345576"/>
            <a:ext cx="3786422" cy="3024299"/>
          </a:xfrm>
          <a:prstGeom prst="rect">
            <a:avLst/>
          </a:prstGeom>
        </p:spPr>
      </p:pic>
      <p:pic>
        <p:nvPicPr>
          <p:cNvPr id="20482" name="Picture 2" descr="Arab muslim old man senior person Royalty Free Vector Image">
            <a:extLst>
              <a:ext uri="{FF2B5EF4-FFF2-40B4-BE49-F238E27FC236}">
                <a16:creationId xmlns:a16="http://schemas.microsoft.com/office/drawing/2014/main" id="{CF7B4CC8-D822-4DB2-8930-71D99DA29E20}"/>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27821" b="66923" l="2700" r="28300">
                        <a14:foregroundMark x1="12000" y1="29103" x2="15948" y2="28026"/>
                        <a14:foregroundMark x1="14600" y1="31538" x2="15500" y2="38846"/>
                        <a14:foregroundMark x1="11900" y1="38462" x2="13200" y2="38205"/>
                        <a14:foregroundMark x1="13200" y1="38205" x2="13200" y2="38205"/>
                        <a14:foregroundMark x1="11900" y1="38205" x2="11900" y2="38205"/>
                        <a14:foregroundMark x1="11900" y1="38205" x2="11900" y2="38205"/>
                        <a14:foregroundMark x1="10800" y1="39359" x2="14500" y2="42179"/>
                        <a14:foregroundMark x1="26800" y1="36667" x2="28300" y2="36667"/>
                        <a14:foregroundMark x1="28300" y1="36667" x2="28300" y2="36667"/>
                        <a14:foregroundMark x1="20900" y1="66923" x2="26100" y2="65769"/>
                        <a14:backgroundMark x1="16500" y1="28205" x2="17900" y2="28205"/>
                        <a14:backgroundMark x1="17900" y1="28205" x2="17900" y2="28205"/>
                        <a14:backgroundMark x1="16200" y1="28846" x2="17900" y2="27564"/>
                        <a14:backgroundMark x1="16500" y1="27564" x2="17800" y2="29744"/>
                        <a14:backgroundMark x1="4200" y1="40897" x2="8700" y2="65513"/>
                        <a14:backgroundMark x1="6100" y1="39103" x2="7800" y2="46538"/>
                        <a14:backgroundMark x1="7800" y1="46538" x2="8200" y2="62692"/>
                        <a14:backgroundMark x1="8600" y1="51795" x2="13400" y2="61795"/>
                        <a14:backgroundMark x1="23000" y1="52051" x2="25500" y2="59615"/>
                        <a14:backgroundMark x1="25500" y1="59615" x2="25600" y2="60385"/>
                        <a14:backgroundMark x1="15900" y1="49744" x2="18500" y2="49744"/>
                        <a14:backgroundMark x1="16000" y1="48846" x2="16000" y2="48846"/>
                        <a14:backgroundMark x1="18500" y1="56410" x2="18500" y2="56410"/>
                        <a14:backgroundMark x1="19100" y1="65769" x2="19500" y2="64615"/>
                        <a14:backgroundMark x1="22300" y1="61282" x2="22300" y2="61282"/>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t="23743" r="70183" b="29874"/>
          <a:stretch/>
        </p:blipFill>
        <p:spPr bwMode="auto">
          <a:xfrm>
            <a:off x="-985084" y="1604775"/>
            <a:ext cx="4551106" cy="5522474"/>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EA78F871-32F2-41C6-8469-5C17E5E852FB}"/>
              </a:ext>
            </a:extLst>
          </p:cNvPr>
          <p:cNvGrpSpPr/>
          <p:nvPr/>
        </p:nvGrpSpPr>
        <p:grpSpPr>
          <a:xfrm>
            <a:off x="-106818" y="1028640"/>
            <a:ext cx="3657600" cy="5885330"/>
            <a:chOff x="662609" y="3042932"/>
            <a:chExt cx="2160105" cy="3557601"/>
          </a:xfrm>
        </p:grpSpPr>
        <p:pic>
          <p:nvPicPr>
            <p:cNvPr id="18" name="Picture 10" descr="Arab muslim old man senior person Royalty Free Vector Image">
              <a:extLst>
                <a:ext uri="{FF2B5EF4-FFF2-40B4-BE49-F238E27FC236}">
                  <a16:creationId xmlns:a16="http://schemas.microsoft.com/office/drawing/2014/main" id="{93A1B262-FC95-49A0-B576-9CE63723E5EF}"/>
                </a:ext>
              </a:extLst>
            </p:cNvPr>
            <p:cNvPicPr>
              <a:picLocks noChangeAspect="1" noChangeArrowheads="1"/>
            </p:cNvPicPr>
            <p:nvPr/>
          </p:nvPicPr>
          <p:blipFill rotWithShape="1">
            <a:blip r:embed="rId10">
              <a:extLst>
                <a:ext uri="{BEBA8EAE-BF5A-486C-A8C5-ECC9F3942E4B}">
                  <a14:imgProps xmlns:a14="http://schemas.microsoft.com/office/drawing/2010/main">
                    <a14:imgLayer r:embed="rId9">
                      <a14:imgEffect>
                        <a14:backgroundRemoval t="48590" b="67436" l="41000" r="58400">
                          <a14:foregroundMark x1="57800" y1="52308" x2="57800" y2="52308"/>
                          <a14:foregroundMark x1="42600" y1="64487" x2="48800" y2="66282"/>
                          <a14:foregroundMark x1="45200" y1="67436" x2="48600" y2="67436"/>
                          <a14:foregroundMark x1="58400" y1="52179" x2="58400" y2="52179"/>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l="38996" t="46377" r="40805" b="31401"/>
            <a:stretch/>
          </p:blipFill>
          <p:spPr bwMode="auto">
            <a:xfrm flipH="1">
              <a:off x="1046923" y="5076533"/>
              <a:ext cx="1775791" cy="15240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Arab muslim old man senior person Royalty Free Vector Image">
              <a:extLst>
                <a:ext uri="{FF2B5EF4-FFF2-40B4-BE49-F238E27FC236}">
                  <a16:creationId xmlns:a16="http://schemas.microsoft.com/office/drawing/2014/main" id="{AB1772EF-C2B7-444B-BE0A-2BBDDC135FF2}"/>
                </a:ext>
              </a:extLst>
            </p:cNvPr>
            <p:cNvPicPr>
              <a:picLocks noChangeAspect="1" noChangeArrowheads="1"/>
            </p:cNvPicPr>
            <p:nvPr/>
          </p:nvPicPr>
          <p:blipFill rotWithShape="1">
            <a:blip r:embed="rId11">
              <a:extLst>
                <a:ext uri="{BEBA8EAE-BF5A-486C-A8C5-ECC9F3942E4B}">
                  <a14:imgProps xmlns:a14="http://schemas.microsoft.com/office/drawing/2010/main">
                    <a14:imgLayer r:embed="rId9">
                      <a14:imgEffect>
                        <a14:backgroundRemoval t="32436" b="48077" l="69400" r="78600">
                          <a14:foregroundMark x1="71000" y1="40769" x2="75700" y2="44487"/>
                          <a14:foregroundMark x1="75700" y1="44487" x2="75900" y2="38846"/>
                          <a14:foregroundMark x1="70800" y1="40256" x2="70800" y2="40256"/>
                          <a14:foregroundMark x1="70700" y1="40769" x2="70700" y2="40769"/>
                          <a14:foregroundMark x1="71300" y1="41410" x2="71300" y2="41410"/>
                          <a14:foregroundMark x1="72000" y1="41923" x2="72000" y2="41923"/>
                          <a14:foregroundMark x1="72000" y1="42564" x2="72000" y2="42564"/>
                          <a14:foregroundMark x1="76200" y1="32436" x2="76200" y2="32436"/>
                          <a14:foregroundMark x1="77100" y1="36282" x2="77100" y2="36282"/>
                          <a14:foregroundMark x1="77100" y1="36282" x2="77100" y2="36538"/>
                          <a14:foregroundMark x1="77100" y1="36538" x2="77100" y2="36538"/>
                          <a14:foregroundMark x1="77100" y1="36154" x2="77100" y2="36154"/>
                          <a14:foregroundMark x1="76700" y1="35897" x2="76500" y2="37436"/>
                          <a14:foregroundMark x1="77300" y1="35513" x2="76800" y2="37051"/>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l="68239" t="31111" r="20154" b="50000"/>
            <a:stretch/>
          </p:blipFill>
          <p:spPr bwMode="auto">
            <a:xfrm>
              <a:off x="1252333" y="3973060"/>
              <a:ext cx="1020416" cy="12954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Arab muslim old man senior person Royalty Free Vector Image">
              <a:extLst>
                <a:ext uri="{FF2B5EF4-FFF2-40B4-BE49-F238E27FC236}">
                  <a16:creationId xmlns:a16="http://schemas.microsoft.com/office/drawing/2014/main" id="{A52A09EE-4803-4F3E-877D-04540BA996C5}"/>
                </a:ext>
              </a:extLst>
            </p:cNvPr>
            <p:cNvPicPr>
              <a:picLocks noChangeAspect="1" noChangeArrowheads="1"/>
            </p:cNvPicPr>
            <p:nvPr/>
          </p:nvPicPr>
          <p:blipFill rotWithShape="1">
            <a:blip r:embed="rId12">
              <a:extLst>
                <a:ext uri="{BEBA8EAE-BF5A-486C-A8C5-ECC9F3942E4B}">
                  <a14:imgProps xmlns:a14="http://schemas.microsoft.com/office/drawing/2010/main">
                    <a14:imgLayer r:embed="rId9">
                      <a14:imgEffect>
                        <a14:backgroundRemoval t="32949" b="49231" l="33800" r="42000">
                          <a14:foregroundMark x1="38400" y1="49231" x2="40100" y2="49231"/>
                          <a14:foregroundMark x1="42000" y1="37692" x2="42000" y2="37692"/>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l="32816" t="31111" r="56934" b="50000"/>
            <a:stretch/>
          </p:blipFill>
          <p:spPr bwMode="auto">
            <a:xfrm flipH="1">
              <a:off x="848139" y="4159137"/>
              <a:ext cx="901148" cy="12954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Arab muslim old man senior person Royalty Free Vector Image">
              <a:extLst>
                <a:ext uri="{FF2B5EF4-FFF2-40B4-BE49-F238E27FC236}">
                  <a16:creationId xmlns:a16="http://schemas.microsoft.com/office/drawing/2014/main" id="{43F18D17-C8F6-446A-9342-8CBB8F12A629}"/>
                </a:ext>
              </a:extLst>
            </p:cNvPr>
            <p:cNvPicPr>
              <a:picLocks noChangeAspect="1" noChangeArrowheads="1"/>
            </p:cNvPicPr>
            <p:nvPr/>
          </p:nvPicPr>
          <p:blipFill rotWithShape="1">
            <a:blip r:embed="rId13">
              <a:extLst>
                <a:ext uri="{BEBA8EAE-BF5A-486C-A8C5-ECC9F3942E4B}">
                  <a14:imgProps xmlns:a14="http://schemas.microsoft.com/office/drawing/2010/main">
                    <a14:imgLayer r:embed="rId9">
                      <a14:imgEffect>
                        <a14:backgroundRemoval t="35130" b="45642" l="54492" r="62692">
                          <a14:foregroundMark x1="54800" y1="44615" x2="54800" y2="44615"/>
                          <a14:foregroundMark x1="58000" y1="38077" x2="58000" y2="38077"/>
                          <a14:foregroundMark x1="61900" y1="38077" x2="61900" y2="38077"/>
                          <a14:foregroundMark x1="58700" y1="39359" x2="58700" y2="39359"/>
                          <a14:foregroundMark x1="61700" y1="37692" x2="61700" y2="37692"/>
                          <a14:foregroundMark x1="61300" y1="37179" x2="61300" y2="37179"/>
                          <a14:foregroundMark x1="60800" y1="36410" x2="60800" y2="36410"/>
                          <a14:foregroundMark x1="58500" y1="38846" x2="58500" y2="38846"/>
                          <a14:foregroundMark x1="59000" y1="40000" x2="59000" y2="40000"/>
                          <a14:backgroundMark x1="57616" y1="38846" x2="57700" y2="38462"/>
                          <a14:backgroundMark x1="57531" y1="39231" x2="57616" y2="38846"/>
                          <a14:backgroundMark x1="57362" y1="40000" x2="57531" y2="39231"/>
                          <a14:backgroundMark x1="56800" y1="42564" x2="57362" y2="40000"/>
                          <a14:backgroundMark x1="56000" y1="42949" x2="56300" y2="41923"/>
                          <a14:backgroundMark x1="58500" y1="38333" x2="58800" y2="38846"/>
                          <a14:backgroundMark x1="61300" y1="36282" x2="61800" y2="37051"/>
                          <a14:backgroundMark x1="62300" y1="38333" x2="62300" y2="38333"/>
                          <a14:backgroundMark x1="62100" y1="38333" x2="62100" y2="38333"/>
                          <a14:backgroundMark x1="61900" y1="37949" x2="61900" y2="37949"/>
                        </a14:backgroundRemoval>
                      </a14:imgEffect>
                    </a14:imgLayer>
                  </a14:imgProps>
                </a:ext>
                <a:ext uri="{28A0092B-C50C-407E-A947-70E740481C1C}">
                  <a14:useLocalDpi xmlns:a14="http://schemas.microsoft.com/office/drawing/2010/main" val="0"/>
                </a:ext>
              </a:extLst>
            </a:blip>
            <a:srcRect l="53467" t="33816" r="36283" b="53044"/>
            <a:stretch/>
          </p:blipFill>
          <p:spPr bwMode="auto">
            <a:xfrm>
              <a:off x="662609" y="4434120"/>
              <a:ext cx="901148" cy="90114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Arab muslim old man senior person Royalty Free Vector Image">
              <a:extLst>
                <a:ext uri="{FF2B5EF4-FFF2-40B4-BE49-F238E27FC236}">
                  <a16:creationId xmlns:a16="http://schemas.microsoft.com/office/drawing/2014/main" id="{CE994409-8652-4DCC-947C-05BDC782C526}"/>
                </a:ext>
              </a:extLst>
            </p:cNvPr>
            <p:cNvPicPr>
              <a:picLocks noChangeAspect="1" noChangeArrowheads="1"/>
            </p:cNvPicPr>
            <p:nvPr/>
          </p:nvPicPr>
          <p:blipFill rotWithShape="1">
            <a:blip r:embed="rId14">
              <a:extLst>
                <a:ext uri="{BEBA8EAE-BF5A-486C-A8C5-ECC9F3942E4B}">
                  <a14:imgProps xmlns:a14="http://schemas.microsoft.com/office/drawing/2010/main">
                    <a14:imgLayer r:embed="rId9">
                      <a14:imgEffect>
                        <a14:backgroundRemoval t="15000" b="33462" l="59600" r="67800">
                          <a14:foregroundMark x1="63000" y1="26667" x2="64000" y2="27308"/>
                          <a14:foregroundMark x1="64000" y1="24744" x2="65500" y2="24103"/>
                          <a14:foregroundMark x1="62200" y1="33462" x2="64200" y2="29359"/>
                          <a14:foregroundMark x1="63000" y1="26282" x2="62700" y2="30897"/>
                          <a14:foregroundMark x1="63000" y1="26410" x2="64000" y2="28462"/>
                          <a14:foregroundMark x1="61000" y1="26667" x2="63700" y2="27436"/>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l="58592" t="12947" r="31158" b="65411"/>
            <a:stretch/>
          </p:blipFill>
          <p:spPr bwMode="auto">
            <a:xfrm flipH="1">
              <a:off x="848139" y="3042932"/>
              <a:ext cx="901148" cy="1484243"/>
            </a:xfrm>
            <a:prstGeom prst="rect">
              <a:avLst/>
            </a:prstGeom>
            <a:noFill/>
            <a:extLst>
              <a:ext uri="{909E8E84-426E-40DD-AFC4-6F175D3DCCD1}">
                <a14:hiddenFill xmlns:a14="http://schemas.microsoft.com/office/drawing/2010/main">
                  <a:solidFill>
                    <a:srgbClr val="FFFFFF"/>
                  </a:solidFill>
                </a14:hiddenFill>
              </a:ext>
            </a:extLst>
          </p:spPr>
        </p:pic>
      </p:grpSp>
      <p:sp>
        <p:nvSpPr>
          <p:cNvPr id="25" name="Speech Bubble: Rectangle with Corners Rounded 24">
            <a:extLst>
              <a:ext uri="{FF2B5EF4-FFF2-40B4-BE49-F238E27FC236}">
                <a16:creationId xmlns:a16="http://schemas.microsoft.com/office/drawing/2014/main" id="{DB4F5E8F-3C58-4E33-976C-1A51B1F0C2DD}"/>
              </a:ext>
            </a:extLst>
          </p:cNvPr>
          <p:cNvSpPr/>
          <p:nvPr/>
        </p:nvSpPr>
        <p:spPr>
          <a:xfrm>
            <a:off x="7921603" y="2177643"/>
            <a:ext cx="1366160" cy="634253"/>
          </a:xfrm>
          <a:prstGeom prst="wedgeRoundRectCallout">
            <a:avLst>
              <a:gd name="adj1" fmla="val -20598"/>
              <a:gd name="adj2" fmla="val 70198"/>
              <a:gd name="adj3" fmla="val 16667"/>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002060"/>
                </a:solidFill>
                <a:latin typeface="Pattaya" panose="00000500000000000000" pitchFamily="2" charset="-34"/>
                <a:cs typeface="Pattaya" panose="00000500000000000000" pitchFamily="2" charset="-34"/>
              </a:rPr>
              <a:t>Vâng ạ!</a:t>
            </a:r>
            <a:endParaRPr lang="en-US" sz="2400" dirty="0">
              <a:solidFill>
                <a:srgbClr val="002060"/>
              </a:solidFill>
              <a:latin typeface="Pattaya" panose="00000500000000000000" pitchFamily="2" charset="-34"/>
              <a:cs typeface="Pattaya" panose="00000500000000000000" pitchFamily="2" charset="-34"/>
            </a:endParaRPr>
          </a:p>
        </p:txBody>
      </p:sp>
      <p:pic>
        <p:nvPicPr>
          <p:cNvPr id="20484" name="Picture 4" descr="vĩ nướng điện Korea King KEC – 900WG – Alamart.vn">
            <a:extLst>
              <a:ext uri="{FF2B5EF4-FFF2-40B4-BE49-F238E27FC236}">
                <a16:creationId xmlns:a16="http://schemas.microsoft.com/office/drawing/2014/main" id="{AD5D14CE-1A28-4FF6-A7B0-D97111B2E6C0}"/>
              </a:ext>
            </a:extLst>
          </p:cNvPr>
          <p:cNvPicPr>
            <a:picLocks noChangeAspect="1" noChangeArrowheads="1" noCrop="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303955" y="3992880"/>
            <a:ext cx="1306621" cy="1260345"/>
          </a:xfrm>
          <a:prstGeom prst="rect">
            <a:avLst/>
          </a:prstGeom>
          <a:noFill/>
          <a:extLst>
            <a:ext uri="{909E8E84-426E-40DD-AFC4-6F175D3DCCD1}">
              <a14:hiddenFill xmlns:a14="http://schemas.microsoft.com/office/drawing/2010/main">
                <a:solidFill>
                  <a:srgbClr val="FFFFFF"/>
                </a:solidFill>
              </a14:hiddenFill>
            </a:ext>
          </a:extLst>
        </p:spPr>
      </p:pic>
      <p:pic>
        <p:nvPicPr>
          <p:cNvPr id="20486" name="Picture 6" descr="Problem Solving | Baamboozle">
            <a:extLst>
              <a:ext uri="{FF2B5EF4-FFF2-40B4-BE49-F238E27FC236}">
                <a16:creationId xmlns:a16="http://schemas.microsoft.com/office/drawing/2014/main" id="{F6F2BF4C-6120-4694-BF56-F1F86DCEE8CF}"/>
              </a:ext>
            </a:extLst>
          </p:cNvPr>
          <p:cNvPicPr>
            <a:picLocks noChangeAspect="1" noChangeArrowheads="1" noCrop="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479600" y="3638836"/>
            <a:ext cx="1322179" cy="1322179"/>
          </a:xfrm>
          <a:prstGeom prst="rect">
            <a:avLst/>
          </a:prstGeom>
          <a:noFill/>
          <a:extLst>
            <a:ext uri="{909E8E84-426E-40DD-AFC4-6F175D3DCCD1}">
              <a14:hiddenFill xmlns:a14="http://schemas.microsoft.com/office/drawing/2010/main">
                <a:solidFill>
                  <a:srgbClr val="FFFFFF"/>
                </a:solidFill>
              </a14:hiddenFill>
            </a:ext>
          </a:extLst>
        </p:spPr>
      </p:pic>
      <p:pic>
        <p:nvPicPr>
          <p:cNvPr id="20488" name="Picture 8" descr="Welcome back | Baamboozle">
            <a:extLst>
              <a:ext uri="{FF2B5EF4-FFF2-40B4-BE49-F238E27FC236}">
                <a16:creationId xmlns:a16="http://schemas.microsoft.com/office/drawing/2014/main" id="{2D3892CD-0D69-4489-A7B6-6185F9FE2335}"/>
              </a:ext>
            </a:extLst>
          </p:cNvPr>
          <p:cNvPicPr>
            <a:picLocks noChangeAspect="1" noChangeArrowheads="1" noCrop="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4392274" y="3759915"/>
            <a:ext cx="1801947" cy="132217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9919793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wind"/>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childTnLst>
                                </p:cTn>
                              </p:par>
                              <p:par>
                                <p:cTn id="12" presetID="1" presetClass="exit" presetSubtype="0" fill="hold" nodeType="withEffect">
                                  <p:stCondLst>
                                    <p:cond delay="0"/>
                                  </p:stCondLst>
                                  <p:childTnLst>
                                    <p:set>
                                      <p:cBhvr>
                                        <p:cTn id="13" dur="1" fill="hold">
                                          <p:stCondLst>
                                            <p:cond delay="0"/>
                                          </p:stCondLst>
                                        </p:cTn>
                                        <p:tgtEl>
                                          <p:spTgt spid="20482"/>
                                        </p:tgtEl>
                                        <p:attrNameLst>
                                          <p:attrName>style.visibility</p:attrName>
                                        </p:attrNameLst>
                                      </p:cBhvr>
                                      <p:to>
                                        <p:strVal val="hidden"/>
                                      </p:to>
                                    </p:set>
                                  </p:childTnLst>
                                </p:cTn>
                              </p:par>
                              <p:par>
                                <p:cTn id="14" presetID="10" presetClass="entr" presetSubtype="0" fill="hold" grpId="0"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fade">
                                      <p:cBhvr>
                                        <p:cTn id="16" dur="500"/>
                                        <p:tgtEl>
                                          <p:spTgt spid="3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500"/>
                                        <p:tgtEl>
                                          <p:spTgt spid="25"/>
                                        </p:tgtEl>
                                      </p:cBhvr>
                                    </p:animEffect>
                                  </p:childTnLst>
                                </p:cTn>
                              </p:par>
                              <p:par>
                                <p:cTn id="22" presetID="1" presetClass="exit" presetSubtype="0" fill="hold" grpId="1" nodeType="withEffect">
                                  <p:stCondLst>
                                    <p:cond delay="0"/>
                                  </p:stCondLst>
                                  <p:childTnLst>
                                    <p:set>
                                      <p:cBhvr>
                                        <p:cTn id="23" dur="1" fill="hold">
                                          <p:stCondLst>
                                            <p:cond delay="0"/>
                                          </p:stCondLst>
                                        </p:cTn>
                                        <p:tgtEl>
                                          <p:spTgt spid="27"/>
                                        </p:tgtEl>
                                        <p:attrNameLst>
                                          <p:attrName>style.visibility</p:attrName>
                                        </p:attrNameLst>
                                      </p:cBhvr>
                                      <p:to>
                                        <p:strVal val="hidden"/>
                                      </p:to>
                                    </p:set>
                                  </p:childTnLst>
                                </p:cTn>
                              </p:par>
                              <p:par>
                                <p:cTn id="24" presetID="1" presetClass="exit" presetSubtype="0" fill="hold" nodeType="withEffect">
                                  <p:stCondLst>
                                    <p:cond delay="0"/>
                                  </p:stCondLst>
                                  <p:childTnLst>
                                    <p:set>
                                      <p:cBhvr>
                                        <p:cTn id="25" dur="1" fill="hold">
                                          <p:stCondLst>
                                            <p:cond delay="0"/>
                                          </p:stCondLst>
                                        </p:cTn>
                                        <p:tgtEl>
                                          <p:spTgt spid="4"/>
                                        </p:tgtEl>
                                        <p:attrNameLst>
                                          <p:attrName>style.visibility</p:attrName>
                                        </p:attrNameLst>
                                      </p:cBhvr>
                                      <p:to>
                                        <p:strVal val="hidden"/>
                                      </p:to>
                                    </p:set>
                                  </p:childTnLst>
                                </p:cTn>
                              </p:par>
                              <p:par>
                                <p:cTn id="26" presetID="1" presetClass="entr" presetSubtype="0" fill="hold" nodeType="withEffect">
                                  <p:stCondLst>
                                    <p:cond delay="0"/>
                                  </p:stCondLst>
                                  <p:childTnLst>
                                    <p:set>
                                      <p:cBhvr>
                                        <p:cTn id="27" dur="1" fill="hold">
                                          <p:stCondLst>
                                            <p:cond delay="0"/>
                                          </p:stCondLst>
                                        </p:cTn>
                                        <p:tgtEl>
                                          <p:spTgt spid="32"/>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26" presetClass="entr" presetSubtype="0" fill="hold" nodeType="clickEffect">
                                  <p:stCondLst>
                                    <p:cond delay="0"/>
                                  </p:stCondLst>
                                  <p:childTnLst>
                                    <p:set>
                                      <p:cBhvr>
                                        <p:cTn id="31" dur="1" fill="hold">
                                          <p:stCondLst>
                                            <p:cond delay="0"/>
                                          </p:stCondLst>
                                        </p:cTn>
                                        <p:tgtEl>
                                          <p:spTgt spid="20484"/>
                                        </p:tgtEl>
                                        <p:attrNameLst>
                                          <p:attrName>style.visibility</p:attrName>
                                        </p:attrNameLst>
                                      </p:cBhvr>
                                      <p:to>
                                        <p:strVal val="visible"/>
                                      </p:to>
                                    </p:set>
                                    <p:animEffect transition="in" filter="wipe(down)">
                                      <p:cBhvr>
                                        <p:cTn id="32" dur="580">
                                          <p:stCondLst>
                                            <p:cond delay="0"/>
                                          </p:stCondLst>
                                        </p:cTn>
                                        <p:tgtEl>
                                          <p:spTgt spid="20484"/>
                                        </p:tgtEl>
                                      </p:cBhvr>
                                    </p:animEffect>
                                    <p:anim calcmode="lin" valueType="num">
                                      <p:cBhvr>
                                        <p:cTn id="33" dur="1822" tmFilter="0,0; 0.14,0.36; 0.43,0.73; 0.71,0.91; 1.0,1.0">
                                          <p:stCondLst>
                                            <p:cond delay="0"/>
                                          </p:stCondLst>
                                        </p:cTn>
                                        <p:tgtEl>
                                          <p:spTgt spid="20484"/>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20484"/>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20484"/>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20484"/>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20484"/>
                                        </p:tgtEl>
                                        <p:attrNameLst>
                                          <p:attrName>ppt_y</p:attrName>
                                        </p:attrNameLst>
                                      </p:cBhvr>
                                      <p:tavLst>
                                        <p:tav tm="0" fmla="#ppt_y-sin(pi*$)/81">
                                          <p:val>
                                            <p:fltVal val="0"/>
                                          </p:val>
                                        </p:tav>
                                        <p:tav tm="100000">
                                          <p:val>
                                            <p:fltVal val="1"/>
                                          </p:val>
                                        </p:tav>
                                      </p:tavLst>
                                    </p:anim>
                                    <p:animScale>
                                      <p:cBhvr>
                                        <p:cTn id="38" dur="26">
                                          <p:stCondLst>
                                            <p:cond delay="650"/>
                                          </p:stCondLst>
                                        </p:cTn>
                                        <p:tgtEl>
                                          <p:spTgt spid="20484"/>
                                        </p:tgtEl>
                                      </p:cBhvr>
                                      <p:to x="100000" y="60000"/>
                                    </p:animScale>
                                    <p:animScale>
                                      <p:cBhvr>
                                        <p:cTn id="39" dur="166" decel="50000">
                                          <p:stCondLst>
                                            <p:cond delay="676"/>
                                          </p:stCondLst>
                                        </p:cTn>
                                        <p:tgtEl>
                                          <p:spTgt spid="20484"/>
                                        </p:tgtEl>
                                      </p:cBhvr>
                                      <p:to x="100000" y="100000"/>
                                    </p:animScale>
                                    <p:animScale>
                                      <p:cBhvr>
                                        <p:cTn id="40" dur="26">
                                          <p:stCondLst>
                                            <p:cond delay="1312"/>
                                          </p:stCondLst>
                                        </p:cTn>
                                        <p:tgtEl>
                                          <p:spTgt spid="20484"/>
                                        </p:tgtEl>
                                      </p:cBhvr>
                                      <p:to x="100000" y="80000"/>
                                    </p:animScale>
                                    <p:animScale>
                                      <p:cBhvr>
                                        <p:cTn id="41" dur="166" decel="50000">
                                          <p:stCondLst>
                                            <p:cond delay="1338"/>
                                          </p:stCondLst>
                                        </p:cTn>
                                        <p:tgtEl>
                                          <p:spTgt spid="20484"/>
                                        </p:tgtEl>
                                      </p:cBhvr>
                                      <p:to x="100000" y="100000"/>
                                    </p:animScale>
                                    <p:animScale>
                                      <p:cBhvr>
                                        <p:cTn id="42" dur="26">
                                          <p:stCondLst>
                                            <p:cond delay="1642"/>
                                          </p:stCondLst>
                                        </p:cTn>
                                        <p:tgtEl>
                                          <p:spTgt spid="20484"/>
                                        </p:tgtEl>
                                      </p:cBhvr>
                                      <p:to x="100000" y="90000"/>
                                    </p:animScale>
                                    <p:animScale>
                                      <p:cBhvr>
                                        <p:cTn id="43" dur="166" decel="50000">
                                          <p:stCondLst>
                                            <p:cond delay="1668"/>
                                          </p:stCondLst>
                                        </p:cTn>
                                        <p:tgtEl>
                                          <p:spTgt spid="20484"/>
                                        </p:tgtEl>
                                      </p:cBhvr>
                                      <p:to x="100000" y="100000"/>
                                    </p:animScale>
                                    <p:animScale>
                                      <p:cBhvr>
                                        <p:cTn id="44" dur="26">
                                          <p:stCondLst>
                                            <p:cond delay="1808"/>
                                          </p:stCondLst>
                                        </p:cTn>
                                        <p:tgtEl>
                                          <p:spTgt spid="20484"/>
                                        </p:tgtEl>
                                      </p:cBhvr>
                                      <p:to x="100000" y="95000"/>
                                    </p:animScale>
                                    <p:animScale>
                                      <p:cBhvr>
                                        <p:cTn id="45" dur="166" decel="50000">
                                          <p:stCondLst>
                                            <p:cond delay="1834"/>
                                          </p:stCondLst>
                                        </p:cTn>
                                        <p:tgtEl>
                                          <p:spTgt spid="20484"/>
                                        </p:tgtEl>
                                      </p:cBhvr>
                                      <p:to x="100000" y="100000"/>
                                    </p:animScale>
                                  </p:childTnLst>
                                </p:cTn>
                              </p:par>
                              <p:par>
                                <p:cTn id="46" presetID="26" presetClass="entr" presetSubtype="0" fill="hold" nodeType="withEffect">
                                  <p:stCondLst>
                                    <p:cond delay="0"/>
                                  </p:stCondLst>
                                  <p:childTnLst>
                                    <p:set>
                                      <p:cBhvr>
                                        <p:cTn id="47" dur="1" fill="hold">
                                          <p:stCondLst>
                                            <p:cond delay="0"/>
                                          </p:stCondLst>
                                        </p:cTn>
                                        <p:tgtEl>
                                          <p:spTgt spid="20488"/>
                                        </p:tgtEl>
                                        <p:attrNameLst>
                                          <p:attrName>style.visibility</p:attrName>
                                        </p:attrNameLst>
                                      </p:cBhvr>
                                      <p:to>
                                        <p:strVal val="visible"/>
                                      </p:to>
                                    </p:set>
                                    <p:animEffect transition="in" filter="wipe(down)">
                                      <p:cBhvr>
                                        <p:cTn id="48" dur="580">
                                          <p:stCondLst>
                                            <p:cond delay="0"/>
                                          </p:stCondLst>
                                        </p:cTn>
                                        <p:tgtEl>
                                          <p:spTgt spid="20488"/>
                                        </p:tgtEl>
                                      </p:cBhvr>
                                    </p:animEffect>
                                    <p:anim calcmode="lin" valueType="num">
                                      <p:cBhvr>
                                        <p:cTn id="49" dur="1822" tmFilter="0,0; 0.14,0.36; 0.43,0.73; 0.71,0.91; 1.0,1.0">
                                          <p:stCondLst>
                                            <p:cond delay="0"/>
                                          </p:stCondLst>
                                        </p:cTn>
                                        <p:tgtEl>
                                          <p:spTgt spid="20488"/>
                                        </p:tgtEl>
                                        <p:attrNameLst>
                                          <p:attrName>ppt_x</p:attrName>
                                        </p:attrNameLst>
                                      </p:cBhvr>
                                      <p:tavLst>
                                        <p:tav tm="0">
                                          <p:val>
                                            <p:strVal val="#ppt_x-0.25"/>
                                          </p:val>
                                        </p:tav>
                                        <p:tav tm="100000">
                                          <p:val>
                                            <p:strVal val="#ppt_x"/>
                                          </p:val>
                                        </p:tav>
                                      </p:tavLst>
                                    </p:anim>
                                    <p:anim calcmode="lin" valueType="num">
                                      <p:cBhvr>
                                        <p:cTn id="50" dur="664" tmFilter="0.0,0.0; 0.25,0.07; 0.50,0.2; 0.75,0.467; 1.0,1.0">
                                          <p:stCondLst>
                                            <p:cond delay="0"/>
                                          </p:stCondLst>
                                        </p:cTn>
                                        <p:tgtEl>
                                          <p:spTgt spid="20488"/>
                                        </p:tgtEl>
                                        <p:attrNameLst>
                                          <p:attrName>ppt_y</p:attrName>
                                        </p:attrNameLst>
                                      </p:cBhvr>
                                      <p:tavLst>
                                        <p:tav tm="0" fmla="#ppt_y-sin(pi*$)/3">
                                          <p:val>
                                            <p:fltVal val="0.5"/>
                                          </p:val>
                                        </p:tav>
                                        <p:tav tm="100000">
                                          <p:val>
                                            <p:fltVal val="1"/>
                                          </p:val>
                                        </p:tav>
                                      </p:tavLst>
                                    </p:anim>
                                    <p:anim calcmode="lin" valueType="num">
                                      <p:cBhvr>
                                        <p:cTn id="51" dur="664" tmFilter="0, 0; 0.125,0.2665; 0.25,0.4; 0.375,0.465; 0.5,0.5;  0.625,0.535; 0.75,0.6; 0.875,0.7335; 1,1">
                                          <p:stCondLst>
                                            <p:cond delay="664"/>
                                          </p:stCondLst>
                                        </p:cTn>
                                        <p:tgtEl>
                                          <p:spTgt spid="20488"/>
                                        </p:tgtEl>
                                        <p:attrNameLst>
                                          <p:attrName>ppt_y</p:attrName>
                                        </p:attrNameLst>
                                      </p:cBhvr>
                                      <p:tavLst>
                                        <p:tav tm="0" fmla="#ppt_y-sin(pi*$)/9">
                                          <p:val>
                                            <p:fltVal val="0"/>
                                          </p:val>
                                        </p:tav>
                                        <p:tav tm="100000">
                                          <p:val>
                                            <p:fltVal val="1"/>
                                          </p:val>
                                        </p:tav>
                                      </p:tavLst>
                                    </p:anim>
                                    <p:anim calcmode="lin" valueType="num">
                                      <p:cBhvr>
                                        <p:cTn id="52" dur="332" tmFilter="0, 0; 0.125,0.2665; 0.25,0.4; 0.375,0.465; 0.5,0.5;  0.625,0.535; 0.75,0.6; 0.875,0.7335; 1,1">
                                          <p:stCondLst>
                                            <p:cond delay="1324"/>
                                          </p:stCondLst>
                                        </p:cTn>
                                        <p:tgtEl>
                                          <p:spTgt spid="20488"/>
                                        </p:tgtEl>
                                        <p:attrNameLst>
                                          <p:attrName>ppt_y</p:attrName>
                                        </p:attrNameLst>
                                      </p:cBhvr>
                                      <p:tavLst>
                                        <p:tav tm="0" fmla="#ppt_y-sin(pi*$)/27">
                                          <p:val>
                                            <p:fltVal val="0"/>
                                          </p:val>
                                        </p:tav>
                                        <p:tav tm="100000">
                                          <p:val>
                                            <p:fltVal val="1"/>
                                          </p:val>
                                        </p:tav>
                                      </p:tavLst>
                                    </p:anim>
                                    <p:anim calcmode="lin" valueType="num">
                                      <p:cBhvr>
                                        <p:cTn id="53" dur="164" tmFilter="0, 0; 0.125,0.2665; 0.25,0.4; 0.375,0.465; 0.5,0.5;  0.625,0.535; 0.75,0.6; 0.875,0.7335; 1,1">
                                          <p:stCondLst>
                                            <p:cond delay="1656"/>
                                          </p:stCondLst>
                                        </p:cTn>
                                        <p:tgtEl>
                                          <p:spTgt spid="20488"/>
                                        </p:tgtEl>
                                        <p:attrNameLst>
                                          <p:attrName>ppt_y</p:attrName>
                                        </p:attrNameLst>
                                      </p:cBhvr>
                                      <p:tavLst>
                                        <p:tav tm="0" fmla="#ppt_y-sin(pi*$)/81">
                                          <p:val>
                                            <p:fltVal val="0"/>
                                          </p:val>
                                        </p:tav>
                                        <p:tav tm="100000">
                                          <p:val>
                                            <p:fltVal val="1"/>
                                          </p:val>
                                        </p:tav>
                                      </p:tavLst>
                                    </p:anim>
                                    <p:animScale>
                                      <p:cBhvr>
                                        <p:cTn id="54" dur="26">
                                          <p:stCondLst>
                                            <p:cond delay="650"/>
                                          </p:stCondLst>
                                        </p:cTn>
                                        <p:tgtEl>
                                          <p:spTgt spid="20488"/>
                                        </p:tgtEl>
                                      </p:cBhvr>
                                      <p:to x="100000" y="60000"/>
                                    </p:animScale>
                                    <p:animScale>
                                      <p:cBhvr>
                                        <p:cTn id="55" dur="166" decel="50000">
                                          <p:stCondLst>
                                            <p:cond delay="676"/>
                                          </p:stCondLst>
                                        </p:cTn>
                                        <p:tgtEl>
                                          <p:spTgt spid="20488"/>
                                        </p:tgtEl>
                                      </p:cBhvr>
                                      <p:to x="100000" y="100000"/>
                                    </p:animScale>
                                    <p:animScale>
                                      <p:cBhvr>
                                        <p:cTn id="56" dur="26">
                                          <p:stCondLst>
                                            <p:cond delay="1312"/>
                                          </p:stCondLst>
                                        </p:cTn>
                                        <p:tgtEl>
                                          <p:spTgt spid="20488"/>
                                        </p:tgtEl>
                                      </p:cBhvr>
                                      <p:to x="100000" y="80000"/>
                                    </p:animScale>
                                    <p:animScale>
                                      <p:cBhvr>
                                        <p:cTn id="57" dur="166" decel="50000">
                                          <p:stCondLst>
                                            <p:cond delay="1338"/>
                                          </p:stCondLst>
                                        </p:cTn>
                                        <p:tgtEl>
                                          <p:spTgt spid="20488"/>
                                        </p:tgtEl>
                                      </p:cBhvr>
                                      <p:to x="100000" y="100000"/>
                                    </p:animScale>
                                    <p:animScale>
                                      <p:cBhvr>
                                        <p:cTn id="58" dur="26">
                                          <p:stCondLst>
                                            <p:cond delay="1642"/>
                                          </p:stCondLst>
                                        </p:cTn>
                                        <p:tgtEl>
                                          <p:spTgt spid="20488"/>
                                        </p:tgtEl>
                                      </p:cBhvr>
                                      <p:to x="100000" y="90000"/>
                                    </p:animScale>
                                    <p:animScale>
                                      <p:cBhvr>
                                        <p:cTn id="59" dur="166" decel="50000">
                                          <p:stCondLst>
                                            <p:cond delay="1668"/>
                                          </p:stCondLst>
                                        </p:cTn>
                                        <p:tgtEl>
                                          <p:spTgt spid="20488"/>
                                        </p:tgtEl>
                                      </p:cBhvr>
                                      <p:to x="100000" y="100000"/>
                                    </p:animScale>
                                    <p:animScale>
                                      <p:cBhvr>
                                        <p:cTn id="60" dur="26">
                                          <p:stCondLst>
                                            <p:cond delay="1808"/>
                                          </p:stCondLst>
                                        </p:cTn>
                                        <p:tgtEl>
                                          <p:spTgt spid="20488"/>
                                        </p:tgtEl>
                                      </p:cBhvr>
                                      <p:to x="100000" y="95000"/>
                                    </p:animScale>
                                    <p:animScale>
                                      <p:cBhvr>
                                        <p:cTn id="61" dur="166" decel="50000">
                                          <p:stCondLst>
                                            <p:cond delay="1834"/>
                                          </p:stCondLst>
                                        </p:cTn>
                                        <p:tgtEl>
                                          <p:spTgt spid="20488"/>
                                        </p:tgtEl>
                                      </p:cBhvr>
                                      <p:to x="100000" y="100000"/>
                                    </p:animScale>
                                  </p:childTnLst>
                                </p:cTn>
                              </p:par>
                              <p:par>
                                <p:cTn id="62" presetID="26" presetClass="entr" presetSubtype="0" fill="hold" nodeType="withEffect">
                                  <p:stCondLst>
                                    <p:cond delay="0"/>
                                  </p:stCondLst>
                                  <p:childTnLst>
                                    <p:set>
                                      <p:cBhvr>
                                        <p:cTn id="63" dur="1" fill="hold">
                                          <p:stCondLst>
                                            <p:cond delay="0"/>
                                          </p:stCondLst>
                                        </p:cTn>
                                        <p:tgtEl>
                                          <p:spTgt spid="20486"/>
                                        </p:tgtEl>
                                        <p:attrNameLst>
                                          <p:attrName>style.visibility</p:attrName>
                                        </p:attrNameLst>
                                      </p:cBhvr>
                                      <p:to>
                                        <p:strVal val="visible"/>
                                      </p:to>
                                    </p:set>
                                    <p:animEffect transition="in" filter="wipe(down)">
                                      <p:cBhvr>
                                        <p:cTn id="64" dur="580">
                                          <p:stCondLst>
                                            <p:cond delay="0"/>
                                          </p:stCondLst>
                                        </p:cTn>
                                        <p:tgtEl>
                                          <p:spTgt spid="20486"/>
                                        </p:tgtEl>
                                      </p:cBhvr>
                                    </p:animEffect>
                                    <p:anim calcmode="lin" valueType="num">
                                      <p:cBhvr>
                                        <p:cTn id="65" dur="1822" tmFilter="0,0; 0.14,0.36; 0.43,0.73; 0.71,0.91; 1.0,1.0">
                                          <p:stCondLst>
                                            <p:cond delay="0"/>
                                          </p:stCondLst>
                                        </p:cTn>
                                        <p:tgtEl>
                                          <p:spTgt spid="20486"/>
                                        </p:tgtEl>
                                        <p:attrNameLst>
                                          <p:attrName>ppt_x</p:attrName>
                                        </p:attrNameLst>
                                      </p:cBhvr>
                                      <p:tavLst>
                                        <p:tav tm="0">
                                          <p:val>
                                            <p:strVal val="#ppt_x-0.25"/>
                                          </p:val>
                                        </p:tav>
                                        <p:tav tm="100000">
                                          <p:val>
                                            <p:strVal val="#ppt_x"/>
                                          </p:val>
                                        </p:tav>
                                      </p:tavLst>
                                    </p:anim>
                                    <p:anim calcmode="lin" valueType="num">
                                      <p:cBhvr>
                                        <p:cTn id="66" dur="664" tmFilter="0.0,0.0; 0.25,0.07; 0.50,0.2; 0.75,0.467; 1.0,1.0">
                                          <p:stCondLst>
                                            <p:cond delay="0"/>
                                          </p:stCondLst>
                                        </p:cTn>
                                        <p:tgtEl>
                                          <p:spTgt spid="20486"/>
                                        </p:tgtEl>
                                        <p:attrNameLst>
                                          <p:attrName>ppt_y</p:attrName>
                                        </p:attrNameLst>
                                      </p:cBhvr>
                                      <p:tavLst>
                                        <p:tav tm="0" fmla="#ppt_y-sin(pi*$)/3">
                                          <p:val>
                                            <p:fltVal val="0.5"/>
                                          </p:val>
                                        </p:tav>
                                        <p:tav tm="100000">
                                          <p:val>
                                            <p:fltVal val="1"/>
                                          </p:val>
                                        </p:tav>
                                      </p:tavLst>
                                    </p:anim>
                                    <p:anim calcmode="lin" valueType="num">
                                      <p:cBhvr>
                                        <p:cTn id="67" dur="664" tmFilter="0, 0; 0.125,0.2665; 0.25,0.4; 0.375,0.465; 0.5,0.5;  0.625,0.535; 0.75,0.6; 0.875,0.7335; 1,1">
                                          <p:stCondLst>
                                            <p:cond delay="664"/>
                                          </p:stCondLst>
                                        </p:cTn>
                                        <p:tgtEl>
                                          <p:spTgt spid="20486"/>
                                        </p:tgtEl>
                                        <p:attrNameLst>
                                          <p:attrName>ppt_y</p:attrName>
                                        </p:attrNameLst>
                                      </p:cBhvr>
                                      <p:tavLst>
                                        <p:tav tm="0" fmla="#ppt_y-sin(pi*$)/9">
                                          <p:val>
                                            <p:fltVal val="0"/>
                                          </p:val>
                                        </p:tav>
                                        <p:tav tm="100000">
                                          <p:val>
                                            <p:fltVal val="1"/>
                                          </p:val>
                                        </p:tav>
                                      </p:tavLst>
                                    </p:anim>
                                    <p:anim calcmode="lin" valueType="num">
                                      <p:cBhvr>
                                        <p:cTn id="68" dur="332" tmFilter="0, 0; 0.125,0.2665; 0.25,0.4; 0.375,0.465; 0.5,0.5;  0.625,0.535; 0.75,0.6; 0.875,0.7335; 1,1">
                                          <p:stCondLst>
                                            <p:cond delay="1324"/>
                                          </p:stCondLst>
                                        </p:cTn>
                                        <p:tgtEl>
                                          <p:spTgt spid="20486"/>
                                        </p:tgtEl>
                                        <p:attrNameLst>
                                          <p:attrName>ppt_y</p:attrName>
                                        </p:attrNameLst>
                                      </p:cBhvr>
                                      <p:tavLst>
                                        <p:tav tm="0" fmla="#ppt_y-sin(pi*$)/27">
                                          <p:val>
                                            <p:fltVal val="0"/>
                                          </p:val>
                                        </p:tav>
                                        <p:tav tm="100000">
                                          <p:val>
                                            <p:fltVal val="1"/>
                                          </p:val>
                                        </p:tav>
                                      </p:tavLst>
                                    </p:anim>
                                    <p:anim calcmode="lin" valueType="num">
                                      <p:cBhvr>
                                        <p:cTn id="69" dur="164" tmFilter="0, 0; 0.125,0.2665; 0.25,0.4; 0.375,0.465; 0.5,0.5;  0.625,0.535; 0.75,0.6; 0.875,0.7335; 1,1">
                                          <p:stCondLst>
                                            <p:cond delay="1656"/>
                                          </p:stCondLst>
                                        </p:cTn>
                                        <p:tgtEl>
                                          <p:spTgt spid="20486"/>
                                        </p:tgtEl>
                                        <p:attrNameLst>
                                          <p:attrName>ppt_y</p:attrName>
                                        </p:attrNameLst>
                                      </p:cBhvr>
                                      <p:tavLst>
                                        <p:tav tm="0" fmla="#ppt_y-sin(pi*$)/81">
                                          <p:val>
                                            <p:fltVal val="0"/>
                                          </p:val>
                                        </p:tav>
                                        <p:tav tm="100000">
                                          <p:val>
                                            <p:fltVal val="1"/>
                                          </p:val>
                                        </p:tav>
                                      </p:tavLst>
                                    </p:anim>
                                    <p:animScale>
                                      <p:cBhvr>
                                        <p:cTn id="70" dur="26">
                                          <p:stCondLst>
                                            <p:cond delay="650"/>
                                          </p:stCondLst>
                                        </p:cTn>
                                        <p:tgtEl>
                                          <p:spTgt spid="20486"/>
                                        </p:tgtEl>
                                      </p:cBhvr>
                                      <p:to x="100000" y="60000"/>
                                    </p:animScale>
                                    <p:animScale>
                                      <p:cBhvr>
                                        <p:cTn id="71" dur="166" decel="50000">
                                          <p:stCondLst>
                                            <p:cond delay="676"/>
                                          </p:stCondLst>
                                        </p:cTn>
                                        <p:tgtEl>
                                          <p:spTgt spid="20486"/>
                                        </p:tgtEl>
                                      </p:cBhvr>
                                      <p:to x="100000" y="100000"/>
                                    </p:animScale>
                                    <p:animScale>
                                      <p:cBhvr>
                                        <p:cTn id="72" dur="26">
                                          <p:stCondLst>
                                            <p:cond delay="1312"/>
                                          </p:stCondLst>
                                        </p:cTn>
                                        <p:tgtEl>
                                          <p:spTgt spid="20486"/>
                                        </p:tgtEl>
                                      </p:cBhvr>
                                      <p:to x="100000" y="80000"/>
                                    </p:animScale>
                                    <p:animScale>
                                      <p:cBhvr>
                                        <p:cTn id="73" dur="166" decel="50000">
                                          <p:stCondLst>
                                            <p:cond delay="1338"/>
                                          </p:stCondLst>
                                        </p:cTn>
                                        <p:tgtEl>
                                          <p:spTgt spid="20486"/>
                                        </p:tgtEl>
                                      </p:cBhvr>
                                      <p:to x="100000" y="100000"/>
                                    </p:animScale>
                                    <p:animScale>
                                      <p:cBhvr>
                                        <p:cTn id="74" dur="26">
                                          <p:stCondLst>
                                            <p:cond delay="1642"/>
                                          </p:stCondLst>
                                        </p:cTn>
                                        <p:tgtEl>
                                          <p:spTgt spid="20486"/>
                                        </p:tgtEl>
                                      </p:cBhvr>
                                      <p:to x="100000" y="90000"/>
                                    </p:animScale>
                                    <p:animScale>
                                      <p:cBhvr>
                                        <p:cTn id="75" dur="166" decel="50000">
                                          <p:stCondLst>
                                            <p:cond delay="1668"/>
                                          </p:stCondLst>
                                        </p:cTn>
                                        <p:tgtEl>
                                          <p:spTgt spid="20486"/>
                                        </p:tgtEl>
                                      </p:cBhvr>
                                      <p:to x="100000" y="100000"/>
                                    </p:animScale>
                                    <p:animScale>
                                      <p:cBhvr>
                                        <p:cTn id="76" dur="26">
                                          <p:stCondLst>
                                            <p:cond delay="1808"/>
                                          </p:stCondLst>
                                        </p:cTn>
                                        <p:tgtEl>
                                          <p:spTgt spid="20486"/>
                                        </p:tgtEl>
                                      </p:cBhvr>
                                      <p:to x="100000" y="95000"/>
                                    </p:animScale>
                                    <p:animScale>
                                      <p:cBhvr>
                                        <p:cTn id="77" dur="166" decel="50000">
                                          <p:stCondLst>
                                            <p:cond delay="1834"/>
                                          </p:stCondLst>
                                        </p:cTn>
                                        <p:tgtEl>
                                          <p:spTgt spid="2048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7" grpId="1" animBg="1"/>
      <p:bldP spid="30" grpId="0" animBg="1"/>
      <p:bldP spid="2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artoon meadow landscape. Summer green fields view, spring lawn hill a By  WinWin_artlab | TheHungryJPEG.com">
            <a:extLst>
              <a:ext uri="{FF2B5EF4-FFF2-40B4-BE49-F238E27FC236}">
                <a16:creationId xmlns:a16="http://schemas.microsoft.com/office/drawing/2014/main" id="{A7AE4AF1-1AAD-4FC8-8936-703C2AA0D7D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300" b="843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vĩ nướng điện Korea King KEC – 900WG – Alamart.vn">
            <a:extLst>
              <a:ext uri="{FF2B5EF4-FFF2-40B4-BE49-F238E27FC236}">
                <a16:creationId xmlns:a16="http://schemas.microsoft.com/office/drawing/2014/main" id="{5586D8FF-734A-4B6F-9062-391EB4614B81}"/>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4770120"/>
            <a:ext cx="1938605" cy="1869946"/>
          </a:xfrm>
          <a:prstGeom prst="rect">
            <a:avLst/>
          </a:prstGeom>
          <a:noFill/>
          <a:extLst>
            <a:ext uri="{909E8E84-426E-40DD-AFC4-6F175D3DCCD1}">
              <a14:hiddenFill xmlns:a14="http://schemas.microsoft.com/office/drawing/2010/main">
                <a:solidFill>
                  <a:srgbClr val="FFFFFF"/>
                </a:solidFill>
              </a14:hiddenFill>
            </a:ext>
          </a:extLst>
        </p:spPr>
      </p:pic>
      <p:pic>
        <p:nvPicPr>
          <p:cNvPr id="21512" name="Picture 8" descr="Open gift box with big sale button. cartoon simple style trend modern  logotype graphic design isolated">
            <a:extLst>
              <a:ext uri="{FF2B5EF4-FFF2-40B4-BE49-F238E27FC236}">
                <a16:creationId xmlns:a16="http://schemas.microsoft.com/office/drawing/2014/main" id="{A3233508-61B4-4FD0-9354-96F277A756B5}"/>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2800" b="93100" l="10000" r="90000">
                        <a14:foregroundMark x1="26200" y1="18900" x2="56600" y2="13800"/>
                        <a14:foregroundMark x1="56600" y1="13800" x2="63100" y2="13800"/>
                        <a14:foregroundMark x1="42000" y1="4700" x2="48300" y2="8400"/>
                        <a14:foregroundMark x1="48300" y1="8400" x2="48400" y2="8700"/>
                        <a14:foregroundMark x1="44200" y1="4700" x2="46916" y2="3262"/>
                        <a14:foregroundMark x1="48400" y1="93100" x2="48400" y2="93100"/>
                        <a14:backgroundMark x1="46900" y1="3300" x2="48900" y2="1300"/>
                        <a14:backgroundMark x1="48900" y1="1300" x2="48900" y2="1300"/>
                      </a14:backgroundRemoval>
                    </a14:imgEffect>
                  </a14:imgLayer>
                </a14:imgProps>
              </a:ext>
              <a:ext uri="{28A0092B-C50C-407E-A947-70E740481C1C}">
                <a14:useLocalDpi xmlns:a14="http://schemas.microsoft.com/office/drawing/2010/main" val="0"/>
              </a:ext>
            </a:extLst>
          </a:blip>
          <a:srcRect/>
          <a:stretch>
            <a:fillRect/>
          </a:stretch>
        </p:blipFill>
        <p:spPr bwMode="auto">
          <a:xfrm>
            <a:off x="-245307" y="4428782"/>
            <a:ext cx="2429218" cy="2429218"/>
          </a:xfrm>
          <a:prstGeom prst="rect">
            <a:avLst/>
          </a:prstGeom>
          <a:noFill/>
          <a:extLst>
            <a:ext uri="{909E8E84-426E-40DD-AFC4-6F175D3DCCD1}">
              <a14:hiddenFill xmlns:a14="http://schemas.microsoft.com/office/drawing/2010/main">
                <a:solidFill>
                  <a:srgbClr val="FFFFFF"/>
                </a:solidFill>
              </a14:hiddenFill>
            </a:ext>
          </a:extLst>
        </p:spPr>
      </p:pic>
      <p:pic>
        <p:nvPicPr>
          <p:cNvPr id="21514" name="Picture 10" descr="Ilustración de Rollo De Papel Con Dibujos Animados y más Vectores Libres de  Derechos de Anticuario - Anticuado - iStock">
            <a:extLst>
              <a:ext uri="{FF2B5EF4-FFF2-40B4-BE49-F238E27FC236}">
                <a16:creationId xmlns:a16="http://schemas.microsoft.com/office/drawing/2014/main" id="{CC8895A9-A798-4015-A5FE-0C8B6CC0ACD2}"/>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7933" b="90385" l="9856" r="89904">
                        <a14:foregroundMark x1="10096" y1="64183" x2="10096" y2="64183"/>
                        <a14:foregroundMark x1="21635" y1="54327" x2="35096" y2="43029"/>
                        <a14:foregroundMark x1="35096" y1="43029" x2="46875" y2="38942"/>
                        <a14:foregroundMark x1="10817" y1="55288" x2="21875" y2="49519"/>
                        <a14:foregroundMark x1="21875" y1="49519" x2="22356" y2="49519"/>
                        <a14:foregroundMark x1="43029" y1="33894" x2="54567" y2="16827"/>
                        <a14:foregroundMark x1="60337" y1="12740" x2="70433" y2="8173"/>
                        <a14:foregroundMark x1="66827" y1="13942" x2="60096" y2="21875"/>
                        <a14:foregroundMark x1="83413" y1="25721" x2="86538" y2="22356"/>
                        <a14:foregroundMark x1="89904" y1="30288" x2="89904" y2="30288"/>
                        <a14:foregroundMark x1="12019" y1="56971" x2="26202" y2="50000"/>
                        <a14:foregroundMark x1="26202" y1="50000" x2="28125" y2="50000"/>
                        <a14:foregroundMark x1="36538" y1="90385" x2="36538" y2="90385"/>
                        <a14:foregroundMark x1="61538" y1="8173" x2="61538" y2="8173"/>
                      </a14:backgroundRemoval>
                    </a14:imgEffect>
                  </a14:imgLayer>
                </a14:imgProps>
              </a:ext>
              <a:ext uri="{28A0092B-C50C-407E-A947-70E740481C1C}">
                <a14:useLocalDpi xmlns:a14="http://schemas.microsoft.com/office/drawing/2010/main" val="0"/>
              </a:ext>
            </a:extLst>
          </a:blip>
          <a:srcRect/>
          <a:stretch>
            <a:fillRect/>
          </a:stretch>
        </p:blipFill>
        <p:spPr bwMode="auto">
          <a:xfrm>
            <a:off x="531104" y="5089418"/>
            <a:ext cx="1107946" cy="1107946"/>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445EEB47-DC02-4289-B3C0-77D73F2AF9ED}"/>
              </a:ext>
            </a:extLst>
          </p:cNvPr>
          <p:cNvGrpSpPr/>
          <p:nvPr/>
        </p:nvGrpSpPr>
        <p:grpSpPr>
          <a:xfrm>
            <a:off x="1234439" y="-134913"/>
            <a:ext cx="9387843" cy="2024672"/>
            <a:chOff x="1234439" y="-134913"/>
            <a:chExt cx="9387843" cy="2024672"/>
          </a:xfrm>
        </p:grpSpPr>
        <p:pic>
          <p:nvPicPr>
            <p:cNvPr id="21516" name="Picture 12" descr="Paper Parchment, cartoon vertical frame, angle, white, rectangle png |  PNGWing">
              <a:extLst>
                <a:ext uri="{FF2B5EF4-FFF2-40B4-BE49-F238E27FC236}">
                  <a16:creationId xmlns:a16="http://schemas.microsoft.com/office/drawing/2014/main" id="{16F8C8E5-32E7-4117-BE8C-C6824F65E055}"/>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98056" l="10000" r="90000">
                          <a14:foregroundMark x1="25978" y1="5972" x2="42657" y2="2481"/>
                          <a14:foregroundMark x1="60549" y1="2587" x2="84130" y2="7361"/>
                          <a14:foregroundMark x1="65652" y1="8889" x2="63261" y2="60000"/>
                          <a14:foregroundMark x1="82500" y1="9167" x2="62609" y2="59722"/>
                          <a14:foregroundMark x1="62609" y1="59722" x2="56957" y2="69167"/>
                          <a14:foregroundMark x1="36087" y1="15139" x2="42065" y2="39028"/>
                          <a14:foregroundMark x1="42065" y1="39028" x2="55435" y2="62639"/>
                          <a14:foregroundMark x1="55435" y1="62639" x2="60435" y2="66528"/>
                          <a14:foregroundMark x1="60435" y1="66528" x2="60761" y2="67083"/>
                          <a14:foregroundMark x1="77174" y1="85972" x2="33587" y2="84167"/>
                          <a14:foregroundMark x1="33587" y1="84167" x2="32283" y2="84722"/>
                          <a14:foregroundMark x1="18696" y1="95833" x2="18696" y2="95833"/>
                          <a14:foregroundMark x1="24239" y1="98194" x2="24239" y2="98194"/>
                          <a14:foregroundMark x1="43913" y1="1944" x2="43913" y2="1944"/>
                          <a14:foregroundMark x1="15435" y1="88889" x2="15435" y2="88889"/>
                          <a14:foregroundMark x1="19348" y1="84861" x2="19348" y2="84861"/>
                          <a14:foregroundMark x1="24130" y1="84028" x2="24130" y2="84028"/>
                          <a14:foregroundMark x1="22717" y1="83611" x2="22717" y2="83611"/>
                          <a14:foregroundMark x1="23261" y1="76944" x2="23261" y2="76944"/>
                          <a14:foregroundMark x1="23696" y1="68889" x2="23696" y2="68889"/>
                          <a14:foregroundMark x1="24239" y1="61111" x2="24239" y2="61111"/>
                          <a14:foregroundMark x1="24239" y1="55972" x2="24239" y2="55972"/>
                          <a14:foregroundMark x1="25326" y1="47083" x2="25326" y2="47083"/>
                          <a14:foregroundMark x1="24565" y1="4722" x2="24565" y2="4722"/>
                          <a14:foregroundMark x1="32826" y1="1111" x2="32826" y2="1111"/>
                          <a14:foregroundMark x1="34674" y1="417" x2="34674" y2="417"/>
                          <a14:foregroundMark x1="56413" y1="1944" x2="56413" y2="1944"/>
                          <a14:foregroundMark x1="69348" y1="833" x2="69348" y2="833"/>
                          <a14:foregroundMark x1="50543" y1="2500" x2="50543" y2="2500"/>
                          <a14:foregroundMark x1="52421" y1="1389" x2="53276" y2="694"/>
                          <a14:foregroundMark x1="51739" y1="1944" x2="52421" y2="1389"/>
                          <a14:backgroundMark x1="48261" y1="417" x2="48913" y2="417"/>
                          <a14:backgroundMark x1="53845" y1="780" x2="62826" y2="556"/>
                          <a14:backgroundMark x1="51739" y1="833" x2="52150" y2="823"/>
                          <a14:backgroundMark x1="62826" y1="556" x2="62826" y2="417"/>
                          <a14:backgroundMark x1="41739" y1="278" x2="51875" y2="1573"/>
                          <a14:backgroundMark x1="51739" y1="694" x2="51739" y2="694"/>
                          <a14:backgroundMark x1="54348" y1="694" x2="54348" y2="694"/>
                          <a14:backgroundMark x1="52283" y1="694" x2="52609" y2="833"/>
                          <a14:backgroundMark x1="52283" y1="1389" x2="52283" y2="1389"/>
                          <a14:backgroundMark x1="52826" y1="1389" x2="54130" y2="1389"/>
                        </a14:backgroundRemoval>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rot="16200000" flipV="1">
              <a:off x="4916025" y="-3816499"/>
              <a:ext cx="2024672" cy="9387843"/>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1EFB4B15-EBBC-42AD-9060-BF9B0DF3931F}"/>
                </a:ext>
              </a:extLst>
            </p:cNvPr>
            <p:cNvSpPr/>
            <p:nvPr/>
          </p:nvSpPr>
          <p:spPr>
            <a:xfrm>
              <a:off x="2915573" y="585034"/>
              <a:ext cx="6604693" cy="584775"/>
            </a:xfrm>
            <a:prstGeom prst="rect">
              <a:avLst/>
            </a:prstGeom>
          </p:spPr>
          <p:txBody>
            <a:bodyPr wrap="none">
              <a:spAutoFit/>
            </a:bodyPr>
            <a:lstStyle/>
            <a:p>
              <a:pPr algn="ctr"/>
              <a:r>
                <a:rPr lang="en-US" sz="3200" b="1" dirty="0">
                  <a:solidFill>
                    <a:srgbClr val="000000"/>
                  </a:solidFill>
                  <a:latin typeface="Pattaya" panose="00000500000000000000" pitchFamily="2" charset="-34"/>
                  <a:cs typeface="Pattaya" panose="00000500000000000000" pitchFamily="2" charset="-34"/>
                </a:rPr>
                <a:t>1. </a:t>
              </a:r>
              <a:r>
                <a:rPr lang="vi-VN" sz="3200" b="1" dirty="0">
                  <a:solidFill>
                    <a:srgbClr val="000000"/>
                  </a:solidFill>
                  <a:latin typeface="Pattaya" panose="00000500000000000000" pitchFamily="2" charset="-34"/>
                  <a:cs typeface="Pattaya" panose="00000500000000000000" pitchFamily="2" charset="-34"/>
                </a:rPr>
                <a:t>Giới thiệu chung về ông Đỗ Đình Thiện</a:t>
              </a:r>
            </a:p>
          </p:txBody>
        </p:sp>
      </p:grpSp>
      <p:pic>
        <p:nvPicPr>
          <p:cNvPr id="7" name="Picture 6">
            <a:extLst>
              <a:ext uri="{FF2B5EF4-FFF2-40B4-BE49-F238E27FC236}">
                <a16:creationId xmlns:a16="http://schemas.microsoft.com/office/drawing/2014/main" id="{83927511-0301-4867-AFA0-548ED8DC75BF}"/>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foregroundMark x1="34345" y1="73600" x2="56709" y2="77200"/>
                        <a14:foregroundMark x1="33706" y1="68200" x2="41054" y2="74600"/>
                        <a14:foregroundMark x1="41054" y1="74600" x2="41534" y2="74600"/>
                        <a14:foregroundMark x1="33706" y1="82400" x2="42013" y2="84800"/>
                        <a14:foregroundMark x1="42013" y1="84800" x2="43610" y2="86200"/>
                        <a14:foregroundMark x1="10703" y1="25000" x2="18371" y2="20600"/>
                        <a14:foregroundMark x1="11342" y1="17400" x2="11661" y2="27600"/>
                        <a14:foregroundMark x1="11661" y1="27600" x2="19649" y2="23200"/>
                        <a14:foregroundMark x1="19649" y1="23200" x2="12939" y2="15800"/>
                        <a14:foregroundMark x1="12939" y1="15800" x2="11661" y2="16000"/>
                      </a14:backgroundRemoval>
                    </a14:imgEffect>
                  </a14:imgLayer>
                </a14:imgProps>
              </a:ext>
              <a:ext uri="{28A0092B-C50C-407E-A947-70E740481C1C}">
                <a14:useLocalDpi xmlns:a14="http://schemas.microsoft.com/office/drawing/2010/main" val="0"/>
              </a:ext>
            </a:extLst>
          </a:blip>
          <a:stretch>
            <a:fillRect/>
          </a:stretch>
        </p:blipFill>
        <p:spPr>
          <a:xfrm>
            <a:off x="8922850" y="3759892"/>
            <a:ext cx="4048125" cy="3233327"/>
          </a:xfrm>
          <a:prstGeom prst="rect">
            <a:avLst/>
          </a:prstGeom>
        </p:spPr>
      </p:pic>
      <p:pic>
        <p:nvPicPr>
          <p:cNvPr id="10" name="Picture 9">
            <a:extLst>
              <a:ext uri="{FF2B5EF4-FFF2-40B4-BE49-F238E27FC236}">
                <a16:creationId xmlns:a16="http://schemas.microsoft.com/office/drawing/2014/main" id="{312DBCB5-4CE8-4A19-85BA-F8887008D6BB}"/>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foregroundMark x1="26038" y1="68000" x2="46166" y2="61800"/>
                        <a14:foregroundMark x1="38498" y1="49000" x2="47764" y2="47000"/>
                        <a14:foregroundMark x1="47764" y1="47000" x2="57668" y2="48200"/>
                        <a14:foregroundMark x1="40096" y1="51600" x2="51118" y2="49000"/>
                        <a14:foregroundMark x1="51118" y1="49000" x2="62780" y2="49800"/>
                        <a14:foregroundMark x1="31629" y1="72200" x2="45208" y2="69000"/>
                        <a14:foregroundMark x1="45208" y1="69000" x2="77955" y2="69800"/>
                        <a14:foregroundMark x1="70447" y1="65800" x2="76358" y2="64200"/>
                        <a14:foregroundMark x1="86581" y1="67400" x2="87061" y2="61600"/>
                        <a14:foregroundMark x1="80511" y1="42000" x2="79233" y2="36600"/>
                        <a14:foregroundMark x1="19808" y1="50600" x2="23323" y2="40600"/>
                        <a14:foregroundMark x1="23323" y1="40600" x2="23482" y2="40400"/>
                        <a14:foregroundMark x1="16294" y1="65400" x2="17891" y2="61200"/>
                        <a14:foregroundMark x1="22364" y1="29600" x2="22364" y2="29600"/>
                        <a14:foregroundMark x1="22364" y1="29600" x2="23642" y2="26600"/>
                        <a14:foregroundMark x1="30351" y1="19600" x2="30351" y2="13200"/>
                        <a14:foregroundMark x1="77636" y1="21200" x2="77636" y2="16800"/>
                        <a14:foregroundMark x1="83546" y1="31400" x2="83546" y2="28600"/>
                        <a14:foregroundMark x1="83546" y1="28600" x2="83546" y2="28600"/>
                        <a14:foregroundMark x1="85623" y1="20200" x2="85623" y2="20200"/>
                        <a14:foregroundMark x1="85783" y1="20000" x2="85783" y2="20000"/>
                        <a14:foregroundMark x1="21406" y1="18600" x2="21406" y2="15800"/>
                        <a14:foregroundMark x1="21406" y1="15800" x2="21406" y2="15800"/>
                      </a14:backgroundRemoval>
                    </a14:imgEffect>
                  </a14:imgLayer>
                </a14:imgProps>
              </a:ext>
              <a:ext uri="{28A0092B-C50C-407E-A947-70E740481C1C}">
                <a14:useLocalDpi xmlns:a14="http://schemas.microsoft.com/office/drawing/2010/main" val="0"/>
              </a:ext>
            </a:extLst>
          </a:blip>
          <a:stretch>
            <a:fillRect/>
          </a:stretch>
        </p:blipFill>
        <p:spPr>
          <a:xfrm>
            <a:off x="8632164" y="4053840"/>
            <a:ext cx="3849399" cy="3074600"/>
          </a:xfrm>
          <a:prstGeom prst="rect">
            <a:avLst/>
          </a:prstGeom>
        </p:spPr>
      </p:pic>
      <p:grpSp>
        <p:nvGrpSpPr>
          <p:cNvPr id="11" name="Group 10">
            <a:extLst>
              <a:ext uri="{FF2B5EF4-FFF2-40B4-BE49-F238E27FC236}">
                <a16:creationId xmlns:a16="http://schemas.microsoft.com/office/drawing/2014/main" id="{F1FE938C-BDCC-4454-8D5E-108995DF8412}"/>
              </a:ext>
            </a:extLst>
          </p:cNvPr>
          <p:cNvGrpSpPr/>
          <p:nvPr/>
        </p:nvGrpSpPr>
        <p:grpSpPr>
          <a:xfrm>
            <a:off x="2637342" y="1653962"/>
            <a:ext cx="6088477" cy="4114800"/>
            <a:chOff x="2637342" y="1653962"/>
            <a:chExt cx="6088477" cy="4114800"/>
          </a:xfrm>
        </p:grpSpPr>
        <p:pic>
          <p:nvPicPr>
            <p:cNvPr id="19" name="Picture 20">
              <a:extLst>
                <a:ext uri="{FF2B5EF4-FFF2-40B4-BE49-F238E27FC236}">
                  <a16:creationId xmlns:a16="http://schemas.microsoft.com/office/drawing/2014/main" id="{D94D5CD8-8126-4F70-8719-BA5E5D67C3CC}"/>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537777">
              <a:off x="2637342" y="1653962"/>
              <a:ext cx="6088477" cy="4114800"/>
            </a:xfrm>
            <a:prstGeom prst="rect">
              <a:avLst/>
            </a:prstGeom>
          </p:spPr>
        </p:pic>
        <p:sp>
          <p:nvSpPr>
            <p:cNvPr id="20" name="Rectangle 19">
              <a:extLst>
                <a:ext uri="{FF2B5EF4-FFF2-40B4-BE49-F238E27FC236}">
                  <a16:creationId xmlns:a16="http://schemas.microsoft.com/office/drawing/2014/main" id="{99BE09D9-7DAB-47C1-85D7-F085DEFEA2E0}"/>
                </a:ext>
              </a:extLst>
            </p:cNvPr>
            <p:cNvSpPr/>
            <p:nvPr/>
          </p:nvSpPr>
          <p:spPr>
            <a:xfrm>
              <a:off x="2915573" y="2976621"/>
              <a:ext cx="5233544" cy="1077218"/>
            </a:xfrm>
            <a:prstGeom prst="rect">
              <a:avLst/>
            </a:prstGeom>
          </p:spPr>
          <p:txBody>
            <a:bodyPr wrap="square">
              <a:spAutoFit/>
            </a:bodyPr>
            <a:lstStyle/>
            <a:p>
              <a:pPr algn="ctr"/>
              <a:r>
                <a:rPr lang="vi-VN" sz="3200" b="1" dirty="0">
                  <a:solidFill>
                    <a:schemeClr val="tx2">
                      <a:lumMod val="50000"/>
                    </a:schemeClr>
                  </a:solidFill>
                  <a:latin typeface="Calibri" panose="020F0502020204030204" pitchFamily="34" charset="0"/>
                  <a:cs typeface="Calibri" panose="020F0502020204030204" pitchFamily="34" charset="0"/>
                </a:rPr>
                <a:t>Ông Đỗ Đình Thiện đã được giới thiệu như thế nào?</a:t>
              </a:r>
            </a:p>
          </p:txBody>
        </p:sp>
      </p:grpSp>
      <p:sp>
        <p:nvSpPr>
          <p:cNvPr id="22" name="Rectangle 21">
            <a:extLst>
              <a:ext uri="{FF2B5EF4-FFF2-40B4-BE49-F238E27FC236}">
                <a16:creationId xmlns:a16="http://schemas.microsoft.com/office/drawing/2014/main" id="{CE78BAAD-9D9D-4DD8-B70B-67BB16EC3917}"/>
              </a:ext>
            </a:extLst>
          </p:cNvPr>
          <p:cNvSpPr/>
          <p:nvPr/>
        </p:nvSpPr>
        <p:spPr>
          <a:xfrm>
            <a:off x="853652" y="2044153"/>
            <a:ext cx="6387689" cy="584775"/>
          </a:xfrm>
          <a:prstGeom prst="rect">
            <a:avLst/>
          </a:prstGeom>
        </p:spPr>
        <p:txBody>
          <a:bodyPr wrap="square">
            <a:spAutoFit/>
          </a:bodyPr>
          <a:lstStyle/>
          <a:p>
            <a:pPr algn="ctr"/>
            <a:r>
              <a:rPr lang="vi-VN" sz="3200" b="1" dirty="0">
                <a:solidFill>
                  <a:schemeClr val="tx2">
                    <a:lumMod val="50000"/>
                  </a:schemeClr>
                </a:solidFill>
                <a:latin typeface="Calibri" panose="020F0502020204030204" pitchFamily="34" charset="0"/>
                <a:cs typeface="Calibri" panose="020F0502020204030204" pitchFamily="34" charset="0"/>
              </a:rPr>
              <a:t>- Một nhà tư sản lớn ở Hà Nội.</a:t>
            </a:r>
          </a:p>
        </p:txBody>
      </p:sp>
      <p:pic>
        <p:nvPicPr>
          <p:cNvPr id="23" name="Picture 5" descr="Trả lời câu hỏi bài Người tài trợ đặc biệt của Cách mạng | Hướng dẫn chi  tiết từng câu hỏi bài Người tài trợ đặc biệt của Cách mạng">
            <a:extLst>
              <a:ext uri="{FF2B5EF4-FFF2-40B4-BE49-F238E27FC236}">
                <a16:creationId xmlns:a16="http://schemas.microsoft.com/office/drawing/2014/main" id="{0C877B9D-C4AA-4AF3-BC2F-F74A97820667}"/>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b="14486"/>
          <a:stretch/>
        </p:blipFill>
        <p:spPr bwMode="auto">
          <a:xfrm>
            <a:off x="4844675" y="3705731"/>
            <a:ext cx="2167372" cy="281440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24" name="Rectangle 23">
            <a:extLst>
              <a:ext uri="{FF2B5EF4-FFF2-40B4-BE49-F238E27FC236}">
                <a16:creationId xmlns:a16="http://schemas.microsoft.com/office/drawing/2014/main" id="{B6FD8E2E-B67B-4671-81AA-947CD24C7652}"/>
              </a:ext>
            </a:extLst>
          </p:cNvPr>
          <p:cNvSpPr/>
          <p:nvPr/>
        </p:nvSpPr>
        <p:spPr>
          <a:xfrm>
            <a:off x="1341120" y="2684497"/>
            <a:ext cx="10149841" cy="584775"/>
          </a:xfrm>
          <a:prstGeom prst="rect">
            <a:avLst/>
          </a:prstGeom>
        </p:spPr>
        <p:txBody>
          <a:bodyPr wrap="square">
            <a:spAutoFit/>
          </a:bodyPr>
          <a:lstStyle/>
          <a:p>
            <a:pPr algn="just"/>
            <a:r>
              <a:rPr lang="vi-VN" sz="3200" b="1" dirty="0">
                <a:solidFill>
                  <a:schemeClr val="tx2">
                    <a:lumMod val="50000"/>
                  </a:schemeClr>
                </a:solidFill>
                <a:latin typeface="Calibri" panose="020F0502020204030204" pitchFamily="34" charset="0"/>
                <a:cs typeface="Calibri" panose="020F0502020204030204" pitchFamily="34" charset="0"/>
              </a:rPr>
              <a:t>- Chủ của nhiều đồn điền, nhà máy, tiệm buôn nổi tiếng.</a:t>
            </a:r>
          </a:p>
        </p:txBody>
      </p:sp>
    </p:spTree>
    <p:extLst>
      <p:ext uri="{BB962C8B-B14F-4D97-AF65-F5344CB8AC3E}">
        <p14:creationId xmlns:p14="http://schemas.microsoft.com/office/powerpoint/2010/main" val="1344004711"/>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512"/>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6"/>
                                        </p:tgtEl>
                                        <p:attrNameLst>
                                          <p:attrName>style.visibility</p:attrName>
                                        </p:attrNameLst>
                                      </p:cBhvr>
                                      <p:to>
                                        <p:strVal val="hidden"/>
                                      </p:to>
                                    </p:set>
                                  </p:childTnLst>
                                </p:cTn>
                              </p:par>
                              <p:par>
                                <p:cTn id="9" presetID="1" presetClass="entr" presetSubtype="0" fill="hold" nodeType="withEffect">
                                  <p:stCondLst>
                                    <p:cond delay="0"/>
                                  </p:stCondLst>
                                  <p:childTnLst>
                                    <p:set>
                                      <p:cBhvr>
                                        <p:cTn id="10" dur="1" fill="hold">
                                          <p:stCondLst>
                                            <p:cond delay="0"/>
                                          </p:stCondLst>
                                        </p:cTn>
                                        <p:tgtEl>
                                          <p:spTgt spid="21514"/>
                                        </p:tgtEl>
                                        <p:attrNameLst>
                                          <p:attrName>style.visibility</p:attrName>
                                        </p:attrNameLst>
                                      </p:cBhvr>
                                      <p:to>
                                        <p:strVal val="visible"/>
                                      </p:to>
                                    </p:set>
                                  </p:childTnLst>
                                </p:cTn>
                              </p:par>
                              <p:par>
                                <p:cTn id="11" presetID="56" presetClass="path" presetSubtype="0" accel="50000" decel="50000" fill="hold" nodeType="withEffect">
                                  <p:stCondLst>
                                    <p:cond delay="500"/>
                                  </p:stCondLst>
                                  <p:childTnLst>
                                    <p:animMotion origin="layout" path="M -2.29167E-6 3.33333E-6 L 0.05977 -0.7051 " pathEditMode="relative" rAng="0" ptsTypes="AA">
                                      <p:cBhvr>
                                        <p:cTn id="12" dur="2000" fill="hold"/>
                                        <p:tgtEl>
                                          <p:spTgt spid="21514"/>
                                        </p:tgtEl>
                                        <p:attrNameLst>
                                          <p:attrName>ppt_x</p:attrName>
                                          <p:attrName>ppt_y</p:attrName>
                                        </p:attrNameLst>
                                      </p:cBhvr>
                                      <p:rCtr x="2982" y="-35255"/>
                                    </p:animMotion>
                                  </p:childTnLst>
                                </p:cTn>
                              </p:par>
                              <p:par>
                                <p:cTn id="13" presetID="22" presetClass="entr" presetSubtype="8" fill="hold" nodeType="withEffect">
                                  <p:stCondLst>
                                    <p:cond delay="250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par>
                                <p:cTn id="16" presetID="1" presetClass="exit" presetSubtype="0" fill="hold" nodeType="withEffect">
                                  <p:stCondLst>
                                    <p:cond delay="2500"/>
                                  </p:stCondLst>
                                  <p:childTnLst>
                                    <p:set>
                                      <p:cBhvr>
                                        <p:cTn id="17" dur="1" fill="hold">
                                          <p:stCondLst>
                                            <p:cond delay="0"/>
                                          </p:stCondLst>
                                        </p:cTn>
                                        <p:tgtEl>
                                          <p:spTgt spid="2151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10"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par>
                                <p:cTn id="31" presetID="9" presetClass="exit" presetSubtype="0" fill="hold" nodeType="withEffect">
                                  <p:stCondLst>
                                    <p:cond delay="0"/>
                                  </p:stCondLst>
                                  <p:childTnLst>
                                    <p:animEffect transition="out" filter="dissolve">
                                      <p:cBhvr>
                                        <p:cTn id="32" dur="500"/>
                                        <p:tgtEl>
                                          <p:spTgt spid="11"/>
                                        </p:tgtEl>
                                      </p:cBhvr>
                                    </p:animEffect>
                                    <p:set>
                                      <p:cBhvr>
                                        <p:cTn id="33" dur="1" fill="hold">
                                          <p:stCondLst>
                                            <p:cond delay="499"/>
                                          </p:stCondLst>
                                        </p:cTn>
                                        <p:tgtEl>
                                          <p:spTgt spid="11"/>
                                        </p:tgtEl>
                                        <p:attrNameLst>
                                          <p:attrName>style.visibility</p:attrName>
                                        </p:attrNameLst>
                                      </p:cBhvr>
                                      <p:to>
                                        <p:strVal val="hidden"/>
                                      </p:to>
                                    </p:set>
                                  </p:childTnLst>
                                </p:cTn>
                              </p:par>
                              <p:par>
                                <p:cTn id="34" presetID="10" presetClass="entr" presetSubtype="0" fill="hold"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fade">
                                      <p:cBhvr>
                                        <p:cTn id="36" dur="500"/>
                                        <p:tgtEl>
                                          <p:spTgt spid="23"/>
                                        </p:tgtEl>
                                      </p:cBhvr>
                                    </p:animEffect>
                                  </p:childTnLst>
                                </p:cTn>
                              </p:par>
                              <p:par>
                                <p:cTn id="37" presetID="1" presetClass="exit" presetSubtype="0" fill="hold" nodeType="withEffect">
                                  <p:stCondLst>
                                    <p:cond delay="0"/>
                                  </p:stCondLst>
                                  <p:childTnLst>
                                    <p:set>
                                      <p:cBhvr>
                                        <p:cTn id="38" dur="1" fill="hold">
                                          <p:stCondLst>
                                            <p:cond delay="0"/>
                                          </p:stCondLst>
                                        </p:cTn>
                                        <p:tgtEl>
                                          <p:spTgt spid="7"/>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500"/>
                                        <p:tgtEl>
                                          <p:spTgt spid="22"/>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fade">
                                      <p:cBhvr>
                                        <p:cTn id="4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artoon meadow landscape. Summer green fields view, spring lawn hill a By  WinWin_artlab | TheHungryJPEG.com">
            <a:extLst>
              <a:ext uri="{FF2B5EF4-FFF2-40B4-BE49-F238E27FC236}">
                <a16:creationId xmlns:a16="http://schemas.microsoft.com/office/drawing/2014/main" id="{A7AE4AF1-1AAD-4FC8-8936-703C2AA0D7D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300" b="843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1514" name="Picture 10" descr="Ilustración de Rollo De Papel Con Dibujos Animados y más Vectores Libres de  Derechos de Anticuario - Anticuado - iStock">
            <a:extLst>
              <a:ext uri="{FF2B5EF4-FFF2-40B4-BE49-F238E27FC236}">
                <a16:creationId xmlns:a16="http://schemas.microsoft.com/office/drawing/2014/main" id="{CC8895A9-A798-4015-A5FE-0C8B6CC0ACD2}"/>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7933" b="90385" l="9856" r="89904">
                        <a14:foregroundMark x1="10096" y1="64183" x2="10096" y2="64183"/>
                        <a14:foregroundMark x1="21635" y1="54327" x2="35096" y2="43029"/>
                        <a14:foregroundMark x1="35096" y1="43029" x2="46875" y2="38942"/>
                        <a14:foregroundMark x1="10817" y1="55288" x2="21875" y2="49519"/>
                        <a14:foregroundMark x1="21875" y1="49519" x2="22356" y2="49519"/>
                        <a14:foregroundMark x1="43029" y1="33894" x2="54567" y2="16827"/>
                        <a14:foregroundMark x1="60337" y1="12740" x2="70433" y2="8173"/>
                        <a14:foregroundMark x1="66827" y1="13942" x2="60096" y2="21875"/>
                        <a14:foregroundMark x1="83413" y1="25721" x2="86538" y2="22356"/>
                        <a14:foregroundMark x1="89904" y1="30288" x2="89904" y2="30288"/>
                        <a14:foregroundMark x1="12019" y1="56971" x2="26202" y2="50000"/>
                        <a14:foregroundMark x1="26202" y1="50000" x2="28125" y2="50000"/>
                        <a14:foregroundMark x1="36538" y1="90385" x2="36538" y2="90385"/>
                        <a14:foregroundMark x1="61538" y1="8173" x2="61538" y2="8173"/>
                      </a14:backgroundRemoval>
                    </a14:imgEffect>
                  </a14:imgLayer>
                </a14:imgProps>
              </a:ext>
              <a:ext uri="{28A0092B-C50C-407E-A947-70E740481C1C}">
                <a14:useLocalDpi xmlns:a14="http://schemas.microsoft.com/office/drawing/2010/main" val="0"/>
              </a:ext>
            </a:extLst>
          </a:blip>
          <a:srcRect/>
          <a:stretch>
            <a:fillRect/>
          </a:stretch>
        </p:blipFill>
        <p:spPr bwMode="auto">
          <a:xfrm>
            <a:off x="531104" y="5500898"/>
            <a:ext cx="1107946" cy="1107946"/>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445EEB47-DC02-4289-B3C0-77D73F2AF9ED}"/>
              </a:ext>
            </a:extLst>
          </p:cNvPr>
          <p:cNvGrpSpPr/>
          <p:nvPr/>
        </p:nvGrpSpPr>
        <p:grpSpPr>
          <a:xfrm>
            <a:off x="929641" y="-134914"/>
            <a:ext cx="10149841" cy="2024672"/>
            <a:chOff x="929641" y="-134914"/>
            <a:chExt cx="10149841" cy="2024672"/>
          </a:xfrm>
        </p:grpSpPr>
        <p:pic>
          <p:nvPicPr>
            <p:cNvPr id="21516" name="Picture 12" descr="Paper Parchment, cartoon vertical frame, angle, white, rectangle png |  PNGWing">
              <a:extLst>
                <a:ext uri="{FF2B5EF4-FFF2-40B4-BE49-F238E27FC236}">
                  <a16:creationId xmlns:a16="http://schemas.microsoft.com/office/drawing/2014/main" id="{16F8C8E5-32E7-4117-BE8C-C6824F65E055}"/>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8056" l="10000" r="90000">
                          <a14:foregroundMark x1="25978" y1="5972" x2="42657" y2="2481"/>
                          <a14:foregroundMark x1="60549" y1="2587" x2="84130" y2="7361"/>
                          <a14:foregroundMark x1="65652" y1="8889" x2="63261" y2="60000"/>
                          <a14:foregroundMark x1="82500" y1="9167" x2="62609" y2="59722"/>
                          <a14:foregroundMark x1="62609" y1="59722" x2="56957" y2="69167"/>
                          <a14:foregroundMark x1="36087" y1="15139" x2="42065" y2="39028"/>
                          <a14:foregroundMark x1="42065" y1="39028" x2="55435" y2="62639"/>
                          <a14:foregroundMark x1="55435" y1="62639" x2="60435" y2="66528"/>
                          <a14:foregroundMark x1="60435" y1="66528" x2="60761" y2="67083"/>
                          <a14:foregroundMark x1="77174" y1="85972" x2="33587" y2="84167"/>
                          <a14:foregroundMark x1="33587" y1="84167" x2="32283" y2="84722"/>
                          <a14:foregroundMark x1="18696" y1="95833" x2="18696" y2="95833"/>
                          <a14:foregroundMark x1="24239" y1="98194" x2="24239" y2="98194"/>
                          <a14:foregroundMark x1="43913" y1="1944" x2="43913" y2="1944"/>
                          <a14:foregroundMark x1="15435" y1="88889" x2="15435" y2="88889"/>
                          <a14:foregroundMark x1="19348" y1="84861" x2="19348" y2="84861"/>
                          <a14:foregroundMark x1="24130" y1="84028" x2="24130" y2="84028"/>
                          <a14:foregroundMark x1="22717" y1="83611" x2="22717" y2="83611"/>
                          <a14:foregroundMark x1="23261" y1="76944" x2="23261" y2="76944"/>
                          <a14:foregroundMark x1="23696" y1="68889" x2="23696" y2="68889"/>
                          <a14:foregroundMark x1="24239" y1="61111" x2="24239" y2="61111"/>
                          <a14:foregroundMark x1="24239" y1="55972" x2="24239" y2="55972"/>
                          <a14:foregroundMark x1="25326" y1="47083" x2="25326" y2="47083"/>
                          <a14:foregroundMark x1="24565" y1="4722" x2="24565" y2="4722"/>
                          <a14:foregroundMark x1="32826" y1="1111" x2="32826" y2="1111"/>
                          <a14:foregroundMark x1="34674" y1="417" x2="34674" y2="417"/>
                          <a14:foregroundMark x1="56413" y1="1944" x2="56413" y2="1944"/>
                          <a14:foregroundMark x1="69348" y1="833" x2="69348" y2="833"/>
                          <a14:foregroundMark x1="50543" y1="2500" x2="50543" y2="2500"/>
                          <a14:foregroundMark x1="52421" y1="1389" x2="53276" y2="694"/>
                          <a14:foregroundMark x1="51739" y1="1944" x2="52421" y2="1389"/>
                          <a14:backgroundMark x1="48261" y1="417" x2="48913" y2="417"/>
                          <a14:backgroundMark x1="53845" y1="780" x2="62826" y2="556"/>
                          <a14:backgroundMark x1="51739" y1="833" x2="52150" y2="823"/>
                          <a14:backgroundMark x1="62826" y1="556" x2="62826" y2="417"/>
                          <a14:backgroundMark x1="41739" y1="278" x2="51875" y2="1573"/>
                          <a14:backgroundMark x1="51739" y1="694" x2="51739" y2="694"/>
                          <a14:backgroundMark x1="54348" y1="694" x2="54348" y2="694"/>
                          <a14:backgroundMark x1="52283" y1="694" x2="52609" y2="833"/>
                          <a14:backgroundMark x1="52283" y1="1389" x2="52283" y2="1389"/>
                          <a14:backgroundMark x1="52826" y1="1389" x2="54130" y2="1389"/>
                        </a14:backgroundRemoval>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rot="16200000" flipV="1">
              <a:off x="4992226" y="-4197499"/>
              <a:ext cx="2024672" cy="10149841"/>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1EFB4B15-EBBC-42AD-9060-BF9B0DF3931F}"/>
                </a:ext>
              </a:extLst>
            </p:cNvPr>
            <p:cNvSpPr/>
            <p:nvPr/>
          </p:nvSpPr>
          <p:spPr>
            <a:xfrm>
              <a:off x="2914120" y="409151"/>
              <a:ext cx="7003840" cy="1077218"/>
            </a:xfrm>
            <a:prstGeom prst="rect">
              <a:avLst/>
            </a:prstGeom>
          </p:spPr>
          <p:txBody>
            <a:bodyPr wrap="none">
              <a:spAutoFit/>
            </a:bodyPr>
            <a:lstStyle/>
            <a:p>
              <a:pPr algn="ctr"/>
              <a:r>
                <a:rPr lang="vi-VN" sz="3200" b="1" dirty="0">
                  <a:solidFill>
                    <a:srgbClr val="000000"/>
                  </a:solidFill>
                  <a:latin typeface="Pattaya" panose="00000500000000000000" pitchFamily="2" charset="-34"/>
                  <a:cs typeface="Pattaya" panose="00000500000000000000" pitchFamily="2" charset="-34"/>
                </a:rPr>
                <a:t>2. Những đóng góp của ông Đỗ Đình Thiện</a:t>
              </a:r>
            </a:p>
            <a:p>
              <a:pPr algn="ctr"/>
              <a:r>
                <a:rPr lang="vi-VN" sz="3200" b="1" dirty="0">
                  <a:solidFill>
                    <a:srgbClr val="000000"/>
                  </a:solidFill>
                  <a:latin typeface="Pattaya" panose="00000500000000000000" pitchFamily="2" charset="-34"/>
                  <a:cs typeface="Pattaya" panose="00000500000000000000" pitchFamily="2" charset="-34"/>
                </a:rPr>
                <a:t>qua các thời kì.</a:t>
              </a:r>
            </a:p>
          </p:txBody>
        </p:sp>
      </p:grpSp>
      <p:pic>
        <p:nvPicPr>
          <p:cNvPr id="7" name="Picture 6">
            <a:extLst>
              <a:ext uri="{FF2B5EF4-FFF2-40B4-BE49-F238E27FC236}">
                <a16:creationId xmlns:a16="http://schemas.microsoft.com/office/drawing/2014/main" id="{83927511-0301-4867-AFA0-548ED8DC75BF}"/>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34345" y1="73600" x2="56709" y2="77200"/>
                        <a14:foregroundMark x1="33706" y1="68200" x2="41054" y2="74600"/>
                        <a14:foregroundMark x1="41054" y1="74600" x2="41534" y2="74600"/>
                        <a14:foregroundMark x1="33706" y1="82400" x2="42013" y2="84800"/>
                        <a14:foregroundMark x1="42013" y1="84800" x2="43610" y2="86200"/>
                        <a14:foregroundMark x1="10703" y1="25000" x2="18371" y2="20600"/>
                        <a14:foregroundMark x1="11342" y1="17400" x2="11661" y2="27600"/>
                        <a14:foregroundMark x1="11661" y1="27600" x2="19649" y2="23200"/>
                        <a14:foregroundMark x1="19649" y1="23200" x2="12939" y2="15800"/>
                        <a14:foregroundMark x1="12939" y1="15800" x2="11661" y2="16000"/>
                      </a14:backgroundRemoval>
                    </a14:imgEffect>
                  </a14:imgLayer>
                </a14:imgProps>
              </a:ext>
              <a:ext uri="{28A0092B-C50C-407E-A947-70E740481C1C}">
                <a14:useLocalDpi xmlns:a14="http://schemas.microsoft.com/office/drawing/2010/main" val="0"/>
              </a:ext>
            </a:extLst>
          </a:blip>
          <a:stretch>
            <a:fillRect/>
          </a:stretch>
        </p:blipFill>
        <p:spPr>
          <a:xfrm>
            <a:off x="9552176" y="4262549"/>
            <a:ext cx="3418799" cy="2730670"/>
          </a:xfrm>
          <a:prstGeom prst="rect">
            <a:avLst/>
          </a:prstGeom>
        </p:spPr>
      </p:pic>
      <p:pic>
        <p:nvPicPr>
          <p:cNvPr id="17" name="Picture 8" descr="Welcome back | Baamboozle">
            <a:extLst>
              <a:ext uri="{FF2B5EF4-FFF2-40B4-BE49-F238E27FC236}">
                <a16:creationId xmlns:a16="http://schemas.microsoft.com/office/drawing/2014/main" id="{4F4A8D48-9104-48FF-A316-2F8A29EE00AA}"/>
              </a:ext>
            </a:extLst>
          </p:cNvPr>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28291" y="4708590"/>
            <a:ext cx="2866066" cy="210297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Diagram 8">
            <a:extLst>
              <a:ext uri="{FF2B5EF4-FFF2-40B4-BE49-F238E27FC236}">
                <a16:creationId xmlns:a16="http://schemas.microsoft.com/office/drawing/2014/main" id="{0E73D9D7-971A-4D57-A347-22DDA82104AD}"/>
              </a:ext>
            </a:extLst>
          </p:cNvPr>
          <p:cNvGraphicFramePr/>
          <p:nvPr>
            <p:extLst>
              <p:ext uri="{D42A27DB-BD31-4B8C-83A1-F6EECF244321}">
                <p14:modId xmlns:p14="http://schemas.microsoft.com/office/powerpoint/2010/main" val="3029631012"/>
              </p:ext>
            </p:extLst>
          </p:nvPr>
        </p:nvGraphicFramePr>
        <p:xfrm>
          <a:off x="271964" y="1658689"/>
          <a:ext cx="11802821" cy="2581547"/>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grpSp>
        <p:nvGrpSpPr>
          <p:cNvPr id="13" name="Group 12">
            <a:extLst>
              <a:ext uri="{FF2B5EF4-FFF2-40B4-BE49-F238E27FC236}">
                <a16:creationId xmlns:a16="http://schemas.microsoft.com/office/drawing/2014/main" id="{0D89F859-0C70-484C-BE62-77F04CA7B035}"/>
              </a:ext>
            </a:extLst>
          </p:cNvPr>
          <p:cNvGrpSpPr/>
          <p:nvPr/>
        </p:nvGrpSpPr>
        <p:grpSpPr>
          <a:xfrm>
            <a:off x="2432841" y="3868617"/>
            <a:ext cx="6727538" cy="2906862"/>
            <a:chOff x="2684924" y="1647469"/>
            <a:chExt cx="6727538" cy="4114800"/>
          </a:xfrm>
        </p:grpSpPr>
        <p:pic>
          <p:nvPicPr>
            <p:cNvPr id="29" name="Picture 15">
              <a:extLst>
                <a:ext uri="{FF2B5EF4-FFF2-40B4-BE49-F238E27FC236}">
                  <a16:creationId xmlns:a16="http://schemas.microsoft.com/office/drawing/2014/main" id="{DBB144CA-E109-476A-884F-4C834C5F6090}"/>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2684924" y="1647469"/>
              <a:ext cx="6727538" cy="4114800"/>
            </a:xfrm>
            <a:prstGeom prst="rect">
              <a:avLst/>
            </a:prstGeom>
          </p:spPr>
        </p:pic>
        <p:sp>
          <p:nvSpPr>
            <p:cNvPr id="30" name="Rectangle 29">
              <a:extLst>
                <a:ext uri="{FF2B5EF4-FFF2-40B4-BE49-F238E27FC236}">
                  <a16:creationId xmlns:a16="http://schemas.microsoft.com/office/drawing/2014/main" id="{842B8942-9A77-47DE-AD57-8D066D6C6346}"/>
                </a:ext>
              </a:extLst>
            </p:cNvPr>
            <p:cNvSpPr/>
            <p:nvPr/>
          </p:nvSpPr>
          <p:spPr>
            <a:xfrm>
              <a:off x="3255400" y="2543067"/>
              <a:ext cx="5443916" cy="1569661"/>
            </a:xfrm>
            <a:prstGeom prst="rect">
              <a:avLst/>
            </a:prstGeom>
          </p:spPr>
          <p:txBody>
            <a:bodyPr wrap="square">
              <a:spAutoFit/>
            </a:bodyPr>
            <a:lstStyle/>
            <a:p>
              <a:pPr algn="ctr"/>
              <a:r>
                <a:rPr lang="vi-VN" sz="3200" b="1" dirty="0">
                  <a:solidFill>
                    <a:schemeClr val="tx2">
                      <a:lumMod val="50000"/>
                    </a:schemeClr>
                  </a:solidFill>
                  <a:latin typeface="Calibri" panose="020F0502020204030204" pitchFamily="34" charset="0"/>
                  <a:cs typeface="Calibri" panose="020F0502020204030204" pitchFamily="34" charset="0"/>
                </a:rPr>
                <a:t>Trong những thời kì này, ông Đỗ Đình Thiện đã có những đóng góp gì?</a:t>
              </a:r>
            </a:p>
          </p:txBody>
        </p:sp>
      </p:grpSp>
      <p:grpSp>
        <p:nvGrpSpPr>
          <p:cNvPr id="15" name="Group 14">
            <a:extLst>
              <a:ext uri="{FF2B5EF4-FFF2-40B4-BE49-F238E27FC236}">
                <a16:creationId xmlns:a16="http://schemas.microsoft.com/office/drawing/2014/main" id="{E0099E2F-881E-4042-8351-E195C9CFD941}"/>
              </a:ext>
            </a:extLst>
          </p:cNvPr>
          <p:cNvGrpSpPr/>
          <p:nvPr/>
        </p:nvGrpSpPr>
        <p:grpSpPr>
          <a:xfrm>
            <a:off x="274622" y="3512171"/>
            <a:ext cx="2221592" cy="2992905"/>
            <a:chOff x="807720" y="3106775"/>
            <a:chExt cx="2221592" cy="2992905"/>
          </a:xfrm>
        </p:grpSpPr>
        <p:sp>
          <p:nvSpPr>
            <p:cNvPr id="14" name="Rectangle: Rounded Corners 13">
              <a:extLst>
                <a:ext uri="{FF2B5EF4-FFF2-40B4-BE49-F238E27FC236}">
                  <a16:creationId xmlns:a16="http://schemas.microsoft.com/office/drawing/2014/main" id="{E0205ED8-4B75-443F-84BC-5C8849362619}"/>
                </a:ext>
              </a:extLst>
            </p:cNvPr>
            <p:cNvSpPr/>
            <p:nvPr/>
          </p:nvSpPr>
          <p:spPr>
            <a:xfrm>
              <a:off x="807720" y="3106775"/>
              <a:ext cx="2221592" cy="2992905"/>
            </a:xfrm>
            <a:prstGeom prst="roundRect">
              <a:avLst/>
            </a:prstGeom>
            <a:solidFill>
              <a:schemeClr val="bg1">
                <a:alpha val="50000"/>
              </a:schemeClr>
            </a:solidFill>
            <a:ln>
              <a:solidFill>
                <a:srgbClr val="FFC000"/>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DDC5A9E2-515A-44AE-9712-AB7550346530}"/>
                </a:ext>
              </a:extLst>
            </p:cNvPr>
            <p:cNvSpPr/>
            <p:nvPr/>
          </p:nvSpPr>
          <p:spPr>
            <a:xfrm>
              <a:off x="865444" y="3542319"/>
              <a:ext cx="2090872" cy="1815882"/>
            </a:xfrm>
            <a:prstGeom prst="rect">
              <a:avLst/>
            </a:prstGeom>
          </p:spPr>
          <p:txBody>
            <a:bodyPr wrap="square">
              <a:spAutoFit/>
            </a:bodyPr>
            <a:lstStyle/>
            <a:p>
              <a:pPr algn="just"/>
              <a:r>
                <a:rPr lang="vi-VN" sz="2800" b="1" dirty="0">
                  <a:solidFill>
                    <a:schemeClr val="tx2">
                      <a:lumMod val="50000"/>
                    </a:schemeClr>
                  </a:solidFill>
                  <a:latin typeface="Calibri" panose="020F0502020204030204" pitchFamily="34" charset="0"/>
                  <a:cs typeface="Calibri" panose="020F0502020204030204" pitchFamily="34" charset="0"/>
                </a:rPr>
                <a:t>Năm 1943, ông ủng hộ quỹ Đảng 3 vạn đồng.</a:t>
              </a:r>
            </a:p>
          </p:txBody>
        </p:sp>
      </p:grpSp>
      <p:grpSp>
        <p:nvGrpSpPr>
          <p:cNvPr id="34" name="Group 33">
            <a:extLst>
              <a:ext uri="{FF2B5EF4-FFF2-40B4-BE49-F238E27FC236}">
                <a16:creationId xmlns:a16="http://schemas.microsoft.com/office/drawing/2014/main" id="{50246D3D-980E-489B-974A-EC6F91EAFEEA}"/>
              </a:ext>
            </a:extLst>
          </p:cNvPr>
          <p:cNvGrpSpPr/>
          <p:nvPr/>
        </p:nvGrpSpPr>
        <p:grpSpPr>
          <a:xfrm>
            <a:off x="2798664" y="3506842"/>
            <a:ext cx="3841374" cy="3162144"/>
            <a:chOff x="-164519" y="3106775"/>
            <a:chExt cx="3841374" cy="3162144"/>
          </a:xfrm>
        </p:grpSpPr>
        <p:sp>
          <p:nvSpPr>
            <p:cNvPr id="35" name="Rectangle: Rounded Corners 34">
              <a:extLst>
                <a:ext uri="{FF2B5EF4-FFF2-40B4-BE49-F238E27FC236}">
                  <a16:creationId xmlns:a16="http://schemas.microsoft.com/office/drawing/2014/main" id="{DE8B7289-27BC-44E0-8D2D-695C8BB7E25F}"/>
                </a:ext>
              </a:extLst>
            </p:cNvPr>
            <p:cNvSpPr/>
            <p:nvPr/>
          </p:nvSpPr>
          <p:spPr>
            <a:xfrm>
              <a:off x="-164519" y="3106775"/>
              <a:ext cx="3841374" cy="3108543"/>
            </a:xfrm>
            <a:prstGeom prst="roundRect">
              <a:avLst/>
            </a:prstGeom>
            <a:solidFill>
              <a:schemeClr val="bg1">
                <a:alpha val="50000"/>
              </a:schemeClr>
            </a:solidFill>
            <a:ln>
              <a:solidFill>
                <a:srgbClr val="66FF33"/>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A652B472-240E-4677-810F-BD92169666A8}"/>
                </a:ext>
              </a:extLst>
            </p:cNvPr>
            <p:cNvSpPr/>
            <p:nvPr/>
          </p:nvSpPr>
          <p:spPr>
            <a:xfrm>
              <a:off x="-164519" y="3160376"/>
              <a:ext cx="3841374" cy="3108543"/>
            </a:xfrm>
            <a:prstGeom prst="rect">
              <a:avLst/>
            </a:prstGeom>
          </p:spPr>
          <p:txBody>
            <a:bodyPr wrap="square">
              <a:spAutoFit/>
            </a:bodyPr>
            <a:lstStyle/>
            <a:p>
              <a:pPr algn="just"/>
              <a:r>
                <a:rPr lang="vi-VN" sz="2800" b="1" dirty="0">
                  <a:solidFill>
                    <a:schemeClr val="tx2">
                      <a:lumMod val="50000"/>
                    </a:schemeClr>
                  </a:solidFill>
                  <a:latin typeface="Calibri" panose="020F0502020204030204" pitchFamily="34" charset="0"/>
                  <a:cs typeface="Calibri" panose="020F0502020204030204" pitchFamily="34" charset="0"/>
                </a:rPr>
                <a:t>Năm 1945, trong Tuần lễ Vàng:</a:t>
              </a:r>
            </a:p>
            <a:p>
              <a:pPr marL="457200" indent="-457200" algn="just">
                <a:buFont typeface="Wingdings" panose="05000000000000000000" pitchFamily="2" charset="2"/>
                <a:buChar char="ü"/>
              </a:pPr>
              <a:r>
                <a:rPr lang="vi-VN" sz="2800" b="1" dirty="0">
                  <a:solidFill>
                    <a:schemeClr val="tx2">
                      <a:lumMod val="50000"/>
                    </a:schemeClr>
                  </a:solidFill>
                  <a:latin typeface="Calibri" panose="020F0502020204030204" pitchFamily="34" charset="0"/>
                  <a:cs typeface="Calibri" panose="020F0502020204030204" pitchFamily="34" charset="0"/>
                </a:rPr>
                <a:t>Ủng hộ Chính phủ 64 lạng vàng.</a:t>
              </a:r>
            </a:p>
            <a:p>
              <a:pPr marL="457200" indent="-457200" algn="just">
                <a:buFont typeface="Wingdings" panose="05000000000000000000" pitchFamily="2" charset="2"/>
                <a:buChar char="ü"/>
              </a:pPr>
              <a:r>
                <a:rPr lang="vi-VN" sz="2800" b="1" dirty="0">
                  <a:solidFill>
                    <a:schemeClr val="tx2">
                      <a:lumMod val="50000"/>
                    </a:schemeClr>
                  </a:solidFill>
                  <a:latin typeface="Calibri" panose="020F0502020204030204" pitchFamily="34" charset="0"/>
                  <a:cs typeface="Calibri" panose="020F0502020204030204" pitchFamily="34" charset="0"/>
                </a:rPr>
                <a:t>Góp vào Quỹ Độc lập Trung ương 10 vạn đồng Đông Dương. </a:t>
              </a:r>
            </a:p>
          </p:txBody>
        </p:sp>
      </p:grpSp>
      <p:grpSp>
        <p:nvGrpSpPr>
          <p:cNvPr id="37" name="Group 36">
            <a:extLst>
              <a:ext uri="{FF2B5EF4-FFF2-40B4-BE49-F238E27FC236}">
                <a16:creationId xmlns:a16="http://schemas.microsoft.com/office/drawing/2014/main" id="{46A239D2-EC8A-43C6-BA84-4BDC8A9C9A8C}"/>
              </a:ext>
            </a:extLst>
          </p:cNvPr>
          <p:cNvGrpSpPr/>
          <p:nvPr/>
        </p:nvGrpSpPr>
        <p:grpSpPr>
          <a:xfrm>
            <a:off x="6827997" y="3533643"/>
            <a:ext cx="2313030" cy="3108543"/>
            <a:chOff x="-164519" y="3106775"/>
            <a:chExt cx="2313030" cy="3108543"/>
          </a:xfrm>
        </p:grpSpPr>
        <p:sp>
          <p:nvSpPr>
            <p:cNvPr id="38" name="Rectangle: Rounded Corners 37">
              <a:extLst>
                <a:ext uri="{FF2B5EF4-FFF2-40B4-BE49-F238E27FC236}">
                  <a16:creationId xmlns:a16="http://schemas.microsoft.com/office/drawing/2014/main" id="{C1A245CE-8782-4080-8FA9-2DD9C4829A5B}"/>
                </a:ext>
              </a:extLst>
            </p:cNvPr>
            <p:cNvSpPr/>
            <p:nvPr/>
          </p:nvSpPr>
          <p:spPr>
            <a:xfrm>
              <a:off x="-164519" y="3106775"/>
              <a:ext cx="2313030" cy="3108543"/>
            </a:xfrm>
            <a:prstGeom prst="roundRect">
              <a:avLst/>
            </a:prstGeom>
            <a:solidFill>
              <a:schemeClr val="bg1">
                <a:alpha val="50000"/>
              </a:schemeClr>
            </a:solidFill>
            <a:ln>
              <a:solidFill>
                <a:srgbClr val="108539"/>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DD7B7C86-BA39-48DD-B97B-4D8E6C7E96E0}"/>
                </a:ext>
              </a:extLst>
            </p:cNvPr>
            <p:cNvSpPr/>
            <p:nvPr/>
          </p:nvSpPr>
          <p:spPr>
            <a:xfrm>
              <a:off x="-70220" y="3290044"/>
              <a:ext cx="2089568" cy="2677656"/>
            </a:xfrm>
            <a:prstGeom prst="rect">
              <a:avLst/>
            </a:prstGeom>
          </p:spPr>
          <p:txBody>
            <a:bodyPr wrap="square">
              <a:spAutoFit/>
            </a:bodyPr>
            <a:lstStyle/>
            <a:p>
              <a:pPr algn="just"/>
              <a:r>
                <a:rPr lang="vi-VN" sz="2800" b="1" dirty="0">
                  <a:solidFill>
                    <a:schemeClr val="tx2">
                      <a:lumMod val="50000"/>
                    </a:schemeClr>
                  </a:solidFill>
                  <a:latin typeface="Calibri" panose="020F0502020204030204" pitchFamily="34" charset="0"/>
                  <a:cs typeface="Calibri" panose="020F0502020204030204" pitchFamily="34" charset="0"/>
                </a:rPr>
                <a:t>Gia đình ông ủng hộ cán bộ, bộ đội khu II hàng trăm tấn thóc.</a:t>
              </a:r>
            </a:p>
          </p:txBody>
        </p:sp>
      </p:grpSp>
      <p:grpSp>
        <p:nvGrpSpPr>
          <p:cNvPr id="40" name="Group 39">
            <a:extLst>
              <a:ext uri="{FF2B5EF4-FFF2-40B4-BE49-F238E27FC236}">
                <a16:creationId xmlns:a16="http://schemas.microsoft.com/office/drawing/2014/main" id="{427E5276-69D5-40EA-8224-7260D87A8422}"/>
              </a:ext>
            </a:extLst>
          </p:cNvPr>
          <p:cNvGrpSpPr/>
          <p:nvPr/>
        </p:nvGrpSpPr>
        <p:grpSpPr>
          <a:xfrm>
            <a:off x="9890918" y="3533643"/>
            <a:ext cx="2313030" cy="3108543"/>
            <a:chOff x="-164519" y="3106775"/>
            <a:chExt cx="2313030" cy="3108543"/>
          </a:xfrm>
        </p:grpSpPr>
        <p:sp>
          <p:nvSpPr>
            <p:cNvPr id="41" name="Rectangle: Rounded Corners 40">
              <a:extLst>
                <a:ext uri="{FF2B5EF4-FFF2-40B4-BE49-F238E27FC236}">
                  <a16:creationId xmlns:a16="http://schemas.microsoft.com/office/drawing/2014/main" id="{34CF814F-336E-4D2F-8DEB-B212E193C3CE}"/>
                </a:ext>
              </a:extLst>
            </p:cNvPr>
            <p:cNvSpPr/>
            <p:nvPr/>
          </p:nvSpPr>
          <p:spPr>
            <a:xfrm>
              <a:off x="-164519" y="3106775"/>
              <a:ext cx="2313030" cy="3108543"/>
            </a:xfrm>
            <a:prstGeom prst="roundRect">
              <a:avLst/>
            </a:prstGeom>
            <a:solidFill>
              <a:schemeClr val="bg1">
                <a:alpha val="50000"/>
              </a:schemeClr>
            </a:solidFill>
            <a:ln>
              <a:solidFill>
                <a:srgbClr val="0070C0"/>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192E366D-DDA5-4575-8A41-3F3A49299DA8}"/>
                </a:ext>
              </a:extLst>
            </p:cNvPr>
            <p:cNvSpPr/>
            <p:nvPr/>
          </p:nvSpPr>
          <p:spPr>
            <a:xfrm>
              <a:off x="-70220" y="3290044"/>
              <a:ext cx="2089568" cy="2246769"/>
            </a:xfrm>
            <a:prstGeom prst="rect">
              <a:avLst/>
            </a:prstGeom>
          </p:spPr>
          <p:txBody>
            <a:bodyPr wrap="square">
              <a:spAutoFit/>
            </a:bodyPr>
            <a:lstStyle/>
            <a:p>
              <a:pPr algn="just"/>
              <a:r>
                <a:rPr lang="vi-VN" sz="2800" b="1" dirty="0">
                  <a:solidFill>
                    <a:schemeClr val="tx2">
                      <a:lumMod val="50000"/>
                    </a:schemeClr>
                  </a:solidFill>
                  <a:latin typeface="Calibri" panose="020F0502020204030204" pitchFamily="34" charset="0"/>
                  <a:cs typeface="Calibri" panose="020F0502020204030204" pitchFamily="34" charset="0"/>
                </a:rPr>
                <a:t>Ông hiến toàn bộ đồn điền Chi Nê màu mỡ cho Nhà nước.</a:t>
              </a:r>
            </a:p>
          </p:txBody>
        </p:sp>
      </p:grpSp>
      <p:pic>
        <p:nvPicPr>
          <p:cNvPr id="24580" name="Picture 4" descr="Cash on hand cartoon business Royalty Free Vector Image">
            <a:extLst>
              <a:ext uri="{FF2B5EF4-FFF2-40B4-BE49-F238E27FC236}">
                <a16:creationId xmlns:a16="http://schemas.microsoft.com/office/drawing/2014/main" id="{9B032860-62C2-4063-90AD-CE70BCC4E1E9}"/>
              </a:ext>
            </a:extLst>
          </p:cNvPr>
          <p:cNvPicPr>
            <a:picLocks noChangeAspect="1" noChangeArrowheads="1"/>
          </p:cNvPicPr>
          <p:nvPr/>
        </p:nvPicPr>
        <p:blipFill>
          <a:blip r:embed="rId17" cstate="print">
            <a:extLst>
              <a:ext uri="{BEBA8EAE-BF5A-486C-A8C5-ECC9F3942E4B}">
                <a14:imgProps xmlns:a14="http://schemas.microsoft.com/office/drawing/2010/main">
                  <a14:imgLayer r:embed="rId18">
                    <a14:imgEffect>
                      <a14:backgroundRemoval t="3704" b="90000" l="1000" r="98700">
                        <a14:foregroundMark x1="10200" y1="36481" x2="18300" y2="24907"/>
                        <a14:foregroundMark x1="18300" y1="24907" x2="38200" y2="13981"/>
                        <a14:foregroundMark x1="38200" y1="13981" x2="60300" y2="11204"/>
                        <a14:foregroundMark x1="60300" y1="11204" x2="80800" y2="19074"/>
                        <a14:foregroundMark x1="80800" y1="19074" x2="86900" y2="28611"/>
                        <a14:foregroundMark x1="86900" y1="28611" x2="89600" y2="54444"/>
                        <a14:foregroundMark x1="89600" y1="54444" x2="85000" y2="59537"/>
                        <a14:foregroundMark x1="89400" y1="25741" x2="90900" y2="45926"/>
                        <a14:foregroundMark x1="90900" y1="45926" x2="89500" y2="54444"/>
                        <a14:foregroundMark x1="89500" y1="54444" x2="79900" y2="67500"/>
                        <a14:foregroundMark x1="79900" y1="67500" x2="50600" y2="79259"/>
                        <a14:foregroundMark x1="50600" y1="79259" x2="41600" y2="80463"/>
                        <a14:foregroundMark x1="57200" y1="86481" x2="76500" y2="79815"/>
                        <a14:foregroundMark x1="76500" y1="79815" x2="85100" y2="73981"/>
                        <a14:foregroundMark x1="85100" y1="73981" x2="91500" y2="64907"/>
                        <a14:foregroundMark x1="33700" y1="79074" x2="55400" y2="80463"/>
                        <a14:foregroundMark x1="55400" y1="80463" x2="77400" y2="77315"/>
                        <a14:foregroundMark x1="77400" y1="77315" x2="84700" y2="70185"/>
                        <a14:foregroundMark x1="84700" y1="70185" x2="87400" y2="60741"/>
                        <a14:foregroundMark x1="87400" y1="60741" x2="82000" y2="29352"/>
                        <a14:foregroundMark x1="82000" y1="29352" x2="79300" y2="26667"/>
                        <a14:foregroundMark x1="76600" y1="20648" x2="64000" y2="12593"/>
                        <a14:foregroundMark x1="64000" y1="12593" x2="50200" y2="10000"/>
                        <a14:foregroundMark x1="50200" y1="10000" x2="24800" y2="15556"/>
                        <a14:foregroundMark x1="24800" y1="15556" x2="7000" y2="32778"/>
                        <a14:foregroundMark x1="7000" y1="32778" x2="3300" y2="40741"/>
                        <a14:foregroundMark x1="3300" y1="40741" x2="2200" y2="48704"/>
                        <a14:foregroundMark x1="2200" y1="48704" x2="5300" y2="58333"/>
                        <a14:foregroundMark x1="5300" y1="58333" x2="16800" y2="63426"/>
                        <a14:foregroundMark x1="16800" y1="63426" x2="30900" y2="63889"/>
                        <a14:foregroundMark x1="30900" y1="63889" x2="39200" y2="61111"/>
                        <a14:foregroundMark x1="4400" y1="30648" x2="18700" y2="14259"/>
                        <a14:foregroundMark x1="18700" y1="14259" x2="39000" y2="3148"/>
                        <a14:foregroundMark x1="39000" y1="3148" x2="56800" y2="741"/>
                        <a14:foregroundMark x1="56800" y1="741" x2="65300" y2="3796"/>
                        <a14:foregroundMark x1="65300" y1="3796" x2="69200" y2="6481"/>
                        <a14:foregroundMark x1="95100" y1="29815" x2="95600" y2="62685"/>
                        <a14:foregroundMark x1="96300" y1="38704" x2="98700" y2="52685"/>
                        <a14:foregroundMark x1="1000" y1="43333" x2="1000" y2="43333"/>
                      </a14:backgroundRemoval>
                    </a14:imgEffect>
                  </a14:imgLayer>
                </a14:imgProps>
              </a:ext>
              <a:ext uri="{28A0092B-C50C-407E-A947-70E740481C1C}">
                <a14:useLocalDpi xmlns:a14="http://schemas.microsoft.com/office/drawing/2010/main" val="0"/>
              </a:ext>
            </a:extLst>
          </a:blip>
          <a:srcRect/>
          <a:stretch>
            <a:fillRect/>
          </a:stretch>
        </p:blipFill>
        <p:spPr bwMode="auto">
          <a:xfrm>
            <a:off x="917435" y="1612256"/>
            <a:ext cx="920694" cy="994349"/>
          </a:xfrm>
          <a:prstGeom prst="rect">
            <a:avLst/>
          </a:prstGeom>
          <a:noFill/>
          <a:extLst>
            <a:ext uri="{909E8E84-426E-40DD-AFC4-6F175D3DCCD1}">
              <a14:hiddenFill xmlns:a14="http://schemas.microsoft.com/office/drawing/2010/main">
                <a:solidFill>
                  <a:srgbClr val="FFFFFF"/>
                </a:solidFill>
              </a14:hiddenFill>
            </a:ext>
          </a:extLst>
        </p:spPr>
      </p:pic>
      <p:pic>
        <p:nvPicPr>
          <p:cNvPr id="24582" name="Picture 6" descr="Halaman Unduh untuk Pin On Mommys Stuff">
            <a:extLst>
              <a:ext uri="{FF2B5EF4-FFF2-40B4-BE49-F238E27FC236}">
                <a16:creationId xmlns:a16="http://schemas.microsoft.com/office/drawing/2014/main" id="{4B6C0A8F-3B69-49FA-B654-C12CC09D1BBF}"/>
              </a:ext>
            </a:extLst>
          </p:cNvPr>
          <p:cNvPicPr>
            <a:picLocks noChangeAspect="1" noChangeArrowheads="1"/>
          </p:cNvPicPr>
          <p:nvPr/>
        </p:nvPicPr>
        <p:blipFill>
          <a:blip r:embed="rId19" cstate="print">
            <a:extLst>
              <a:ext uri="{BEBA8EAE-BF5A-486C-A8C5-ECC9F3942E4B}">
                <a14:imgProps xmlns:a14="http://schemas.microsoft.com/office/drawing/2010/main">
                  <a14:imgLayer r:embed="rId20">
                    <a14:imgEffect>
                      <a14:backgroundRemoval t="10000" b="90000" l="5833" r="93056">
                        <a14:foregroundMark x1="6111" y1="57500" x2="26944" y2="48611"/>
                        <a14:foregroundMark x1="51389" y1="73611" x2="51389" y2="62500"/>
                        <a14:foregroundMark x1="62500" y1="46944" x2="64167" y2="41667"/>
                        <a14:foregroundMark x1="93056" y1="58889" x2="90000" y2="50556"/>
                        <a14:foregroundMark x1="46389" y1="19722" x2="53611" y2="25000"/>
                        <a14:foregroundMark x1="49444" y1="20278" x2="49444" y2="19722"/>
                        <a14:foregroundMark x1="49444" y1="19722" x2="49444" y2="19722"/>
                        <a14:foregroundMark x1="50556" y1="20278" x2="50000" y2="18056"/>
                        <a14:foregroundMark x1="50000" y1="17222" x2="49444" y2="15833"/>
                      </a14:backgroundRemoval>
                    </a14:imgEffect>
                  </a14:imgLayer>
                </a14:imgProps>
              </a:ext>
              <a:ext uri="{28A0092B-C50C-407E-A947-70E740481C1C}">
                <a14:useLocalDpi xmlns:a14="http://schemas.microsoft.com/office/drawing/2010/main" val="0"/>
              </a:ext>
            </a:extLst>
          </a:blip>
          <a:srcRect/>
          <a:stretch>
            <a:fillRect/>
          </a:stretch>
        </p:blipFill>
        <p:spPr bwMode="auto">
          <a:xfrm>
            <a:off x="3437854" y="1486370"/>
            <a:ext cx="1185828" cy="1185828"/>
          </a:xfrm>
          <a:prstGeom prst="rect">
            <a:avLst/>
          </a:prstGeom>
          <a:noFill/>
          <a:extLst>
            <a:ext uri="{909E8E84-426E-40DD-AFC4-6F175D3DCCD1}">
              <a14:hiddenFill xmlns:a14="http://schemas.microsoft.com/office/drawing/2010/main">
                <a:solidFill>
                  <a:srgbClr val="FFFFFF"/>
                </a:solidFill>
              </a14:hiddenFill>
            </a:ext>
          </a:extLst>
        </p:spPr>
      </p:pic>
      <p:pic>
        <p:nvPicPr>
          <p:cNvPr id="24584" name="Picture 8" descr="Contribution PNG - contribution-icon contribution-statement  city-church-contribution. - CleanPNG / KissPNG">
            <a:extLst>
              <a:ext uri="{FF2B5EF4-FFF2-40B4-BE49-F238E27FC236}">
                <a16:creationId xmlns:a16="http://schemas.microsoft.com/office/drawing/2014/main" id="{5995D789-43A1-4517-8D25-748B16F18828}"/>
              </a:ext>
            </a:extLst>
          </p:cNvPr>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3684" b="98158" l="1154" r="93462">
                        <a14:foregroundMark x1="1923" y1="55000" x2="78846" y2="94737"/>
                        <a14:foregroundMark x1="88846" y1="55000" x2="88846" y2="85789"/>
                        <a14:foregroundMark x1="78846" y1="52105" x2="90769" y2="52632"/>
                        <a14:foregroundMark x1="1923" y1="53421" x2="11923" y2="53421"/>
                        <a14:foregroundMark x1="6154" y1="57632" x2="4615" y2="98421"/>
                        <a14:foregroundMark x1="10769" y1="98421" x2="67308" y2="95526"/>
                        <a14:foregroundMark x1="67308" y1="95526" x2="93077" y2="96842"/>
                        <a14:foregroundMark x1="93846" y1="17105" x2="81923" y2="10789"/>
                        <a14:foregroundMark x1="81923" y1="10789" x2="71923" y2="22105"/>
                        <a14:foregroundMark x1="71923" y1="22105" x2="71538" y2="22105"/>
                        <a14:foregroundMark x1="61538" y1="8421" x2="81154" y2="8947"/>
                        <a14:foregroundMark x1="81154" y1="8947" x2="81923" y2="15789"/>
                        <a14:foregroundMark x1="81923" y1="6579" x2="81923" y2="6579"/>
                        <a14:foregroundMark x1="81923" y1="3684" x2="93077" y2="15263"/>
                        <a14:foregroundMark x1="93077" y1="15263" x2="93077" y2="15526"/>
                      </a14:backgroundRemoval>
                    </a14:imgEffect>
                  </a14:imgLayer>
                </a14:imgProps>
              </a:ext>
              <a:ext uri="{28A0092B-C50C-407E-A947-70E740481C1C}">
                <a14:useLocalDpi xmlns:a14="http://schemas.microsoft.com/office/drawing/2010/main" val="0"/>
              </a:ext>
            </a:extLst>
          </a:blip>
          <a:srcRect/>
          <a:stretch>
            <a:fillRect/>
          </a:stretch>
        </p:blipFill>
        <p:spPr bwMode="auto">
          <a:xfrm>
            <a:off x="4746018" y="1366503"/>
            <a:ext cx="1029942" cy="1179907"/>
          </a:xfrm>
          <a:prstGeom prst="rect">
            <a:avLst/>
          </a:prstGeom>
          <a:noFill/>
          <a:extLst>
            <a:ext uri="{909E8E84-426E-40DD-AFC4-6F175D3DCCD1}">
              <a14:hiddenFill xmlns:a14="http://schemas.microsoft.com/office/drawing/2010/main">
                <a:solidFill>
                  <a:srgbClr val="FFFFFF"/>
                </a:solidFill>
              </a14:hiddenFill>
            </a:ext>
          </a:extLst>
        </p:spPr>
      </p:pic>
      <p:pic>
        <p:nvPicPr>
          <p:cNvPr id="24586" name="Picture 10" descr="Buğday unu Bilgisayar dosyası, Buğday unu, pişirme, doğal png | PNGEgg">
            <a:extLst>
              <a:ext uri="{FF2B5EF4-FFF2-40B4-BE49-F238E27FC236}">
                <a16:creationId xmlns:a16="http://schemas.microsoft.com/office/drawing/2014/main" id="{3186C989-FC65-4A2F-9C04-EDD4A4590019}"/>
              </a:ext>
            </a:extLst>
          </p:cNvPr>
          <p:cNvPicPr>
            <a:picLocks noChangeAspect="1" noChangeArrowheads="1"/>
          </p:cNvPicPr>
          <p:nvPr/>
        </p:nvPicPr>
        <p:blipFill>
          <a:blip r:embed="rId23" cstate="print">
            <a:extLst>
              <a:ext uri="{BEBA8EAE-BF5A-486C-A8C5-ECC9F3942E4B}">
                <a14:imgProps xmlns:a14="http://schemas.microsoft.com/office/drawing/2010/main">
                  <a14:imgLayer r:embed="rId24">
                    <a14:imgEffect>
                      <a14:backgroundRemoval t="0" b="95675" l="778" r="98000">
                        <a14:foregroundMark x1="20444" y1="23329" x2="51333" y2="16252"/>
                        <a14:foregroundMark x1="47000" y1="3277" x2="52778" y2="4980"/>
                        <a14:foregroundMark x1="52778" y1="4980" x2="52778" y2="5111"/>
                        <a14:foregroundMark x1="50333" y1="655" x2="50333" y2="655"/>
                        <a14:foregroundMark x1="45111" y1="5111" x2="34222" y2="13106"/>
                        <a14:foregroundMark x1="27000" y1="11271" x2="27000" y2="11271"/>
                        <a14:foregroundMark x1="19444" y1="30275" x2="40778" y2="60682"/>
                        <a14:foregroundMark x1="18000" y1="24509" x2="50333" y2="33945"/>
                        <a14:foregroundMark x1="50333" y1="33945" x2="50333" y2="33945"/>
                        <a14:foregroundMark x1="25111" y1="12844" x2="25111" y2="12844"/>
                        <a14:foregroundMark x1="68667" y1="17169" x2="74333" y2="27130"/>
                        <a14:foregroundMark x1="22111" y1="16252" x2="26667" y2="11271"/>
                        <a14:foregroundMark x1="13222" y1="30931" x2="23222" y2="59109"/>
                        <a14:foregroundMark x1="15556" y1="53080" x2="37889" y2="73132"/>
                        <a14:foregroundMark x1="37889" y1="73132" x2="46000" y2="77064"/>
                        <a14:foregroundMark x1="778" y1="83355" x2="26111" y2="53735"/>
                        <a14:foregroundMark x1="34889" y1="95806" x2="48667" y2="88073"/>
                        <a14:foregroundMark x1="48667" y1="88073" x2="56222" y2="85583"/>
                        <a14:foregroundMark x1="91222" y1="84928" x2="93889" y2="84928"/>
                        <a14:foregroundMark x1="95222" y1="77720" x2="95222" y2="77720"/>
                        <a14:foregroundMark x1="93889" y1="63172" x2="98000" y2="63172"/>
                      </a14:backgroundRemoval>
                    </a14:imgEffect>
                  </a14:imgLayer>
                </a14:imgProps>
              </a:ext>
              <a:ext uri="{28A0092B-C50C-407E-A947-70E740481C1C}">
                <a14:useLocalDpi xmlns:a14="http://schemas.microsoft.com/office/drawing/2010/main" val="0"/>
              </a:ext>
            </a:extLst>
          </a:blip>
          <a:srcRect/>
          <a:stretch>
            <a:fillRect/>
          </a:stretch>
        </p:blipFill>
        <p:spPr bwMode="auto">
          <a:xfrm>
            <a:off x="7339017" y="1435728"/>
            <a:ext cx="1290990" cy="1094403"/>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87E52096-0D83-4108-8BC7-7D3FE523EBFA}"/>
              </a:ext>
            </a:extLst>
          </p:cNvPr>
          <p:cNvGrpSpPr/>
          <p:nvPr/>
        </p:nvGrpSpPr>
        <p:grpSpPr>
          <a:xfrm>
            <a:off x="10091902" y="960920"/>
            <a:ext cx="1917222" cy="1533270"/>
            <a:chOff x="10091902" y="960920"/>
            <a:chExt cx="1917222" cy="1533270"/>
          </a:xfrm>
        </p:grpSpPr>
        <p:pic>
          <p:nvPicPr>
            <p:cNvPr id="24588" name="Picture 12" descr="Coffee manufacturing process and production Vector Image">
              <a:extLst>
                <a:ext uri="{FF2B5EF4-FFF2-40B4-BE49-F238E27FC236}">
                  <a16:creationId xmlns:a16="http://schemas.microsoft.com/office/drawing/2014/main" id="{9616D12B-4674-43A6-8625-9DF56733D7BF}"/>
                </a:ext>
              </a:extLst>
            </p:cNvPr>
            <p:cNvPicPr>
              <a:picLocks noChangeAspect="1" noChangeArrowheads="1"/>
            </p:cNvPicPr>
            <p:nvPr/>
          </p:nvPicPr>
          <p:blipFill rotWithShape="1">
            <a:blip r:embed="rId25" cstate="print">
              <a:extLst>
                <a:ext uri="{BEBA8EAE-BF5A-486C-A8C5-ECC9F3942E4B}">
                  <a14:imgProps xmlns:a14="http://schemas.microsoft.com/office/drawing/2010/main">
                    <a14:imgLayer r:embed="rId26">
                      <a14:imgEffect>
                        <a14:backgroundRemoval t="26852" b="58426" l="33000" r="67900">
                          <a14:foregroundMark x1="52200" y1="26852" x2="52200" y2="26852"/>
                          <a14:foregroundMark x1="43800" y1="32222" x2="56200" y2="32685"/>
                          <a14:foregroundMark x1="56200" y1="32685" x2="53800" y2="45370"/>
                          <a14:foregroundMark x1="40600" y1="37315" x2="56000" y2="35741"/>
                          <a14:foregroundMark x1="33000" y1="42037" x2="38600" y2="33981"/>
                          <a14:foregroundMark x1="38600" y1="33981" x2="45400" y2="29074"/>
                          <a14:foregroundMark x1="45400" y1="29074" x2="53600" y2="29537"/>
                          <a14:foregroundMark x1="53600" y1="29537" x2="63000" y2="39352"/>
                          <a14:foregroundMark x1="65800" y1="39352" x2="60400" y2="33241"/>
                          <a14:foregroundMark x1="60400" y1="33241" x2="53500" y2="29167"/>
                          <a14:foregroundMark x1="53500" y1="29167" x2="44900" y2="28981"/>
                          <a14:foregroundMark x1="44900" y1="28981" x2="38500" y2="35556"/>
                          <a14:foregroundMark x1="38500" y1="35556" x2="51400" y2="40926"/>
                          <a14:foregroundMark x1="45200" y1="28426" x2="45200" y2="28426"/>
                          <a14:foregroundMark x1="44700" y1="29537" x2="61700" y2="38611"/>
                          <a14:foregroundMark x1="61700" y1="38611" x2="62200" y2="39352"/>
                          <a14:foregroundMark x1="52400" y1="31574" x2="58400" y2="32870"/>
                          <a14:foregroundMark x1="63200" y1="33796" x2="56800" y2="29907"/>
                          <a14:foregroundMark x1="56800" y1="29907" x2="56200" y2="29815"/>
                          <a14:foregroundMark x1="65600" y1="36204" x2="59900" y2="30185"/>
                          <a14:foregroundMark x1="59900" y1="30185" x2="52000" y2="26852"/>
                          <a14:foregroundMark x1="52000" y1="26852" x2="46200" y2="28241"/>
                          <a14:foregroundMark x1="45000" y1="28241" x2="38300" y2="33889"/>
                          <a14:foregroundMark x1="38300" y1="33889" x2="34500" y2="40370"/>
                          <a14:foregroundMark x1="34500" y1="40370" x2="34400" y2="40926"/>
                          <a14:foregroundMark x1="33400" y1="37778" x2="38200" y2="31574"/>
                          <a14:foregroundMark x1="38200" y1="31574" x2="44500" y2="27130"/>
                          <a14:foregroundMark x1="44500" y1="27130" x2="44700" y2="27130"/>
                          <a14:foregroundMark x1="54300" y1="46481" x2="52600" y2="48241"/>
                          <a14:foregroundMark x1="65400" y1="36852" x2="66800" y2="42222"/>
                          <a14:foregroundMark x1="51000" y1="48426" x2="51000" y2="48426"/>
                          <a14:foregroundMark x1="46600" y1="59352" x2="54300" y2="58333"/>
                          <a14:foregroundMark x1="54300" y1="58333" x2="55800" y2="57593"/>
                          <a14:foregroundMark x1="49500" y1="57593" x2="52400" y2="56481"/>
                          <a14:foregroundMark x1="48300" y1="56481" x2="54800" y2="56481"/>
                          <a14:foregroundMark x1="48100" y1="57778" x2="53800" y2="58426"/>
                          <a14:foregroundMark x1="37000" y1="42407" x2="58600" y2="36667"/>
                          <a14:foregroundMark x1="36300" y1="41296" x2="44000" y2="36852"/>
                        </a14:backgroundRemoval>
                      </a14:imgEffect>
                    </a14:imgLayer>
                  </a14:imgProps>
                </a:ext>
                <a:ext uri="{28A0092B-C50C-407E-A947-70E740481C1C}">
                  <a14:useLocalDpi xmlns:a14="http://schemas.microsoft.com/office/drawing/2010/main" val="0"/>
                </a:ext>
              </a:extLst>
            </a:blip>
            <a:srcRect l="28984" t="24187" r="27745" b="37845"/>
            <a:stretch/>
          </p:blipFill>
          <p:spPr bwMode="auto">
            <a:xfrm>
              <a:off x="10091902" y="960920"/>
              <a:ext cx="1917222" cy="1533270"/>
            </a:xfrm>
            <a:prstGeom prst="rect">
              <a:avLst/>
            </a:prstGeom>
            <a:noFill/>
            <a:extLst>
              <a:ext uri="{909E8E84-426E-40DD-AFC4-6F175D3DCCD1}">
                <a14:hiddenFill xmlns:a14="http://schemas.microsoft.com/office/drawing/2010/main">
                  <a:solidFill>
                    <a:srgbClr val="FFFFFF"/>
                  </a:solidFill>
                </a14:hiddenFill>
              </a:ext>
            </a:extLst>
          </p:spPr>
        </p:pic>
        <p:sp>
          <p:nvSpPr>
            <p:cNvPr id="48" name="Rectangle 47">
              <a:extLst>
                <a:ext uri="{FF2B5EF4-FFF2-40B4-BE49-F238E27FC236}">
                  <a16:creationId xmlns:a16="http://schemas.microsoft.com/office/drawing/2014/main" id="{AFA87EF3-9357-4AE6-92B3-20E371AC5B0D}"/>
                </a:ext>
              </a:extLst>
            </p:cNvPr>
            <p:cNvSpPr/>
            <p:nvPr/>
          </p:nvSpPr>
          <p:spPr>
            <a:xfrm>
              <a:off x="10462453" y="1930362"/>
              <a:ext cx="1096775" cy="523220"/>
            </a:xfrm>
            <a:prstGeom prst="rect">
              <a:avLst/>
            </a:prstGeom>
          </p:spPr>
          <p:txBody>
            <a:bodyPr wrap="none">
              <a:spAutoFit/>
            </a:bodyPr>
            <a:lstStyle/>
            <a:p>
              <a:pPr algn="ctr"/>
              <a:r>
                <a:rPr lang="vi-VN" sz="2800" b="1" dirty="0">
                  <a:solidFill>
                    <a:schemeClr val="bg1"/>
                  </a:solidFill>
                  <a:latin typeface="Pattaya" panose="00000500000000000000" pitchFamily="2" charset="-34"/>
                  <a:cs typeface="Pattaya" panose="00000500000000000000" pitchFamily="2" charset="-34"/>
                </a:rPr>
                <a:t>Chi Nê</a:t>
              </a:r>
            </a:p>
          </p:txBody>
        </p:sp>
      </p:grpSp>
    </p:spTree>
    <p:extLst>
      <p:ext uri="{BB962C8B-B14F-4D97-AF65-F5344CB8AC3E}">
        <p14:creationId xmlns:p14="http://schemas.microsoft.com/office/powerpoint/2010/main" val="1531746340"/>
      </p:ext>
    </p:extLst>
  </p:cSld>
  <p:clrMapOvr>
    <a:masterClrMapping/>
  </p:clrMapOvr>
  <mc:AlternateContent xmlns:mc="http://schemas.openxmlformats.org/markup-compatibility/2006" xmlns:p14="http://schemas.microsoft.com/office/powerpoint/2010/main">
    <mc:Choice Requires="p14">
      <p:transition spd="slow" p14:dur="1250" advClick="0">
        <p14:flip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7"/>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21514"/>
                                        </p:tgtEl>
                                        <p:attrNameLst>
                                          <p:attrName>style.visibility</p:attrName>
                                        </p:attrNameLst>
                                      </p:cBhvr>
                                      <p:to>
                                        <p:strVal val="visible"/>
                                      </p:to>
                                    </p:set>
                                  </p:childTnLst>
                                </p:cTn>
                              </p:par>
                              <p:par>
                                <p:cTn id="9" presetID="56" presetClass="path" presetSubtype="0" accel="50000" decel="50000" fill="hold" nodeType="withEffect">
                                  <p:stCondLst>
                                    <p:cond delay="500"/>
                                  </p:stCondLst>
                                  <p:childTnLst>
                                    <p:animMotion origin="layout" path="M -2.29167E-6 -3.7037E-7 L 0.05977 -0.70509 " pathEditMode="relative" rAng="0" ptsTypes="AA">
                                      <p:cBhvr>
                                        <p:cTn id="10" dur="2000" fill="hold"/>
                                        <p:tgtEl>
                                          <p:spTgt spid="21514"/>
                                        </p:tgtEl>
                                        <p:attrNameLst>
                                          <p:attrName>ppt_x</p:attrName>
                                          <p:attrName>ppt_y</p:attrName>
                                        </p:attrNameLst>
                                      </p:cBhvr>
                                      <p:rCtr x="2982" y="-35255"/>
                                    </p:animMotion>
                                  </p:childTnLst>
                                </p:cTn>
                              </p:par>
                              <p:par>
                                <p:cTn id="11" presetID="22" presetClass="entr" presetSubtype="8" fill="hold" nodeType="withEffect">
                                  <p:stCondLst>
                                    <p:cond delay="250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par>
                                <p:cTn id="14" presetID="1" presetClass="exit" presetSubtype="0" fill="hold" nodeType="withEffect">
                                  <p:stCondLst>
                                    <p:cond delay="2500"/>
                                  </p:stCondLst>
                                  <p:childTnLst>
                                    <p:set>
                                      <p:cBhvr>
                                        <p:cTn id="15" dur="1" fill="hold">
                                          <p:stCondLst>
                                            <p:cond delay="0"/>
                                          </p:stCondLst>
                                        </p:cTn>
                                        <p:tgtEl>
                                          <p:spTgt spid="21514"/>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500"/>
                                        <p:tgtEl>
                                          <p:spTgt spid="9"/>
                                        </p:tgtEl>
                                      </p:cBhvr>
                                    </p:animEffect>
                                  </p:childTnLst>
                                </p:cTn>
                              </p:par>
                              <p:par>
                                <p:cTn id="21" presetID="10"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xit" presetSubtype="0" fill="hold" nodeType="clickEffect">
                                  <p:stCondLst>
                                    <p:cond delay="0"/>
                                  </p:stCondLst>
                                  <p:childTnLst>
                                    <p:animEffect transition="out" filter="dissolve">
                                      <p:cBhvr>
                                        <p:cTn id="32" dur="500"/>
                                        <p:tgtEl>
                                          <p:spTgt spid="13"/>
                                        </p:tgtEl>
                                      </p:cBhvr>
                                    </p:animEffect>
                                    <p:set>
                                      <p:cBhvr>
                                        <p:cTn id="33" dur="1" fill="hold">
                                          <p:stCondLst>
                                            <p:cond delay="499"/>
                                          </p:stCondLst>
                                        </p:cTn>
                                        <p:tgtEl>
                                          <p:spTgt spid="13"/>
                                        </p:tgtEl>
                                        <p:attrNameLst>
                                          <p:attrName>style.visibility</p:attrName>
                                        </p:attrNameLst>
                                      </p:cBhvr>
                                      <p:to>
                                        <p:strVal val="hidden"/>
                                      </p:to>
                                    </p:set>
                                  </p:childTnLst>
                                </p:cTn>
                              </p:par>
                              <p:par>
                                <p:cTn id="34" presetID="1" presetClass="exit" presetSubtype="0" fill="hold" nodeType="withEffect">
                                  <p:stCondLst>
                                    <p:cond delay="0"/>
                                  </p:stCondLst>
                                  <p:childTnLst>
                                    <p:set>
                                      <p:cBhvr>
                                        <p:cTn id="35" dur="1" fill="hold">
                                          <p:stCondLst>
                                            <p:cond delay="0"/>
                                          </p:stCondLst>
                                        </p:cTn>
                                        <p:tgtEl>
                                          <p:spTgt spid="7"/>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500"/>
                                        <p:tgtEl>
                                          <p:spTgt spid="15"/>
                                        </p:tgtEl>
                                      </p:cBhvr>
                                    </p:animEffect>
                                  </p:childTnLst>
                                </p:cTn>
                              </p:par>
                              <p:par>
                                <p:cTn id="41" presetID="10" presetClass="entr" presetSubtype="0" fill="hold" nodeType="withEffect">
                                  <p:stCondLst>
                                    <p:cond delay="0"/>
                                  </p:stCondLst>
                                  <p:childTnLst>
                                    <p:set>
                                      <p:cBhvr>
                                        <p:cTn id="42" dur="1" fill="hold">
                                          <p:stCondLst>
                                            <p:cond delay="0"/>
                                          </p:stCondLst>
                                        </p:cTn>
                                        <p:tgtEl>
                                          <p:spTgt spid="24580"/>
                                        </p:tgtEl>
                                        <p:attrNameLst>
                                          <p:attrName>style.visibility</p:attrName>
                                        </p:attrNameLst>
                                      </p:cBhvr>
                                      <p:to>
                                        <p:strVal val="visible"/>
                                      </p:to>
                                    </p:set>
                                    <p:animEffect transition="in" filter="fade">
                                      <p:cBhvr>
                                        <p:cTn id="43" dur="500"/>
                                        <p:tgtEl>
                                          <p:spTgt spid="24580"/>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34"/>
                                        </p:tgtEl>
                                        <p:attrNameLst>
                                          <p:attrName>style.visibility</p:attrName>
                                        </p:attrNameLst>
                                      </p:cBhvr>
                                      <p:to>
                                        <p:strVal val="visible"/>
                                      </p:to>
                                    </p:set>
                                    <p:animEffect transition="in" filter="fade">
                                      <p:cBhvr>
                                        <p:cTn id="48" dur="500"/>
                                        <p:tgtEl>
                                          <p:spTgt spid="34"/>
                                        </p:tgtEl>
                                      </p:cBhvr>
                                    </p:animEffect>
                                  </p:childTnLst>
                                </p:cTn>
                              </p:par>
                              <p:par>
                                <p:cTn id="49" presetID="10" presetClass="entr" presetSubtype="0" fill="hold" nodeType="withEffect">
                                  <p:stCondLst>
                                    <p:cond delay="0"/>
                                  </p:stCondLst>
                                  <p:childTnLst>
                                    <p:set>
                                      <p:cBhvr>
                                        <p:cTn id="50" dur="1" fill="hold">
                                          <p:stCondLst>
                                            <p:cond delay="0"/>
                                          </p:stCondLst>
                                        </p:cTn>
                                        <p:tgtEl>
                                          <p:spTgt spid="24584"/>
                                        </p:tgtEl>
                                        <p:attrNameLst>
                                          <p:attrName>style.visibility</p:attrName>
                                        </p:attrNameLst>
                                      </p:cBhvr>
                                      <p:to>
                                        <p:strVal val="visible"/>
                                      </p:to>
                                    </p:set>
                                    <p:animEffect transition="in" filter="fade">
                                      <p:cBhvr>
                                        <p:cTn id="51" dur="500"/>
                                        <p:tgtEl>
                                          <p:spTgt spid="24584"/>
                                        </p:tgtEl>
                                      </p:cBhvr>
                                    </p:animEffect>
                                  </p:childTnLst>
                                </p:cTn>
                              </p:par>
                              <p:par>
                                <p:cTn id="52" presetID="10" presetClass="entr" presetSubtype="0" fill="hold" nodeType="withEffect">
                                  <p:stCondLst>
                                    <p:cond delay="0"/>
                                  </p:stCondLst>
                                  <p:childTnLst>
                                    <p:set>
                                      <p:cBhvr>
                                        <p:cTn id="53" dur="1" fill="hold">
                                          <p:stCondLst>
                                            <p:cond delay="0"/>
                                          </p:stCondLst>
                                        </p:cTn>
                                        <p:tgtEl>
                                          <p:spTgt spid="24582"/>
                                        </p:tgtEl>
                                        <p:attrNameLst>
                                          <p:attrName>style.visibility</p:attrName>
                                        </p:attrNameLst>
                                      </p:cBhvr>
                                      <p:to>
                                        <p:strVal val="visible"/>
                                      </p:to>
                                    </p:set>
                                    <p:animEffect transition="in" filter="fade">
                                      <p:cBhvr>
                                        <p:cTn id="54" dur="500"/>
                                        <p:tgtEl>
                                          <p:spTgt spid="24582"/>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37"/>
                                        </p:tgtEl>
                                        <p:attrNameLst>
                                          <p:attrName>style.visibility</p:attrName>
                                        </p:attrNameLst>
                                      </p:cBhvr>
                                      <p:to>
                                        <p:strVal val="visible"/>
                                      </p:to>
                                    </p:set>
                                    <p:animEffect transition="in" filter="fade">
                                      <p:cBhvr>
                                        <p:cTn id="59" dur="500"/>
                                        <p:tgtEl>
                                          <p:spTgt spid="37"/>
                                        </p:tgtEl>
                                      </p:cBhvr>
                                    </p:animEffect>
                                  </p:childTnLst>
                                </p:cTn>
                              </p:par>
                              <p:par>
                                <p:cTn id="60" presetID="10" presetClass="entr" presetSubtype="0" fill="hold" nodeType="withEffect">
                                  <p:stCondLst>
                                    <p:cond delay="0"/>
                                  </p:stCondLst>
                                  <p:childTnLst>
                                    <p:set>
                                      <p:cBhvr>
                                        <p:cTn id="61" dur="1" fill="hold">
                                          <p:stCondLst>
                                            <p:cond delay="0"/>
                                          </p:stCondLst>
                                        </p:cTn>
                                        <p:tgtEl>
                                          <p:spTgt spid="24586"/>
                                        </p:tgtEl>
                                        <p:attrNameLst>
                                          <p:attrName>style.visibility</p:attrName>
                                        </p:attrNameLst>
                                      </p:cBhvr>
                                      <p:to>
                                        <p:strVal val="visible"/>
                                      </p:to>
                                    </p:set>
                                    <p:animEffect transition="in" filter="fade">
                                      <p:cBhvr>
                                        <p:cTn id="62" dur="500"/>
                                        <p:tgtEl>
                                          <p:spTgt spid="24586"/>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40"/>
                                        </p:tgtEl>
                                        <p:attrNameLst>
                                          <p:attrName>style.visibility</p:attrName>
                                        </p:attrNameLst>
                                      </p:cBhvr>
                                      <p:to>
                                        <p:strVal val="visible"/>
                                      </p:to>
                                    </p:set>
                                    <p:animEffect transition="in" filter="fade">
                                      <p:cBhvr>
                                        <p:cTn id="67" dur="500"/>
                                        <p:tgtEl>
                                          <p:spTgt spid="40"/>
                                        </p:tgtEl>
                                      </p:cBhvr>
                                    </p:animEffect>
                                  </p:childTnLst>
                                </p:cTn>
                              </p:par>
                              <p:par>
                                <p:cTn id="68" presetID="10" presetClass="entr" presetSubtype="0" fill="hold" nodeType="withEffect">
                                  <p:stCondLst>
                                    <p:cond delay="0"/>
                                  </p:stCondLst>
                                  <p:childTnLst>
                                    <p:set>
                                      <p:cBhvr>
                                        <p:cTn id="69" dur="1" fill="hold">
                                          <p:stCondLst>
                                            <p:cond delay="0"/>
                                          </p:stCondLst>
                                        </p:cTn>
                                        <p:tgtEl>
                                          <p:spTgt spid="16"/>
                                        </p:tgtEl>
                                        <p:attrNameLst>
                                          <p:attrName>style.visibility</p:attrName>
                                        </p:attrNameLst>
                                      </p:cBhvr>
                                      <p:to>
                                        <p:strVal val="visible"/>
                                      </p:to>
                                    </p:set>
                                    <p:animEffect transition="in" filter="fade">
                                      <p:cBhvr>
                                        <p:cTn id="7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artoon meadow landscape. Summer green fields view, spring lawn hill a By  WinWin_artlab | TheHungryJPEG.com">
            <a:extLst>
              <a:ext uri="{FF2B5EF4-FFF2-40B4-BE49-F238E27FC236}">
                <a16:creationId xmlns:a16="http://schemas.microsoft.com/office/drawing/2014/main" id="{A7AE4AF1-1AAD-4FC8-8936-703C2AA0D7D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300" b="843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1514" name="Picture 10" descr="Ilustración de Rollo De Papel Con Dibujos Animados y más Vectores Libres de  Derechos de Anticuario - Anticuado - iStock">
            <a:extLst>
              <a:ext uri="{FF2B5EF4-FFF2-40B4-BE49-F238E27FC236}">
                <a16:creationId xmlns:a16="http://schemas.microsoft.com/office/drawing/2014/main" id="{CC8895A9-A798-4015-A5FE-0C8B6CC0ACD2}"/>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7933" b="90385" l="9856" r="89904">
                        <a14:foregroundMark x1="10096" y1="64183" x2="10096" y2="64183"/>
                        <a14:foregroundMark x1="21635" y1="54327" x2="35096" y2="43029"/>
                        <a14:foregroundMark x1="35096" y1="43029" x2="46875" y2="38942"/>
                        <a14:foregroundMark x1="10817" y1="55288" x2="21875" y2="49519"/>
                        <a14:foregroundMark x1="21875" y1="49519" x2="22356" y2="49519"/>
                        <a14:foregroundMark x1="43029" y1="33894" x2="54567" y2="16827"/>
                        <a14:foregroundMark x1="60337" y1="12740" x2="70433" y2="8173"/>
                        <a14:foregroundMark x1="66827" y1="13942" x2="60096" y2="21875"/>
                        <a14:foregroundMark x1="83413" y1="25721" x2="86538" y2="22356"/>
                        <a14:foregroundMark x1="89904" y1="30288" x2="89904" y2="30288"/>
                        <a14:foregroundMark x1="12019" y1="56971" x2="26202" y2="50000"/>
                        <a14:foregroundMark x1="26202" y1="50000" x2="28125" y2="50000"/>
                        <a14:foregroundMark x1="36538" y1="90385" x2="36538" y2="90385"/>
                        <a14:foregroundMark x1="61538" y1="8173" x2="61538" y2="8173"/>
                      </a14:backgroundRemoval>
                    </a14:imgEffect>
                  </a14:imgLayer>
                </a14:imgProps>
              </a:ext>
              <a:ext uri="{28A0092B-C50C-407E-A947-70E740481C1C}">
                <a14:useLocalDpi xmlns:a14="http://schemas.microsoft.com/office/drawing/2010/main" val="0"/>
              </a:ext>
            </a:extLst>
          </a:blip>
          <a:srcRect/>
          <a:stretch>
            <a:fillRect/>
          </a:stretch>
        </p:blipFill>
        <p:spPr bwMode="auto">
          <a:xfrm>
            <a:off x="531104" y="5089418"/>
            <a:ext cx="1107946" cy="1107946"/>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445EEB47-DC02-4289-B3C0-77D73F2AF9ED}"/>
              </a:ext>
            </a:extLst>
          </p:cNvPr>
          <p:cNvGrpSpPr/>
          <p:nvPr/>
        </p:nvGrpSpPr>
        <p:grpSpPr>
          <a:xfrm>
            <a:off x="1234439" y="-134913"/>
            <a:ext cx="9387843" cy="2024672"/>
            <a:chOff x="1234439" y="-134913"/>
            <a:chExt cx="9387843" cy="2024672"/>
          </a:xfrm>
        </p:grpSpPr>
        <p:pic>
          <p:nvPicPr>
            <p:cNvPr id="21516" name="Picture 12" descr="Paper Parchment, cartoon vertical frame, angle, white, rectangle png |  PNGWing">
              <a:extLst>
                <a:ext uri="{FF2B5EF4-FFF2-40B4-BE49-F238E27FC236}">
                  <a16:creationId xmlns:a16="http://schemas.microsoft.com/office/drawing/2014/main" id="{16F8C8E5-32E7-4117-BE8C-C6824F65E055}"/>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8056" l="10000" r="90000">
                          <a14:foregroundMark x1="25978" y1="5972" x2="42657" y2="2481"/>
                          <a14:foregroundMark x1="60549" y1="2587" x2="84130" y2="7361"/>
                          <a14:foregroundMark x1="65652" y1="8889" x2="63261" y2="60000"/>
                          <a14:foregroundMark x1="82500" y1="9167" x2="62609" y2="59722"/>
                          <a14:foregroundMark x1="62609" y1="59722" x2="56957" y2="69167"/>
                          <a14:foregroundMark x1="36087" y1="15139" x2="42065" y2="39028"/>
                          <a14:foregroundMark x1="42065" y1="39028" x2="55435" y2="62639"/>
                          <a14:foregroundMark x1="55435" y1="62639" x2="60435" y2="66528"/>
                          <a14:foregroundMark x1="60435" y1="66528" x2="60761" y2="67083"/>
                          <a14:foregroundMark x1="77174" y1="85972" x2="33587" y2="84167"/>
                          <a14:foregroundMark x1="33587" y1="84167" x2="32283" y2="84722"/>
                          <a14:foregroundMark x1="18696" y1="95833" x2="18696" y2="95833"/>
                          <a14:foregroundMark x1="24239" y1="98194" x2="24239" y2="98194"/>
                          <a14:foregroundMark x1="43913" y1="1944" x2="43913" y2="1944"/>
                          <a14:foregroundMark x1="15435" y1="88889" x2="15435" y2="88889"/>
                          <a14:foregroundMark x1="19348" y1="84861" x2="19348" y2="84861"/>
                          <a14:foregroundMark x1="24130" y1="84028" x2="24130" y2="84028"/>
                          <a14:foregroundMark x1="22717" y1="83611" x2="22717" y2="83611"/>
                          <a14:foregroundMark x1="23261" y1="76944" x2="23261" y2="76944"/>
                          <a14:foregroundMark x1="23696" y1="68889" x2="23696" y2="68889"/>
                          <a14:foregroundMark x1="24239" y1="61111" x2="24239" y2="61111"/>
                          <a14:foregroundMark x1="24239" y1="55972" x2="24239" y2="55972"/>
                          <a14:foregroundMark x1="25326" y1="47083" x2="25326" y2="47083"/>
                          <a14:foregroundMark x1="24565" y1="4722" x2="24565" y2="4722"/>
                          <a14:foregroundMark x1="32826" y1="1111" x2="32826" y2="1111"/>
                          <a14:foregroundMark x1="34674" y1="417" x2="34674" y2="417"/>
                          <a14:foregroundMark x1="56413" y1="1944" x2="56413" y2="1944"/>
                          <a14:foregroundMark x1="69348" y1="833" x2="69348" y2="833"/>
                          <a14:foregroundMark x1="50543" y1="2500" x2="50543" y2="2500"/>
                          <a14:foregroundMark x1="52421" y1="1389" x2="53276" y2="694"/>
                          <a14:foregroundMark x1="51739" y1="1944" x2="52421" y2="1389"/>
                          <a14:backgroundMark x1="48261" y1="417" x2="48913" y2="417"/>
                          <a14:backgroundMark x1="53845" y1="780" x2="62826" y2="556"/>
                          <a14:backgroundMark x1="51739" y1="833" x2="52150" y2="823"/>
                          <a14:backgroundMark x1="62826" y1="556" x2="62826" y2="417"/>
                          <a14:backgroundMark x1="41739" y1="278" x2="51875" y2="1573"/>
                          <a14:backgroundMark x1="51739" y1="694" x2="51739" y2="694"/>
                          <a14:backgroundMark x1="54348" y1="694" x2="54348" y2="694"/>
                          <a14:backgroundMark x1="52283" y1="694" x2="52609" y2="833"/>
                          <a14:backgroundMark x1="52283" y1="1389" x2="52283" y2="1389"/>
                          <a14:backgroundMark x1="52826" y1="1389" x2="54130" y2="1389"/>
                        </a14:backgroundRemoval>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rot="16200000" flipV="1">
              <a:off x="4916025" y="-3816499"/>
              <a:ext cx="2024672" cy="9387843"/>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1EFB4B15-EBBC-42AD-9060-BF9B0DF3931F}"/>
                </a:ext>
              </a:extLst>
            </p:cNvPr>
            <p:cNvSpPr/>
            <p:nvPr/>
          </p:nvSpPr>
          <p:spPr>
            <a:xfrm>
              <a:off x="3117557" y="585034"/>
              <a:ext cx="6200736" cy="584775"/>
            </a:xfrm>
            <a:prstGeom prst="rect">
              <a:avLst/>
            </a:prstGeom>
          </p:spPr>
          <p:txBody>
            <a:bodyPr wrap="none">
              <a:spAutoFit/>
            </a:bodyPr>
            <a:lstStyle/>
            <a:p>
              <a:pPr algn="ctr"/>
              <a:r>
                <a:rPr lang="vi-VN" sz="3200" b="1" dirty="0">
                  <a:solidFill>
                    <a:srgbClr val="000000"/>
                  </a:solidFill>
                  <a:latin typeface="Pattaya" panose="00000500000000000000" pitchFamily="2" charset="-34"/>
                  <a:cs typeface="Pattaya" panose="00000500000000000000" pitchFamily="2" charset="-34"/>
                </a:rPr>
                <a:t>3. Phẩm chất của ông Đỗ Đình Thiện.</a:t>
              </a:r>
            </a:p>
          </p:txBody>
        </p:sp>
      </p:grpSp>
      <p:pic>
        <p:nvPicPr>
          <p:cNvPr id="7" name="Picture 6">
            <a:extLst>
              <a:ext uri="{FF2B5EF4-FFF2-40B4-BE49-F238E27FC236}">
                <a16:creationId xmlns:a16="http://schemas.microsoft.com/office/drawing/2014/main" id="{83927511-0301-4867-AFA0-548ED8DC75BF}"/>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34345" y1="73600" x2="56709" y2="77200"/>
                        <a14:foregroundMark x1="33706" y1="68200" x2="41054" y2="74600"/>
                        <a14:foregroundMark x1="41054" y1="74600" x2="41534" y2="74600"/>
                        <a14:foregroundMark x1="33706" y1="82400" x2="42013" y2="84800"/>
                        <a14:foregroundMark x1="42013" y1="84800" x2="43610" y2="86200"/>
                        <a14:foregroundMark x1="10703" y1="25000" x2="18371" y2="20600"/>
                        <a14:foregroundMark x1="11342" y1="17400" x2="11661" y2="27600"/>
                        <a14:foregroundMark x1="11661" y1="27600" x2="19649" y2="23200"/>
                        <a14:foregroundMark x1="19649" y1="23200" x2="12939" y2="15800"/>
                        <a14:foregroundMark x1="12939" y1="15800" x2="11661" y2="16000"/>
                      </a14:backgroundRemoval>
                    </a14:imgEffect>
                  </a14:imgLayer>
                </a14:imgProps>
              </a:ext>
              <a:ext uri="{28A0092B-C50C-407E-A947-70E740481C1C}">
                <a14:useLocalDpi xmlns:a14="http://schemas.microsoft.com/office/drawing/2010/main" val="0"/>
              </a:ext>
            </a:extLst>
          </a:blip>
          <a:stretch>
            <a:fillRect/>
          </a:stretch>
        </p:blipFill>
        <p:spPr>
          <a:xfrm>
            <a:off x="8922850" y="3759892"/>
            <a:ext cx="4048125" cy="3233327"/>
          </a:xfrm>
          <a:prstGeom prst="rect">
            <a:avLst/>
          </a:prstGeom>
        </p:spPr>
      </p:pic>
      <p:pic>
        <p:nvPicPr>
          <p:cNvPr id="10" name="Picture 9">
            <a:extLst>
              <a:ext uri="{FF2B5EF4-FFF2-40B4-BE49-F238E27FC236}">
                <a16:creationId xmlns:a16="http://schemas.microsoft.com/office/drawing/2014/main" id="{312DBCB5-4CE8-4A19-85BA-F8887008D6BB}"/>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foregroundMark x1="26038" y1="68000" x2="46166" y2="61800"/>
                        <a14:foregroundMark x1="38498" y1="49000" x2="47764" y2="47000"/>
                        <a14:foregroundMark x1="47764" y1="47000" x2="57668" y2="48200"/>
                        <a14:foregroundMark x1="40096" y1="51600" x2="51118" y2="49000"/>
                        <a14:foregroundMark x1="51118" y1="49000" x2="62780" y2="49800"/>
                        <a14:foregroundMark x1="31629" y1="72200" x2="45208" y2="69000"/>
                        <a14:foregroundMark x1="45208" y1="69000" x2="77955" y2="69800"/>
                        <a14:foregroundMark x1="70447" y1="65800" x2="76358" y2="64200"/>
                        <a14:foregroundMark x1="86581" y1="67400" x2="87061" y2="61600"/>
                        <a14:foregroundMark x1="80511" y1="42000" x2="79233" y2="36600"/>
                        <a14:foregroundMark x1="19808" y1="50600" x2="23323" y2="40600"/>
                        <a14:foregroundMark x1="23323" y1="40600" x2="23482" y2="40400"/>
                        <a14:foregroundMark x1="16294" y1="65400" x2="17891" y2="61200"/>
                        <a14:foregroundMark x1="22364" y1="29600" x2="22364" y2="29600"/>
                        <a14:foregroundMark x1="22364" y1="29600" x2="23642" y2="26600"/>
                        <a14:foregroundMark x1="30351" y1="19600" x2="30351" y2="13200"/>
                        <a14:foregroundMark x1="77636" y1="21200" x2="77636" y2="16800"/>
                        <a14:foregroundMark x1="83546" y1="31400" x2="83546" y2="28600"/>
                        <a14:foregroundMark x1="83546" y1="28600" x2="83546" y2="28600"/>
                        <a14:foregroundMark x1="85623" y1="20200" x2="85623" y2="20200"/>
                        <a14:foregroundMark x1="85783" y1="20000" x2="85783" y2="20000"/>
                        <a14:foregroundMark x1="21406" y1="18600" x2="21406" y2="15800"/>
                        <a14:foregroundMark x1="21406" y1="15800" x2="21406" y2="15800"/>
                      </a14:backgroundRemoval>
                    </a14:imgEffect>
                  </a14:imgLayer>
                </a14:imgProps>
              </a:ext>
              <a:ext uri="{28A0092B-C50C-407E-A947-70E740481C1C}">
                <a14:useLocalDpi xmlns:a14="http://schemas.microsoft.com/office/drawing/2010/main" val="0"/>
              </a:ext>
            </a:extLst>
          </a:blip>
          <a:stretch>
            <a:fillRect/>
          </a:stretch>
        </p:blipFill>
        <p:spPr>
          <a:xfrm>
            <a:off x="8632164" y="4053840"/>
            <a:ext cx="3849399" cy="3074600"/>
          </a:xfrm>
          <a:prstGeom prst="rect">
            <a:avLst/>
          </a:prstGeom>
        </p:spPr>
      </p:pic>
      <p:pic>
        <p:nvPicPr>
          <p:cNvPr id="17" name="Picture 6" descr="Problem Solving | Baamboozle">
            <a:extLst>
              <a:ext uri="{FF2B5EF4-FFF2-40B4-BE49-F238E27FC236}">
                <a16:creationId xmlns:a16="http://schemas.microsoft.com/office/drawing/2014/main" id="{9217D1E8-13BE-4FA8-ABC2-8AE1B39F010E}"/>
              </a:ext>
            </a:extLst>
          </p:cNvPr>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5349" y="4599665"/>
            <a:ext cx="2223283" cy="2223283"/>
          </a:xfrm>
          <a:prstGeom prst="rect">
            <a:avLst/>
          </a:prstGeom>
          <a:noFill/>
          <a:extLst>
            <a:ext uri="{909E8E84-426E-40DD-AFC4-6F175D3DCCD1}">
              <a14:hiddenFill xmlns:a14="http://schemas.microsoft.com/office/drawing/2010/main">
                <a:solidFill>
                  <a:srgbClr val="FFFFFF"/>
                </a:solidFill>
              </a14:hiddenFill>
            </a:ext>
          </a:extLst>
        </p:spPr>
      </p:pic>
      <p:pic>
        <p:nvPicPr>
          <p:cNvPr id="33794" name="Picture 2" descr="Demandez-vous Le Cadeau Avec La Marque D&amp;#39;exclamation, Enchantez Le Présent,  Boîte-cadeau Jaune De Surprise, Special Donnent Loin Illustration de  Vecteur - Illustration du programme, fidélité: 126923582">
            <a:extLst>
              <a:ext uri="{FF2B5EF4-FFF2-40B4-BE49-F238E27FC236}">
                <a16:creationId xmlns:a16="http://schemas.microsoft.com/office/drawing/2014/main" id="{8EAFC3BB-200C-457E-B398-9984086D18F3}"/>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10000" b="90000" l="10000" r="90000">
                        <a14:foregroundMark x1="22625" y1="29125" x2="71375" y2="31125"/>
                        <a14:foregroundMark x1="50250" y1="20875" x2="52875" y2="22875"/>
                        <a14:foregroundMark x1="49125" y1="43750" x2="49125" y2="43750"/>
                        <a14:foregroundMark x1="27375" y1="53500" x2="64625" y2="53500"/>
                        <a14:foregroundMark x1="64625" y1="53500" x2="71500" y2="53375"/>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424063" y="4189608"/>
            <a:ext cx="2606040" cy="260604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A3B51B27-1D1E-45D5-B0E0-6125B212B1FC}"/>
              </a:ext>
            </a:extLst>
          </p:cNvPr>
          <p:cNvGrpSpPr/>
          <p:nvPr/>
        </p:nvGrpSpPr>
        <p:grpSpPr>
          <a:xfrm>
            <a:off x="2353981" y="1849466"/>
            <a:ext cx="6846813" cy="4114800"/>
            <a:chOff x="2353981" y="1849466"/>
            <a:chExt cx="6846813" cy="4114800"/>
          </a:xfrm>
        </p:grpSpPr>
        <p:pic>
          <p:nvPicPr>
            <p:cNvPr id="21" name="Picture 24">
              <a:extLst>
                <a:ext uri="{FF2B5EF4-FFF2-40B4-BE49-F238E27FC236}">
                  <a16:creationId xmlns:a16="http://schemas.microsoft.com/office/drawing/2014/main" id="{3CA6B729-A2DE-4A61-A741-853C0BFC4F96}"/>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2353981" y="1849466"/>
              <a:ext cx="6846813" cy="4114800"/>
            </a:xfrm>
            <a:prstGeom prst="rect">
              <a:avLst/>
            </a:prstGeom>
          </p:spPr>
        </p:pic>
        <p:sp>
          <p:nvSpPr>
            <p:cNvPr id="22" name="Rectangle 21">
              <a:extLst>
                <a:ext uri="{FF2B5EF4-FFF2-40B4-BE49-F238E27FC236}">
                  <a16:creationId xmlns:a16="http://schemas.microsoft.com/office/drawing/2014/main" id="{CE78BAAD-9D9D-4DD8-B70B-67BB16EC3917}"/>
                </a:ext>
              </a:extLst>
            </p:cNvPr>
            <p:cNvSpPr/>
            <p:nvPr/>
          </p:nvSpPr>
          <p:spPr>
            <a:xfrm>
              <a:off x="2800182" y="2619553"/>
              <a:ext cx="5831982" cy="1754326"/>
            </a:xfrm>
            <a:prstGeom prst="rect">
              <a:avLst/>
            </a:prstGeom>
          </p:spPr>
          <p:txBody>
            <a:bodyPr wrap="square">
              <a:spAutoFit/>
            </a:bodyPr>
            <a:lstStyle/>
            <a:p>
              <a:pPr algn="ctr"/>
              <a:r>
                <a:rPr lang="vi-VN" sz="3600" b="1" dirty="0">
                  <a:solidFill>
                    <a:schemeClr val="tx2">
                      <a:lumMod val="50000"/>
                    </a:schemeClr>
                  </a:solidFill>
                  <a:latin typeface="Calibri" panose="020F0502020204030204" pitchFamily="34" charset="0"/>
                  <a:cs typeface="Calibri" panose="020F0502020204030204" pitchFamily="34" charset="0"/>
                </a:rPr>
                <a:t>Những việc làm của ông </a:t>
              </a:r>
            </a:p>
            <a:p>
              <a:pPr algn="ctr"/>
              <a:r>
                <a:rPr lang="vi-VN" sz="3600" b="1" dirty="0">
                  <a:solidFill>
                    <a:schemeClr val="tx2">
                      <a:lumMod val="50000"/>
                    </a:schemeClr>
                  </a:solidFill>
                  <a:latin typeface="Calibri" panose="020F0502020204030204" pitchFamily="34" charset="0"/>
                  <a:cs typeface="Calibri" panose="020F0502020204030204" pitchFamily="34" charset="0"/>
                </a:rPr>
                <a:t>Đỗ Đình Thiện thể hiện ông là người như thế nào?</a:t>
              </a:r>
            </a:p>
          </p:txBody>
        </p:sp>
      </p:grpSp>
      <p:sp>
        <p:nvSpPr>
          <p:cNvPr id="25" name="Rectangle 24">
            <a:extLst>
              <a:ext uri="{FF2B5EF4-FFF2-40B4-BE49-F238E27FC236}">
                <a16:creationId xmlns:a16="http://schemas.microsoft.com/office/drawing/2014/main" id="{5E231A80-C33D-4198-8B6D-4EE3E91A5099}"/>
              </a:ext>
            </a:extLst>
          </p:cNvPr>
          <p:cNvSpPr/>
          <p:nvPr/>
        </p:nvSpPr>
        <p:spPr>
          <a:xfrm>
            <a:off x="795997" y="1679560"/>
            <a:ext cx="10843856" cy="1200329"/>
          </a:xfrm>
          <a:prstGeom prst="rect">
            <a:avLst/>
          </a:prstGeom>
        </p:spPr>
        <p:txBody>
          <a:bodyPr wrap="square">
            <a:spAutoFit/>
          </a:bodyPr>
          <a:lstStyle/>
          <a:p>
            <a:pPr algn="just"/>
            <a:r>
              <a:rPr lang="vi-VN" sz="3600" b="1" dirty="0">
                <a:solidFill>
                  <a:schemeClr val="tx2">
                    <a:lumMod val="50000"/>
                  </a:schemeClr>
                </a:solidFill>
                <a:latin typeface="Calibri" panose="020F0502020204030204" pitchFamily="34" charset="0"/>
                <a:cs typeface="Calibri" panose="020F0502020204030204" pitchFamily="34" charset="0"/>
              </a:rPr>
              <a:t>- Việc làm của ông Đỗ Đình Thiện cho thấy ông là một công dân yêu nước. </a:t>
            </a:r>
          </a:p>
        </p:txBody>
      </p:sp>
      <p:sp>
        <p:nvSpPr>
          <p:cNvPr id="26" name="Rectangle 25">
            <a:extLst>
              <a:ext uri="{FF2B5EF4-FFF2-40B4-BE49-F238E27FC236}">
                <a16:creationId xmlns:a16="http://schemas.microsoft.com/office/drawing/2014/main" id="{6859ACF1-BFC2-49FB-9F91-A37569A6BCBE}"/>
              </a:ext>
            </a:extLst>
          </p:cNvPr>
          <p:cNvSpPr/>
          <p:nvPr/>
        </p:nvSpPr>
        <p:spPr>
          <a:xfrm>
            <a:off x="795997" y="2804019"/>
            <a:ext cx="10843856" cy="1754326"/>
          </a:xfrm>
          <a:prstGeom prst="rect">
            <a:avLst/>
          </a:prstGeom>
        </p:spPr>
        <p:txBody>
          <a:bodyPr wrap="square">
            <a:spAutoFit/>
          </a:bodyPr>
          <a:lstStyle/>
          <a:p>
            <a:pPr algn="just"/>
            <a:r>
              <a:rPr lang="vi-VN" sz="3600" b="1" dirty="0">
                <a:solidFill>
                  <a:schemeClr val="tx2">
                    <a:lumMod val="50000"/>
                  </a:schemeClr>
                </a:solidFill>
                <a:latin typeface="Calibri" panose="020F0502020204030204" pitchFamily="34" charset="0"/>
                <a:cs typeface="Calibri" panose="020F0502020204030204" pitchFamily="34" charset="0"/>
              </a:rPr>
              <a:t>- Ông có tấm lòng đại nghĩa, sẵn sàng hiến tặng số tài sản lớn cho Cách mạng với mong muốn được góp sức mình vào sự nghiệp chung. </a:t>
            </a:r>
          </a:p>
        </p:txBody>
      </p:sp>
    </p:spTree>
    <p:extLst>
      <p:ext uri="{BB962C8B-B14F-4D97-AF65-F5344CB8AC3E}">
        <p14:creationId xmlns:p14="http://schemas.microsoft.com/office/powerpoint/2010/main" val="3842018333"/>
      </p:ext>
    </p:extLst>
  </p:cSld>
  <p:clrMapOvr>
    <a:masterClrMapping/>
  </p:clrMapOvr>
  <mc:AlternateContent xmlns:mc="http://schemas.openxmlformats.org/markup-compatibility/2006" xmlns:p14="http://schemas.microsoft.com/office/powerpoint/2010/main">
    <mc:Choice Requires="p14">
      <p:transition spd="slow" p14:dur="1600" advClick="0">
        <p14:prism isInverted="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794"/>
                                        </p:tgtEl>
                                        <p:attrNameLst>
                                          <p:attrName>style.visibility</p:attrName>
                                        </p:attrNameLst>
                                      </p:cBhvr>
                                      <p:to>
                                        <p:strVal val="visible"/>
                                      </p:to>
                                    </p:set>
                                    <p:animEffect transition="in" filter="fade">
                                      <p:cBhvr>
                                        <p:cTn id="7" dur="500"/>
                                        <p:tgtEl>
                                          <p:spTgt spid="33794"/>
                                        </p:tgtEl>
                                      </p:cBhvr>
                                    </p:animEffect>
                                  </p:childTnLst>
                                </p:cTn>
                              </p:par>
                              <p:par>
                                <p:cTn id="8" presetID="1" presetClass="exit" presetSubtype="0" fill="hold" nodeType="withEffect">
                                  <p:stCondLst>
                                    <p:cond delay="0"/>
                                  </p:stCondLst>
                                  <p:childTnLst>
                                    <p:set>
                                      <p:cBhvr>
                                        <p:cTn id="9" dur="1" fill="hold">
                                          <p:stCondLst>
                                            <p:cond delay="0"/>
                                          </p:stCondLst>
                                        </p:cTn>
                                        <p:tgtEl>
                                          <p:spTgt spid="17"/>
                                        </p:tgtEl>
                                        <p:attrNameLst>
                                          <p:attrName>style.visibility</p:attrName>
                                        </p:attrNameLst>
                                      </p:cBhvr>
                                      <p:to>
                                        <p:strVal val="hidden"/>
                                      </p:to>
                                    </p:set>
                                  </p:childTnLst>
                                </p:cTn>
                              </p:par>
                              <p:par>
                                <p:cTn id="10" presetID="1" presetClass="entr" presetSubtype="0" fill="hold" nodeType="withEffect">
                                  <p:stCondLst>
                                    <p:cond delay="0"/>
                                  </p:stCondLst>
                                  <p:childTnLst>
                                    <p:set>
                                      <p:cBhvr>
                                        <p:cTn id="11" dur="1" fill="hold">
                                          <p:stCondLst>
                                            <p:cond delay="0"/>
                                          </p:stCondLst>
                                        </p:cTn>
                                        <p:tgtEl>
                                          <p:spTgt spid="21514"/>
                                        </p:tgtEl>
                                        <p:attrNameLst>
                                          <p:attrName>style.visibility</p:attrName>
                                        </p:attrNameLst>
                                      </p:cBhvr>
                                      <p:to>
                                        <p:strVal val="visible"/>
                                      </p:to>
                                    </p:set>
                                  </p:childTnLst>
                                </p:cTn>
                              </p:par>
                              <p:par>
                                <p:cTn id="12" presetID="56" presetClass="path" presetSubtype="0" accel="50000" decel="50000" fill="hold" nodeType="withEffect">
                                  <p:stCondLst>
                                    <p:cond delay="500"/>
                                  </p:stCondLst>
                                  <p:childTnLst>
                                    <p:animMotion origin="layout" path="M -2.29167E-6 3.33333E-6 L 0.05977 -0.7051 " pathEditMode="relative" rAng="0" ptsTypes="AA">
                                      <p:cBhvr>
                                        <p:cTn id="13" dur="2000" fill="hold"/>
                                        <p:tgtEl>
                                          <p:spTgt spid="21514"/>
                                        </p:tgtEl>
                                        <p:attrNameLst>
                                          <p:attrName>ppt_x</p:attrName>
                                          <p:attrName>ppt_y</p:attrName>
                                        </p:attrNameLst>
                                      </p:cBhvr>
                                      <p:rCtr x="2982" y="-35255"/>
                                    </p:animMotion>
                                  </p:childTnLst>
                                </p:cTn>
                              </p:par>
                              <p:par>
                                <p:cTn id="14" presetID="22" presetClass="entr" presetSubtype="8" fill="hold" nodeType="withEffect">
                                  <p:stCondLst>
                                    <p:cond delay="250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500"/>
                                        <p:tgtEl>
                                          <p:spTgt spid="3"/>
                                        </p:tgtEl>
                                      </p:cBhvr>
                                    </p:animEffect>
                                  </p:childTnLst>
                                </p:cTn>
                              </p:par>
                              <p:par>
                                <p:cTn id="17" presetID="1" presetClass="exit" presetSubtype="0" fill="hold" nodeType="withEffect">
                                  <p:stCondLst>
                                    <p:cond delay="2500"/>
                                  </p:stCondLst>
                                  <p:childTnLst>
                                    <p:set>
                                      <p:cBhvr>
                                        <p:cTn id="18" dur="1" fill="hold">
                                          <p:stCondLst>
                                            <p:cond delay="0"/>
                                          </p:stCondLst>
                                        </p:cTn>
                                        <p:tgtEl>
                                          <p:spTgt spid="2151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par>
                                <p:cTn id="24" presetID="10" presetClass="entr" presetSubtype="0"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par>
                                <p:cTn id="32" presetID="1" presetClass="exit" presetSubtype="0" fill="hold" nodeType="withEffect">
                                  <p:stCondLst>
                                    <p:cond delay="0"/>
                                  </p:stCondLst>
                                  <p:childTnLst>
                                    <p:set>
                                      <p:cBhvr>
                                        <p:cTn id="33" dur="1" fill="hold">
                                          <p:stCondLst>
                                            <p:cond delay="0"/>
                                          </p:stCondLst>
                                        </p:cTn>
                                        <p:tgtEl>
                                          <p:spTgt spid="7"/>
                                        </p:tgtEl>
                                        <p:attrNameLst>
                                          <p:attrName>style.visibility</p:attrName>
                                        </p:attrNameLst>
                                      </p:cBhvr>
                                      <p:to>
                                        <p:strVal val="hidden"/>
                                      </p:to>
                                    </p:set>
                                  </p:childTnLst>
                                </p:cTn>
                              </p:par>
                              <p:par>
                                <p:cTn id="34" presetID="9" presetClass="exit" presetSubtype="0" fill="hold" nodeType="withEffect">
                                  <p:stCondLst>
                                    <p:cond delay="0"/>
                                  </p:stCondLst>
                                  <p:childTnLst>
                                    <p:animEffect transition="out" filter="dissolve">
                                      <p:cBhvr>
                                        <p:cTn id="35" dur="500"/>
                                        <p:tgtEl>
                                          <p:spTgt spid="2"/>
                                        </p:tgtEl>
                                      </p:cBhvr>
                                    </p:animEffect>
                                    <p:set>
                                      <p:cBhvr>
                                        <p:cTn id="36" dur="1" fill="hold">
                                          <p:stCondLst>
                                            <p:cond delay="499"/>
                                          </p:stCondLst>
                                        </p:cTn>
                                        <p:tgtEl>
                                          <p:spTgt spid="2"/>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fade">
                                      <p:cBhvr>
                                        <p:cTn id="41" dur="500"/>
                                        <p:tgtEl>
                                          <p:spTgt spid="25"/>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fade">
                                      <p:cBhvr>
                                        <p:cTn id="4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id="{27A44225-EEA0-4EB5-8BF6-DB8E5C11C949}"/>
              </a:ext>
            </a:extLst>
          </p:cNvPr>
          <p:cNvSpPr/>
          <p:nvPr/>
        </p:nvSpPr>
        <p:spPr>
          <a:xfrm>
            <a:off x="0" y="6673103"/>
            <a:ext cx="6096000" cy="195835"/>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7184D8DB-C1A3-440B-8948-E126303E23EC}"/>
              </a:ext>
            </a:extLst>
          </p:cNvPr>
          <p:cNvSpPr/>
          <p:nvPr/>
        </p:nvSpPr>
        <p:spPr>
          <a:xfrm>
            <a:off x="6096000" y="0"/>
            <a:ext cx="6096000" cy="195835"/>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26" name="Picture 2" descr="ArtStation - Cartoon Living Room, Dmitriy Novikov">
            <a:extLst>
              <a:ext uri="{FF2B5EF4-FFF2-40B4-BE49-F238E27FC236}">
                <a16:creationId xmlns:a16="http://schemas.microsoft.com/office/drawing/2014/main" id="{0FEECA8F-6113-4F7D-9711-74A85256AB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685865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6787E275-71FA-441E-B6A7-B1E3869CBE9D}"/>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48098" y1="63590" x2="62500" y2="61282"/>
                        <a14:foregroundMark x1="53397" y1="78846" x2="53397" y2="78846"/>
                        <a14:foregroundMark x1="53804" y1="80256" x2="57609" y2="73974"/>
                        <a14:backgroundMark x1="35734" y1="77051" x2="58560" y2="86154"/>
                      </a14:backgroundRemoval>
                    </a14:imgEffect>
                  </a14:imgLayer>
                </a14:imgProps>
              </a:ext>
              <a:ext uri="{28A0092B-C50C-407E-A947-70E740481C1C}">
                <a14:useLocalDpi xmlns:a14="http://schemas.microsoft.com/office/drawing/2010/main" val="0"/>
              </a:ext>
            </a:extLst>
          </a:blip>
          <a:srcRect/>
          <a:stretch/>
        </p:blipFill>
        <p:spPr>
          <a:xfrm>
            <a:off x="6531116" y="2871927"/>
            <a:ext cx="3762185" cy="3987098"/>
          </a:xfrm>
          <a:prstGeom prst="rect">
            <a:avLst/>
          </a:prstGeom>
        </p:spPr>
      </p:pic>
      <p:sp>
        <p:nvSpPr>
          <p:cNvPr id="27" name="Speech Bubble: Rectangle with Corners Rounded 26">
            <a:extLst>
              <a:ext uri="{FF2B5EF4-FFF2-40B4-BE49-F238E27FC236}">
                <a16:creationId xmlns:a16="http://schemas.microsoft.com/office/drawing/2014/main" id="{52CA6183-0CAA-458C-8C2D-ECBAD6F2A8C3}"/>
              </a:ext>
            </a:extLst>
          </p:cNvPr>
          <p:cNvSpPr/>
          <p:nvPr/>
        </p:nvSpPr>
        <p:spPr>
          <a:xfrm>
            <a:off x="6771862" y="1272209"/>
            <a:ext cx="5141844" cy="1222561"/>
          </a:xfrm>
          <a:prstGeom prst="wedgeRoundRectCallout">
            <a:avLst>
              <a:gd name="adj1" fmla="val -20598"/>
              <a:gd name="adj2" fmla="val 70198"/>
              <a:gd name="adj3" fmla="val 16667"/>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002060"/>
                </a:solidFill>
                <a:latin typeface="Pattaya" panose="00000500000000000000" pitchFamily="2" charset="-34"/>
                <a:cs typeface="Pattaya" panose="00000500000000000000" pitchFamily="2" charset="-34"/>
              </a:rPr>
              <a:t>Ông ơi, cháu cần sự trợ giúp của ông để hoàn thành bài tập cô giáo yêu cầu ạ! Ông giúp cháu với.</a:t>
            </a:r>
            <a:endParaRPr lang="en-US" sz="2400" dirty="0">
              <a:solidFill>
                <a:srgbClr val="002060"/>
              </a:solidFill>
              <a:latin typeface="Pattaya" panose="00000500000000000000" pitchFamily="2" charset="-34"/>
              <a:cs typeface="Pattaya" panose="00000500000000000000" pitchFamily="2" charset="-34"/>
            </a:endParaRPr>
          </a:p>
        </p:txBody>
      </p:sp>
      <p:sp>
        <p:nvSpPr>
          <p:cNvPr id="30" name="Speech Bubble: Rectangle with Corners Rounded 29">
            <a:extLst>
              <a:ext uri="{FF2B5EF4-FFF2-40B4-BE49-F238E27FC236}">
                <a16:creationId xmlns:a16="http://schemas.microsoft.com/office/drawing/2014/main" id="{20240B4A-55B8-4EE7-B893-C9D4675D0D58}"/>
              </a:ext>
            </a:extLst>
          </p:cNvPr>
          <p:cNvSpPr/>
          <p:nvPr/>
        </p:nvSpPr>
        <p:spPr>
          <a:xfrm>
            <a:off x="156236" y="405744"/>
            <a:ext cx="4009162" cy="1222561"/>
          </a:xfrm>
          <a:prstGeom prst="wedgeRoundRectCallout">
            <a:avLst>
              <a:gd name="adj1" fmla="val -20598"/>
              <a:gd name="adj2" fmla="val 70198"/>
              <a:gd name="adj3" fmla="val 16667"/>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002060"/>
                </a:solidFill>
                <a:latin typeface="Pattaya" panose="00000500000000000000" pitchFamily="2" charset="-34"/>
                <a:cs typeface="Pattaya" panose="00000500000000000000" pitchFamily="2" charset="-34"/>
              </a:rPr>
              <a:t>Được thôi. Hãy nói cho ông nghe yêu cầu của cô giáo nào!</a:t>
            </a:r>
            <a:endParaRPr lang="en-US" sz="2400" dirty="0">
              <a:solidFill>
                <a:srgbClr val="002060"/>
              </a:solidFill>
              <a:latin typeface="Pattaya" panose="00000500000000000000" pitchFamily="2" charset="-34"/>
              <a:cs typeface="Pattaya" panose="00000500000000000000" pitchFamily="2" charset="-34"/>
            </a:endParaRPr>
          </a:p>
        </p:txBody>
      </p:sp>
      <p:grpSp>
        <p:nvGrpSpPr>
          <p:cNvPr id="33" name="Group 32">
            <a:extLst>
              <a:ext uri="{FF2B5EF4-FFF2-40B4-BE49-F238E27FC236}">
                <a16:creationId xmlns:a16="http://schemas.microsoft.com/office/drawing/2014/main" id="{05B71F6D-42C7-43B9-B0BE-17C8EFE49236}"/>
              </a:ext>
            </a:extLst>
          </p:cNvPr>
          <p:cNvGrpSpPr/>
          <p:nvPr/>
        </p:nvGrpSpPr>
        <p:grpSpPr>
          <a:xfrm>
            <a:off x="5764696" y="0"/>
            <a:ext cx="5857462" cy="2872295"/>
            <a:chOff x="5764696" y="0"/>
            <a:chExt cx="5857462" cy="2872295"/>
          </a:xfrm>
        </p:grpSpPr>
        <p:sp>
          <p:nvSpPr>
            <p:cNvPr id="31" name="Thought Bubble: Cloud 30">
              <a:extLst>
                <a:ext uri="{FF2B5EF4-FFF2-40B4-BE49-F238E27FC236}">
                  <a16:creationId xmlns:a16="http://schemas.microsoft.com/office/drawing/2014/main" id="{13007B46-8CAD-4FBA-9590-3799B6EAAD5E}"/>
                </a:ext>
              </a:extLst>
            </p:cNvPr>
            <p:cNvSpPr/>
            <p:nvPr/>
          </p:nvSpPr>
          <p:spPr>
            <a:xfrm>
              <a:off x="5764696" y="0"/>
              <a:ext cx="5857462" cy="2872295"/>
            </a:xfrm>
            <a:prstGeom prst="cloudCallout">
              <a:avLst>
                <a:gd name="adj1" fmla="val -15916"/>
                <a:gd name="adj2" fmla="val 59116"/>
              </a:avLst>
            </a:prstGeom>
            <a:blipFill dpi="0" rotWithShape="1">
              <a:blip r:embed="rId6">
                <a:extLst>
                  <a:ext uri="{28A0092B-C50C-407E-A947-70E740481C1C}">
                    <a14:useLocalDpi xmlns:a14="http://schemas.microsoft.com/office/drawing/2010/main" val="0"/>
                  </a:ext>
                </a:extLst>
              </a:blip>
              <a:srcRect/>
              <a:stretch>
                <a:fillRect/>
              </a:stretch>
            </a:blip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400" dirty="0">
                <a:solidFill>
                  <a:srgbClr val="002060"/>
                </a:solidFill>
                <a:latin typeface="Pattaya" panose="00000500000000000000" pitchFamily="2" charset="-34"/>
                <a:cs typeface="Pattaya" panose="00000500000000000000" pitchFamily="2" charset="-34"/>
              </a:endParaRPr>
            </a:p>
          </p:txBody>
        </p:sp>
        <p:pic>
          <p:nvPicPr>
            <p:cNvPr id="1032" name="Picture 8" descr="Teacher Cartoon Vector Png PNG Image | Transparent PNG Free Download on  SeekPNG">
              <a:extLst>
                <a:ext uri="{FF2B5EF4-FFF2-40B4-BE49-F238E27FC236}">
                  <a16:creationId xmlns:a16="http://schemas.microsoft.com/office/drawing/2014/main" id="{64384E35-9CA5-4A63-9897-3FE97214BDB6}"/>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5275" b="70146" l="48659" r="98049">
                          <a14:foregroundMark x1="70732" y1="13356" x2="81341" y2="11560"/>
                          <a14:foregroundMark x1="81341" y1="11560" x2="87927" y2="19641"/>
                          <a14:foregroundMark x1="87927" y1="19641" x2="87439" y2="27160"/>
                          <a14:foregroundMark x1="87439" y1="27160" x2="83293" y2="34792"/>
                          <a14:foregroundMark x1="83293" y1="34792" x2="82927" y2="42088"/>
                          <a14:foregroundMark x1="82927" y1="42088" x2="82927" y2="42088"/>
                          <a14:foregroundMark x1="88659" y1="40180" x2="97317" y2="26038"/>
                          <a14:foregroundMark x1="97317" y1="26038" x2="98049" y2="16723"/>
                          <a14:foregroundMark x1="98049" y1="16723" x2="81220" y2="9877"/>
                          <a14:foregroundMark x1="81220" y1="9877" x2="72439" y2="9091"/>
                          <a14:foregroundMark x1="72439" y1="9091" x2="61585" y2="25140"/>
                          <a14:foregroundMark x1="61585" y1="25140" x2="61098" y2="33221"/>
                          <a14:foregroundMark x1="61098" y1="33221" x2="67683" y2="36925"/>
                          <a14:foregroundMark x1="67683" y1="36925" x2="68537" y2="37149"/>
                          <a14:foregroundMark x1="80488" y1="5387" x2="80488" y2="5387"/>
                          <a14:foregroundMark x1="72195" y1="29517" x2="82927" y2="34231"/>
                          <a14:foregroundMark x1="59634" y1="43659" x2="80000" y2="37710"/>
                          <a14:foregroundMark x1="75366" y1="37710" x2="78293" y2="59820"/>
                          <a14:foregroundMark x1="78293" y1="59820" x2="76829" y2="70146"/>
                          <a14:foregroundMark x1="71220" y1="20090" x2="72317" y2="27722"/>
                          <a14:foregroundMark x1="72317" y1="27722" x2="72439" y2="28058"/>
                          <a14:backgroundMark x1="57561" y1="19753" x2="55854" y2="28058"/>
                          <a14:backgroundMark x1="69268" y1="56790" x2="66951" y2="63187"/>
                          <a14:backgroundMark x1="70366" y1="55443" x2="70366" y2="55443"/>
                          <a14:backgroundMark x1="70122" y1="56453" x2="70122" y2="56453"/>
                          <a14:backgroundMark x1="70610" y1="59484" x2="70610" y2="59484"/>
                        </a14:backgroundRemoval>
                      </a14:imgEffect>
                    </a14:imgLayer>
                  </a14:imgProps>
                </a:ext>
                <a:ext uri="{28A0092B-C50C-407E-A947-70E740481C1C}">
                  <a14:useLocalDpi xmlns:a14="http://schemas.microsoft.com/office/drawing/2010/main" val="0"/>
                </a:ext>
              </a:extLst>
            </a:blip>
            <a:srcRect l="43078" b="39517"/>
            <a:stretch/>
          </p:blipFill>
          <p:spPr bwMode="auto">
            <a:xfrm flipH="1">
              <a:off x="7433505" y="611809"/>
              <a:ext cx="1259922" cy="1454571"/>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a:extLst>
                <a:ext uri="{FF2B5EF4-FFF2-40B4-BE49-F238E27FC236}">
                  <a16:creationId xmlns:a16="http://schemas.microsoft.com/office/drawing/2014/main" id="{B6EBD510-CA35-40FE-B74C-6D78214149A8}"/>
                </a:ext>
              </a:extLst>
            </p:cNvPr>
            <p:cNvSpPr/>
            <p:nvPr/>
          </p:nvSpPr>
          <p:spPr>
            <a:xfrm>
              <a:off x="8291751" y="601527"/>
              <a:ext cx="1806821" cy="830997"/>
            </a:xfrm>
            <a:prstGeom prst="rect">
              <a:avLst/>
            </a:prstGeom>
          </p:spPr>
          <p:txBody>
            <a:bodyPr wrap="square">
              <a:spAutoFit/>
            </a:bodyPr>
            <a:lstStyle/>
            <a:p>
              <a:pPr algn="just"/>
              <a:r>
                <a:rPr lang="vi-VN" sz="1600" dirty="0">
                  <a:solidFill>
                    <a:schemeClr val="bg1"/>
                  </a:solidFill>
                  <a:latin typeface="Pattaya" panose="00000500000000000000" pitchFamily="2" charset="-34"/>
                  <a:cs typeface="Pattaya" panose="00000500000000000000" pitchFamily="2" charset="-34"/>
                </a:rPr>
                <a:t>Em hãy tìm hiểu về nhà tài trợ đặc biệt của cách mạng.</a:t>
              </a:r>
              <a:endParaRPr lang="en-US" sz="1600" dirty="0">
                <a:solidFill>
                  <a:schemeClr val="bg1"/>
                </a:solidFill>
                <a:latin typeface="Pattaya" panose="00000500000000000000" pitchFamily="2" charset="-34"/>
                <a:cs typeface="Pattaya" panose="00000500000000000000" pitchFamily="2" charset="-34"/>
              </a:endParaRPr>
            </a:p>
          </p:txBody>
        </p:sp>
      </p:grpSp>
      <p:sp>
        <p:nvSpPr>
          <p:cNvPr id="35" name="Speech Bubble: Rectangle with Corners Rounded 34">
            <a:extLst>
              <a:ext uri="{FF2B5EF4-FFF2-40B4-BE49-F238E27FC236}">
                <a16:creationId xmlns:a16="http://schemas.microsoft.com/office/drawing/2014/main" id="{A3628CE6-584C-45D6-B891-4D03A2133BB0}"/>
              </a:ext>
            </a:extLst>
          </p:cNvPr>
          <p:cNvSpPr/>
          <p:nvPr/>
        </p:nvSpPr>
        <p:spPr>
          <a:xfrm>
            <a:off x="154085" y="97917"/>
            <a:ext cx="5014263" cy="1641600"/>
          </a:xfrm>
          <a:prstGeom prst="wedgeRoundRectCallout">
            <a:avLst>
              <a:gd name="adj1" fmla="val -20598"/>
              <a:gd name="adj2" fmla="val 70198"/>
              <a:gd name="adj3" fmla="val 16667"/>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002060"/>
                </a:solidFill>
                <a:latin typeface="Pattaya" panose="00000500000000000000" pitchFamily="2" charset="-34"/>
                <a:cs typeface="Pattaya" panose="00000500000000000000" pitchFamily="2" charset="-34"/>
              </a:rPr>
              <a:t>Ông cháu mình thỏa thuận nhé! Ông sẽ gợi ý cho cháu bài tập cô giao nếu cháu giúp ông làm một số việc.</a:t>
            </a:r>
            <a:endParaRPr lang="en-US" sz="2400" dirty="0">
              <a:solidFill>
                <a:srgbClr val="002060"/>
              </a:solidFill>
              <a:latin typeface="Pattaya" panose="00000500000000000000" pitchFamily="2" charset="-34"/>
              <a:cs typeface="Pattaya" panose="00000500000000000000" pitchFamily="2" charset="-34"/>
            </a:endParaRPr>
          </a:p>
        </p:txBody>
      </p:sp>
      <p:pic>
        <p:nvPicPr>
          <p:cNvPr id="32" name="Picture 31">
            <a:extLst>
              <a:ext uri="{FF2B5EF4-FFF2-40B4-BE49-F238E27FC236}">
                <a16:creationId xmlns:a16="http://schemas.microsoft.com/office/drawing/2014/main" id="{32373642-CA38-44E6-AF7F-F11157F7C49D}"/>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8800" b="95400" l="9585" r="89617">
                        <a14:foregroundMark x1="36262" y1="39800" x2="58626" y2="43200"/>
                        <a14:foregroundMark x1="42013" y1="9000" x2="49681" y2="8800"/>
                        <a14:foregroundMark x1="35144" y1="65000" x2="50479" y2="67000"/>
                        <a14:foregroundMark x1="50479" y1="68600" x2="54153" y2="77600"/>
                        <a14:foregroundMark x1="33866" y1="65000" x2="40735" y2="76800"/>
                        <a14:foregroundMark x1="45624" y1="91200" x2="46645" y2="92600"/>
                        <a14:foregroundMark x1="43291" y1="88000" x2="45624" y2="91200"/>
                        <a14:foregroundMark x1="44569" y1="95400" x2="46439" y2="93175"/>
                        <a14:backgroundMark x1="47444" y1="91200" x2="47444" y2="91200"/>
                        <a14:backgroundMark x1="47444" y1="91200" x2="47444" y2="91200"/>
                        <a14:backgroundMark x1="47444" y1="91200" x2="49521" y2="91200"/>
                        <a14:backgroundMark x1="49521" y1="91200" x2="49521" y2="91200"/>
                      </a14:backgroundRemoval>
                    </a14:imgEffect>
                  </a14:imgLayer>
                </a14:imgProps>
              </a:ext>
              <a:ext uri="{28A0092B-C50C-407E-A947-70E740481C1C}">
                <a14:useLocalDpi xmlns:a14="http://schemas.microsoft.com/office/drawing/2010/main" val="0"/>
              </a:ext>
            </a:extLst>
          </a:blip>
          <a:stretch>
            <a:fillRect/>
          </a:stretch>
        </p:blipFill>
        <p:spPr>
          <a:xfrm>
            <a:off x="6588725" y="3188670"/>
            <a:ext cx="3861527" cy="3084287"/>
          </a:xfrm>
          <a:prstGeom prst="rect">
            <a:avLst/>
          </a:prstGeom>
        </p:spPr>
      </p:pic>
      <p:sp>
        <p:nvSpPr>
          <p:cNvPr id="39" name="Speech Bubble: Rectangle with Corners Rounded 38">
            <a:extLst>
              <a:ext uri="{FF2B5EF4-FFF2-40B4-BE49-F238E27FC236}">
                <a16:creationId xmlns:a16="http://schemas.microsoft.com/office/drawing/2014/main" id="{5750B8F7-563E-46E2-8C00-EB5B377E55BB}"/>
              </a:ext>
            </a:extLst>
          </p:cNvPr>
          <p:cNvSpPr/>
          <p:nvPr/>
        </p:nvSpPr>
        <p:spPr>
          <a:xfrm>
            <a:off x="7433505" y="2095290"/>
            <a:ext cx="2615978" cy="495510"/>
          </a:xfrm>
          <a:prstGeom prst="wedgeRoundRectCallout">
            <a:avLst>
              <a:gd name="adj1" fmla="val -20598"/>
              <a:gd name="adj2" fmla="val 70198"/>
              <a:gd name="adj3" fmla="val 16667"/>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002060"/>
                </a:solidFill>
                <a:latin typeface="Pattaya" panose="00000500000000000000" pitchFamily="2" charset="-34"/>
                <a:cs typeface="Pattaya" panose="00000500000000000000" pitchFamily="2" charset="-34"/>
              </a:rPr>
              <a:t>Cháu sẵn sàng ạ!</a:t>
            </a:r>
            <a:endParaRPr lang="en-US" sz="2400" dirty="0">
              <a:solidFill>
                <a:srgbClr val="002060"/>
              </a:solidFill>
              <a:latin typeface="Pattaya" panose="00000500000000000000" pitchFamily="2" charset="-34"/>
              <a:cs typeface="Pattaya" panose="00000500000000000000" pitchFamily="2" charset="-34"/>
            </a:endParaRPr>
          </a:p>
        </p:txBody>
      </p:sp>
      <p:pic>
        <p:nvPicPr>
          <p:cNvPr id="2" name="Picture 2" descr="Arab muslim old man poses set elderly Royalty Free Vector">
            <a:extLst>
              <a:ext uri="{FF2B5EF4-FFF2-40B4-BE49-F238E27FC236}">
                <a16:creationId xmlns:a16="http://schemas.microsoft.com/office/drawing/2014/main" id="{C131F726-532B-45A4-AE25-AA54D9D24671}"/>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25000" b="77308" l="29200" r="55800">
                        <a14:foregroundMark x1="34900" y1="27308" x2="39600" y2="25128"/>
                        <a14:foregroundMark x1="39800" y1="33205" x2="39600" y2="39744"/>
                        <a14:foregroundMark x1="40400" y1="33205" x2="44400" y2="38077"/>
                        <a14:foregroundMark x1="44400" y1="38077" x2="45300" y2="47692"/>
                        <a14:foregroundMark x1="41105" y1="45261" x2="38400" y2="42949"/>
                        <a14:foregroundMark x1="43800" y1="47564" x2="41302" y2="45429"/>
                        <a14:foregroundMark x1="32200" y1="42949" x2="29200" y2="54744"/>
                        <a14:foregroundMark x1="45693" y1="73068" x2="46634" y2="74274"/>
                        <a14:foregroundMark x1="45200" y1="72436" x2="45517" y2="72842"/>
                        <a14:foregroundMark x1="54100" y1="66923" x2="55900" y2="65641"/>
                        <a14:foregroundMark x1="44900" y1="75769" x2="48600" y2="77308"/>
                        <a14:foregroundMark x1="40100" y1="28974" x2="40800" y2="30897"/>
                        <a14:backgroundMark x1="31600" y1="56667" x2="33900" y2="63205"/>
                        <a14:backgroundMark x1="33900" y1="63205" x2="40500" y2="64359"/>
                        <a14:backgroundMark x1="47900" y1="64359" x2="47900" y2="71282"/>
                        <a14:backgroundMark x1="46800" y1="69615" x2="47300" y2="72308"/>
                        <a14:backgroundMark x1="47100" y1="73205" x2="48900" y2="74359"/>
                        <a14:backgroundMark x1="48800" y1="57564" x2="51100" y2="58718"/>
                        <a14:backgroundMark x1="39600" y1="47564" x2="40800" y2="50769"/>
                        <a14:backgroundMark x1="42300" y1="69744" x2="43100" y2="75769"/>
                        <a14:backgroundMark x1="46800" y1="73974" x2="48600" y2="74359"/>
                        <a14:backgroundMark x1="39600" y1="45641" x2="40500" y2="51410"/>
                        <a14:backgroundMark x1="39600" y1="48718" x2="40400" y2="51154"/>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l="27993" t="20889" r="41268" b="21546"/>
          <a:stretch/>
        </p:blipFill>
        <p:spPr bwMode="auto">
          <a:xfrm>
            <a:off x="-46761" y="1501050"/>
            <a:ext cx="3558587" cy="5077158"/>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EA78F871-32F2-41C6-8469-5C17E5E852FB}"/>
              </a:ext>
            </a:extLst>
          </p:cNvPr>
          <p:cNvGrpSpPr/>
          <p:nvPr/>
        </p:nvGrpSpPr>
        <p:grpSpPr>
          <a:xfrm>
            <a:off x="-78858" y="787772"/>
            <a:ext cx="3657600" cy="5885330"/>
            <a:chOff x="662609" y="3042932"/>
            <a:chExt cx="2160105" cy="3557601"/>
          </a:xfrm>
        </p:grpSpPr>
        <p:pic>
          <p:nvPicPr>
            <p:cNvPr id="18" name="Picture 10" descr="Arab muslim old man senior person Royalty Free Vector Image">
              <a:extLst>
                <a:ext uri="{FF2B5EF4-FFF2-40B4-BE49-F238E27FC236}">
                  <a16:creationId xmlns:a16="http://schemas.microsoft.com/office/drawing/2014/main" id="{93A1B262-FC95-49A0-B576-9CE63723E5EF}"/>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48590" b="67436" l="41000" r="58400">
                          <a14:foregroundMark x1="57800" y1="52308" x2="57800" y2="52308"/>
                          <a14:foregroundMark x1="42600" y1="64487" x2="48800" y2="66282"/>
                          <a14:foregroundMark x1="45200" y1="67436" x2="48600" y2="67436"/>
                          <a14:foregroundMark x1="58400" y1="52179" x2="58400" y2="52179"/>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l="38996" t="46377" r="40805" b="31401"/>
            <a:stretch/>
          </p:blipFill>
          <p:spPr bwMode="auto">
            <a:xfrm flipH="1">
              <a:off x="1046923" y="5076533"/>
              <a:ext cx="1775791" cy="15240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Arab muslim old man senior person Royalty Free Vector Image">
              <a:extLst>
                <a:ext uri="{FF2B5EF4-FFF2-40B4-BE49-F238E27FC236}">
                  <a16:creationId xmlns:a16="http://schemas.microsoft.com/office/drawing/2014/main" id="{AB1772EF-C2B7-444B-BE0A-2BBDDC135FF2}"/>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4">
                      <a14:imgEffect>
                        <a14:backgroundRemoval t="32436" b="48077" l="69400" r="78600">
                          <a14:foregroundMark x1="71000" y1="40769" x2="75700" y2="44487"/>
                          <a14:foregroundMark x1="75700" y1="44487" x2="75900" y2="38846"/>
                          <a14:foregroundMark x1="70800" y1="40256" x2="70800" y2="40256"/>
                          <a14:foregroundMark x1="70700" y1="40769" x2="70700" y2="40769"/>
                          <a14:foregroundMark x1="71300" y1="41410" x2="71300" y2="41410"/>
                          <a14:foregroundMark x1="72000" y1="41923" x2="72000" y2="41923"/>
                          <a14:foregroundMark x1="72000" y1="42564" x2="72000" y2="42564"/>
                          <a14:foregroundMark x1="76200" y1="32436" x2="76200" y2="32436"/>
                          <a14:foregroundMark x1="77100" y1="36282" x2="77100" y2="36282"/>
                          <a14:foregroundMark x1="77100" y1="36282" x2="77100" y2="36538"/>
                          <a14:foregroundMark x1="77100" y1="36538" x2="77100" y2="36538"/>
                          <a14:foregroundMark x1="77100" y1="36154" x2="77100" y2="36154"/>
                          <a14:foregroundMark x1="76700" y1="35897" x2="76500" y2="37436"/>
                          <a14:foregroundMark x1="77300" y1="35513" x2="76800" y2="37051"/>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l="68239" t="31111" r="20154" b="50000"/>
            <a:stretch/>
          </p:blipFill>
          <p:spPr bwMode="auto">
            <a:xfrm>
              <a:off x="1252333" y="3973060"/>
              <a:ext cx="1020416" cy="12954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Arab muslim old man senior person Royalty Free Vector Image">
              <a:extLst>
                <a:ext uri="{FF2B5EF4-FFF2-40B4-BE49-F238E27FC236}">
                  <a16:creationId xmlns:a16="http://schemas.microsoft.com/office/drawing/2014/main" id="{A52A09EE-4803-4F3E-877D-04540BA996C5}"/>
                </a:ext>
              </a:extLst>
            </p:cNvPr>
            <p:cNvPicPr>
              <a:picLocks noChangeAspect="1" noChangeArrowheads="1"/>
            </p:cNvPicPr>
            <p:nvPr/>
          </p:nvPicPr>
          <p:blipFill rotWithShape="1">
            <a:blip r:embed="rId16">
              <a:extLst>
                <a:ext uri="{BEBA8EAE-BF5A-486C-A8C5-ECC9F3942E4B}">
                  <a14:imgProps xmlns:a14="http://schemas.microsoft.com/office/drawing/2010/main">
                    <a14:imgLayer r:embed="rId14">
                      <a14:imgEffect>
                        <a14:backgroundRemoval t="32949" b="49231" l="33800" r="42000">
                          <a14:foregroundMark x1="38400" y1="49231" x2="40100" y2="49231"/>
                          <a14:foregroundMark x1="42000" y1="37692" x2="42000" y2="37692"/>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l="32816" t="31111" r="56934" b="50000"/>
            <a:stretch/>
          </p:blipFill>
          <p:spPr bwMode="auto">
            <a:xfrm flipH="1">
              <a:off x="848139" y="4159137"/>
              <a:ext cx="901148" cy="12954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Arab muslim old man senior person Royalty Free Vector Image">
              <a:extLst>
                <a:ext uri="{FF2B5EF4-FFF2-40B4-BE49-F238E27FC236}">
                  <a16:creationId xmlns:a16="http://schemas.microsoft.com/office/drawing/2014/main" id="{43F18D17-C8F6-446A-9342-8CBB8F12A629}"/>
                </a:ext>
              </a:extLst>
            </p:cNvPr>
            <p:cNvPicPr>
              <a:picLocks noChangeAspect="1" noChangeArrowheads="1"/>
            </p:cNvPicPr>
            <p:nvPr/>
          </p:nvPicPr>
          <p:blipFill rotWithShape="1">
            <a:blip r:embed="rId17">
              <a:extLst>
                <a:ext uri="{BEBA8EAE-BF5A-486C-A8C5-ECC9F3942E4B}">
                  <a14:imgProps xmlns:a14="http://schemas.microsoft.com/office/drawing/2010/main">
                    <a14:imgLayer r:embed="rId14">
                      <a14:imgEffect>
                        <a14:backgroundRemoval t="35130" b="45642" l="54492" r="62692">
                          <a14:foregroundMark x1="54800" y1="44615" x2="54800" y2="44615"/>
                          <a14:foregroundMark x1="58000" y1="38077" x2="58000" y2="38077"/>
                          <a14:foregroundMark x1="61900" y1="38077" x2="61900" y2="38077"/>
                          <a14:foregroundMark x1="58700" y1="39359" x2="58700" y2="39359"/>
                          <a14:foregroundMark x1="61700" y1="37692" x2="61700" y2="37692"/>
                          <a14:foregroundMark x1="61300" y1="37179" x2="61300" y2="37179"/>
                          <a14:foregroundMark x1="60800" y1="36410" x2="60800" y2="36410"/>
                          <a14:foregroundMark x1="58500" y1="38846" x2="58500" y2="38846"/>
                          <a14:foregroundMark x1="59000" y1="40000" x2="59000" y2="40000"/>
                          <a14:backgroundMark x1="57616" y1="38846" x2="57700" y2="38462"/>
                          <a14:backgroundMark x1="57531" y1="39231" x2="57616" y2="38846"/>
                          <a14:backgroundMark x1="57362" y1="40000" x2="57531" y2="39231"/>
                          <a14:backgroundMark x1="56800" y1="42564" x2="57362" y2="40000"/>
                          <a14:backgroundMark x1="56000" y1="42949" x2="56300" y2="41923"/>
                          <a14:backgroundMark x1="58500" y1="38333" x2="58800" y2="38846"/>
                          <a14:backgroundMark x1="61300" y1="36282" x2="61800" y2="37051"/>
                          <a14:backgroundMark x1="62300" y1="38333" x2="62300" y2="38333"/>
                          <a14:backgroundMark x1="62100" y1="38333" x2="62100" y2="38333"/>
                          <a14:backgroundMark x1="61900" y1="37949" x2="61900" y2="37949"/>
                        </a14:backgroundRemoval>
                      </a14:imgEffect>
                    </a14:imgLayer>
                  </a14:imgProps>
                </a:ext>
                <a:ext uri="{28A0092B-C50C-407E-A947-70E740481C1C}">
                  <a14:useLocalDpi xmlns:a14="http://schemas.microsoft.com/office/drawing/2010/main" val="0"/>
                </a:ext>
              </a:extLst>
            </a:blip>
            <a:srcRect l="53467" t="33816" r="36283" b="53044"/>
            <a:stretch/>
          </p:blipFill>
          <p:spPr bwMode="auto">
            <a:xfrm>
              <a:off x="662609" y="4434120"/>
              <a:ext cx="901148" cy="90114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Arab muslim old man senior person Royalty Free Vector Image">
              <a:extLst>
                <a:ext uri="{FF2B5EF4-FFF2-40B4-BE49-F238E27FC236}">
                  <a16:creationId xmlns:a16="http://schemas.microsoft.com/office/drawing/2014/main" id="{CE994409-8652-4DCC-947C-05BDC782C526}"/>
                </a:ext>
              </a:extLst>
            </p:cNvPr>
            <p:cNvPicPr>
              <a:picLocks noChangeAspect="1" noChangeArrowheads="1"/>
            </p:cNvPicPr>
            <p:nvPr/>
          </p:nvPicPr>
          <p:blipFill rotWithShape="1">
            <a:blip r:embed="rId18">
              <a:extLst>
                <a:ext uri="{BEBA8EAE-BF5A-486C-A8C5-ECC9F3942E4B}">
                  <a14:imgProps xmlns:a14="http://schemas.microsoft.com/office/drawing/2010/main">
                    <a14:imgLayer r:embed="rId14">
                      <a14:imgEffect>
                        <a14:backgroundRemoval t="15000" b="33462" l="59600" r="67800">
                          <a14:foregroundMark x1="63000" y1="26667" x2="64000" y2="27308"/>
                          <a14:foregroundMark x1="64000" y1="24744" x2="65500" y2="24103"/>
                          <a14:foregroundMark x1="62200" y1="33462" x2="64200" y2="29359"/>
                          <a14:foregroundMark x1="63000" y1="26282" x2="62700" y2="30897"/>
                          <a14:foregroundMark x1="63000" y1="26410" x2="64000" y2="28462"/>
                          <a14:foregroundMark x1="61000" y1="26667" x2="63700" y2="27436"/>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l="58592" t="12947" r="31158" b="65411"/>
            <a:stretch/>
          </p:blipFill>
          <p:spPr bwMode="auto">
            <a:xfrm flipH="1">
              <a:off x="848139" y="3042932"/>
              <a:ext cx="901148" cy="1484243"/>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312143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Click="0">
        <p15:prstTrans prst="curtains"/>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childTnLst>
                                </p:cTn>
                              </p:par>
                              <p:par>
                                <p:cTn id="13" presetID="1" presetClass="exit" presetSubtype="0" fill="hold" grpId="1" nodeType="withEffect">
                                  <p:stCondLst>
                                    <p:cond delay="0"/>
                                  </p:stCondLst>
                                  <p:childTnLst>
                                    <p:set>
                                      <p:cBhvr>
                                        <p:cTn id="14" dur="1" fill="hold">
                                          <p:stCondLst>
                                            <p:cond delay="0"/>
                                          </p:stCondLst>
                                        </p:cTn>
                                        <p:tgtEl>
                                          <p:spTgt spid="2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par>
                                <p:cTn id="20" presetID="1" presetClass="exit" presetSubtype="0" fill="hold" grpId="1" nodeType="withEffect">
                                  <p:stCondLst>
                                    <p:cond delay="0"/>
                                  </p:stCondLst>
                                  <p:childTnLst>
                                    <p:set>
                                      <p:cBhvr>
                                        <p:cTn id="21" dur="1" fill="hold">
                                          <p:stCondLst>
                                            <p:cond delay="0"/>
                                          </p:stCondLst>
                                        </p:cTn>
                                        <p:tgtEl>
                                          <p:spTgt spid="30"/>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par>
                                <p:cTn id="27" presetID="1" presetClass="exit" presetSubtype="0" fill="hold" nodeType="withEffect">
                                  <p:stCondLst>
                                    <p:cond delay="0"/>
                                  </p:stCondLst>
                                  <p:childTnLst>
                                    <p:set>
                                      <p:cBhvr>
                                        <p:cTn id="28" dur="1" fill="hold">
                                          <p:stCondLst>
                                            <p:cond delay="0"/>
                                          </p:stCondLst>
                                        </p:cTn>
                                        <p:tgtEl>
                                          <p:spTgt spid="2"/>
                                        </p:tgtEl>
                                        <p:attrNameLst>
                                          <p:attrName>style.visibility</p:attrName>
                                        </p:attrNameLst>
                                      </p:cBhvr>
                                      <p:to>
                                        <p:strVal val="hidden"/>
                                      </p:to>
                                    </p:set>
                                  </p:childTnLst>
                                </p:cTn>
                              </p:par>
                              <p:par>
                                <p:cTn id="29" presetID="10" presetClass="entr" presetSubtype="0" fill="hold" grpId="0" nodeType="with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fade">
                                      <p:cBhvr>
                                        <p:cTn id="31" dur="500"/>
                                        <p:tgtEl>
                                          <p:spTgt spid="3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fade">
                                      <p:cBhvr>
                                        <p:cTn id="36" dur="500"/>
                                        <p:tgtEl>
                                          <p:spTgt spid="32"/>
                                        </p:tgtEl>
                                      </p:cBhvr>
                                    </p:animEffect>
                                  </p:childTnLst>
                                </p:cTn>
                              </p:par>
                              <p:par>
                                <p:cTn id="37" presetID="1" presetClass="exit" presetSubtype="0" fill="hold" nodeType="withEffect">
                                  <p:stCondLst>
                                    <p:cond delay="0"/>
                                  </p:stCondLst>
                                  <p:childTnLst>
                                    <p:set>
                                      <p:cBhvr>
                                        <p:cTn id="38" dur="1" fill="hold">
                                          <p:stCondLst>
                                            <p:cond delay="0"/>
                                          </p:stCondLst>
                                        </p:cTn>
                                        <p:tgtEl>
                                          <p:spTgt spid="26"/>
                                        </p:tgtEl>
                                        <p:attrNameLst>
                                          <p:attrName>style.visibility</p:attrName>
                                        </p:attrNameLst>
                                      </p:cBhvr>
                                      <p:to>
                                        <p:strVal val="hidden"/>
                                      </p:to>
                                    </p:set>
                                  </p:childTnLst>
                                </p:cTn>
                              </p:par>
                              <p:par>
                                <p:cTn id="39" presetID="10" presetClass="entr" presetSubtype="0" fill="hold" grpId="0" nodeType="withEffect">
                                  <p:stCondLst>
                                    <p:cond delay="0"/>
                                  </p:stCondLst>
                                  <p:childTnLst>
                                    <p:set>
                                      <p:cBhvr>
                                        <p:cTn id="40" dur="1" fill="hold">
                                          <p:stCondLst>
                                            <p:cond delay="0"/>
                                          </p:stCondLst>
                                        </p:cTn>
                                        <p:tgtEl>
                                          <p:spTgt spid="39"/>
                                        </p:tgtEl>
                                        <p:attrNameLst>
                                          <p:attrName>style.visibility</p:attrName>
                                        </p:attrNameLst>
                                      </p:cBhvr>
                                      <p:to>
                                        <p:strVal val="visible"/>
                                      </p:to>
                                    </p:set>
                                    <p:animEffect transition="in" filter="fade">
                                      <p:cBhvr>
                                        <p:cTn id="41" dur="500"/>
                                        <p:tgtEl>
                                          <p:spTgt spid="39"/>
                                        </p:tgtEl>
                                      </p:cBhvr>
                                    </p:animEffect>
                                  </p:childTnLst>
                                </p:cTn>
                              </p:par>
                              <p:par>
                                <p:cTn id="42" presetID="1" presetClass="exit" presetSubtype="0" fill="hold" nodeType="withEffect">
                                  <p:stCondLst>
                                    <p:cond delay="0"/>
                                  </p:stCondLst>
                                  <p:childTnLst>
                                    <p:set>
                                      <p:cBhvr>
                                        <p:cTn id="43" dur="1" fill="hold">
                                          <p:stCondLst>
                                            <p:cond delay="0"/>
                                          </p:stCondLst>
                                        </p:cTn>
                                        <p:tgtEl>
                                          <p:spTgt spid="33"/>
                                        </p:tgtEl>
                                        <p:attrNameLst>
                                          <p:attrName>style.visibility</p:attrName>
                                        </p:attrNameLst>
                                      </p:cBhvr>
                                      <p:to>
                                        <p:strVal val="hidden"/>
                                      </p:to>
                                    </p:set>
                                  </p:childTnLst>
                                </p:cTn>
                              </p:par>
                              <p:par>
                                <p:cTn id="44" presetID="1" presetClass="exit" presetSubtype="0" fill="hold" grpId="1" nodeType="withEffect">
                                  <p:stCondLst>
                                    <p:cond delay="0"/>
                                  </p:stCondLst>
                                  <p:childTnLst>
                                    <p:set>
                                      <p:cBhvr>
                                        <p:cTn id="45" dur="1" fill="hold">
                                          <p:stCondLst>
                                            <p:cond delay="0"/>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7" grpId="1" animBg="1"/>
      <p:bldP spid="30" grpId="0" animBg="1"/>
      <p:bldP spid="30" grpId="1" animBg="1"/>
      <p:bldP spid="35" grpId="0" animBg="1"/>
      <p:bldP spid="35" grpId="1" animBg="1"/>
      <p:bldP spid="3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artoon meadow landscape. Summer green fields view, spring lawn hill a By  WinWin_artlab | TheHungryJPEG.com">
            <a:extLst>
              <a:ext uri="{FF2B5EF4-FFF2-40B4-BE49-F238E27FC236}">
                <a16:creationId xmlns:a16="http://schemas.microsoft.com/office/drawing/2014/main" id="{A7AE4AF1-1AAD-4FC8-8936-703C2AA0D7D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300" b="843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ADE0EAEA-DA84-4D33-AE15-C303000252F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929" b="92092" l="9910" r="89940">
                        <a14:foregroundMark x1="52853" y1="38648" x2="69970" y2="46301"/>
                        <a14:foregroundMark x1="37237" y1="59311" x2="37237" y2="59311"/>
                        <a14:foregroundMark x1="38589" y1="53189" x2="40691" y2="70536"/>
                        <a14:foregroundMark x1="50901" y1="56888" x2="50300" y2="70536"/>
                        <a14:foregroundMark x1="39039" y1="92092" x2="39039" y2="87628"/>
                        <a14:foregroundMark x1="53153" y1="91582" x2="52703" y2="85332"/>
                        <a14:foregroundMark x1="45345" y1="8929" x2="55255" y2="9566"/>
                      </a14:backgroundRemoval>
                    </a14:imgEffect>
                  </a14:imgLayer>
                </a14:imgProps>
              </a:ext>
              <a:ext uri="{28A0092B-C50C-407E-A947-70E740481C1C}">
                <a14:useLocalDpi xmlns:a14="http://schemas.microsoft.com/office/drawing/2010/main" val="0"/>
              </a:ext>
            </a:extLst>
          </a:blip>
          <a:stretch>
            <a:fillRect/>
          </a:stretch>
        </p:blipFill>
        <p:spPr>
          <a:xfrm>
            <a:off x="9088112" y="2972135"/>
            <a:ext cx="3441657" cy="4051440"/>
          </a:xfrm>
          <a:prstGeom prst="rect">
            <a:avLst/>
          </a:prstGeom>
        </p:spPr>
      </p:pic>
      <p:pic>
        <p:nvPicPr>
          <p:cNvPr id="19" name="Picture 5">
            <a:extLst>
              <a:ext uri="{FF2B5EF4-FFF2-40B4-BE49-F238E27FC236}">
                <a16:creationId xmlns:a16="http://schemas.microsoft.com/office/drawing/2014/main" id="{35D57E5C-1C9C-4D9A-9CC2-FD73B5DA5A3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461004" y="883055"/>
            <a:ext cx="8094475" cy="4114800"/>
          </a:xfrm>
          <a:prstGeom prst="rect">
            <a:avLst/>
          </a:prstGeom>
        </p:spPr>
      </p:pic>
      <p:sp>
        <p:nvSpPr>
          <p:cNvPr id="20" name="Rectangle 19">
            <a:extLst>
              <a:ext uri="{FF2B5EF4-FFF2-40B4-BE49-F238E27FC236}">
                <a16:creationId xmlns:a16="http://schemas.microsoft.com/office/drawing/2014/main" id="{F3039542-05BA-4291-AA49-F73C610153B6}"/>
              </a:ext>
            </a:extLst>
          </p:cNvPr>
          <p:cNvSpPr/>
          <p:nvPr/>
        </p:nvSpPr>
        <p:spPr>
          <a:xfrm>
            <a:off x="4899949" y="1012398"/>
            <a:ext cx="1765227" cy="584775"/>
          </a:xfrm>
          <a:prstGeom prst="rect">
            <a:avLst/>
          </a:prstGeom>
        </p:spPr>
        <p:txBody>
          <a:bodyPr wrap="none">
            <a:spAutoFit/>
          </a:bodyPr>
          <a:lstStyle/>
          <a:p>
            <a:pPr algn="ctr"/>
            <a:r>
              <a:rPr lang="vi-VN" sz="3200" b="1" dirty="0">
                <a:solidFill>
                  <a:srgbClr val="000000"/>
                </a:solidFill>
                <a:latin typeface="Pattaya" panose="00000500000000000000" pitchFamily="2" charset="-34"/>
                <a:cs typeface="Pattaya" panose="00000500000000000000" pitchFamily="2" charset="-34"/>
              </a:rPr>
              <a:t>Nội dung </a:t>
            </a:r>
          </a:p>
        </p:txBody>
      </p:sp>
      <p:sp>
        <p:nvSpPr>
          <p:cNvPr id="23" name="Rectangle 22">
            <a:extLst>
              <a:ext uri="{FF2B5EF4-FFF2-40B4-BE49-F238E27FC236}">
                <a16:creationId xmlns:a16="http://schemas.microsoft.com/office/drawing/2014/main" id="{9D6EB2B0-A9BB-42D5-9CA3-257B601833B5}"/>
              </a:ext>
            </a:extLst>
          </p:cNvPr>
          <p:cNvSpPr/>
          <p:nvPr/>
        </p:nvSpPr>
        <p:spPr>
          <a:xfrm>
            <a:off x="2636521" y="1726515"/>
            <a:ext cx="6621874" cy="2062103"/>
          </a:xfrm>
          <a:prstGeom prst="rect">
            <a:avLst/>
          </a:prstGeom>
        </p:spPr>
        <p:txBody>
          <a:bodyPr wrap="square">
            <a:spAutoFit/>
          </a:bodyPr>
          <a:lstStyle/>
          <a:p>
            <a:pPr algn="just"/>
            <a:r>
              <a:rPr lang="vi-VN" sz="3200" b="1" dirty="0">
                <a:solidFill>
                  <a:srgbClr val="FF0000"/>
                </a:solidFill>
                <a:latin typeface="Pattaya" panose="00000500000000000000" pitchFamily="2" charset="-34"/>
                <a:cs typeface="Pattaya" panose="00000500000000000000" pitchFamily="2" charset="-34"/>
              </a:rPr>
              <a:t>Ca ngợi một công dân yêu nước, một nhà tư sản đã có nhiều trợ giúp cho Cách mạng về tiền bạc, tài sản trong thời kì Cách mạng gặp khó khăn về tài chính.</a:t>
            </a:r>
          </a:p>
        </p:txBody>
      </p:sp>
    </p:spTree>
    <p:extLst>
      <p:ext uri="{BB962C8B-B14F-4D97-AF65-F5344CB8AC3E}">
        <p14:creationId xmlns:p14="http://schemas.microsoft.com/office/powerpoint/2010/main" val="2910130730"/>
      </p:ext>
    </p:extLst>
  </p:cSld>
  <p:clrMapOvr>
    <a:masterClrMapping/>
  </p:clrMapOvr>
  <mc:AlternateContent xmlns:mc="http://schemas.openxmlformats.org/markup-compatibility/2006" xmlns:p14="http://schemas.microsoft.com/office/powerpoint/2010/main">
    <mc:Choice Requires="p14">
      <p:transition spd="slow" p14:dur="1400" advClick="0">
        <p14:doors dir="vert"/>
      </p:transition>
    </mc:Choice>
    <mc:Fallback xmlns="">
      <p:transition spd="slow" advClick="0">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id="{27A44225-EEA0-4EB5-8BF6-DB8E5C11C949}"/>
              </a:ext>
            </a:extLst>
          </p:cNvPr>
          <p:cNvSpPr/>
          <p:nvPr/>
        </p:nvSpPr>
        <p:spPr>
          <a:xfrm>
            <a:off x="0" y="6673103"/>
            <a:ext cx="6096000" cy="195835"/>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7184D8DB-C1A3-440B-8948-E126303E23EC}"/>
              </a:ext>
            </a:extLst>
          </p:cNvPr>
          <p:cNvSpPr/>
          <p:nvPr/>
        </p:nvSpPr>
        <p:spPr>
          <a:xfrm>
            <a:off x="6096000" y="0"/>
            <a:ext cx="6096000" cy="195835"/>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26" name="Picture 2" descr="ArtStation - Cartoon Living Room, Dmitriy Novikov">
            <a:extLst>
              <a:ext uri="{FF2B5EF4-FFF2-40B4-BE49-F238E27FC236}">
                <a16:creationId xmlns:a16="http://schemas.microsoft.com/office/drawing/2014/main" id="{0FEECA8F-6113-4F7D-9711-74A85256AB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6858657"/>
          </a:xfrm>
          <a:prstGeom prst="rect">
            <a:avLst/>
          </a:prstGeom>
          <a:noFill/>
          <a:extLst>
            <a:ext uri="{909E8E84-426E-40DD-AFC4-6F175D3DCCD1}">
              <a14:hiddenFill xmlns:a14="http://schemas.microsoft.com/office/drawing/2010/main">
                <a:solidFill>
                  <a:srgbClr val="FFFFFF"/>
                </a:solidFill>
              </a14:hiddenFill>
            </a:ext>
          </a:extLst>
        </p:spPr>
      </p:pic>
      <p:sp>
        <p:nvSpPr>
          <p:cNvPr id="27" name="Speech Bubble: Rectangle with Corners Rounded 26">
            <a:extLst>
              <a:ext uri="{FF2B5EF4-FFF2-40B4-BE49-F238E27FC236}">
                <a16:creationId xmlns:a16="http://schemas.microsoft.com/office/drawing/2014/main" id="{52CA6183-0CAA-458C-8C2D-ECBAD6F2A8C3}"/>
              </a:ext>
            </a:extLst>
          </p:cNvPr>
          <p:cNvSpPr/>
          <p:nvPr/>
        </p:nvSpPr>
        <p:spPr>
          <a:xfrm>
            <a:off x="5393580" y="1253556"/>
            <a:ext cx="5141844" cy="1222561"/>
          </a:xfrm>
          <a:prstGeom prst="wedgeRoundRectCallout">
            <a:avLst>
              <a:gd name="adj1" fmla="val -20598"/>
              <a:gd name="adj2" fmla="val 70198"/>
              <a:gd name="adj3" fmla="val 16667"/>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002060"/>
                </a:solidFill>
                <a:latin typeface="Pattaya" panose="00000500000000000000" pitchFamily="2" charset="-34"/>
                <a:cs typeface="Pattaya" panose="00000500000000000000" pitchFamily="2" charset="-34"/>
              </a:rPr>
              <a:t>Cháu đã đọc và tìm hiểu nội dung của bài đọc ông giao. Cháu biết ai là nhà tài trợ đặc biệt của Cách mạng rồi ạ! </a:t>
            </a:r>
            <a:endParaRPr lang="en-US" sz="2400" dirty="0">
              <a:solidFill>
                <a:srgbClr val="002060"/>
              </a:solidFill>
              <a:latin typeface="Pattaya" panose="00000500000000000000" pitchFamily="2" charset="-34"/>
              <a:cs typeface="Pattaya" panose="00000500000000000000" pitchFamily="2" charset="-34"/>
            </a:endParaRPr>
          </a:p>
        </p:txBody>
      </p:sp>
      <p:sp>
        <p:nvSpPr>
          <p:cNvPr id="30" name="Speech Bubble: Rectangle with Corners Rounded 29">
            <a:extLst>
              <a:ext uri="{FF2B5EF4-FFF2-40B4-BE49-F238E27FC236}">
                <a16:creationId xmlns:a16="http://schemas.microsoft.com/office/drawing/2014/main" id="{20240B4A-55B8-4EE7-B893-C9D4675D0D58}"/>
              </a:ext>
            </a:extLst>
          </p:cNvPr>
          <p:cNvSpPr/>
          <p:nvPr/>
        </p:nvSpPr>
        <p:spPr>
          <a:xfrm>
            <a:off x="207331" y="326663"/>
            <a:ext cx="4837109" cy="1211685"/>
          </a:xfrm>
          <a:prstGeom prst="wedgeRoundRectCallout">
            <a:avLst>
              <a:gd name="adj1" fmla="val -20598"/>
              <a:gd name="adj2" fmla="val 70198"/>
              <a:gd name="adj3" fmla="val 16667"/>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002060"/>
                </a:solidFill>
                <a:latin typeface="Pattaya" panose="00000500000000000000" pitchFamily="2" charset="-34"/>
                <a:cs typeface="Pattaya" panose="00000500000000000000" pitchFamily="2" charset="-34"/>
              </a:rPr>
              <a:t>Tốt rồi. Vậy từ câu chuyện trên, cháu suy nghĩ như thế nào về trách nhiệm của công dân với đất nước? </a:t>
            </a:r>
            <a:endParaRPr lang="en-US" sz="2400" dirty="0">
              <a:solidFill>
                <a:srgbClr val="002060"/>
              </a:solidFill>
              <a:latin typeface="Pattaya" panose="00000500000000000000" pitchFamily="2" charset="-34"/>
              <a:cs typeface="Pattaya" panose="00000500000000000000" pitchFamily="2" charset="-34"/>
            </a:endParaRPr>
          </a:p>
        </p:txBody>
      </p:sp>
      <p:pic>
        <p:nvPicPr>
          <p:cNvPr id="20482" name="Picture 2" descr="Arab muslim old man senior person Royalty Free Vector Image">
            <a:extLst>
              <a:ext uri="{FF2B5EF4-FFF2-40B4-BE49-F238E27FC236}">
                <a16:creationId xmlns:a16="http://schemas.microsoft.com/office/drawing/2014/main" id="{CF7B4CC8-D822-4DB2-8930-71D99DA29E20}"/>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7821" b="66923" l="2700" r="28300">
                        <a14:foregroundMark x1="12000" y1="29103" x2="15948" y2="28026"/>
                        <a14:foregroundMark x1="14600" y1="31538" x2="15500" y2="38846"/>
                        <a14:foregroundMark x1="11900" y1="38462" x2="13200" y2="38205"/>
                        <a14:foregroundMark x1="13200" y1="38205" x2="13200" y2="38205"/>
                        <a14:foregroundMark x1="11900" y1="38205" x2="11900" y2="38205"/>
                        <a14:foregroundMark x1="11900" y1="38205" x2="11900" y2="38205"/>
                        <a14:foregroundMark x1="10800" y1="39359" x2="14500" y2="42179"/>
                        <a14:foregroundMark x1="26800" y1="36667" x2="28300" y2="36667"/>
                        <a14:foregroundMark x1="28300" y1="36667" x2="28300" y2="36667"/>
                        <a14:foregroundMark x1="20900" y1="66923" x2="26100" y2="65769"/>
                        <a14:backgroundMark x1="16500" y1="28205" x2="17900" y2="28205"/>
                        <a14:backgroundMark x1="17900" y1="28205" x2="17900" y2="28205"/>
                        <a14:backgroundMark x1="16200" y1="28846" x2="17900" y2="27564"/>
                        <a14:backgroundMark x1="16500" y1="27564" x2="17800" y2="29744"/>
                        <a14:backgroundMark x1="4200" y1="40897" x2="8700" y2="65513"/>
                        <a14:backgroundMark x1="6100" y1="39103" x2="7800" y2="46538"/>
                        <a14:backgroundMark x1="7800" y1="46538" x2="8200" y2="62692"/>
                        <a14:backgroundMark x1="8600" y1="51795" x2="13400" y2="61795"/>
                        <a14:backgroundMark x1="23000" y1="52051" x2="25500" y2="59615"/>
                        <a14:backgroundMark x1="25500" y1="59615" x2="25600" y2="60385"/>
                        <a14:backgroundMark x1="15900" y1="49744" x2="18500" y2="49744"/>
                        <a14:backgroundMark x1="16000" y1="48846" x2="16000" y2="48846"/>
                        <a14:backgroundMark x1="18500" y1="56410" x2="18500" y2="56410"/>
                        <a14:backgroundMark x1="19100" y1="65769" x2="19500" y2="64615"/>
                        <a14:backgroundMark x1="22300" y1="61282" x2="22300" y2="61282"/>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t="23743" r="70183" b="29874"/>
          <a:stretch/>
        </p:blipFill>
        <p:spPr bwMode="auto">
          <a:xfrm>
            <a:off x="-985084" y="1604775"/>
            <a:ext cx="4551106" cy="5522474"/>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EA78F871-32F2-41C6-8469-5C17E5E852FB}"/>
              </a:ext>
            </a:extLst>
          </p:cNvPr>
          <p:cNvGrpSpPr/>
          <p:nvPr/>
        </p:nvGrpSpPr>
        <p:grpSpPr>
          <a:xfrm>
            <a:off x="-106818" y="1028640"/>
            <a:ext cx="3657600" cy="5885330"/>
            <a:chOff x="662609" y="3042932"/>
            <a:chExt cx="2160105" cy="3557601"/>
          </a:xfrm>
        </p:grpSpPr>
        <p:pic>
          <p:nvPicPr>
            <p:cNvPr id="18" name="Picture 10" descr="Arab muslim old man senior person Royalty Free Vector Image">
              <a:extLst>
                <a:ext uri="{FF2B5EF4-FFF2-40B4-BE49-F238E27FC236}">
                  <a16:creationId xmlns:a16="http://schemas.microsoft.com/office/drawing/2014/main" id="{93A1B262-FC95-49A0-B576-9CE63723E5EF}"/>
                </a:ext>
              </a:extLst>
            </p:cNvPr>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48590" b="67436" l="41000" r="58400">
                          <a14:foregroundMark x1="57800" y1="52308" x2="57800" y2="52308"/>
                          <a14:foregroundMark x1="42600" y1="64487" x2="48800" y2="66282"/>
                          <a14:foregroundMark x1="45200" y1="67436" x2="48600" y2="67436"/>
                          <a14:foregroundMark x1="58400" y1="52179" x2="58400" y2="52179"/>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l="38996" t="46377" r="40805" b="31401"/>
            <a:stretch/>
          </p:blipFill>
          <p:spPr bwMode="auto">
            <a:xfrm flipH="1">
              <a:off x="1046923" y="5076533"/>
              <a:ext cx="1775791" cy="15240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Arab muslim old man senior person Royalty Free Vector Image">
              <a:extLst>
                <a:ext uri="{FF2B5EF4-FFF2-40B4-BE49-F238E27FC236}">
                  <a16:creationId xmlns:a16="http://schemas.microsoft.com/office/drawing/2014/main" id="{AB1772EF-C2B7-444B-BE0A-2BBDDC135FF2}"/>
                </a:ext>
              </a:extLst>
            </p:cNvPr>
            <p:cNvPicPr>
              <a:picLocks noChangeAspect="1" noChangeArrowheads="1"/>
            </p:cNvPicPr>
            <p:nvPr/>
          </p:nvPicPr>
          <p:blipFill rotWithShape="1">
            <a:blip r:embed="rId7">
              <a:extLst>
                <a:ext uri="{BEBA8EAE-BF5A-486C-A8C5-ECC9F3942E4B}">
                  <a14:imgProps xmlns:a14="http://schemas.microsoft.com/office/drawing/2010/main">
                    <a14:imgLayer r:embed="rId5">
                      <a14:imgEffect>
                        <a14:backgroundRemoval t="32436" b="48077" l="69400" r="78600">
                          <a14:foregroundMark x1="71000" y1="40769" x2="75700" y2="44487"/>
                          <a14:foregroundMark x1="75700" y1="44487" x2="75900" y2="38846"/>
                          <a14:foregroundMark x1="70800" y1="40256" x2="70800" y2="40256"/>
                          <a14:foregroundMark x1="70700" y1="40769" x2="70700" y2="40769"/>
                          <a14:foregroundMark x1="71300" y1="41410" x2="71300" y2="41410"/>
                          <a14:foregroundMark x1="72000" y1="41923" x2="72000" y2="41923"/>
                          <a14:foregroundMark x1="72000" y1="42564" x2="72000" y2="42564"/>
                          <a14:foregroundMark x1="76200" y1="32436" x2="76200" y2="32436"/>
                          <a14:foregroundMark x1="77100" y1="36282" x2="77100" y2="36282"/>
                          <a14:foregroundMark x1="77100" y1="36282" x2="77100" y2="36538"/>
                          <a14:foregroundMark x1="77100" y1="36538" x2="77100" y2="36538"/>
                          <a14:foregroundMark x1="77100" y1="36154" x2="77100" y2="36154"/>
                          <a14:foregroundMark x1="76700" y1="35897" x2="76500" y2="37436"/>
                          <a14:foregroundMark x1="77300" y1="35513" x2="76800" y2="37051"/>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l="68239" t="31111" r="20154" b="50000"/>
            <a:stretch/>
          </p:blipFill>
          <p:spPr bwMode="auto">
            <a:xfrm>
              <a:off x="1252333" y="3973060"/>
              <a:ext cx="1020416" cy="12954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Arab muslim old man senior person Royalty Free Vector Image">
              <a:extLst>
                <a:ext uri="{FF2B5EF4-FFF2-40B4-BE49-F238E27FC236}">
                  <a16:creationId xmlns:a16="http://schemas.microsoft.com/office/drawing/2014/main" id="{A52A09EE-4803-4F3E-877D-04540BA996C5}"/>
                </a:ext>
              </a:extLst>
            </p:cNvPr>
            <p:cNvPicPr>
              <a:picLocks noChangeAspect="1" noChangeArrowheads="1"/>
            </p:cNvPicPr>
            <p:nvPr/>
          </p:nvPicPr>
          <p:blipFill rotWithShape="1">
            <a:blip r:embed="rId8">
              <a:extLst>
                <a:ext uri="{BEBA8EAE-BF5A-486C-A8C5-ECC9F3942E4B}">
                  <a14:imgProps xmlns:a14="http://schemas.microsoft.com/office/drawing/2010/main">
                    <a14:imgLayer r:embed="rId5">
                      <a14:imgEffect>
                        <a14:backgroundRemoval t="32949" b="49231" l="33800" r="42000">
                          <a14:foregroundMark x1="38400" y1="49231" x2="40100" y2="49231"/>
                          <a14:foregroundMark x1="42000" y1="37692" x2="42000" y2="37692"/>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l="32816" t="31111" r="56934" b="50000"/>
            <a:stretch/>
          </p:blipFill>
          <p:spPr bwMode="auto">
            <a:xfrm flipH="1">
              <a:off x="848139" y="4159137"/>
              <a:ext cx="901148" cy="12954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Arab muslim old man senior person Royalty Free Vector Image">
              <a:extLst>
                <a:ext uri="{FF2B5EF4-FFF2-40B4-BE49-F238E27FC236}">
                  <a16:creationId xmlns:a16="http://schemas.microsoft.com/office/drawing/2014/main" id="{43F18D17-C8F6-446A-9342-8CBB8F12A629}"/>
                </a:ext>
              </a:extLst>
            </p:cNvPr>
            <p:cNvPicPr>
              <a:picLocks noChangeAspect="1" noChangeArrowheads="1"/>
            </p:cNvPicPr>
            <p:nvPr/>
          </p:nvPicPr>
          <p:blipFill rotWithShape="1">
            <a:blip r:embed="rId9">
              <a:extLst>
                <a:ext uri="{BEBA8EAE-BF5A-486C-A8C5-ECC9F3942E4B}">
                  <a14:imgProps xmlns:a14="http://schemas.microsoft.com/office/drawing/2010/main">
                    <a14:imgLayer r:embed="rId5">
                      <a14:imgEffect>
                        <a14:backgroundRemoval t="35130" b="45642" l="54492" r="62692">
                          <a14:foregroundMark x1="54800" y1="44615" x2="54800" y2="44615"/>
                          <a14:foregroundMark x1="58000" y1="38077" x2="58000" y2="38077"/>
                          <a14:foregroundMark x1="61900" y1="38077" x2="61900" y2="38077"/>
                          <a14:foregroundMark x1="58700" y1="39359" x2="58700" y2="39359"/>
                          <a14:foregroundMark x1="61700" y1="37692" x2="61700" y2="37692"/>
                          <a14:foregroundMark x1="61300" y1="37179" x2="61300" y2="37179"/>
                          <a14:foregroundMark x1="60800" y1="36410" x2="60800" y2="36410"/>
                          <a14:foregroundMark x1="58500" y1="38846" x2="58500" y2="38846"/>
                          <a14:foregroundMark x1="59000" y1="40000" x2="59000" y2="40000"/>
                          <a14:backgroundMark x1="57616" y1="38846" x2="57700" y2="38462"/>
                          <a14:backgroundMark x1="57531" y1="39231" x2="57616" y2="38846"/>
                          <a14:backgroundMark x1="57362" y1="40000" x2="57531" y2="39231"/>
                          <a14:backgroundMark x1="56800" y1="42564" x2="57362" y2="40000"/>
                          <a14:backgroundMark x1="56000" y1="42949" x2="56300" y2="41923"/>
                          <a14:backgroundMark x1="58500" y1="38333" x2="58800" y2="38846"/>
                          <a14:backgroundMark x1="61300" y1="36282" x2="61800" y2="37051"/>
                          <a14:backgroundMark x1="62300" y1="38333" x2="62300" y2="38333"/>
                          <a14:backgroundMark x1="62100" y1="38333" x2="62100" y2="38333"/>
                          <a14:backgroundMark x1="61900" y1="37949" x2="61900" y2="37949"/>
                        </a14:backgroundRemoval>
                      </a14:imgEffect>
                    </a14:imgLayer>
                  </a14:imgProps>
                </a:ext>
                <a:ext uri="{28A0092B-C50C-407E-A947-70E740481C1C}">
                  <a14:useLocalDpi xmlns:a14="http://schemas.microsoft.com/office/drawing/2010/main" val="0"/>
                </a:ext>
              </a:extLst>
            </a:blip>
            <a:srcRect l="53467" t="33816" r="36283" b="53044"/>
            <a:stretch/>
          </p:blipFill>
          <p:spPr bwMode="auto">
            <a:xfrm>
              <a:off x="662609" y="4434120"/>
              <a:ext cx="901148" cy="90114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Arab muslim old man senior person Royalty Free Vector Image">
              <a:extLst>
                <a:ext uri="{FF2B5EF4-FFF2-40B4-BE49-F238E27FC236}">
                  <a16:creationId xmlns:a16="http://schemas.microsoft.com/office/drawing/2014/main" id="{CE994409-8652-4DCC-947C-05BDC782C526}"/>
                </a:ext>
              </a:extLst>
            </p:cNvPr>
            <p:cNvPicPr>
              <a:picLocks noChangeAspect="1" noChangeArrowheads="1"/>
            </p:cNvPicPr>
            <p:nvPr/>
          </p:nvPicPr>
          <p:blipFill rotWithShape="1">
            <a:blip r:embed="rId10">
              <a:extLst>
                <a:ext uri="{BEBA8EAE-BF5A-486C-A8C5-ECC9F3942E4B}">
                  <a14:imgProps xmlns:a14="http://schemas.microsoft.com/office/drawing/2010/main">
                    <a14:imgLayer r:embed="rId5">
                      <a14:imgEffect>
                        <a14:backgroundRemoval t="15000" b="33462" l="59600" r="67800">
                          <a14:foregroundMark x1="63000" y1="26667" x2="64000" y2="27308"/>
                          <a14:foregroundMark x1="64000" y1="24744" x2="65500" y2="24103"/>
                          <a14:foregroundMark x1="62200" y1="33462" x2="64200" y2="29359"/>
                          <a14:foregroundMark x1="63000" y1="26282" x2="62700" y2="30897"/>
                          <a14:foregroundMark x1="63000" y1="26410" x2="64000" y2="28462"/>
                          <a14:foregroundMark x1="61000" y1="26667" x2="63700" y2="27436"/>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l="58592" t="12947" r="31158" b="65411"/>
            <a:stretch/>
          </p:blipFill>
          <p:spPr bwMode="auto">
            <a:xfrm flipH="1">
              <a:off x="848139" y="3042932"/>
              <a:ext cx="901148" cy="1484243"/>
            </a:xfrm>
            <a:prstGeom prst="rect">
              <a:avLst/>
            </a:prstGeom>
            <a:noFill/>
            <a:extLst>
              <a:ext uri="{909E8E84-426E-40DD-AFC4-6F175D3DCCD1}">
                <a14:hiddenFill xmlns:a14="http://schemas.microsoft.com/office/drawing/2010/main">
                  <a:solidFill>
                    <a:srgbClr val="FFFFFF"/>
                  </a:solidFill>
                </a14:hiddenFill>
              </a:ext>
            </a:extLst>
          </p:spPr>
        </p:pic>
      </p:grpSp>
      <p:pic>
        <p:nvPicPr>
          <p:cNvPr id="3" name="Picture 2">
            <a:extLst>
              <a:ext uri="{FF2B5EF4-FFF2-40B4-BE49-F238E27FC236}">
                <a16:creationId xmlns:a16="http://schemas.microsoft.com/office/drawing/2014/main" id="{30EE28EC-F6FD-4EFC-8642-4AB8B57FA7C4}"/>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9400" b="92800" l="7029" r="66933">
                        <a14:foregroundMark x1="25719" y1="46800" x2="33387" y2="46400"/>
                        <a14:foregroundMark x1="35463" y1="9400" x2="42652" y2="9400"/>
                        <a14:foregroundMark x1="66613" y1="33600" x2="66933" y2="61600"/>
                        <a14:foregroundMark x1="66933" y1="65400" x2="60703" y2="71400"/>
                        <a14:foregroundMark x1="45208" y1="70400" x2="49201" y2="82600"/>
                        <a14:foregroundMark x1="49201" y1="73000" x2="49681" y2="83000"/>
                        <a14:foregroundMark x1="27796" y1="65000" x2="35623" y2="73200"/>
                        <a14:foregroundMark x1="35623" y1="73200" x2="40096" y2="74600"/>
                        <a14:foregroundMark x1="31310" y1="92800" x2="31310" y2="92800"/>
                        <a14:foregroundMark x1="50479" y1="91000" x2="36262" y2="92000"/>
                        <a14:foregroundMark x1="37700" y1="74600" x2="49042" y2="54800"/>
                        <a14:foregroundMark x1="13738" y1="70400" x2="13738" y2="70400"/>
                      </a14:backgroundRemoval>
                    </a14:imgEffect>
                  </a14:imgLayer>
                </a14:imgProps>
              </a:ext>
              <a:ext uri="{28A0092B-C50C-407E-A947-70E740481C1C}">
                <a14:useLocalDpi xmlns:a14="http://schemas.microsoft.com/office/drawing/2010/main" val="0"/>
              </a:ext>
            </a:extLst>
          </a:blip>
          <a:srcRect r="27720" b="6561"/>
          <a:stretch/>
        </p:blipFill>
        <p:spPr>
          <a:xfrm>
            <a:off x="5312158" y="2660992"/>
            <a:ext cx="2372239" cy="2449422"/>
          </a:xfrm>
          <a:prstGeom prst="rect">
            <a:avLst/>
          </a:prstGeom>
        </p:spPr>
      </p:pic>
      <p:pic>
        <p:nvPicPr>
          <p:cNvPr id="6" name="Picture 5">
            <a:extLst>
              <a:ext uri="{FF2B5EF4-FFF2-40B4-BE49-F238E27FC236}">
                <a16:creationId xmlns:a16="http://schemas.microsoft.com/office/drawing/2014/main" id="{465370FC-C4FA-4CD0-915C-18E0A915388F}"/>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5357" b="90000" l="9538" r="89538">
                        <a14:foregroundMark x1="36308" y1="42143" x2="51692" y2="81429"/>
                        <a14:foregroundMark x1="41231" y1="74643" x2="54462" y2="74643"/>
                        <a14:foregroundMark x1="54462" y1="63214" x2="54462" y2="73571"/>
                        <a14:foregroundMark x1="36308" y1="66071" x2="44308" y2="76786"/>
                        <a14:foregroundMark x1="38154" y1="78571" x2="46154" y2="75357"/>
                        <a14:foregroundMark x1="45538" y1="7857" x2="45538" y2="7857"/>
                        <a14:foregroundMark x1="76308" y1="20357" x2="76308" y2="20357"/>
                        <a14:foregroundMark x1="72308" y1="16786" x2="74154" y2="19643"/>
                        <a14:foregroundMark x1="19692" y1="12857" x2="22154" y2="10714"/>
                        <a14:foregroundMark x1="28308" y1="5357" x2="28308" y2="5357"/>
                      </a14:backgroundRemoval>
                    </a14:imgEffect>
                  </a14:imgLayer>
                </a14:imgProps>
              </a:ext>
              <a:ext uri="{28A0092B-C50C-407E-A947-70E740481C1C}">
                <a14:useLocalDpi xmlns:a14="http://schemas.microsoft.com/office/drawing/2010/main" val="0"/>
              </a:ext>
            </a:extLst>
          </a:blip>
          <a:srcRect b="15586"/>
          <a:stretch/>
        </p:blipFill>
        <p:spPr>
          <a:xfrm>
            <a:off x="5218901" y="2691114"/>
            <a:ext cx="3315639" cy="2411336"/>
          </a:xfrm>
          <a:prstGeom prst="rect">
            <a:avLst/>
          </a:prstGeom>
        </p:spPr>
      </p:pic>
      <p:sp>
        <p:nvSpPr>
          <p:cNvPr id="24" name="Speech Bubble: Rectangle with Corners Rounded 23">
            <a:extLst>
              <a:ext uri="{FF2B5EF4-FFF2-40B4-BE49-F238E27FC236}">
                <a16:creationId xmlns:a16="http://schemas.microsoft.com/office/drawing/2014/main" id="{72CA88E3-2D5C-4037-8B79-C05D96507206}"/>
              </a:ext>
            </a:extLst>
          </p:cNvPr>
          <p:cNvSpPr/>
          <p:nvPr/>
        </p:nvSpPr>
        <p:spPr>
          <a:xfrm>
            <a:off x="5215885" y="190959"/>
            <a:ext cx="6637309" cy="2249286"/>
          </a:xfrm>
          <a:prstGeom prst="wedgeRoundRectCallout">
            <a:avLst>
              <a:gd name="adj1" fmla="val -20598"/>
              <a:gd name="adj2" fmla="val 70198"/>
              <a:gd name="adj3" fmla="val 16667"/>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002060"/>
                </a:solidFill>
                <a:latin typeface="Pattaya" panose="00000500000000000000" pitchFamily="2" charset="-34"/>
                <a:cs typeface="Pattaya" panose="00000500000000000000" pitchFamily="2" charset="-34"/>
              </a:rPr>
              <a:t>Thưa ông, theo cháu:</a:t>
            </a:r>
          </a:p>
          <a:p>
            <a:pPr algn="just"/>
            <a:r>
              <a:rPr lang="vi-VN" sz="2400" dirty="0">
                <a:solidFill>
                  <a:srgbClr val="002060"/>
                </a:solidFill>
                <a:latin typeface="Pattaya" panose="00000500000000000000" pitchFamily="2" charset="-34"/>
                <a:cs typeface="Pattaya" panose="00000500000000000000" pitchFamily="2" charset="-34"/>
              </a:rPr>
              <a:t>+ Người công dân phải có trách nhiệm đối với đất nước.</a:t>
            </a:r>
          </a:p>
          <a:p>
            <a:pPr algn="just"/>
            <a:r>
              <a:rPr lang="vi-VN" sz="2400" dirty="0">
                <a:solidFill>
                  <a:srgbClr val="002060"/>
                </a:solidFill>
                <a:latin typeface="Pattaya" panose="00000500000000000000" pitchFamily="2" charset="-34"/>
                <a:cs typeface="Pattaya" panose="00000500000000000000" pitchFamily="2" charset="-34"/>
              </a:rPr>
              <a:t>+ Người công dân phải biết đóng góp công sức của mình vào sự nghiệp xây dựng và bảo vệ Tổ quốc.</a:t>
            </a:r>
            <a:endParaRPr lang="en-US" sz="2400" dirty="0">
              <a:solidFill>
                <a:srgbClr val="002060"/>
              </a:solidFill>
              <a:latin typeface="Pattaya" panose="00000500000000000000" pitchFamily="2" charset="-34"/>
              <a:cs typeface="Pattaya" panose="00000500000000000000" pitchFamily="2" charset="-34"/>
            </a:endParaRPr>
          </a:p>
        </p:txBody>
      </p:sp>
      <p:sp>
        <p:nvSpPr>
          <p:cNvPr id="26" name="Speech Bubble: Rectangle with Corners Rounded 25">
            <a:extLst>
              <a:ext uri="{FF2B5EF4-FFF2-40B4-BE49-F238E27FC236}">
                <a16:creationId xmlns:a16="http://schemas.microsoft.com/office/drawing/2014/main" id="{DEDBA856-6CE2-4AEE-8033-FD53BBA3926F}"/>
              </a:ext>
            </a:extLst>
          </p:cNvPr>
          <p:cNvSpPr/>
          <p:nvPr/>
        </p:nvSpPr>
        <p:spPr>
          <a:xfrm>
            <a:off x="207331" y="326663"/>
            <a:ext cx="4837109" cy="1639710"/>
          </a:xfrm>
          <a:prstGeom prst="wedgeRoundRectCallout">
            <a:avLst>
              <a:gd name="adj1" fmla="val -20598"/>
              <a:gd name="adj2" fmla="val 70198"/>
              <a:gd name="adj3" fmla="val 16667"/>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002060"/>
                </a:solidFill>
                <a:latin typeface="Pattaya" panose="00000500000000000000" pitchFamily="2" charset="-34"/>
                <a:cs typeface="Pattaya" panose="00000500000000000000" pitchFamily="2" charset="-34"/>
              </a:rPr>
              <a:t>Tốt lắm! Vậy là cháu có thể hoàn thành bài tập cô giáo yêu cầu rồi đấy. Hãy thực hiện nốt nhiệm vụ cuối cùng để nhận quà từ ông nhé!</a:t>
            </a:r>
            <a:endParaRPr lang="en-US" sz="2400" dirty="0">
              <a:solidFill>
                <a:srgbClr val="002060"/>
              </a:solidFill>
              <a:latin typeface="Pattaya" panose="00000500000000000000" pitchFamily="2" charset="-34"/>
              <a:cs typeface="Pattaya" panose="00000500000000000000" pitchFamily="2" charset="-34"/>
            </a:endParaRPr>
          </a:p>
        </p:txBody>
      </p:sp>
      <p:sp>
        <p:nvSpPr>
          <p:cNvPr id="28" name="Speech Bubble: Rectangle with Corners Rounded 27">
            <a:extLst>
              <a:ext uri="{FF2B5EF4-FFF2-40B4-BE49-F238E27FC236}">
                <a16:creationId xmlns:a16="http://schemas.microsoft.com/office/drawing/2014/main" id="{E2A30479-FDEF-420C-B263-F4A108C4BF29}"/>
              </a:ext>
            </a:extLst>
          </p:cNvPr>
          <p:cNvSpPr/>
          <p:nvPr/>
        </p:nvSpPr>
        <p:spPr>
          <a:xfrm>
            <a:off x="5215884" y="1708576"/>
            <a:ext cx="6637309" cy="731669"/>
          </a:xfrm>
          <a:prstGeom prst="wedgeRoundRectCallout">
            <a:avLst>
              <a:gd name="adj1" fmla="val -20598"/>
              <a:gd name="adj2" fmla="val 70198"/>
              <a:gd name="adj3" fmla="val 16667"/>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002060"/>
                </a:solidFill>
                <a:latin typeface="Pattaya" panose="00000500000000000000" pitchFamily="2" charset="-34"/>
                <a:cs typeface="Pattaya" panose="00000500000000000000" pitchFamily="2" charset="-34"/>
              </a:rPr>
              <a:t>Vâng ạ! Cháu sẽ cố gắng để nhận được quà của ông.</a:t>
            </a:r>
            <a:endParaRPr lang="en-US" sz="2400" dirty="0">
              <a:solidFill>
                <a:srgbClr val="002060"/>
              </a:solidFill>
              <a:latin typeface="Pattaya" panose="00000500000000000000" pitchFamily="2" charset="-34"/>
              <a:cs typeface="Pattaya" panose="00000500000000000000" pitchFamily="2" charset="-34"/>
            </a:endParaRPr>
          </a:p>
        </p:txBody>
      </p:sp>
    </p:spTree>
    <p:custDataLst>
      <p:tags r:id="rId1"/>
    </p:custDataLst>
    <p:extLst>
      <p:ext uri="{BB962C8B-B14F-4D97-AF65-F5344CB8AC3E}">
        <p14:creationId xmlns:p14="http://schemas.microsoft.com/office/powerpoint/2010/main" val="3054563280"/>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childTnLst>
                                </p:cTn>
                              </p:par>
                              <p:par>
                                <p:cTn id="12" presetID="1" presetClass="exit" presetSubtype="0" fill="hold" nodeType="withEffect">
                                  <p:stCondLst>
                                    <p:cond delay="0"/>
                                  </p:stCondLst>
                                  <p:childTnLst>
                                    <p:set>
                                      <p:cBhvr>
                                        <p:cTn id="13" dur="1" fill="hold">
                                          <p:stCondLst>
                                            <p:cond delay="0"/>
                                          </p:stCondLst>
                                        </p:cTn>
                                        <p:tgtEl>
                                          <p:spTgt spid="20482"/>
                                        </p:tgtEl>
                                        <p:attrNameLst>
                                          <p:attrName>style.visibility</p:attrName>
                                        </p:attrNameLst>
                                      </p:cBhvr>
                                      <p:to>
                                        <p:strVal val="hidden"/>
                                      </p:to>
                                    </p:set>
                                  </p:childTnLst>
                                </p:cTn>
                              </p:par>
                              <p:par>
                                <p:cTn id="14" presetID="10" presetClass="entr" presetSubtype="0" fill="hold" grpId="0"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fade">
                                      <p:cBhvr>
                                        <p:cTn id="16" dur="500"/>
                                        <p:tgtEl>
                                          <p:spTgt spid="30"/>
                                        </p:tgtEl>
                                      </p:cBhvr>
                                    </p:animEffect>
                                  </p:childTnLst>
                                </p:cTn>
                              </p:par>
                              <p:par>
                                <p:cTn id="17" presetID="1" presetClass="exit" presetSubtype="0" fill="hold" grpId="1" nodeType="withEffect">
                                  <p:stCondLst>
                                    <p:cond delay="0"/>
                                  </p:stCondLst>
                                  <p:childTnLst>
                                    <p:set>
                                      <p:cBhvr>
                                        <p:cTn id="18" dur="1" fill="hold">
                                          <p:stCondLst>
                                            <p:cond delay="0"/>
                                          </p:stCondLst>
                                        </p:cTn>
                                        <p:tgtEl>
                                          <p:spTgt spid="2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xit" presetSubtype="0" fill="hold" nodeType="withEffect">
                                  <p:stCondLst>
                                    <p:cond delay="0"/>
                                  </p:stCondLst>
                                  <p:childTnLst>
                                    <p:set>
                                      <p:cBhvr>
                                        <p:cTn id="24" dur="1" fill="hold">
                                          <p:stCondLst>
                                            <p:cond delay="0"/>
                                          </p:stCondLst>
                                        </p:cTn>
                                        <p:tgtEl>
                                          <p:spTgt spid="3"/>
                                        </p:tgtEl>
                                        <p:attrNameLst>
                                          <p:attrName>style.visibility</p:attrName>
                                        </p:attrNameLst>
                                      </p:cBhvr>
                                      <p:to>
                                        <p:strVal val="hidden"/>
                                      </p:to>
                                    </p:set>
                                  </p:childTnLst>
                                </p:cTn>
                              </p:par>
                              <p:par>
                                <p:cTn id="25" presetID="10"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xit" presetSubtype="0" fill="hold" grpId="1" nodeType="clickEffect">
                                  <p:stCondLst>
                                    <p:cond delay="0"/>
                                  </p:stCondLst>
                                  <p:childTnLst>
                                    <p:set>
                                      <p:cBhvr>
                                        <p:cTn id="31" dur="1" fill="hold">
                                          <p:stCondLst>
                                            <p:cond delay="0"/>
                                          </p:stCondLst>
                                        </p:cTn>
                                        <p:tgtEl>
                                          <p:spTgt spid="30"/>
                                        </p:tgtEl>
                                        <p:attrNameLst>
                                          <p:attrName>style.visibility</p:attrName>
                                        </p:attrNameLst>
                                      </p:cBhvr>
                                      <p:to>
                                        <p:strVal val="hidden"/>
                                      </p:to>
                                    </p:set>
                                  </p:childTnLst>
                                </p:cTn>
                              </p:par>
                              <p:par>
                                <p:cTn id="32" presetID="10" presetClass="entr" presetSubtype="0" fill="hold" grpId="0" nodeType="with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fade">
                                      <p:cBhvr>
                                        <p:cTn id="34" dur="500"/>
                                        <p:tgtEl>
                                          <p:spTgt spid="26"/>
                                        </p:tgtEl>
                                      </p:cBhvr>
                                    </p:animEffect>
                                  </p:childTnLst>
                                </p:cTn>
                              </p:par>
                              <p:par>
                                <p:cTn id="35" presetID="1" presetClass="exit" presetSubtype="0" fill="hold" grpId="1" nodeType="withEffect">
                                  <p:stCondLst>
                                    <p:cond delay="0"/>
                                  </p:stCondLst>
                                  <p:childTnLst>
                                    <p:set>
                                      <p:cBhvr>
                                        <p:cTn id="36" dur="1" fill="hold">
                                          <p:stCondLst>
                                            <p:cond delay="0"/>
                                          </p:stCondLst>
                                        </p:cTn>
                                        <p:tgtEl>
                                          <p:spTgt spid="24"/>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fade">
                                      <p:cBhvr>
                                        <p:cTn id="4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7" grpId="1" animBg="1"/>
      <p:bldP spid="30" grpId="0" animBg="1"/>
      <p:bldP spid="30" grpId="1" animBg="1"/>
      <p:bldP spid="24" grpId="0" animBg="1"/>
      <p:bldP spid="24" grpId="1" animBg="1"/>
      <p:bldP spid="26" grpId="0" animBg="1"/>
      <p:bldP spid="2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5DB89B8-4AE1-4DDF-B6AA-601C4CF0F86E}"/>
              </a:ext>
            </a:extLst>
          </p:cNvPr>
          <p:cNvPicPr>
            <a:picLocks noChangeAspect="1"/>
          </p:cNvPicPr>
          <p:nvPr/>
        </p:nvPicPr>
        <p:blipFill rotWithShape="1">
          <a:blip r:embed="rId2">
            <a:extLst>
              <a:ext uri="{28A0092B-C50C-407E-A947-70E740481C1C}">
                <a14:useLocalDpi xmlns:a14="http://schemas.microsoft.com/office/drawing/2010/main" val="0"/>
              </a:ext>
            </a:extLst>
          </a:blip>
          <a:srcRect r="31853"/>
          <a:stretch/>
        </p:blipFill>
        <p:spPr>
          <a:xfrm>
            <a:off x="7992106" y="1935480"/>
            <a:ext cx="4199894" cy="4922520"/>
          </a:xfrm>
          <a:prstGeom prst="rect">
            <a:avLst/>
          </a:prstGeom>
        </p:spPr>
      </p:pic>
      <p:pic>
        <p:nvPicPr>
          <p:cNvPr id="2050" name="Picture 2" descr="Check list icon cartoon style Royalty Free Vector Image">
            <a:extLst>
              <a:ext uri="{FF2B5EF4-FFF2-40B4-BE49-F238E27FC236}">
                <a16:creationId xmlns:a16="http://schemas.microsoft.com/office/drawing/2014/main" id="{C9F3942C-76CE-4971-8F69-C16BAC089B7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204" b="90000" l="10000" r="90000">
                        <a14:foregroundMark x1="46200" y1="6204" x2="46200" y2="6204"/>
                        <a14:foregroundMark x1="46200" y1="6204" x2="46200" y2="6204"/>
                        <a14:backgroundMark x1="49000" y1="10463" x2="49000" y2="10463"/>
                      </a14:backgroundRemoval>
                    </a14:imgEffect>
                  </a14:imgLayer>
                </a14:imgProps>
              </a:ext>
              <a:ext uri="{28A0092B-C50C-407E-A947-70E740481C1C}">
                <a14:useLocalDpi xmlns:a14="http://schemas.microsoft.com/office/drawing/2010/main" val="0"/>
              </a:ext>
            </a:extLst>
          </a:blip>
          <a:srcRect/>
          <a:stretch>
            <a:fillRect/>
          </a:stretch>
        </p:blipFill>
        <p:spPr bwMode="auto">
          <a:xfrm>
            <a:off x="-478786" y="-238337"/>
            <a:ext cx="9378946" cy="7768742"/>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263BB535-A1FE-4762-B224-016D540DC059}"/>
              </a:ext>
            </a:extLst>
          </p:cNvPr>
          <p:cNvSpPr/>
          <p:nvPr/>
        </p:nvSpPr>
        <p:spPr>
          <a:xfrm>
            <a:off x="2594261" y="1704418"/>
            <a:ext cx="4212009" cy="523220"/>
          </a:xfrm>
          <a:prstGeom prst="rect">
            <a:avLst/>
          </a:prstGeom>
        </p:spPr>
        <p:txBody>
          <a:bodyPr wrap="square">
            <a:spAutoFit/>
          </a:bodyPr>
          <a:lstStyle/>
          <a:p>
            <a:pPr algn="ctr"/>
            <a:r>
              <a:rPr lang="vi-VN" sz="2800">
                <a:solidFill>
                  <a:srgbClr val="002060"/>
                </a:solidFill>
                <a:latin typeface="Pattaya" panose="00000500000000000000" pitchFamily="2" charset="-34"/>
                <a:cs typeface="Pattaya" panose="00000500000000000000" pitchFamily="2" charset="-34"/>
              </a:rPr>
              <a:t>Tải ứng dụng cho ông</a:t>
            </a:r>
            <a:endParaRPr lang="en-US" sz="2800" dirty="0">
              <a:solidFill>
                <a:srgbClr val="002060"/>
              </a:solidFill>
              <a:latin typeface="Pattaya" panose="00000500000000000000" pitchFamily="2" charset="-34"/>
              <a:cs typeface="Pattaya" panose="00000500000000000000" pitchFamily="2" charset="-34"/>
            </a:endParaRPr>
          </a:p>
        </p:txBody>
      </p:sp>
      <p:sp>
        <p:nvSpPr>
          <p:cNvPr id="18" name="Rectangle 17">
            <a:extLst>
              <a:ext uri="{FF2B5EF4-FFF2-40B4-BE49-F238E27FC236}">
                <a16:creationId xmlns:a16="http://schemas.microsoft.com/office/drawing/2014/main" id="{9ACB9FD9-BCD2-4312-99A2-3426C927E79E}"/>
              </a:ext>
            </a:extLst>
          </p:cNvPr>
          <p:cNvSpPr/>
          <p:nvPr/>
        </p:nvSpPr>
        <p:spPr>
          <a:xfrm>
            <a:off x="2588711" y="2712968"/>
            <a:ext cx="4212009" cy="523220"/>
          </a:xfrm>
          <a:prstGeom prst="rect">
            <a:avLst/>
          </a:prstGeom>
        </p:spPr>
        <p:txBody>
          <a:bodyPr wrap="square">
            <a:spAutoFit/>
          </a:bodyPr>
          <a:lstStyle/>
          <a:p>
            <a:pPr algn="ctr"/>
            <a:r>
              <a:rPr lang="vi-VN" sz="2800" dirty="0">
                <a:solidFill>
                  <a:srgbClr val="002060"/>
                </a:solidFill>
                <a:latin typeface="Pattaya" panose="00000500000000000000" pitchFamily="2" charset="-34"/>
                <a:cs typeface="Pattaya" panose="00000500000000000000" pitchFamily="2" charset="-34"/>
              </a:rPr>
              <a:t>Đọc một cuốn sách</a:t>
            </a:r>
            <a:endParaRPr lang="en-US" sz="2800" dirty="0">
              <a:solidFill>
                <a:srgbClr val="002060"/>
              </a:solidFill>
              <a:latin typeface="Pattaya" panose="00000500000000000000" pitchFamily="2" charset="-34"/>
              <a:cs typeface="Pattaya" panose="00000500000000000000" pitchFamily="2" charset="-34"/>
            </a:endParaRPr>
          </a:p>
        </p:txBody>
      </p:sp>
      <p:pic>
        <p:nvPicPr>
          <p:cNvPr id="4098" name="Picture 2" descr="đánh Dấu PNG &amp;amp; đánh Dấu Transparent Clipart Miễn phí Tải về - Kiểm tra dấu  Máy tính Biểu tượng Clip nghệ thuật - xanh tick.">
            <a:extLst>
              <a:ext uri="{FF2B5EF4-FFF2-40B4-BE49-F238E27FC236}">
                <a16:creationId xmlns:a16="http://schemas.microsoft.com/office/drawing/2014/main" id="{3B2B3351-7324-4562-B944-AFD1D338013F}"/>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087678" y="1142609"/>
            <a:ext cx="1287087" cy="128708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756991C9-9AA1-4092-B058-B13660FE7763}"/>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0" b="91400" l="9904" r="89936">
                        <a14:foregroundMark x1="28914" y1="68000" x2="50319" y2="89200"/>
                        <a14:foregroundMark x1="50029" y1="78600" x2="49840" y2="80600"/>
                        <a14:foregroundMark x1="50958" y1="68800" x2="50029" y2="78600"/>
                        <a14:foregroundMark x1="30671" y1="62600" x2="31150" y2="89600"/>
                        <a14:foregroundMark x1="58786" y1="91400" x2="57827" y2="85600"/>
                        <a14:foregroundMark x1="45208" y1="65800" x2="45208" y2="80200"/>
                        <a14:backgroundMark x1="51597" y1="78600" x2="51597" y2="78600"/>
                      </a14:backgroundRemoval>
                    </a14:imgEffect>
                  </a14:imgLayer>
                </a14:imgProps>
              </a:ext>
              <a:ext uri="{28A0092B-C50C-407E-A947-70E740481C1C}">
                <a14:useLocalDpi xmlns:a14="http://schemas.microsoft.com/office/drawing/2010/main" val="0"/>
              </a:ext>
            </a:extLst>
          </a:blip>
          <a:srcRect r="25748"/>
          <a:stretch/>
        </p:blipFill>
        <p:spPr>
          <a:xfrm>
            <a:off x="1998524" y="3461708"/>
            <a:ext cx="1132624" cy="1218342"/>
          </a:xfrm>
          <a:prstGeom prst="rect">
            <a:avLst/>
          </a:prstGeom>
        </p:spPr>
      </p:pic>
      <p:sp>
        <p:nvSpPr>
          <p:cNvPr id="15" name="Rectangle 14">
            <a:extLst>
              <a:ext uri="{FF2B5EF4-FFF2-40B4-BE49-F238E27FC236}">
                <a16:creationId xmlns:a16="http://schemas.microsoft.com/office/drawing/2014/main" id="{55730F6D-47A9-427C-BE64-450D49BF1760}"/>
              </a:ext>
            </a:extLst>
          </p:cNvPr>
          <p:cNvSpPr/>
          <p:nvPr/>
        </p:nvSpPr>
        <p:spPr>
          <a:xfrm>
            <a:off x="2630200" y="3765454"/>
            <a:ext cx="4212009" cy="523220"/>
          </a:xfrm>
          <a:prstGeom prst="rect">
            <a:avLst/>
          </a:prstGeom>
        </p:spPr>
        <p:txBody>
          <a:bodyPr wrap="square">
            <a:spAutoFit/>
          </a:bodyPr>
          <a:lstStyle/>
          <a:p>
            <a:pPr algn="ctr"/>
            <a:r>
              <a:rPr lang="vi-VN" sz="2800" dirty="0">
                <a:solidFill>
                  <a:srgbClr val="002060"/>
                </a:solidFill>
                <a:latin typeface="Pattaya" panose="00000500000000000000" pitchFamily="2" charset="-34"/>
                <a:cs typeface="Pattaya" panose="00000500000000000000" pitchFamily="2" charset="-34"/>
              </a:rPr>
              <a:t>Tìm hiểu thông tin</a:t>
            </a:r>
            <a:endParaRPr lang="en-US" sz="2800" dirty="0">
              <a:solidFill>
                <a:srgbClr val="002060"/>
              </a:solidFill>
              <a:latin typeface="Pattaya" panose="00000500000000000000" pitchFamily="2" charset="-34"/>
              <a:cs typeface="Pattaya" panose="00000500000000000000" pitchFamily="2" charset="-34"/>
            </a:endParaRPr>
          </a:p>
        </p:txBody>
      </p:sp>
      <p:sp>
        <p:nvSpPr>
          <p:cNvPr id="20" name="Rectangle 19">
            <a:extLst>
              <a:ext uri="{FF2B5EF4-FFF2-40B4-BE49-F238E27FC236}">
                <a16:creationId xmlns:a16="http://schemas.microsoft.com/office/drawing/2014/main" id="{3BF47E8A-5D17-4A17-935F-A18494CB37CE}"/>
              </a:ext>
            </a:extLst>
          </p:cNvPr>
          <p:cNvSpPr/>
          <p:nvPr/>
        </p:nvSpPr>
        <p:spPr>
          <a:xfrm>
            <a:off x="2594261" y="4807406"/>
            <a:ext cx="4212009" cy="523220"/>
          </a:xfrm>
          <a:prstGeom prst="rect">
            <a:avLst/>
          </a:prstGeom>
        </p:spPr>
        <p:txBody>
          <a:bodyPr wrap="square">
            <a:spAutoFit/>
          </a:bodyPr>
          <a:lstStyle/>
          <a:p>
            <a:pPr algn="ctr"/>
            <a:r>
              <a:rPr lang="vi-VN" sz="2800" dirty="0">
                <a:solidFill>
                  <a:srgbClr val="002060"/>
                </a:solidFill>
                <a:latin typeface="Pattaya" panose="00000500000000000000" pitchFamily="2" charset="-34"/>
                <a:cs typeface="Pattaya" panose="00000500000000000000" pitchFamily="2" charset="-34"/>
              </a:rPr>
              <a:t>Thử tài MC</a:t>
            </a:r>
            <a:endParaRPr lang="en-US" sz="2800" dirty="0">
              <a:solidFill>
                <a:srgbClr val="002060"/>
              </a:solidFill>
              <a:latin typeface="Pattaya" panose="00000500000000000000" pitchFamily="2" charset="-34"/>
              <a:cs typeface="Pattaya" panose="00000500000000000000" pitchFamily="2" charset="-34"/>
            </a:endParaRPr>
          </a:p>
        </p:txBody>
      </p:sp>
      <p:grpSp>
        <p:nvGrpSpPr>
          <p:cNvPr id="21" name="Group 20">
            <a:extLst>
              <a:ext uri="{FF2B5EF4-FFF2-40B4-BE49-F238E27FC236}">
                <a16:creationId xmlns:a16="http://schemas.microsoft.com/office/drawing/2014/main" id="{A2AADC64-345A-4E4E-97E7-80856FEE76C4}"/>
              </a:ext>
            </a:extLst>
          </p:cNvPr>
          <p:cNvGrpSpPr/>
          <p:nvPr/>
        </p:nvGrpSpPr>
        <p:grpSpPr>
          <a:xfrm>
            <a:off x="1989999" y="4641082"/>
            <a:ext cx="994086" cy="1162985"/>
            <a:chOff x="1989999" y="4641082"/>
            <a:chExt cx="994086" cy="1162985"/>
          </a:xfrm>
        </p:grpSpPr>
        <p:pic>
          <p:nvPicPr>
            <p:cNvPr id="22" name="Picture 21">
              <a:extLst>
                <a:ext uri="{FF2B5EF4-FFF2-40B4-BE49-F238E27FC236}">
                  <a16:creationId xmlns:a16="http://schemas.microsoft.com/office/drawing/2014/main" id="{EC8FEF51-BDBD-4839-87A1-706E0359191A}"/>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5200" b="96000" l="18530" r="69649">
                          <a14:foregroundMark x1="29073" y1="16600" x2="39776" y2="11600"/>
                          <a14:foregroundMark x1="44888" y1="5200" x2="48882" y2="5200"/>
                          <a14:foregroundMark x1="68211" y1="27600" x2="69808" y2="64000"/>
                          <a14:foregroundMark x1="32588" y1="39200" x2="44409" y2="86000"/>
                          <a14:foregroundMark x1="23802" y1="57800" x2="51278" y2="67600"/>
                          <a14:foregroundMark x1="51278" y1="67600" x2="54153" y2="67600"/>
                          <a14:foregroundMark x1="37540" y1="70400" x2="49521" y2="70400"/>
                          <a14:foregroundMark x1="49042" y1="62400" x2="50160" y2="57400"/>
                          <a14:foregroundMark x1="50160" y1="86800" x2="53035" y2="93800"/>
                          <a14:foregroundMark x1="54952" y1="96000" x2="54633" y2="90400"/>
                          <a14:foregroundMark x1="36741" y1="95400" x2="37380" y2="90400"/>
                          <a14:foregroundMark x1="19489" y1="54800" x2="18530" y2="43200"/>
                          <a14:foregroundMark x1="18530" y1="43200" x2="19808" y2="40400"/>
                        </a14:backgroundRemoval>
                      </a14:imgEffect>
                    </a14:imgLayer>
                  </a14:imgProps>
                </a:ext>
                <a:ext uri="{28A0092B-C50C-407E-A947-70E740481C1C}">
                  <a14:useLocalDpi xmlns:a14="http://schemas.microsoft.com/office/drawing/2010/main" val="0"/>
                </a:ext>
              </a:extLst>
            </a:blip>
            <a:srcRect l="14541" r="27286"/>
            <a:stretch/>
          </p:blipFill>
          <p:spPr>
            <a:xfrm>
              <a:off x="2137062" y="4641082"/>
              <a:ext cx="847023" cy="1162985"/>
            </a:xfrm>
            <a:prstGeom prst="rect">
              <a:avLst/>
            </a:prstGeom>
          </p:spPr>
        </p:pic>
        <p:pic>
          <p:nvPicPr>
            <p:cNvPr id="23" name="Picture 2" descr="Colored Microphone Icon. Flat Cartoon Style with Splash Effect. Isolated on  White Background Stock Vector - Illustration of note, microphone: 167547698">
              <a:extLst>
                <a:ext uri="{FF2B5EF4-FFF2-40B4-BE49-F238E27FC236}">
                  <a16:creationId xmlns:a16="http://schemas.microsoft.com/office/drawing/2014/main" id="{7458E6C5-FC87-48B5-A166-214004B6F74E}"/>
                </a:ext>
              </a:extLst>
            </p:cNvPr>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43250" b="83875" l="43000" r="64625">
                          <a14:foregroundMark x1="51750" y1="43250" x2="55625" y2="43250"/>
                          <a14:foregroundMark x1="55625" y1="69625" x2="55625" y2="69625"/>
                          <a14:foregroundMark x1="55625" y1="69625" x2="55625" y2="69625"/>
                          <a14:foregroundMark x1="55625" y1="65875" x2="55750" y2="69625"/>
                          <a14:foregroundMark x1="61715" y1="82893" x2="62375" y2="83625"/>
                          <a14:foregroundMark x1="57750" y1="78500" x2="58768" y2="79628"/>
                          <a14:foregroundMark x1="62927" y1="79942" x2="63500" y2="76125"/>
                          <a14:foregroundMark x1="62375" y1="83625" x2="62588" y2="82208"/>
                          <a14:foregroundMark x1="63500" y1="76125" x2="64625" y2="74750"/>
                          <a14:foregroundMark x1="60875" y1="83875" x2="62750" y2="83625"/>
                          <a14:foregroundMark x1="60250" y1="83500" x2="62500" y2="83500"/>
                          <a14:foregroundMark x1="63000" y1="81750" x2="63000" y2="78500"/>
                          <a14:backgroundMark x1="60000" y1="81875" x2="60375" y2="79250"/>
                          <a14:backgroundMark x1="59250" y1="79250" x2="62375" y2="82375"/>
                        </a14:backgroundRemoval>
                      </a14:imgEffect>
                    </a14:imgLayer>
                  </a14:imgProps>
                </a:ext>
                <a:ext uri="{28A0092B-C50C-407E-A947-70E740481C1C}">
                  <a14:useLocalDpi xmlns:a14="http://schemas.microsoft.com/office/drawing/2010/main" val="0"/>
                </a:ext>
              </a:extLst>
            </a:blip>
            <a:srcRect l="40338" t="39355" r="32977" b="13816"/>
            <a:stretch/>
          </p:blipFill>
          <p:spPr bwMode="auto">
            <a:xfrm>
              <a:off x="1989999" y="4863614"/>
              <a:ext cx="431312" cy="756889"/>
            </a:xfrm>
            <a:prstGeom prst="rect">
              <a:avLst/>
            </a:prstGeom>
            <a:noFill/>
            <a:extLst>
              <a:ext uri="{909E8E84-426E-40DD-AFC4-6F175D3DCCD1}">
                <a14:hiddenFill xmlns:a14="http://schemas.microsoft.com/office/drawing/2010/main">
                  <a:solidFill>
                    <a:srgbClr val="FFFFFF"/>
                  </a:solidFill>
                </a14:hiddenFill>
              </a:ext>
            </a:extLst>
          </p:spPr>
        </p:pic>
      </p:grpSp>
      <p:pic>
        <p:nvPicPr>
          <p:cNvPr id="17" name="Picture 2" descr="đánh Dấu PNG &amp;amp; đánh Dấu Transparent Clipart Miễn phí Tải về - Kiểm tra dấu  Máy tính Biểu tượng Clip nghệ thuật - xanh tick.">
            <a:extLst>
              <a:ext uri="{FF2B5EF4-FFF2-40B4-BE49-F238E27FC236}">
                <a16:creationId xmlns:a16="http://schemas.microsoft.com/office/drawing/2014/main" id="{014E6165-D903-4F2C-97EC-9B686CE47F95}"/>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092496" y="2229978"/>
            <a:ext cx="1287087" cy="1287087"/>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 18">
            <a:extLst>
              <a:ext uri="{FF2B5EF4-FFF2-40B4-BE49-F238E27FC236}">
                <a16:creationId xmlns:a16="http://schemas.microsoft.com/office/drawing/2014/main" id="{276F64EC-D89D-4459-8FA1-34CB7D52AE83}"/>
              </a:ext>
            </a:extLst>
          </p:cNvPr>
          <p:cNvGrpSpPr/>
          <p:nvPr/>
        </p:nvGrpSpPr>
        <p:grpSpPr>
          <a:xfrm>
            <a:off x="7656826" y="228600"/>
            <a:ext cx="4419496" cy="2453641"/>
            <a:chOff x="7656826" y="228600"/>
            <a:chExt cx="4419496" cy="2453641"/>
          </a:xfrm>
        </p:grpSpPr>
        <p:pic>
          <p:nvPicPr>
            <p:cNvPr id="24" name="Picture 4">
              <a:extLst>
                <a:ext uri="{FF2B5EF4-FFF2-40B4-BE49-F238E27FC236}">
                  <a16:creationId xmlns:a16="http://schemas.microsoft.com/office/drawing/2014/main" id="{5648816C-C697-4D7C-91F8-F4452E550C3E}"/>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7656826" y="228600"/>
              <a:ext cx="4419496" cy="2453641"/>
            </a:xfrm>
            <a:prstGeom prst="rect">
              <a:avLst/>
            </a:prstGeom>
          </p:spPr>
        </p:pic>
        <p:sp>
          <p:nvSpPr>
            <p:cNvPr id="25" name="Rectangle 24">
              <a:extLst>
                <a:ext uri="{FF2B5EF4-FFF2-40B4-BE49-F238E27FC236}">
                  <a16:creationId xmlns:a16="http://schemas.microsoft.com/office/drawing/2014/main" id="{2ACA91EB-2ED1-42AB-BF6D-FB6AA6A72288}"/>
                </a:ext>
              </a:extLst>
            </p:cNvPr>
            <p:cNvSpPr/>
            <p:nvPr/>
          </p:nvSpPr>
          <p:spPr>
            <a:xfrm>
              <a:off x="7992106" y="883828"/>
              <a:ext cx="3879854" cy="954107"/>
            </a:xfrm>
            <a:prstGeom prst="rect">
              <a:avLst/>
            </a:prstGeom>
          </p:spPr>
          <p:txBody>
            <a:bodyPr wrap="square">
              <a:spAutoFit/>
            </a:bodyPr>
            <a:lstStyle/>
            <a:p>
              <a:pPr algn="ctr"/>
              <a:r>
                <a:rPr lang="vi-VN" sz="2800" dirty="0">
                  <a:solidFill>
                    <a:schemeClr val="bg1"/>
                  </a:solidFill>
                  <a:latin typeface="Pattaya" panose="00000500000000000000" pitchFamily="2" charset="-34"/>
                  <a:cs typeface="Pattaya" panose="00000500000000000000" pitchFamily="2" charset="-34"/>
                </a:rPr>
                <a:t>Giúp tớ thực hiện nhiệm vụ cuối cùng bạn nhé!</a:t>
              </a:r>
              <a:endParaRPr lang="en-US" sz="2800" dirty="0">
                <a:solidFill>
                  <a:schemeClr val="bg1"/>
                </a:solidFill>
                <a:latin typeface="Pattaya" panose="00000500000000000000" pitchFamily="2" charset="-34"/>
                <a:cs typeface="Pattaya" panose="00000500000000000000" pitchFamily="2" charset="-34"/>
              </a:endParaRPr>
            </a:p>
          </p:txBody>
        </p:sp>
      </p:grpSp>
      <p:pic>
        <p:nvPicPr>
          <p:cNvPr id="26" name="Picture 2" descr="đánh Dấu PNG &amp;amp; đánh Dấu Transparent Clipart Miễn phí Tải về - Kiểm tra dấu  Máy tính Biểu tượng Clip nghệ thuật - xanh tick.">
            <a:extLst>
              <a:ext uri="{FF2B5EF4-FFF2-40B4-BE49-F238E27FC236}">
                <a16:creationId xmlns:a16="http://schemas.microsoft.com/office/drawing/2014/main" id="{EDE56D32-50A2-401F-A354-328A884A7491}"/>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033381" y="3329867"/>
            <a:ext cx="1287087" cy="12870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03511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par>
                                <p:cTn id="8" presetID="1" presetClass="exit" presetSubtype="0" fill="hold" nodeType="withEffect">
                                  <p:stCondLst>
                                    <p:cond delay="0"/>
                                  </p:stCondLst>
                                  <p:childTnLst>
                                    <p:set>
                                      <p:cBhvr>
                                        <p:cTn id="9" dur="1" fill="hold">
                                          <p:stCondLst>
                                            <p:cond delay="0"/>
                                          </p:stCondLst>
                                        </p:cTn>
                                        <p:tgtEl>
                                          <p:spTgt spid="13"/>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32" presetClass="emph" presetSubtype="0" repeatCount="indefinite" fill="hold" nodeType="clickEffect">
                                  <p:stCondLst>
                                    <p:cond delay="0"/>
                                  </p:stCondLst>
                                  <p:childTnLst>
                                    <p:animRot by="120000">
                                      <p:cBhvr>
                                        <p:cTn id="13" dur="100" fill="hold">
                                          <p:stCondLst>
                                            <p:cond delay="0"/>
                                          </p:stCondLst>
                                        </p:cTn>
                                        <p:tgtEl>
                                          <p:spTgt spid="21"/>
                                        </p:tgtEl>
                                        <p:attrNameLst>
                                          <p:attrName>r</p:attrName>
                                        </p:attrNameLst>
                                      </p:cBhvr>
                                    </p:animRot>
                                    <p:animRot by="-240000">
                                      <p:cBhvr>
                                        <p:cTn id="14" dur="200" fill="hold">
                                          <p:stCondLst>
                                            <p:cond delay="200"/>
                                          </p:stCondLst>
                                        </p:cTn>
                                        <p:tgtEl>
                                          <p:spTgt spid="21"/>
                                        </p:tgtEl>
                                        <p:attrNameLst>
                                          <p:attrName>r</p:attrName>
                                        </p:attrNameLst>
                                      </p:cBhvr>
                                    </p:animRot>
                                    <p:animRot by="240000">
                                      <p:cBhvr>
                                        <p:cTn id="15" dur="200" fill="hold">
                                          <p:stCondLst>
                                            <p:cond delay="400"/>
                                          </p:stCondLst>
                                        </p:cTn>
                                        <p:tgtEl>
                                          <p:spTgt spid="21"/>
                                        </p:tgtEl>
                                        <p:attrNameLst>
                                          <p:attrName>r</p:attrName>
                                        </p:attrNameLst>
                                      </p:cBhvr>
                                    </p:animRot>
                                    <p:animRot by="-240000">
                                      <p:cBhvr>
                                        <p:cTn id="16" dur="200" fill="hold">
                                          <p:stCondLst>
                                            <p:cond delay="600"/>
                                          </p:stCondLst>
                                        </p:cTn>
                                        <p:tgtEl>
                                          <p:spTgt spid="21"/>
                                        </p:tgtEl>
                                        <p:attrNameLst>
                                          <p:attrName>r</p:attrName>
                                        </p:attrNameLst>
                                      </p:cBhvr>
                                    </p:animRot>
                                    <p:animRot by="120000">
                                      <p:cBhvr>
                                        <p:cTn id="17" dur="200" fill="hold">
                                          <p:stCondLst>
                                            <p:cond delay="800"/>
                                          </p:stCondLst>
                                        </p:cTn>
                                        <p:tgtEl>
                                          <p:spTgt spid="2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6" descr="Vẽ Tay Màu Xanh Lá Cây Trẻ Em Ngày Thiết Kế Nền, Ngày Trẻ Em, Xe đạp, Cây  Hình nền Vector để tải xuống miễn phí">
            <a:extLst>
              <a:ext uri="{FF2B5EF4-FFF2-40B4-BE49-F238E27FC236}">
                <a16:creationId xmlns:a16="http://schemas.microsoft.com/office/drawing/2014/main" id="{5835F813-BC2B-4175-9535-DA5FD96F47B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1564"/>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9681B680-E8C2-44B5-A5A9-45BA41799D03}"/>
              </a:ext>
            </a:extLst>
          </p:cNvPr>
          <p:cNvGrpSpPr/>
          <p:nvPr/>
        </p:nvGrpSpPr>
        <p:grpSpPr>
          <a:xfrm>
            <a:off x="465999" y="3215640"/>
            <a:ext cx="2795362" cy="3502827"/>
            <a:chOff x="1989999" y="4641082"/>
            <a:chExt cx="994086" cy="1162985"/>
          </a:xfrm>
        </p:grpSpPr>
        <p:pic>
          <p:nvPicPr>
            <p:cNvPr id="4" name="Picture 3">
              <a:extLst>
                <a:ext uri="{FF2B5EF4-FFF2-40B4-BE49-F238E27FC236}">
                  <a16:creationId xmlns:a16="http://schemas.microsoft.com/office/drawing/2014/main" id="{C7A1A589-0F4C-402D-B155-F85DD9D06AB5}"/>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5200" b="96000" l="18530" r="69649">
                          <a14:foregroundMark x1="29073" y1="16600" x2="39776" y2="11600"/>
                          <a14:foregroundMark x1="44888" y1="5200" x2="48882" y2="5200"/>
                          <a14:foregroundMark x1="68211" y1="27600" x2="69808" y2="64000"/>
                          <a14:foregroundMark x1="32588" y1="39200" x2="44409" y2="86000"/>
                          <a14:foregroundMark x1="23802" y1="57800" x2="51278" y2="67600"/>
                          <a14:foregroundMark x1="51278" y1="67600" x2="54153" y2="67600"/>
                          <a14:foregroundMark x1="37540" y1="70400" x2="49521" y2="70400"/>
                          <a14:foregroundMark x1="49042" y1="62400" x2="50160" y2="57400"/>
                          <a14:foregroundMark x1="50160" y1="86800" x2="53035" y2="93800"/>
                          <a14:foregroundMark x1="54952" y1="96000" x2="54633" y2="90400"/>
                          <a14:foregroundMark x1="36741" y1="95400" x2="37380" y2="90400"/>
                          <a14:foregroundMark x1="19489" y1="54800" x2="18530" y2="43200"/>
                          <a14:foregroundMark x1="18530" y1="43200" x2="19808" y2="40400"/>
                        </a14:backgroundRemoval>
                      </a14:imgEffect>
                    </a14:imgLayer>
                  </a14:imgProps>
                </a:ext>
                <a:ext uri="{28A0092B-C50C-407E-A947-70E740481C1C}">
                  <a14:useLocalDpi xmlns:a14="http://schemas.microsoft.com/office/drawing/2010/main" val="0"/>
                </a:ext>
              </a:extLst>
            </a:blip>
            <a:srcRect l="14541" r="27286"/>
            <a:stretch/>
          </p:blipFill>
          <p:spPr>
            <a:xfrm>
              <a:off x="2137062" y="4641082"/>
              <a:ext cx="847023" cy="1162985"/>
            </a:xfrm>
            <a:prstGeom prst="rect">
              <a:avLst/>
            </a:prstGeom>
          </p:spPr>
        </p:pic>
        <p:pic>
          <p:nvPicPr>
            <p:cNvPr id="5" name="Picture 2" descr="Colored Microphone Icon. Flat Cartoon Style with Splash Effect. Isolated on  White Background Stock Vector - Illustration of note, microphone: 167547698">
              <a:extLst>
                <a:ext uri="{FF2B5EF4-FFF2-40B4-BE49-F238E27FC236}">
                  <a16:creationId xmlns:a16="http://schemas.microsoft.com/office/drawing/2014/main" id="{91735671-D21C-4C11-BE2B-5CC10AA47D2C}"/>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43250" b="83875" l="43000" r="64625">
                          <a14:foregroundMark x1="51750" y1="43250" x2="55625" y2="43250"/>
                          <a14:foregroundMark x1="55625" y1="69625" x2="55625" y2="69625"/>
                          <a14:foregroundMark x1="55625" y1="69625" x2="55625" y2="69625"/>
                          <a14:foregroundMark x1="55625" y1="65875" x2="55750" y2="69625"/>
                          <a14:foregroundMark x1="61715" y1="82893" x2="62375" y2="83625"/>
                          <a14:foregroundMark x1="57750" y1="78500" x2="58768" y2="79628"/>
                          <a14:foregroundMark x1="62927" y1="79942" x2="63500" y2="76125"/>
                          <a14:foregroundMark x1="62375" y1="83625" x2="62588" y2="82208"/>
                          <a14:foregroundMark x1="63500" y1="76125" x2="64625" y2="74750"/>
                          <a14:foregroundMark x1="60875" y1="83875" x2="62750" y2="83625"/>
                          <a14:foregroundMark x1="60250" y1="83500" x2="62500" y2="83500"/>
                          <a14:foregroundMark x1="63000" y1="81750" x2="63000" y2="78500"/>
                          <a14:backgroundMark x1="60000" y1="81875" x2="60375" y2="79250"/>
                          <a14:backgroundMark x1="59250" y1="79250" x2="62375" y2="82375"/>
                        </a14:backgroundRemoval>
                      </a14:imgEffect>
                    </a14:imgLayer>
                  </a14:imgProps>
                </a:ext>
                <a:ext uri="{28A0092B-C50C-407E-A947-70E740481C1C}">
                  <a14:useLocalDpi xmlns:a14="http://schemas.microsoft.com/office/drawing/2010/main" val="0"/>
                </a:ext>
              </a:extLst>
            </a:blip>
            <a:srcRect l="40338" t="39355" r="32977" b="13816"/>
            <a:stretch/>
          </p:blipFill>
          <p:spPr bwMode="auto">
            <a:xfrm>
              <a:off x="1989999" y="4863614"/>
              <a:ext cx="431312" cy="75688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a:extLst>
              <a:ext uri="{FF2B5EF4-FFF2-40B4-BE49-F238E27FC236}">
                <a16:creationId xmlns:a16="http://schemas.microsoft.com/office/drawing/2014/main" id="{317EAC4D-D211-4D27-BD08-A2B4EBBD67D0}"/>
              </a:ext>
            </a:extLst>
          </p:cNvPr>
          <p:cNvGrpSpPr/>
          <p:nvPr/>
        </p:nvGrpSpPr>
        <p:grpSpPr>
          <a:xfrm>
            <a:off x="-4079673" y="765728"/>
            <a:ext cx="3944177" cy="1208432"/>
            <a:chOff x="-4079673" y="765728"/>
            <a:chExt cx="3944177" cy="1208432"/>
          </a:xfrm>
        </p:grpSpPr>
        <p:pic>
          <p:nvPicPr>
            <p:cNvPr id="11" name="Picture 6" descr="Blue Cloud, PNG, 2001x1187px, Blue, Aqua, Arc, Artworks, Azure Download Free">
              <a:extLst>
                <a:ext uri="{FF2B5EF4-FFF2-40B4-BE49-F238E27FC236}">
                  <a16:creationId xmlns:a16="http://schemas.microsoft.com/office/drawing/2014/main" id="{7BB16F82-0FCB-4CA6-8807-20616E26BD6C}"/>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2881" b="96091" l="1220" r="98659">
                          <a14:foregroundMark x1="1341" y1="48971" x2="14878" y2="48971"/>
                          <a14:foregroundMark x1="51829" y1="2881" x2="59878" y2="5967"/>
                          <a14:foregroundMark x1="94146" y1="38272" x2="92805" y2="60082"/>
                          <a14:foregroundMark x1="92805" y1="60082" x2="92805" y2="60288"/>
                          <a14:foregroundMark x1="97195" y1="46296" x2="95732" y2="62140"/>
                          <a14:foregroundMark x1="95732" y1="62140" x2="94634" y2="65844"/>
                          <a14:foregroundMark x1="98049" y1="48560" x2="98659" y2="57819"/>
                          <a14:foregroundMark x1="47073" y1="89918" x2="55000" y2="89918"/>
                          <a14:foregroundMark x1="55000" y1="89918" x2="59146" y2="87654"/>
                          <a14:foregroundMark x1="49512" y1="96091" x2="58171" y2="96091"/>
                          <a14:foregroundMark x1="58171" y1="96091" x2="61341" y2="95679"/>
                        </a14:backgroundRemoval>
                      </a14:imgEffect>
                    </a14:imgLayer>
                  </a14:imgProps>
                </a:ext>
                <a:ext uri="{28A0092B-C50C-407E-A947-70E740481C1C}">
                  <a14:useLocalDpi xmlns:a14="http://schemas.microsoft.com/office/drawing/2010/main" val="0"/>
                </a:ext>
              </a:extLst>
            </a:blip>
            <a:srcRect/>
            <a:stretch>
              <a:fillRect/>
            </a:stretch>
          </p:blipFill>
          <p:spPr bwMode="auto">
            <a:xfrm>
              <a:off x="-4079673" y="765728"/>
              <a:ext cx="3944177" cy="1208432"/>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05A2052A-8832-4EF1-AE0E-2CFD2CAF4CFB}"/>
                </a:ext>
              </a:extLst>
            </p:cNvPr>
            <p:cNvSpPr/>
            <p:nvPr/>
          </p:nvSpPr>
          <p:spPr>
            <a:xfrm>
              <a:off x="-2954072" y="990670"/>
              <a:ext cx="2159567" cy="707886"/>
            </a:xfrm>
            <a:prstGeom prst="rect">
              <a:avLst/>
            </a:prstGeom>
          </p:spPr>
          <p:txBody>
            <a:bodyPr wrap="none">
              <a:spAutoFit/>
            </a:bodyPr>
            <a:lstStyle/>
            <a:p>
              <a:pPr algn="ctr"/>
              <a:r>
                <a:rPr lang="vi-VN" sz="4000" dirty="0">
                  <a:solidFill>
                    <a:srgbClr val="002060"/>
                  </a:solidFill>
                  <a:latin typeface="Pattaya" panose="00000500000000000000" pitchFamily="2" charset="-34"/>
                  <a:cs typeface="Pattaya" panose="00000500000000000000" pitchFamily="2" charset="-34"/>
                </a:rPr>
                <a:t>Giọng đọc</a:t>
              </a:r>
              <a:endParaRPr lang="en-US" sz="4000" dirty="0">
                <a:solidFill>
                  <a:srgbClr val="002060"/>
                </a:solidFill>
                <a:latin typeface="Pattaya" panose="00000500000000000000" pitchFamily="2" charset="-34"/>
                <a:cs typeface="Pattaya" panose="00000500000000000000" pitchFamily="2" charset="-34"/>
              </a:endParaRPr>
            </a:p>
          </p:txBody>
        </p:sp>
      </p:grpSp>
      <p:sp>
        <p:nvSpPr>
          <p:cNvPr id="6" name="Rectangle: Rounded Corners 5">
            <a:extLst>
              <a:ext uri="{FF2B5EF4-FFF2-40B4-BE49-F238E27FC236}">
                <a16:creationId xmlns:a16="http://schemas.microsoft.com/office/drawing/2014/main" id="{2B944631-8B38-475F-AB25-027AE790F377}"/>
              </a:ext>
            </a:extLst>
          </p:cNvPr>
          <p:cNvSpPr/>
          <p:nvPr/>
        </p:nvSpPr>
        <p:spPr>
          <a:xfrm>
            <a:off x="3396857" y="2865120"/>
            <a:ext cx="7210183" cy="309372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285750" indent="-285750" algn="just">
              <a:buFontTx/>
              <a:buChar char="-"/>
            </a:pPr>
            <a:r>
              <a:rPr lang="vi-VN" sz="3200" b="1" dirty="0">
                <a:solidFill>
                  <a:srgbClr val="002060"/>
                </a:solidFill>
                <a:latin typeface="Calibri" panose="020F0502020204030204" pitchFamily="34" charset="0"/>
                <a:cs typeface="Calibri" panose="020F0502020204030204" pitchFamily="34" charset="0"/>
              </a:rPr>
              <a:t>Đọc toàn bài với giọng nhẹ nhàng, thể hiện cảm hứng ngợi ca, kính trọng nhà tài trợ đặc biệt của Cách mạng.</a:t>
            </a:r>
          </a:p>
          <a:p>
            <a:pPr marL="285750" indent="-285750" algn="just">
              <a:buFontTx/>
              <a:buChar char="-"/>
            </a:pPr>
            <a:r>
              <a:rPr lang="vi-VN" sz="3200" b="1" dirty="0">
                <a:solidFill>
                  <a:srgbClr val="002060"/>
                </a:solidFill>
                <a:latin typeface="Calibri" panose="020F0502020204030204" pitchFamily="34" charset="0"/>
                <a:cs typeface="Calibri" panose="020F0502020204030204" pitchFamily="34" charset="0"/>
              </a:rPr>
              <a:t>Nhấn giọng ở những từ ngữ chỉ đóng góp của ông Thiện với Cách mạng.</a:t>
            </a:r>
            <a:endParaRPr lang="en-US" sz="32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59635190"/>
      </p:ext>
    </p:extLst>
  </p:cSld>
  <p:clrMapOvr>
    <a:masterClrMapping/>
  </p:clrMapOvr>
  <mc:AlternateContent xmlns:mc="http://schemas.openxmlformats.org/markup-compatibility/2006" xmlns:p14="http://schemas.microsoft.com/office/powerpoint/2010/main">
    <mc:Choice Requires="p14">
      <p:transition spd="slow" p14:dur="900" advClick="0">
        <p14:warp dir="in"/>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3.54167E-6 1.48148E-6 L 0.70534 0.07245 " pathEditMode="relative" rAng="0" ptsTypes="AA">
                                      <p:cBhvr>
                                        <p:cTn id="6" dur="2000" fill="hold"/>
                                        <p:tgtEl>
                                          <p:spTgt spid="7"/>
                                        </p:tgtEl>
                                        <p:attrNameLst>
                                          <p:attrName>ppt_x</p:attrName>
                                          <p:attrName>ppt_y</p:attrName>
                                        </p:attrNameLst>
                                      </p:cBhvr>
                                      <p:rCtr x="35260" y="3611"/>
                                    </p:animMotion>
                                  </p:childTnLst>
                                </p:cTn>
                              </p:par>
                              <p:par>
                                <p:cTn id="7" presetID="10" presetClass="entr" presetSubtype="0" fill="hold" grpId="0" nodeType="withEffect">
                                  <p:stCondLst>
                                    <p:cond delay="200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3463332">
            <a:off x="11395689" y="5286209"/>
            <a:ext cx="505713" cy="559643"/>
          </a:xfrm>
          <a:prstGeom prst="rect">
            <a:avLst/>
          </a:prstGeom>
        </p:spPr>
      </p:pic>
      <p:pic>
        <p:nvPicPr>
          <p:cNvPr id="75" name="Picture 2" descr="كرتون بسيط خلفية الإعلان الغابات الكبيرة, بساطة, كرتون, خيال صورة الخلفية  للتحميل مجانا">
            <a:extLst>
              <a:ext uri="{FF2B5EF4-FFF2-40B4-BE49-F238E27FC236}">
                <a16:creationId xmlns:a16="http://schemas.microsoft.com/office/drawing/2014/main" id="{7310D8CC-8F68-4564-981E-A3978C85F0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213202" cy="6858000"/>
          </a:xfrm>
          <a:prstGeom prst="rect">
            <a:avLst/>
          </a:prstGeom>
          <a:noFill/>
          <a:extLst>
            <a:ext uri="{909E8E84-426E-40DD-AFC4-6F175D3DCCD1}">
              <a14:hiddenFill xmlns:a14="http://schemas.microsoft.com/office/drawing/2010/main">
                <a:solidFill>
                  <a:srgbClr val="FFFFFF"/>
                </a:solidFill>
              </a14:hiddenFill>
            </a:ext>
          </a:extLst>
        </p:spPr>
      </p:pic>
      <p:sp>
        <p:nvSpPr>
          <p:cNvPr id="76" name="Rectangle: Rounded Corners 75">
            <a:extLst>
              <a:ext uri="{FF2B5EF4-FFF2-40B4-BE49-F238E27FC236}">
                <a16:creationId xmlns:a16="http://schemas.microsoft.com/office/drawing/2014/main" id="{8C32B2D7-39E1-48BA-BBF6-1D1DDE314872}"/>
              </a:ext>
            </a:extLst>
          </p:cNvPr>
          <p:cNvSpPr/>
          <p:nvPr/>
        </p:nvSpPr>
        <p:spPr>
          <a:xfrm>
            <a:off x="703769" y="310041"/>
            <a:ext cx="11039061" cy="623791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28" name="Picture 2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18636" y="5662503"/>
            <a:ext cx="307983" cy="302383"/>
          </a:xfrm>
          <a:prstGeom prst="rect">
            <a:avLst/>
          </a:prstGeom>
        </p:spPr>
      </p:pic>
      <p:pic>
        <p:nvPicPr>
          <p:cNvPr id="34" name="Picture 33">
            <a:extLst>
              <a:ext uri="{FF2B5EF4-FFF2-40B4-BE49-F238E27FC236}">
                <a16:creationId xmlns:a16="http://schemas.microsoft.com/office/drawing/2014/main" id="{1BBDD845-19FF-45E9-B94A-01A1998BBDC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00474" y="453408"/>
            <a:ext cx="8689585" cy="1178662"/>
          </a:xfrm>
          <a:prstGeom prst="rect">
            <a:avLst/>
          </a:prstGeom>
        </p:spPr>
      </p:pic>
      <p:sp>
        <p:nvSpPr>
          <p:cNvPr id="35" name="Rectangle 34">
            <a:extLst>
              <a:ext uri="{FF2B5EF4-FFF2-40B4-BE49-F238E27FC236}">
                <a16:creationId xmlns:a16="http://schemas.microsoft.com/office/drawing/2014/main" id="{CD8D71A4-E4FC-46DA-9016-90C44E41FC9F}"/>
              </a:ext>
            </a:extLst>
          </p:cNvPr>
          <p:cNvSpPr/>
          <p:nvPr/>
        </p:nvSpPr>
        <p:spPr>
          <a:xfrm>
            <a:off x="2895600" y="1398632"/>
            <a:ext cx="1920398" cy="646331"/>
          </a:xfrm>
          <a:prstGeom prst="rect">
            <a:avLst/>
          </a:prstGeom>
        </p:spPr>
        <p:txBody>
          <a:bodyPr wrap="none">
            <a:spAutoFit/>
          </a:bodyPr>
          <a:lstStyle/>
          <a:p>
            <a:r>
              <a:rPr lang="vi-VN" sz="3600" b="1" dirty="0">
                <a:solidFill>
                  <a:srgbClr val="004800"/>
                </a:solidFill>
                <a:ea typeface="Tahoma" panose="020B0604030504040204" pitchFamily="34" charset="0"/>
                <a:cs typeface="Tahoma" panose="020B0604030504040204" pitchFamily="34" charset="0"/>
              </a:rPr>
              <a:t>Tiêu chí</a:t>
            </a:r>
            <a:endParaRPr lang="en-US" sz="3600" dirty="0">
              <a:solidFill>
                <a:srgbClr val="004800"/>
              </a:solidFill>
              <a:ea typeface="Tahoma" panose="020B0604030504040204" pitchFamily="34" charset="0"/>
              <a:cs typeface="Tahoma" panose="020B0604030504040204" pitchFamily="34" charset="0"/>
            </a:endParaRPr>
          </a:p>
        </p:txBody>
      </p:sp>
      <p:grpSp>
        <p:nvGrpSpPr>
          <p:cNvPr id="42" name="Group 41">
            <a:extLst>
              <a:ext uri="{FF2B5EF4-FFF2-40B4-BE49-F238E27FC236}">
                <a16:creationId xmlns:a16="http://schemas.microsoft.com/office/drawing/2014/main" id="{0BF263CB-9B4F-42A4-A88E-42E2646D38BF}"/>
              </a:ext>
            </a:extLst>
          </p:cNvPr>
          <p:cNvGrpSpPr/>
          <p:nvPr/>
        </p:nvGrpSpPr>
        <p:grpSpPr>
          <a:xfrm>
            <a:off x="862621" y="2413000"/>
            <a:ext cx="5233379" cy="1154293"/>
            <a:chOff x="1293932" y="3619500"/>
            <a:chExt cx="7850068" cy="1731440"/>
          </a:xfrm>
        </p:grpSpPr>
        <p:pic>
          <p:nvPicPr>
            <p:cNvPr id="3" name="Picture 3"/>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293932" y="3817689"/>
              <a:ext cx="1294722" cy="1016945"/>
            </a:xfrm>
            <a:prstGeom prst="rect">
              <a:avLst/>
            </a:prstGeom>
          </p:spPr>
        </p:pic>
        <p:sp>
          <p:nvSpPr>
            <p:cNvPr id="36" name="TextBox 5">
              <a:extLst>
                <a:ext uri="{FF2B5EF4-FFF2-40B4-BE49-F238E27FC236}">
                  <a16:creationId xmlns:a16="http://schemas.microsoft.com/office/drawing/2014/main" id="{69345C31-375C-4FCD-BBDE-BB6659066DF5}"/>
                </a:ext>
              </a:extLst>
            </p:cNvPr>
            <p:cNvSpPr txBox="1"/>
            <p:nvPr/>
          </p:nvSpPr>
          <p:spPr>
            <a:xfrm>
              <a:off x="2717886" y="3619500"/>
              <a:ext cx="6426114" cy="1731440"/>
            </a:xfrm>
            <a:prstGeom prst="flowChartTerminator">
              <a:avLst/>
            </a:prstGeom>
          </p:spPr>
          <p:style>
            <a:lnRef idx="2">
              <a:schemeClr val="accent2"/>
            </a:lnRef>
            <a:fillRef idx="1">
              <a:schemeClr val="lt1"/>
            </a:fillRef>
            <a:effectRef idx="0">
              <a:schemeClr val="accent2"/>
            </a:effectRef>
            <a:fontRef idx="minor">
              <a:schemeClr val="dk1"/>
            </a:fontRef>
          </p:style>
          <p:txBody>
            <a:bodyPr wrap="square" lIns="0" tIns="0" rIns="0" bIns="0" rtlCol="0" anchor="t">
              <a:spAutoFit/>
            </a:bodyPr>
            <a:lstStyle/>
            <a:p>
              <a:pPr algn="ctr"/>
              <a:r>
                <a:rPr lang="vi-VN" sz="2667" b="1" dirty="0">
                  <a:solidFill>
                    <a:srgbClr val="C00000"/>
                  </a:solidFill>
                  <a:latin typeface="Calibri" panose="020F0502020204030204" pitchFamily="34" charset="0"/>
                  <a:ea typeface="Tahoma" panose="020B0604030504040204" pitchFamily="34" charset="0"/>
                  <a:cs typeface="Calibri" panose="020F0502020204030204" pitchFamily="34" charset="0"/>
                </a:rPr>
                <a:t>Đọc đúng tiếng, đúng từ, lưu loát, mạch lạc</a:t>
              </a:r>
              <a:endParaRPr lang="en-US" sz="2667" b="1" dirty="0">
                <a:solidFill>
                  <a:srgbClr val="C00000"/>
                </a:solidFill>
                <a:latin typeface="Calibri" panose="020F0502020204030204" pitchFamily="34" charset="0"/>
                <a:ea typeface="Tahoma" panose="020B0604030504040204" pitchFamily="34" charset="0"/>
                <a:cs typeface="Calibri" panose="020F0502020204030204" pitchFamily="34" charset="0"/>
              </a:endParaRPr>
            </a:p>
          </p:txBody>
        </p:sp>
        <p:sp>
          <p:nvSpPr>
            <p:cNvPr id="39" name="Rectangle 38">
              <a:extLst>
                <a:ext uri="{FF2B5EF4-FFF2-40B4-BE49-F238E27FC236}">
                  <a16:creationId xmlns:a16="http://schemas.microsoft.com/office/drawing/2014/main" id="{10F83B79-DF33-455C-A685-D2E7A264C769}"/>
                </a:ext>
              </a:extLst>
            </p:cNvPr>
            <p:cNvSpPr/>
            <p:nvPr/>
          </p:nvSpPr>
          <p:spPr>
            <a:xfrm>
              <a:off x="1656599" y="3983064"/>
              <a:ext cx="661719" cy="969497"/>
            </a:xfrm>
            <a:prstGeom prst="rect">
              <a:avLst/>
            </a:prstGeom>
          </p:spPr>
          <p:txBody>
            <a:bodyPr wrap="none">
              <a:spAutoFit/>
            </a:bodyPr>
            <a:lstStyle/>
            <a:p>
              <a:r>
                <a:rPr lang="vi-VN" sz="3600" b="1" dirty="0">
                  <a:solidFill>
                    <a:schemeClr val="bg1"/>
                  </a:solidFill>
                  <a:ea typeface="Tahoma" panose="020B0604030504040204" pitchFamily="34" charset="0"/>
                  <a:cs typeface="Tahoma" panose="020B0604030504040204" pitchFamily="34" charset="0"/>
                </a:rPr>
                <a:t>1</a:t>
              </a:r>
              <a:endParaRPr lang="en-US" sz="3600" b="1" dirty="0">
                <a:solidFill>
                  <a:schemeClr val="bg1"/>
                </a:solidFill>
                <a:ea typeface="Tahoma" panose="020B0604030504040204" pitchFamily="34" charset="0"/>
                <a:cs typeface="Tahoma" panose="020B0604030504040204" pitchFamily="34" charset="0"/>
              </a:endParaRPr>
            </a:p>
          </p:txBody>
        </p:sp>
      </p:grpSp>
      <p:grpSp>
        <p:nvGrpSpPr>
          <p:cNvPr id="43" name="Group 42">
            <a:extLst>
              <a:ext uri="{FF2B5EF4-FFF2-40B4-BE49-F238E27FC236}">
                <a16:creationId xmlns:a16="http://schemas.microsoft.com/office/drawing/2014/main" id="{E0753D56-B852-4567-9E8A-466295881C78}"/>
              </a:ext>
            </a:extLst>
          </p:cNvPr>
          <p:cNvGrpSpPr/>
          <p:nvPr/>
        </p:nvGrpSpPr>
        <p:grpSpPr>
          <a:xfrm>
            <a:off x="857239" y="3784600"/>
            <a:ext cx="5251231" cy="1038701"/>
            <a:chOff x="1285858" y="5676900"/>
            <a:chExt cx="7876846" cy="1558051"/>
          </a:xfrm>
        </p:grpSpPr>
        <p:pic>
          <p:nvPicPr>
            <p:cNvPr id="4" name="Picture 4"/>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285858" y="5901485"/>
              <a:ext cx="1294722" cy="1016945"/>
            </a:xfrm>
            <a:prstGeom prst="rect">
              <a:avLst/>
            </a:prstGeom>
          </p:spPr>
        </p:pic>
        <p:sp>
          <p:nvSpPr>
            <p:cNvPr id="37" name="TextBox 5">
              <a:extLst>
                <a:ext uri="{FF2B5EF4-FFF2-40B4-BE49-F238E27FC236}">
                  <a16:creationId xmlns:a16="http://schemas.microsoft.com/office/drawing/2014/main" id="{7299D313-0245-41F1-AE8E-A93DE0472DEC}"/>
                </a:ext>
              </a:extLst>
            </p:cNvPr>
            <p:cNvSpPr txBox="1"/>
            <p:nvPr/>
          </p:nvSpPr>
          <p:spPr>
            <a:xfrm>
              <a:off x="2736590" y="5676900"/>
              <a:ext cx="6426114" cy="1558051"/>
            </a:xfrm>
            <a:prstGeom prst="flowChartTerminator">
              <a:avLst/>
            </a:prstGeom>
          </p:spPr>
          <p:style>
            <a:lnRef idx="2">
              <a:schemeClr val="accent3"/>
            </a:lnRef>
            <a:fillRef idx="1">
              <a:schemeClr val="lt1"/>
            </a:fillRef>
            <a:effectRef idx="0">
              <a:schemeClr val="accent3"/>
            </a:effectRef>
            <a:fontRef idx="minor">
              <a:schemeClr val="dk1"/>
            </a:fontRef>
          </p:style>
          <p:txBody>
            <a:bodyPr wrap="square" lIns="0" tIns="0" rIns="0" bIns="0" rtlCol="0" anchor="t">
              <a:spAutoFit/>
            </a:bodyPr>
            <a:lstStyle/>
            <a:p>
              <a:pPr algn="ctr"/>
              <a:r>
                <a:rPr lang="vi-VN" sz="2400" b="1" dirty="0">
                  <a:solidFill>
                    <a:srgbClr val="004800"/>
                  </a:solidFill>
                  <a:latin typeface="Calibri" panose="020F0502020204030204" pitchFamily="34" charset="0"/>
                  <a:ea typeface="Tahoma" panose="020B0604030504040204" pitchFamily="34" charset="0"/>
                  <a:cs typeface="Calibri" panose="020F0502020204030204" pitchFamily="34" charset="0"/>
                </a:rPr>
                <a:t>Ngắt nghỉ hơi đúng ở các dấu câu, cụm từ rõ nghĩa</a:t>
              </a:r>
              <a:endParaRPr lang="en-US" sz="2400" b="1" dirty="0">
                <a:solidFill>
                  <a:srgbClr val="004800"/>
                </a:solidFill>
                <a:latin typeface="Calibri" panose="020F0502020204030204" pitchFamily="34" charset="0"/>
                <a:ea typeface="Tahoma" panose="020B0604030504040204" pitchFamily="34" charset="0"/>
                <a:cs typeface="Calibri" panose="020F0502020204030204" pitchFamily="34" charset="0"/>
              </a:endParaRPr>
            </a:p>
          </p:txBody>
        </p:sp>
        <p:sp>
          <p:nvSpPr>
            <p:cNvPr id="40" name="Rectangle 39">
              <a:extLst>
                <a:ext uri="{FF2B5EF4-FFF2-40B4-BE49-F238E27FC236}">
                  <a16:creationId xmlns:a16="http://schemas.microsoft.com/office/drawing/2014/main" id="{EAC71BC5-1CA3-40F4-A1F3-8EA2FDB3EC73}"/>
                </a:ext>
              </a:extLst>
            </p:cNvPr>
            <p:cNvSpPr/>
            <p:nvPr/>
          </p:nvSpPr>
          <p:spPr>
            <a:xfrm>
              <a:off x="1648525" y="6041530"/>
              <a:ext cx="661719" cy="969496"/>
            </a:xfrm>
            <a:prstGeom prst="rect">
              <a:avLst/>
            </a:prstGeom>
          </p:spPr>
          <p:txBody>
            <a:bodyPr wrap="none">
              <a:spAutoFit/>
            </a:bodyPr>
            <a:lstStyle/>
            <a:p>
              <a:r>
                <a:rPr lang="vi-VN" sz="3600" b="1" dirty="0">
                  <a:solidFill>
                    <a:schemeClr val="bg1"/>
                  </a:solidFill>
                  <a:ea typeface="Tahoma" panose="020B0604030504040204" pitchFamily="34" charset="0"/>
                  <a:cs typeface="Tahoma" panose="020B0604030504040204" pitchFamily="34" charset="0"/>
                </a:rPr>
                <a:t>2</a:t>
              </a:r>
              <a:endParaRPr lang="en-US" sz="3600" b="1" dirty="0">
                <a:solidFill>
                  <a:schemeClr val="bg1"/>
                </a:solidFill>
                <a:ea typeface="Tahoma" panose="020B0604030504040204" pitchFamily="34" charset="0"/>
                <a:cs typeface="Tahoma" panose="020B0604030504040204" pitchFamily="34" charset="0"/>
              </a:endParaRPr>
            </a:p>
          </p:txBody>
        </p:sp>
      </p:grpSp>
      <p:grpSp>
        <p:nvGrpSpPr>
          <p:cNvPr id="44" name="Group 43">
            <a:extLst>
              <a:ext uri="{FF2B5EF4-FFF2-40B4-BE49-F238E27FC236}">
                <a16:creationId xmlns:a16="http://schemas.microsoft.com/office/drawing/2014/main" id="{A66CA1FB-CEDF-454C-B62E-FAB6FDFD9BAA}"/>
              </a:ext>
            </a:extLst>
          </p:cNvPr>
          <p:cNvGrpSpPr/>
          <p:nvPr/>
        </p:nvGrpSpPr>
        <p:grpSpPr>
          <a:xfrm>
            <a:off x="869145" y="5040789"/>
            <a:ext cx="5237015" cy="1154293"/>
            <a:chOff x="1303718" y="7561183"/>
            <a:chExt cx="7855522" cy="1731439"/>
          </a:xfrm>
        </p:grpSpPr>
        <p:pic>
          <p:nvPicPr>
            <p:cNvPr id="5" name="Picture 5"/>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303718" y="7885490"/>
              <a:ext cx="1351877" cy="1061838"/>
            </a:xfrm>
            <a:prstGeom prst="rect">
              <a:avLst/>
            </a:prstGeom>
          </p:spPr>
        </p:pic>
        <p:sp>
          <p:nvSpPr>
            <p:cNvPr id="38" name="TextBox 5">
              <a:extLst>
                <a:ext uri="{FF2B5EF4-FFF2-40B4-BE49-F238E27FC236}">
                  <a16:creationId xmlns:a16="http://schemas.microsoft.com/office/drawing/2014/main" id="{A53F0F91-8751-4695-9527-23BEBBD4BB01}"/>
                </a:ext>
              </a:extLst>
            </p:cNvPr>
            <p:cNvSpPr txBox="1"/>
            <p:nvPr/>
          </p:nvSpPr>
          <p:spPr>
            <a:xfrm>
              <a:off x="2733126" y="7561183"/>
              <a:ext cx="6426114" cy="1731439"/>
            </a:xfrm>
            <a:prstGeom prst="flowChartTerminator">
              <a:avLst/>
            </a:prstGeom>
          </p:spPr>
          <p:style>
            <a:lnRef idx="2">
              <a:schemeClr val="accent2"/>
            </a:lnRef>
            <a:fillRef idx="1">
              <a:schemeClr val="lt1"/>
            </a:fillRef>
            <a:effectRef idx="0">
              <a:schemeClr val="accent2"/>
            </a:effectRef>
            <a:fontRef idx="minor">
              <a:schemeClr val="dk1"/>
            </a:fontRef>
          </p:style>
          <p:txBody>
            <a:bodyPr wrap="square" lIns="0" tIns="0" rIns="0" bIns="0" rtlCol="0" anchor="t">
              <a:spAutoFit/>
            </a:bodyPr>
            <a:lstStyle/>
            <a:p>
              <a:pPr algn="ctr"/>
              <a:r>
                <a:rPr lang="vi-VN" sz="2667" b="1" dirty="0">
                  <a:solidFill>
                    <a:srgbClr val="C00000"/>
                  </a:solidFill>
                  <a:latin typeface="Calibri" panose="020F0502020204030204" pitchFamily="34" charset="0"/>
                  <a:ea typeface="Tahoma" panose="020B0604030504040204" pitchFamily="34" charset="0"/>
                  <a:cs typeface="Calibri" panose="020F0502020204030204" pitchFamily="34" charset="0"/>
                </a:rPr>
                <a:t>Cường độ, tốc độ đọc đạt yêu cầu</a:t>
              </a:r>
              <a:endParaRPr lang="en-US" sz="2667" b="1" dirty="0">
                <a:solidFill>
                  <a:srgbClr val="C00000"/>
                </a:solidFill>
                <a:latin typeface="Calibri" panose="020F0502020204030204" pitchFamily="34" charset="0"/>
                <a:ea typeface="Tahoma" panose="020B0604030504040204" pitchFamily="34" charset="0"/>
                <a:cs typeface="Calibri" panose="020F0502020204030204" pitchFamily="34" charset="0"/>
              </a:endParaRPr>
            </a:p>
          </p:txBody>
        </p:sp>
        <p:sp>
          <p:nvSpPr>
            <p:cNvPr id="41" name="Rectangle 40">
              <a:extLst>
                <a:ext uri="{FF2B5EF4-FFF2-40B4-BE49-F238E27FC236}">
                  <a16:creationId xmlns:a16="http://schemas.microsoft.com/office/drawing/2014/main" id="{9483D34C-7B91-446E-B258-16957B980FAD}"/>
                </a:ext>
              </a:extLst>
            </p:cNvPr>
            <p:cNvSpPr/>
            <p:nvPr/>
          </p:nvSpPr>
          <p:spPr>
            <a:xfrm>
              <a:off x="1689927" y="8100035"/>
              <a:ext cx="661719" cy="969496"/>
            </a:xfrm>
            <a:prstGeom prst="rect">
              <a:avLst/>
            </a:prstGeom>
          </p:spPr>
          <p:txBody>
            <a:bodyPr wrap="none">
              <a:spAutoFit/>
            </a:bodyPr>
            <a:lstStyle/>
            <a:p>
              <a:r>
                <a:rPr lang="vi-VN" sz="3600" b="1" dirty="0">
                  <a:solidFill>
                    <a:schemeClr val="bg1"/>
                  </a:solidFill>
                  <a:ea typeface="Tahoma" panose="020B0604030504040204" pitchFamily="34" charset="0"/>
                  <a:cs typeface="Tahoma" panose="020B0604030504040204" pitchFamily="34" charset="0"/>
                </a:rPr>
                <a:t>3</a:t>
              </a:r>
              <a:endParaRPr lang="en-US" sz="3600" b="1" dirty="0">
                <a:solidFill>
                  <a:schemeClr val="bg1"/>
                </a:solidFill>
                <a:ea typeface="Tahoma" panose="020B0604030504040204" pitchFamily="34" charset="0"/>
                <a:cs typeface="Tahoma" panose="020B0604030504040204" pitchFamily="34" charset="0"/>
              </a:endParaRPr>
            </a:p>
          </p:txBody>
        </p:sp>
      </p:grpSp>
      <p:sp>
        <p:nvSpPr>
          <p:cNvPr id="45" name="Rectangle 44">
            <a:extLst>
              <a:ext uri="{FF2B5EF4-FFF2-40B4-BE49-F238E27FC236}">
                <a16:creationId xmlns:a16="http://schemas.microsoft.com/office/drawing/2014/main" id="{7F5DC7E4-3B8B-4AB4-BF84-7A3EA972DDDF}"/>
              </a:ext>
            </a:extLst>
          </p:cNvPr>
          <p:cNvSpPr/>
          <p:nvPr/>
        </p:nvSpPr>
        <p:spPr>
          <a:xfrm>
            <a:off x="6447132" y="1859843"/>
            <a:ext cx="1850186" cy="420564"/>
          </a:xfrm>
          <a:prstGeom prst="rect">
            <a:avLst/>
          </a:prstGeom>
        </p:spPr>
        <p:txBody>
          <a:bodyPr wrap="none">
            <a:spAutoFit/>
          </a:bodyPr>
          <a:lstStyle/>
          <a:p>
            <a:r>
              <a:rPr lang="vi-VN" sz="2133" b="1" dirty="0">
                <a:solidFill>
                  <a:srgbClr val="004800"/>
                </a:solidFill>
                <a:ea typeface="Tahoma" panose="020B0604030504040204" pitchFamily="34" charset="0"/>
                <a:cs typeface="Tahoma" panose="020B0604030504040204" pitchFamily="34" charset="0"/>
              </a:rPr>
              <a:t>Bình thường</a:t>
            </a:r>
            <a:endParaRPr lang="en-US" sz="2133" dirty="0">
              <a:solidFill>
                <a:srgbClr val="004800"/>
              </a:solidFill>
              <a:ea typeface="Tahoma" panose="020B0604030504040204" pitchFamily="34" charset="0"/>
              <a:cs typeface="Tahoma" panose="020B0604030504040204" pitchFamily="34" charset="0"/>
            </a:endParaRPr>
          </a:p>
        </p:txBody>
      </p:sp>
      <p:sp>
        <p:nvSpPr>
          <p:cNvPr id="46" name="Rectangle 45">
            <a:extLst>
              <a:ext uri="{FF2B5EF4-FFF2-40B4-BE49-F238E27FC236}">
                <a16:creationId xmlns:a16="http://schemas.microsoft.com/office/drawing/2014/main" id="{FE120D4D-EFA9-4B09-B1C9-7C36BF8C2B90}"/>
              </a:ext>
            </a:extLst>
          </p:cNvPr>
          <p:cNvSpPr/>
          <p:nvPr/>
        </p:nvSpPr>
        <p:spPr>
          <a:xfrm>
            <a:off x="9001087" y="1867999"/>
            <a:ext cx="684803" cy="420564"/>
          </a:xfrm>
          <a:prstGeom prst="rect">
            <a:avLst/>
          </a:prstGeom>
        </p:spPr>
        <p:txBody>
          <a:bodyPr wrap="none">
            <a:spAutoFit/>
          </a:bodyPr>
          <a:lstStyle/>
          <a:p>
            <a:r>
              <a:rPr lang="vi-VN" sz="2133" b="1" dirty="0">
                <a:solidFill>
                  <a:srgbClr val="004800"/>
                </a:solidFill>
                <a:ea typeface="Tahoma" panose="020B0604030504040204" pitchFamily="34" charset="0"/>
                <a:cs typeface="Tahoma" panose="020B0604030504040204" pitchFamily="34" charset="0"/>
              </a:rPr>
              <a:t>Tốt </a:t>
            </a:r>
            <a:endParaRPr lang="en-US" sz="2133" dirty="0">
              <a:solidFill>
                <a:srgbClr val="004800"/>
              </a:solidFill>
              <a:ea typeface="Tahoma" panose="020B0604030504040204" pitchFamily="34" charset="0"/>
              <a:cs typeface="Tahoma" panose="020B0604030504040204" pitchFamily="34" charset="0"/>
            </a:endParaRPr>
          </a:p>
        </p:txBody>
      </p:sp>
      <p:sp>
        <p:nvSpPr>
          <p:cNvPr id="47" name="Rectangle 46">
            <a:extLst>
              <a:ext uri="{FF2B5EF4-FFF2-40B4-BE49-F238E27FC236}">
                <a16:creationId xmlns:a16="http://schemas.microsoft.com/office/drawing/2014/main" id="{9FD27FF2-7726-4FF7-80FA-4D2EB1C7301C}"/>
              </a:ext>
            </a:extLst>
          </p:cNvPr>
          <p:cNvSpPr/>
          <p:nvPr/>
        </p:nvSpPr>
        <p:spPr>
          <a:xfrm>
            <a:off x="10406271" y="1867999"/>
            <a:ext cx="1125629" cy="420564"/>
          </a:xfrm>
          <a:prstGeom prst="rect">
            <a:avLst/>
          </a:prstGeom>
        </p:spPr>
        <p:txBody>
          <a:bodyPr wrap="none">
            <a:spAutoFit/>
          </a:bodyPr>
          <a:lstStyle/>
          <a:p>
            <a:r>
              <a:rPr lang="vi-VN" sz="2133" b="1" dirty="0">
                <a:solidFill>
                  <a:srgbClr val="004800"/>
                </a:solidFill>
                <a:ea typeface="Tahoma" panose="020B0604030504040204" pitchFamily="34" charset="0"/>
                <a:cs typeface="Tahoma" panose="020B0604030504040204" pitchFamily="34" charset="0"/>
              </a:rPr>
              <a:t>Rất tốt </a:t>
            </a:r>
            <a:endParaRPr lang="en-US" sz="2133" dirty="0">
              <a:solidFill>
                <a:srgbClr val="004800"/>
              </a:solidFill>
              <a:ea typeface="Tahoma" panose="020B0604030504040204" pitchFamily="34" charset="0"/>
              <a:cs typeface="Tahoma" panose="020B0604030504040204" pitchFamily="34" charset="0"/>
            </a:endParaRPr>
          </a:p>
        </p:txBody>
      </p:sp>
      <p:grpSp>
        <p:nvGrpSpPr>
          <p:cNvPr id="6" name="Group 5">
            <a:extLst>
              <a:ext uri="{FF2B5EF4-FFF2-40B4-BE49-F238E27FC236}">
                <a16:creationId xmlns:a16="http://schemas.microsoft.com/office/drawing/2014/main" id="{7DC1054C-2D58-4AB1-82EE-77A2CD72E92E}"/>
              </a:ext>
            </a:extLst>
          </p:cNvPr>
          <p:cNvGrpSpPr/>
          <p:nvPr/>
        </p:nvGrpSpPr>
        <p:grpSpPr>
          <a:xfrm>
            <a:off x="6941528" y="2536834"/>
            <a:ext cx="1178662" cy="1178662"/>
            <a:chOff x="6941528" y="2536834"/>
            <a:chExt cx="1178662" cy="1178662"/>
          </a:xfrm>
        </p:grpSpPr>
        <p:pic>
          <p:nvPicPr>
            <p:cNvPr id="6148" name="Picture 4" descr="Leuk gelukkig lachend boek met tekstballon. platte cartoon characterdesign  illustratie. geïsoleerd op een witte achtergrond. boek, onderwijsconcept |  Premium Vector">
              <a:extLst>
                <a:ext uri="{FF2B5EF4-FFF2-40B4-BE49-F238E27FC236}">
                  <a16:creationId xmlns:a16="http://schemas.microsoft.com/office/drawing/2014/main" id="{881995CF-30AF-463D-905D-AC1054B2C06A}"/>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54734" b="94970" l="53846" r="94970">
                          <a14:foregroundMark x1="53846" y1="77811" x2="53846" y2="77811"/>
                          <a14:foregroundMark x1="57692" y1="78994" x2="57692" y2="78994"/>
                          <a14:foregroundMark x1="84615" y1="78994" x2="84615" y2="78994"/>
                          <a14:foregroundMark x1="74556" y1="88757" x2="74556" y2="88757"/>
                        </a14:backgroundRemoval>
                      </a14:imgEffect>
                    </a14:imgLayer>
                  </a14:imgProps>
                </a:ext>
                <a:ext uri="{28A0092B-C50C-407E-A947-70E740481C1C}">
                  <a14:useLocalDpi xmlns:a14="http://schemas.microsoft.com/office/drawing/2010/main" val="0"/>
                </a:ext>
              </a:extLst>
            </a:blip>
            <a:srcRect l="50000" t="50000"/>
            <a:stretch/>
          </p:blipFill>
          <p:spPr bwMode="auto">
            <a:xfrm>
              <a:off x="6941528" y="2536834"/>
              <a:ext cx="1178662" cy="117866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F77AA83-4135-42E7-A2A4-0E5A742518E9}"/>
                </a:ext>
              </a:extLst>
            </p:cNvPr>
            <p:cNvSpPr txBox="1"/>
            <p:nvPr/>
          </p:nvSpPr>
          <p:spPr>
            <a:xfrm>
              <a:off x="7310184" y="3079492"/>
              <a:ext cx="266420" cy="400110"/>
            </a:xfrm>
            <a:prstGeom prst="rect">
              <a:avLst/>
            </a:prstGeom>
            <a:noFill/>
          </p:spPr>
          <p:txBody>
            <a:bodyPr wrap="none" rtlCol="0">
              <a:spAutoFit/>
            </a:bodyPr>
            <a:lstStyle/>
            <a:p>
              <a:r>
                <a:rPr lang="vi-VN" sz="2000" dirty="0">
                  <a:latin typeface="Pattaya" panose="00000500000000000000" pitchFamily="2" charset="-34"/>
                  <a:cs typeface="Pattaya" panose="00000500000000000000" pitchFamily="2" charset="-34"/>
                </a:rPr>
                <a:t>1</a:t>
              </a:r>
              <a:endParaRPr lang="en-US" sz="2000" dirty="0">
                <a:latin typeface="Pattaya" panose="00000500000000000000" pitchFamily="2" charset="-34"/>
                <a:cs typeface="Pattaya" panose="00000500000000000000" pitchFamily="2" charset="-34"/>
              </a:endParaRPr>
            </a:p>
          </p:txBody>
        </p:sp>
      </p:grpSp>
      <p:grpSp>
        <p:nvGrpSpPr>
          <p:cNvPr id="7" name="Group 6">
            <a:extLst>
              <a:ext uri="{FF2B5EF4-FFF2-40B4-BE49-F238E27FC236}">
                <a16:creationId xmlns:a16="http://schemas.microsoft.com/office/drawing/2014/main" id="{FEEDA9C3-9F25-4650-AFC7-05D788785C63}"/>
              </a:ext>
            </a:extLst>
          </p:cNvPr>
          <p:cNvGrpSpPr/>
          <p:nvPr/>
        </p:nvGrpSpPr>
        <p:grpSpPr>
          <a:xfrm>
            <a:off x="8737780" y="2494928"/>
            <a:ext cx="1075970" cy="1066638"/>
            <a:chOff x="8737780" y="2494928"/>
            <a:chExt cx="1075970" cy="1066638"/>
          </a:xfrm>
        </p:grpSpPr>
        <p:pic>
          <p:nvPicPr>
            <p:cNvPr id="6150" name="Picture 6" descr="Leuk gelukkig lachend boek met tekstballon. platte cartoon characterdesign  illustratie. geïsoleerd op een witte achtergrond. boek, onderwijsconcept |  Premium Vector">
              <a:extLst>
                <a:ext uri="{FF2B5EF4-FFF2-40B4-BE49-F238E27FC236}">
                  <a16:creationId xmlns:a16="http://schemas.microsoft.com/office/drawing/2014/main" id="{F97E3F55-5619-4C71-AF4F-F74C56724C8C}"/>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4">
                      <a14:imgEffect>
                        <a14:backgroundRemoval t="9763" b="47929" l="9763" r="45562">
                          <a14:foregroundMark x1="13018" y1="26627" x2="13018" y2="26627"/>
                          <a14:foregroundMark x1="31361" y1="47929" x2="31361" y2="47929"/>
                          <a14:foregroundMark x1="26627" y1="47929" x2="26627" y2="47929"/>
                          <a14:foregroundMark x1="30769" y1="45858" x2="30769" y2="45858"/>
                          <a14:foregroundMark x1="27219" y1="45562" x2="27219" y2="45562"/>
                          <a14:foregroundMark x1="44970" y1="37870" x2="44970" y2="37870"/>
                          <a14:foregroundMark x1="42604" y1="34320" x2="42604" y2="34320"/>
                          <a14:foregroundMark x1="14201" y1="30473" x2="14201" y2="30473"/>
                          <a14:foregroundMark x1="13314" y1="26923" x2="13314" y2="26923"/>
                          <a14:foregroundMark x1="42899" y1="35207" x2="42899" y2="35207"/>
                          <a14:foregroundMark x1="43491" y1="35503" x2="43491" y2="35503"/>
                          <a14:foregroundMark x1="13314" y1="28107" x2="13314" y2="28107"/>
                          <a14:foregroundMark x1="13314" y1="28994" x2="13314" y2="28994"/>
                        </a14:backgroundRemoval>
                      </a14:imgEffect>
                    </a14:imgLayer>
                  </a14:imgProps>
                </a:ext>
                <a:ext uri="{28A0092B-C50C-407E-A947-70E740481C1C}">
                  <a14:useLocalDpi xmlns:a14="http://schemas.microsoft.com/office/drawing/2010/main" val="0"/>
                </a:ext>
              </a:extLst>
            </a:blip>
            <a:srcRect l="5544" t="5617" r="49685" b="50000"/>
            <a:stretch/>
          </p:blipFill>
          <p:spPr bwMode="auto">
            <a:xfrm>
              <a:off x="8737780" y="2494928"/>
              <a:ext cx="1075970" cy="1066638"/>
            </a:xfrm>
            <a:prstGeom prst="rect">
              <a:avLst/>
            </a:prstGeom>
            <a:noFill/>
            <a:extLst>
              <a:ext uri="{909E8E84-426E-40DD-AFC4-6F175D3DCCD1}">
                <a14:hiddenFill xmlns:a14="http://schemas.microsoft.com/office/drawing/2010/main">
                  <a:solidFill>
                    <a:srgbClr val="FFFFFF"/>
                  </a:solidFill>
                </a14:hiddenFill>
              </a:ext>
            </a:extLst>
          </p:spPr>
        </p:pic>
        <p:sp>
          <p:nvSpPr>
            <p:cNvPr id="77" name="TextBox 76">
              <a:extLst>
                <a:ext uri="{FF2B5EF4-FFF2-40B4-BE49-F238E27FC236}">
                  <a16:creationId xmlns:a16="http://schemas.microsoft.com/office/drawing/2014/main" id="{2383ED5B-89C0-4DB5-8BF2-7C66B66CE69A}"/>
                </a:ext>
              </a:extLst>
            </p:cNvPr>
            <p:cNvSpPr txBox="1"/>
            <p:nvPr/>
          </p:nvSpPr>
          <p:spPr>
            <a:xfrm>
              <a:off x="9163863" y="3116422"/>
              <a:ext cx="311304" cy="400110"/>
            </a:xfrm>
            <a:prstGeom prst="rect">
              <a:avLst/>
            </a:prstGeom>
            <a:noFill/>
          </p:spPr>
          <p:txBody>
            <a:bodyPr wrap="none" rtlCol="0">
              <a:spAutoFit/>
            </a:bodyPr>
            <a:lstStyle/>
            <a:p>
              <a:r>
                <a:rPr lang="vi-VN" sz="2000" dirty="0">
                  <a:latin typeface="Pattaya" panose="00000500000000000000" pitchFamily="2" charset="-34"/>
                  <a:cs typeface="Pattaya" panose="00000500000000000000" pitchFamily="2" charset="-34"/>
                </a:rPr>
                <a:t>2</a:t>
              </a:r>
              <a:endParaRPr lang="en-US" sz="2000" dirty="0">
                <a:latin typeface="Pattaya" panose="00000500000000000000" pitchFamily="2" charset="-34"/>
                <a:cs typeface="Pattaya" panose="00000500000000000000" pitchFamily="2" charset="-34"/>
              </a:endParaRPr>
            </a:p>
          </p:txBody>
        </p:sp>
      </p:grpSp>
      <p:grpSp>
        <p:nvGrpSpPr>
          <p:cNvPr id="8" name="Group 7">
            <a:extLst>
              <a:ext uri="{FF2B5EF4-FFF2-40B4-BE49-F238E27FC236}">
                <a16:creationId xmlns:a16="http://schemas.microsoft.com/office/drawing/2014/main" id="{B1B0B049-E175-40D0-941D-C076D677C715}"/>
              </a:ext>
            </a:extLst>
          </p:cNvPr>
          <p:cNvGrpSpPr/>
          <p:nvPr/>
        </p:nvGrpSpPr>
        <p:grpSpPr>
          <a:xfrm>
            <a:off x="10526078" y="2413000"/>
            <a:ext cx="1115578" cy="1178662"/>
            <a:chOff x="10526078" y="2413000"/>
            <a:chExt cx="1115578" cy="1178662"/>
          </a:xfrm>
        </p:grpSpPr>
        <p:pic>
          <p:nvPicPr>
            <p:cNvPr id="6152" name="Picture 8" descr="Leuk gelukkig lachend boek met tekstballon. platte cartoon characterdesign  illustratie. geïsoleerd op een witte achtergrond. boek, onderwijsconcept |  Premium Vector">
              <a:extLst>
                <a:ext uri="{FF2B5EF4-FFF2-40B4-BE49-F238E27FC236}">
                  <a16:creationId xmlns:a16="http://schemas.microsoft.com/office/drawing/2014/main" id="{8AE41123-B84D-4371-8C83-C9B7826227C9}"/>
                </a:ext>
              </a:extLst>
            </p:cNvPr>
            <p:cNvPicPr>
              <a:picLocks noChangeAspect="1" noChangeArrowheads="1"/>
            </p:cNvPicPr>
            <p:nvPr/>
          </p:nvPicPr>
          <p:blipFill rotWithShape="1">
            <a:blip r:embed="rId16">
              <a:extLst>
                <a:ext uri="{BEBA8EAE-BF5A-486C-A8C5-ECC9F3942E4B}">
                  <a14:imgProps xmlns:a14="http://schemas.microsoft.com/office/drawing/2010/main">
                    <a14:imgLayer r:embed="rId14">
                      <a14:imgEffect>
                        <a14:backgroundRemoval t="4734" b="45858" l="55621" r="94675">
                          <a14:foregroundMark x1="56213" y1="26331" x2="56213" y2="26331"/>
                          <a14:foregroundMark x1="86982" y1="27515" x2="86982" y2="27515"/>
                          <a14:foregroundMark x1="78698" y1="45266" x2="78698" y2="45266"/>
                          <a14:foregroundMark x1="64497" y1="45858" x2="64497" y2="45858"/>
                          <a14:foregroundMark x1="84911" y1="29586" x2="84911" y2="29586"/>
                        </a14:backgroundRemoval>
                      </a14:imgEffect>
                    </a14:imgLayer>
                  </a14:imgProps>
                </a:ext>
                <a:ext uri="{28A0092B-C50C-407E-A947-70E740481C1C}">
                  <a14:useLocalDpi xmlns:a14="http://schemas.microsoft.com/office/drawing/2010/main" val="0"/>
                </a:ext>
              </a:extLst>
            </a:blip>
            <a:srcRect l="52676" b="50000"/>
            <a:stretch/>
          </p:blipFill>
          <p:spPr bwMode="auto">
            <a:xfrm>
              <a:off x="10526078" y="2413000"/>
              <a:ext cx="1115578" cy="1178662"/>
            </a:xfrm>
            <a:prstGeom prst="rect">
              <a:avLst/>
            </a:prstGeom>
            <a:noFill/>
            <a:extLst>
              <a:ext uri="{909E8E84-426E-40DD-AFC4-6F175D3DCCD1}">
                <a14:hiddenFill xmlns:a14="http://schemas.microsoft.com/office/drawing/2010/main">
                  <a:solidFill>
                    <a:srgbClr val="FFFFFF"/>
                  </a:solidFill>
                </a14:hiddenFill>
              </a:ext>
            </a:extLst>
          </p:spPr>
        </p:pic>
        <p:sp>
          <p:nvSpPr>
            <p:cNvPr id="78" name="TextBox 77">
              <a:extLst>
                <a:ext uri="{FF2B5EF4-FFF2-40B4-BE49-F238E27FC236}">
                  <a16:creationId xmlns:a16="http://schemas.microsoft.com/office/drawing/2014/main" id="{591A73A5-933F-4546-910B-556E3C999F3B}"/>
                </a:ext>
              </a:extLst>
            </p:cNvPr>
            <p:cNvSpPr txBox="1"/>
            <p:nvPr/>
          </p:nvSpPr>
          <p:spPr>
            <a:xfrm>
              <a:off x="10811029" y="3126165"/>
              <a:ext cx="316112" cy="400110"/>
            </a:xfrm>
            <a:prstGeom prst="rect">
              <a:avLst/>
            </a:prstGeom>
            <a:noFill/>
          </p:spPr>
          <p:txBody>
            <a:bodyPr wrap="none" rtlCol="0">
              <a:spAutoFit/>
            </a:bodyPr>
            <a:lstStyle/>
            <a:p>
              <a:r>
                <a:rPr lang="vi-VN" sz="2000" dirty="0">
                  <a:latin typeface="Pattaya" panose="00000500000000000000" pitchFamily="2" charset="-34"/>
                  <a:cs typeface="Pattaya" panose="00000500000000000000" pitchFamily="2" charset="-34"/>
                </a:rPr>
                <a:t>3</a:t>
              </a:r>
              <a:endParaRPr lang="en-US" sz="2000" dirty="0">
                <a:latin typeface="Pattaya" panose="00000500000000000000" pitchFamily="2" charset="-34"/>
                <a:cs typeface="Pattaya" panose="00000500000000000000" pitchFamily="2" charset="-34"/>
              </a:endParaRPr>
            </a:p>
          </p:txBody>
        </p:sp>
      </p:grpSp>
      <p:grpSp>
        <p:nvGrpSpPr>
          <p:cNvPr id="79" name="Group 78">
            <a:extLst>
              <a:ext uri="{FF2B5EF4-FFF2-40B4-BE49-F238E27FC236}">
                <a16:creationId xmlns:a16="http://schemas.microsoft.com/office/drawing/2014/main" id="{4543E2B4-BC37-4D6B-9924-1319677DDD48}"/>
              </a:ext>
            </a:extLst>
          </p:cNvPr>
          <p:cNvGrpSpPr/>
          <p:nvPr/>
        </p:nvGrpSpPr>
        <p:grpSpPr>
          <a:xfrm>
            <a:off x="6953998" y="3814183"/>
            <a:ext cx="1178662" cy="1178662"/>
            <a:chOff x="6941528" y="2536834"/>
            <a:chExt cx="1178662" cy="1178662"/>
          </a:xfrm>
        </p:grpSpPr>
        <p:pic>
          <p:nvPicPr>
            <p:cNvPr id="80" name="Picture 4" descr="Leuk gelukkig lachend boek met tekstballon. platte cartoon characterdesign  illustratie. geïsoleerd op een witte achtergrond. boek, onderwijsconcept |  Premium Vector">
              <a:extLst>
                <a:ext uri="{FF2B5EF4-FFF2-40B4-BE49-F238E27FC236}">
                  <a16:creationId xmlns:a16="http://schemas.microsoft.com/office/drawing/2014/main" id="{FD3A94AB-2377-4350-931A-54F2D5477DF0}"/>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54734" b="94970" l="53846" r="94970">
                          <a14:foregroundMark x1="53846" y1="77811" x2="53846" y2="77811"/>
                          <a14:foregroundMark x1="57692" y1="78994" x2="57692" y2="78994"/>
                          <a14:foregroundMark x1="84615" y1="78994" x2="84615" y2="78994"/>
                          <a14:foregroundMark x1="74556" y1="88757" x2="74556" y2="88757"/>
                        </a14:backgroundRemoval>
                      </a14:imgEffect>
                    </a14:imgLayer>
                  </a14:imgProps>
                </a:ext>
                <a:ext uri="{28A0092B-C50C-407E-A947-70E740481C1C}">
                  <a14:useLocalDpi xmlns:a14="http://schemas.microsoft.com/office/drawing/2010/main" val="0"/>
                </a:ext>
              </a:extLst>
            </a:blip>
            <a:srcRect l="50000" t="50000"/>
            <a:stretch/>
          </p:blipFill>
          <p:spPr bwMode="auto">
            <a:xfrm>
              <a:off x="6941528" y="2536834"/>
              <a:ext cx="1178662" cy="1178662"/>
            </a:xfrm>
            <a:prstGeom prst="rect">
              <a:avLst/>
            </a:prstGeom>
            <a:noFill/>
            <a:extLst>
              <a:ext uri="{909E8E84-426E-40DD-AFC4-6F175D3DCCD1}">
                <a14:hiddenFill xmlns:a14="http://schemas.microsoft.com/office/drawing/2010/main">
                  <a:solidFill>
                    <a:srgbClr val="FFFFFF"/>
                  </a:solidFill>
                </a14:hiddenFill>
              </a:ext>
            </a:extLst>
          </p:spPr>
        </p:pic>
        <p:sp>
          <p:nvSpPr>
            <p:cNvPr id="81" name="TextBox 80">
              <a:extLst>
                <a:ext uri="{FF2B5EF4-FFF2-40B4-BE49-F238E27FC236}">
                  <a16:creationId xmlns:a16="http://schemas.microsoft.com/office/drawing/2014/main" id="{7A26BF0D-4570-4ADC-97E2-0EEDD65BDB02}"/>
                </a:ext>
              </a:extLst>
            </p:cNvPr>
            <p:cNvSpPr txBox="1"/>
            <p:nvPr/>
          </p:nvSpPr>
          <p:spPr>
            <a:xfrm>
              <a:off x="7310184" y="3079492"/>
              <a:ext cx="266420" cy="400110"/>
            </a:xfrm>
            <a:prstGeom prst="rect">
              <a:avLst/>
            </a:prstGeom>
            <a:noFill/>
          </p:spPr>
          <p:txBody>
            <a:bodyPr wrap="none" rtlCol="0">
              <a:spAutoFit/>
            </a:bodyPr>
            <a:lstStyle/>
            <a:p>
              <a:r>
                <a:rPr lang="vi-VN" sz="2000" dirty="0">
                  <a:latin typeface="Pattaya" panose="00000500000000000000" pitchFamily="2" charset="-34"/>
                  <a:cs typeface="Pattaya" panose="00000500000000000000" pitchFamily="2" charset="-34"/>
                </a:rPr>
                <a:t>1</a:t>
              </a:r>
              <a:endParaRPr lang="en-US" sz="2000" dirty="0">
                <a:latin typeface="Pattaya" panose="00000500000000000000" pitchFamily="2" charset="-34"/>
                <a:cs typeface="Pattaya" panose="00000500000000000000" pitchFamily="2" charset="-34"/>
              </a:endParaRPr>
            </a:p>
          </p:txBody>
        </p:sp>
      </p:grpSp>
      <p:grpSp>
        <p:nvGrpSpPr>
          <p:cNvPr id="82" name="Group 81">
            <a:extLst>
              <a:ext uri="{FF2B5EF4-FFF2-40B4-BE49-F238E27FC236}">
                <a16:creationId xmlns:a16="http://schemas.microsoft.com/office/drawing/2014/main" id="{A0EE3417-1CA6-4E9D-816B-C2798D35B736}"/>
              </a:ext>
            </a:extLst>
          </p:cNvPr>
          <p:cNvGrpSpPr/>
          <p:nvPr/>
        </p:nvGrpSpPr>
        <p:grpSpPr>
          <a:xfrm>
            <a:off x="8750250" y="3772277"/>
            <a:ext cx="1075970" cy="1066638"/>
            <a:chOff x="8737780" y="2494928"/>
            <a:chExt cx="1075970" cy="1066638"/>
          </a:xfrm>
        </p:grpSpPr>
        <p:pic>
          <p:nvPicPr>
            <p:cNvPr id="83" name="Picture 6" descr="Leuk gelukkig lachend boek met tekstballon. platte cartoon characterdesign  illustratie. geïsoleerd op een witte achtergrond. boek, onderwijsconcept |  Premium Vector">
              <a:extLst>
                <a:ext uri="{FF2B5EF4-FFF2-40B4-BE49-F238E27FC236}">
                  <a16:creationId xmlns:a16="http://schemas.microsoft.com/office/drawing/2014/main" id="{701F8D80-862F-4B82-B003-332098824971}"/>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4">
                      <a14:imgEffect>
                        <a14:backgroundRemoval t="9763" b="47929" l="9763" r="45562">
                          <a14:foregroundMark x1="13018" y1="26627" x2="13018" y2="26627"/>
                          <a14:foregroundMark x1="31361" y1="47929" x2="31361" y2="47929"/>
                          <a14:foregroundMark x1="26627" y1="47929" x2="26627" y2="47929"/>
                          <a14:foregroundMark x1="30769" y1="45858" x2="30769" y2="45858"/>
                          <a14:foregroundMark x1="27219" y1="45562" x2="27219" y2="45562"/>
                          <a14:foregroundMark x1="44970" y1="37870" x2="44970" y2="37870"/>
                          <a14:foregroundMark x1="42604" y1="34320" x2="42604" y2="34320"/>
                          <a14:foregroundMark x1="14201" y1="30473" x2="14201" y2="30473"/>
                          <a14:foregroundMark x1="13314" y1="26923" x2="13314" y2="26923"/>
                          <a14:foregroundMark x1="42899" y1="35207" x2="42899" y2="35207"/>
                          <a14:foregroundMark x1="43491" y1="35503" x2="43491" y2="35503"/>
                          <a14:foregroundMark x1="13314" y1="28107" x2="13314" y2="28107"/>
                          <a14:foregroundMark x1="13314" y1="28994" x2="13314" y2="28994"/>
                        </a14:backgroundRemoval>
                      </a14:imgEffect>
                    </a14:imgLayer>
                  </a14:imgProps>
                </a:ext>
                <a:ext uri="{28A0092B-C50C-407E-A947-70E740481C1C}">
                  <a14:useLocalDpi xmlns:a14="http://schemas.microsoft.com/office/drawing/2010/main" val="0"/>
                </a:ext>
              </a:extLst>
            </a:blip>
            <a:srcRect l="5544" t="5617" r="49685" b="50000"/>
            <a:stretch/>
          </p:blipFill>
          <p:spPr bwMode="auto">
            <a:xfrm>
              <a:off x="8737780" y="2494928"/>
              <a:ext cx="1075970" cy="1066638"/>
            </a:xfrm>
            <a:prstGeom prst="rect">
              <a:avLst/>
            </a:prstGeom>
            <a:noFill/>
            <a:extLst>
              <a:ext uri="{909E8E84-426E-40DD-AFC4-6F175D3DCCD1}">
                <a14:hiddenFill xmlns:a14="http://schemas.microsoft.com/office/drawing/2010/main">
                  <a:solidFill>
                    <a:srgbClr val="FFFFFF"/>
                  </a:solidFill>
                </a14:hiddenFill>
              </a:ext>
            </a:extLst>
          </p:spPr>
        </p:pic>
        <p:sp>
          <p:nvSpPr>
            <p:cNvPr id="84" name="TextBox 83">
              <a:extLst>
                <a:ext uri="{FF2B5EF4-FFF2-40B4-BE49-F238E27FC236}">
                  <a16:creationId xmlns:a16="http://schemas.microsoft.com/office/drawing/2014/main" id="{E88D01B6-7AEF-4369-B084-FE9F957F51AD}"/>
                </a:ext>
              </a:extLst>
            </p:cNvPr>
            <p:cNvSpPr txBox="1"/>
            <p:nvPr/>
          </p:nvSpPr>
          <p:spPr>
            <a:xfrm>
              <a:off x="9163863" y="3116422"/>
              <a:ext cx="311304" cy="400110"/>
            </a:xfrm>
            <a:prstGeom prst="rect">
              <a:avLst/>
            </a:prstGeom>
            <a:noFill/>
          </p:spPr>
          <p:txBody>
            <a:bodyPr wrap="none" rtlCol="0">
              <a:spAutoFit/>
            </a:bodyPr>
            <a:lstStyle/>
            <a:p>
              <a:r>
                <a:rPr lang="vi-VN" sz="2000" dirty="0">
                  <a:latin typeface="Pattaya" panose="00000500000000000000" pitchFamily="2" charset="-34"/>
                  <a:cs typeface="Pattaya" panose="00000500000000000000" pitchFamily="2" charset="-34"/>
                </a:rPr>
                <a:t>2</a:t>
              </a:r>
              <a:endParaRPr lang="en-US" sz="2000" dirty="0">
                <a:latin typeface="Pattaya" panose="00000500000000000000" pitchFamily="2" charset="-34"/>
                <a:cs typeface="Pattaya" panose="00000500000000000000" pitchFamily="2" charset="-34"/>
              </a:endParaRPr>
            </a:p>
          </p:txBody>
        </p:sp>
      </p:grpSp>
      <p:grpSp>
        <p:nvGrpSpPr>
          <p:cNvPr id="85" name="Group 84">
            <a:extLst>
              <a:ext uri="{FF2B5EF4-FFF2-40B4-BE49-F238E27FC236}">
                <a16:creationId xmlns:a16="http://schemas.microsoft.com/office/drawing/2014/main" id="{10CDC5F0-6BAF-4426-A3B6-C94C5698B069}"/>
              </a:ext>
            </a:extLst>
          </p:cNvPr>
          <p:cNvGrpSpPr/>
          <p:nvPr/>
        </p:nvGrpSpPr>
        <p:grpSpPr>
          <a:xfrm>
            <a:off x="10538548" y="3690349"/>
            <a:ext cx="1115578" cy="1178662"/>
            <a:chOff x="10526078" y="2413000"/>
            <a:chExt cx="1115578" cy="1178662"/>
          </a:xfrm>
        </p:grpSpPr>
        <p:pic>
          <p:nvPicPr>
            <p:cNvPr id="86" name="Picture 8" descr="Leuk gelukkig lachend boek met tekstballon. platte cartoon characterdesign  illustratie. geïsoleerd op een witte achtergrond. boek, onderwijsconcept |  Premium Vector">
              <a:extLst>
                <a:ext uri="{FF2B5EF4-FFF2-40B4-BE49-F238E27FC236}">
                  <a16:creationId xmlns:a16="http://schemas.microsoft.com/office/drawing/2014/main" id="{85BFB2DE-1C5C-4360-A862-4F1ECE5D71ED}"/>
                </a:ext>
              </a:extLst>
            </p:cNvPr>
            <p:cNvPicPr>
              <a:picLocks noChangeAspect="1" noChangeArrowheads="1"/>
            </p:cNvPicPr>
            <p:nvPr/>
          </p:nvPicPr>
          <p:blipFill rotWithShape="1">
            <a:blip r:embed="rId16">
              <a:extLst>
                <a:ext uri="{BEBA8EAE-BF5A-486C-A8C5-ECC9F3942E4B}">
                  <a14:imgProps xmlns:a14="http://schemas.microsoft.com/office/drawing/2010/main">
                    <a14:imgLayer r:embed="rId14">
                      <a14:imgEffect>
                        <a14:backgroundRemoval t="4734" b="45858" l="55621" r="94675">
                          <a14:foregroundMark x1="56213" y1="26331" x2="56213" y2="26331"/>
                          <a14:foregroundMark x1="86982" y1="27515" x2="86982" y2="27515"/>
                          <a14:foregroundMark x1="78698" y1="45266" x2="78698" y2="45266"/>
                          <a14:foregroundMark x1="64497" y1="45858" x2="64497" y2="45858"/>
                          <a14:foregroundMark x1="84911" y1="29586" x2="84911" y2="29586"/>
                        </a14:backgroundRemoval>
                      </a14:imgEffect>
                    </a14:imgLayer>
                  </a14:imgProps>
                </a:ext>
                <a:ext uri="{28A0092B-C50C-407E-A947-70E740481C1C}">
                  <a14:useLocalDpi xmlns:a14="http://schemas.microsoft.com/office/drawing/2010/main" val="0"/>
                </a:ext>
              </a:extLst>
            </a:blip>
            <a:srcRect l="52676" b="50000"/>
            <a:stretch/>
          </p:blipFill>
          <p:spPr bwMode="auto">
            <a:xfrm>
              <a:off x="10526078" y="2413000"/>
              <a:ext cx="1115578" cy="1178662"/>
            </a:xfrm>
            <a:prstGeom prst="rect">
              <a:avLst/>
            </a:prstGeom>
            <a:noFill/>
            <a:extLst>
              <a:ext uri="{909E8E84-426E-40DD-AFC4-6F175D3DCCD1}">
                <a14:hiddenFill xmlns:a14="http://schemas.microsoft.com/office/drawing/2010/main">
                  <a:solidFill>
                    <a:srgbClr val="FFFFFF"/>
                  </a:solidFill>
                </a14:hiddenFill>
              </a:ext>
            </a:extLst>
          </p:spPr>
        </p:pic>
        <p:sp>
          <p:nvSpPr>
            <p:cNvPr id="87" name="TextBox 86">
              <a:extLst>
                <a:ext uri="{FF2B5EF4-FFF2-40B4-BE49-F238E27FC236}">
                  <a16:creationId xmlns:a16="http://schemas.microsoft.com/office/drawing/2014/main" id="{02C4AB8F-4F7F-4775-8727-09B94E2D67E9}"/>
                </a:ext>
              </a:extLst>
            </p:cNvPr>
            <p:cNvSpPr txBox="1"/>
            <p:nvPr/>
          </p:nvSpPr>
          <p:spPr>
            <a:xfrm>
              <a:off x="10811029" y="3126165"/>
              <a:ext cx="316112" cy="400110"/>
            </a:xfrm>
            <a:prstGeom prst="rect">
              <a:avLst/>
            </a:prstGeom>
            <a:noFill/>
          </p:spPr>
          <p:txBody>
            <a:bodyPr wrap="none" rtlCol="0">
              <a:spAutoFit/>
            </a:bodyPr>
            <a:lstStyle/>
            <a:p>
              <a:r>
                <a:rPr lang="vi-VN" sz="2000" dirty="0">
                  <a:latin typeface="Pattaya" panose="00000500000000000000" pitchFamily="2" charset="-34"/>
                  <a:cs typeface="Pattaya" panose="00000500000000000000" pitchFamily="2" charset="-34"/>
                </a:rPr>
                <a:t>3</a:t>
              </a:r>
              <a:endParaRPr lang="en-US" sz="2000" dirty="0">
                <a:latin typeface="Pattaya" panose="00000500000000000000" pitchFamily="2" charset="-34"/>
                <a:cs typeface="Pattaya" panose="00000500000000000000" pitchFamily="2" charset="-34"/>
              </a:endParaRPr>
            </a:p>
          </p:txBody>
        </p:sp>
      </p:grpSp>
      <p:grpSp>
        <p:nvGrpSpPr>
          <p:cNvPr id="88" name="Group 87">
            <a:extLst>
              <a:ext uri="{FF2B5EF4-FFF2-40B4-BE49-F238E27FC236}">
                <a16:creationId xmlns:a16="http://schemas.microsoft.com/office/drawing/2014/main" id="{F902F141-2095-4913-9D32-102115CF1926}"/>
              </a:ext>
            </a:extLst>
          </p:cNvPr>
          <p:cNvGrpSpPr/>
          <p:nvPr/>
        </p:nvGrpSpPr>
        <p:grpSpPr>
          <a:xfrm>
            <a:off x="6953998" y="5049626"/>
            <a:ext cx="1178662" cy="1178662"/>
            <a:chOff x="6941528" y="2536834"/>
            <a:chExt cx="1178662" cy="1178662"/>
          </a:xfrm>
        </p:grpSpPr>
        <p:pic>
          <p:nvPicPr>
            <p:cNvPr id="89" name="Picture 4" descr="Leuk gelukkig lachend boek met tekstballon. platte cartoon characterdesign  illustratie. geïsoleerd op een witte achtergrond. boek, onderwijsconcept |  Premium Vector">
              <a:extLst>
                <a:ext uri="{FF2B5EF4-FFF2-40B4-BE49-F238E27FC236}">
                  <a16:creationId xmlns:a16="http://schemas.microsoft.com/office/drawing/2014/main" id="{EA26DF69-E781-4E8D-9C0E-701B34BF674E}"/>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54734" b="94970" l="53846" r="94970">
                          <a14:foregroundMark x1="53846" y1="77811" x2="53846" y2="77811"/>
                          <a14:foregroundMark x1="57692" y1="78994" x2="57692" y2="78994"/>
                          <a14:foregroundMark x1="84615" y1="78994" x2="84615" y2="78994"/>
                          <a14:foregroundMark x1="74556" y1="88757" x2="74556" y2="88757"/>
                        </a14:backgroundRemoval>
                      </a14:imgEffect>
                    </a14:imgLayer>
                  </a14:imgProps>
                </a:ext>
                <a:ext uri="{28A0092B-C50C-407E-A947-70E740481C1C}">
                  <a14:useLocalDpi xmlns:a14="http://schemas.microsoft.com/office/drawing/2010/main" val="0"/>
                </a:ext>
              </a:extLst>
            </a:blip>
            <a:srcRect l="50000" t="50000"/>
            <a:stretch/>
          </p:blipFill>
          <p:spPr bwMode="auto">
            <a:xfrm>
              <a:off x="6941528" y="2536834"/>
              <a:ext cx="1178662" cy="1178662"/>
            </a:xfrm>
            <a:prstGeom prst="rect">
              <a:avLst/>
            </a:prstGeom>
            <a:noFill/>
            <a:extLst>
              <a:ext uri="{909E8E84-426E-40DD-AFC4-6F175D3DCCD1}">
                <a14:hiddenFill xmlns:a14="http://schemas.microsoft.com/office/drawing/2010/main">
                  <a:solidFill>
                    <a:srgbClr val="FFFFFF"/>
                  </a:solidFill>
                </a14:hiddenFill>
              </a:ext>
            </a:extLst>
          </p:spPr>
        </p:pic>
        <p:sp>
          <p:nvSpPr>
            <p:cNvPr id="90" name="TextBox 89">
              <a:extLst>
                <a:ext uri="{FF2B5EF4-FFF2-40B4-BE49-F238E27FC236}">
                  <a16:creationId xmlns:a16="http://schemas.microsoft.com/office/drawing/2014/main" id="{4B53CA47-24DF-4EF5-8745-14235E231625}"/>
                </a:ext>
              </a:extLst>
            </p:cNvPr>
            <p:cNvSpPr txBox="1"/>
            <p:nvPr/>
          </p:nvSpPr>
          <p:spPr>
            <a:xfrm>
              <a:off x="7310184" y="3079492"/>
              <a:ext cx="266420" cy="400110"/>
            </a:xfrm>
            <a:prstGeom prst="rect">
              <a:avLst/>
            </a:prstGeom>
            <a:noFill/>
          </p:spPr>
          <p:txBody>
            <a:bodyPr wrap="none" rtlCol="0">
              <a:spAutoFit/>
            </a:bodyPr>
            <a:lstStyle/>
            <a:p>
              <a:r>
                <a:rPr lang="vi-VN" sz="2000" dirty="0">
                  <a:latin typeface="Pattaya" panose="00000500000000000000" pitchFamily="2" charset="-34"/>
                  <a:cs typeface="Pattaya" panose="00000500000000000000" pitchFamily="2" charset="-34"/>
                </a:rPr>
                <a:t>1</a:t>
              </a:r>
              <a:endParaRPr lang="en-US" sz="2000" dirty="0">
                <a:latin typeface="Pattaya" panose="00000500000000000000" pitchFamily="2" charset="-34"/>
                <a:cs typeface="Pattaya" panose="00000500000000000000" pitchFamily="2" charset="-34"/>
              </a:endParaRPr>
            </a:p>
          </p:txBody>
        </p:sp>
      </p:grpSp>
      <p:grpSp>
        <p:nvGrpSpPr>
          <p:cNvPr id="91" name="Group 90">
            <a:extLst>
              <a:ext uri="{FF2B5EF4-FFF2-40B4-BE49-F238E27FC236}">
                <a16:creationId xmlns:a16="http://schemas.microsoft.com/office/drawing/2014/main" id="{ED2E4BEE-87C7-4D46-82F7-013F4C049D58}"/>
              </a:ext>
            </a:extLst>
          </p:cNvPr>
          <p:cNvGrpSpPr/>
          <p:nvPr/>
        </p:nvGrpSpPr>
        <p:grpSpPr>
          <a:xfrm>
            <a:off x="8750250" y="5007720"/>
            <a:ext cx="1075970" cy="1066638"/>
            <a:chOff x="8737780" y="2494928"/>
            <a:chExt cx="1075970" cy="1066638"/>
          </a:xfrm>
        </p:grpSpPr>
        <p:pic>
          <p:nvPicPr>
            <p:cNvPr id="92" name="Picture 6" descr="Leuk gelukkig lachend boek met tekstballon. platte cartoon characterdesign  illustratie. geïsoleerd op een witte achtergrond. boek, onderwijsconcept |  Premium Vector">
              <a:extLst>
                <a:ext uri="{FF2B5EF4-FFF2-40B4-BE49-F238E27FC236}">
                  <a16:creationId xmlns:a16="http://schemas.microsoft.com/office/drawing/2014/main" id="{AC88C3E4-0A45-4887-9CA2-D7157FFD3331}"/>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4">
                      <a14:imgEffect>
                        <a14:backgroundRemoval t="9763" b="47929" l="9763" r="45562">
                          <a14:foregroundMark x1="13018" y1="26627" x2="13018" y2="26627"/>
                          <a14:foregroundMark x1="31361" y1="47929" x2="31361" y2="47929"/>
                          <a14:foregroundMark x1="26627" y1="47929" x2="26627" y2="47929"/>
                          <a14:foregroundMark x1="30769" y1="45858" x2="30769" y2="45858"/>
                          <a14:foregroundMark x1="27219" y1="45562" x2="27219" y2="45562"/>
                          <a14:foregroundMark x1="44970" y1="37870" x2="44970" y2="37870"/>
                          <a14:foregroundMark x1="42604" y1="34320" x2="42604" y2="34320"/>
                          <a14:foregroundMark x1="14201" y1="30473" x2="14201" y2="30473"/>
                          <a14:foregroundMark x1="13314" y1="26923" x2="13314" y2="26923"/>
                          <a14:foregroundMark x1="42899" y1="35207" x2="42899" y2="35207"/>
                          <a14:foregroundMark x1="43491" y1="35503" x2="43491" y2="35503"/>
                          <a14:foregroundMark x1="13314" y1="28107" x2="13314" y2="28107"/>
                          <a14:foregroundMark x1="13314" y1="28994" x2="13314" y2="28994"/>
                        </a14:backgroundRemoval>
                      </a14:imgEffect>
                    </a14:imgLayer>
                  </a14:imgProps>
                </a:ext>
                <a:ext uri="{28A0092B-C50C-407E-A947-70E740481C1C}">
                  <a14:useLocalDpi xmlns:a14="http://schemas.microsoft.com/office/drawing/2010/main" val="0"/>
                </a:ext>
              </a:extLst>
            </a:blip>
            <a:srcRect l="5544" t="5617" r="49685" b="50000"/>
            <a:stretch/>
          </p:blipFill>
          <p:spPr bwMode="auto">
            <a:xfrm>
              <a:off x="8737780" y="2494928"/>
              <a:ext cx="1075970" cy="1066638"/>
            </a:xfrm>
            <a:prstGeom prst="rect">
              <a:avLst/>
            </a:prstGeom>
            <a:noFill/>
            <a:extLst>
              <a:ext uri="{909E8E84-426E-40DD-AFC4-6F175D3DCCD1}">
                <a14:hiddenFill xmlns:a14="http://schemas.microsoft.com/office/drawing/2010/main">
                  <a:solidFill>
                    <a:srgbClr val="FFFFFF"/>
                  </a:solidFill>
                </a14:hiddenFill>
              </a:ext>
            </a:extLst>
          </p:spPr>
        </p:pic>
        <p:sp>
          <p:nvSpPr>
            <p:cNvPr id="93" name="TextBox 92">
              <a:extLst>
                <a:ext uri="{FF2B5EF4-FFF2-40B4-BE49-F238E27FC236}">
                  <a16:creationId xmlns:a16="http://schemas.microsoft.com/office/drawing/2014/main" id="{EDAADDAE-2EE1-4564-A9DD-94E514E735D7}"/>
                </a:ext>
              </a:extLst>
            </p:cNvPr>
            <p:cNvSpPr txBox="1"/>
            <p:nvPr/>
          </p:nvSpPr>
          <p:spPr>
            <a:xfrm>
              <a:off x="9163863" y="3116422"/>
              <a:ext cx="311304" cy="400110"/>
            </a:xfrm>
            <a:prstGeom prst="rect">
              <a:avLst/>
            </a:prstGeom>
            <a:noFill/>
          </p:spPr>
          <p:txBody>
            <a:bodyPr wrap="none" rtlCol="0">
              <a:spAutoFit/>
            </a:bodyPr>
            <a:lstStyle/>
            <a:p>
              <a:r>
                <a:rPr lang="vi-VN" sz="2000" dirty="0">
                  <a:latin typeface="Pattaya" panose="00000500000000000000" pitchFamily="2" charset="-34"/>
                  <a:cs typeface="Pattaya" panose="00000500000000000000" pitchFamily="2" charset="-34"/>
                </a:rPr>
                <a:t>2</a:t>
              </a:r>
              <a:endParaRPr lang="en-US" sz="2000" dirty="0">
                <a:latin typeface="Pattaya" panose="00000500000000000000" pitchFamily="2" charset="-34"/>
                <a:cs typeface="Pattaya" panose="00000500000000000000" pitchFamily="2" charset="-34"/>
              </a:endParaRPr>
            </a:p>
          </p:txBody>
        </p:sp>
      </p:grpSp>
      <p:grpSp>
        <p:nvGrpSpPr>
          <p:cNvPr id="94" name="Group 93">
            <a:extLst>
              <a:ext uri="{FF2B5EF4-FFF2-40B4-BE49-F238E27FC236}">
                <a16:creationId xmlns:a16="http://schemas.microsoft.com/office/drawing/2014/main" id="{03A5728E-764D-4B24-9B04-AA9431000C30}"/>
              </a:ext>
            </a:extLst>
          </p:cNvPr>
          <p:cNvGrpSpPr/>
          <p:nvPr/>
        </p:nvGrpSpPr>
        <p:grpSpPr>
          <a:xfrm>
            <a:off x="10538548" y="4925792"/>
            <a:ext cx="1115578" cy="1178662"/>
            <a:chOff x="10526078" y="2413000"/>
            <a:chExt cx="1115578" cy="1178662"/>
          </a:xfrm>
        </p:grpSpPr>
        <p:pic>
          <p:nvPicPr>
            <p:cNvPr id="95" name="Picture 8" descr="Leuk gelukkig lachend boek met tekstballon. platte cartoon characterdesign  illustratie. geïsoleerd op een witte achtergrond. boek, onderwijsconcept |  Premium Vector">
              <a:extLst>
                <a:ext uri="{FF2B5EF4-FFF2-40B4-BE49-F238E27FC236}">
                  <a16:creationId xmlns:a16="http://schemas.microsoft.com/office/drawing/2014/main" id="{B11A8FBD-04E9-47D1-8F10-709D76CA914B}"/>
                </a:ext>
              </a:extLst>
            </p:cNvPr>
            <p:cNvPicPr>
              <a:picLocks noChangeAspect="1" noChangeArrowheads="1"/>
            </p:cNvPicPr>
            <p:nvPr/>
          </p:nvPicPr>
          <p:blipFill rotWithShape="1">
            <a:blip r:embed="rId16">
              <a:extLst>
                <a:ext uri="{BEBA8EAE-BF5A-486C-A8C5-ECC9F3942E4B}">
                  <a14:imgProps xmlns:a14="http://schemas.microsoft.com/office/drawing/2010/main">
                    <a14:imgLayer r:embed="rId14">
                      <a14:imgEffect>
                        <a14:backgroundRemoval t="4734" b="45858" l="55621" r="94675">
                          <a14:foregroundMark x1="56213" y1="26331" x2="56213" y2="26331"/>
                          <a14:foregroundMark x1="86982" y1="27515" x2="86982" y2="27515"/>
                          <a14:foregroundMark x1="78698" y1="45266" x2="78698" y2="45266"/>
                          <a14:foregroundMark x1="64497" y1="45858" x2="64497" y2="45858"/>
                          <a14:foregroundMark x1="84911" y1="29586" x2="84911" y2="29586"/>
                        </a14:backgroundRemoval>
                      </a14:imgEffect>
                    </a14:imgLayer>
                  </a14:imgProps>
                </a:ext>
                <a:ext uri="{28A0092B-C50C-407E-A947-70E740481C1C}">
                  <a14:useLocalDpi xmlns:a14="http://schemas.microsoft.com/office/drawing/2010/main" val="0"/>
                </a:ext>
              </a:extLst>
            </a:blip>
            <a:srcRect l="52676" b="50000"/>
            <a:stretch/>
          </p:blipFill>
          <p:spPr bwMode="auto">
            <a:xfrm>
              <a:off x="10526078" y="2413000"/>
              <a:ext cx="1115578" cy="1178662"/>
            </a:xfrm>
            <a:prstGeom prst="rect">
              <a:avLst/>
            </a:prstGeom>
            <a:noFill/>
            <a:extLst>
              <a:ext uri="{909E8E84-426E-40DD-AFC4-6F175D3DCCD1}">
                <a14:hiddenFill xmlns:a14="http://schemas.microsoft.com/office/drawing/2010/main">
                  <a:solidFill>
                    <a:srgbClr val="FFFFFF"/>
                  </a:solidFill>
                </a14:hiddenFill>
              </a:ext>
            </a:extLst>
          </p:spPr>
        </p:pic>
        <p:sp>
          <p:nvSpPr>
            <p:cNvPr id="96" name="TextBox 95">
              <a:extLst>
                <a:ext uri="{FF2B5EF4-FFF2-40B4-BE49-F238E27FC236}">
                  <a16:creationId xmlns:a16="http://schemas.microsoft.com/office/drawing/2014/main" id="{A729BFE5-8F75-46C1-B927-99CDB8754845}"/>
                </a:ext>
              </a:extLst>
            </p:cNvPr>
            <p:cNvSpPr txBox="1"/>
            <p:nvPr/>
          </p:nvSpPr>
          <p:spPr>
            <a:xfrm>
              <a:off x="10811029" y="3126165"/>
              <a:ext cx="316112" cy="400110"/>
            </a:xfrm>
            <a:prstGeom prst="rect">
              <a:avLst/>
            </a:prstGeom>
            <a:noFill/>
          </p:spPr>
          <p:txBody>
            <a:bodyPr wrap="none" rtlCol="0">
              <a:spAutoFit/>
            </a:bodyPr>
            <a:lstStyle/>
            <a:p>
              <a:r>
                <a:rPr lang="vi-VN" sz="2000" dirty="0">
                  <a:latin typeface="Pattaya" panose="00000500000000000000" pitchFamily="2" charset="-34"/>
                  <a:cs typeface="Pattaya" panose="00000500000000000000" pitchFamily="2" charset="-34"/>
                </a:rPr>
                <a:t>3</a:t>
              </a:r>
              <a:endParaRPr lang="en-US" sz="2000" dirty="0">
                <a:latin typeface="Pattaya" panose="00000500000000000000" pitchFamily="2" charset="-34"/>
                <a:cs typeface="Pattaya" panose="00000500000000000000" pitchFamily="2" charset="-34"/>
              </a:endParaRPr>
            </a:p>
          </p:txBody>
        </p:sp>
      </p:grpSp>
    </p:spTree>
    <p:extLst>
      <p:ext uri="{BB962C8B-B14F-4D97-AF65-F5344CB8AC3E}">
        <p14:creationId xmlns:p14="http://schemas.microsoft.com/office/powerpoint/2010/main" val="4082825938"/>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3"/>
                                        </p:tgtEl>
                                        <p:attrNameLst>
                                          <p:attrName>style.visibility</p:attrName>
                                        </p:attrNameLst>
                                      </p:cBhvr>
                                      <p:to>
                                        <p:strVal val="visible"/>
                                      </p:to>
                                    </p:set>
                                    <p:animEffect transition="in" filter="fade">
                                      <p:cBhvr>
                                        <p:cTn id="19" dur="1000"/>
                                        <p:tgtEl>
                                          <p:spTgt spid="43"/>
                                        </p:tgtEl>
                                      </p:cBhvr>
                                    </p:animEffect>
                                    <p:anim calcmode="lin" valueType="num">
                                      <p:cBhvr>
                                        <p:cTn id="20" dur="1000" fill="hold"/>
                                        <p:tgtEl>
                                          <p:spTgt spid="43"/>
                                        </p:tgtEl>
                                        <p:attrNameLst>
                                          <p:attrName>ppt_x</p:attrName>
                                        </p:attrNameLst>
                                      </p:cBhvr>
                                      <p:tavLst>
                                        <p:tav tm="0">
                                          <p:val>
                                            <p:strVal val="#ppt_x"/>
                                          </p:val>
                                        </p:tav>
                                        <p:tav tm="100000">
                                          <p:val>
                                            <p:strVal val="#ppt_x"/>
                                          </p:val>
                                        </p:tav>
                                      </p:tavLst>
                                    </p:anim>
                                    <p:anim calcmode="lin" valueType="num">
                                      <p:cBhvr>
                                        <p:cTn id="21"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44"/>
                                        </p:tgtEl>
                                        <p:attrNameLst>
                                          <p:attrName>style.visibility</p:attrName>
                                        </p:attrNameLst>
                                      </p:cBhvr>
                                      <p:to>
                                        <p:strVal val="visible"/>
                                      </p:to>
                                    </p:set>
                                    <p:animEffect transition="in" filter="fade">
                                      <p:cBhvr>
                                        <p:cTn id="26" dur="1000"/>
                                        <p:tgtEl>
                                          <p:spTgt spid="44"/>
                                        </p:tgtEl>
                                      </p:cBhvr>
                                    </p:animEffect>
                                    <p:anim calcmode="lin" valueType="num">
                                      <p:cBhvr>
                                        <p:cTn id="27" dur="1000" fill="hold"/>
                                        <p:tgtEl>
                                          <p:spTgt spid="44"/>
                                        </p:tgtEl>
                                        <p:attrNameLst>
                                          <p:attrName>ppt_x</p:attrName>
                                        </p:attrNameLst>
                                      </p:cBhvr>
                                      <p:tavLst>
                                        <p:tav tm="0">
                                          <p:val>
                                            <p:strVal val="#ppt_x"/>
                                          </p:val>
                                        </p:tav>
                                        <p:tav tm="100000">
                                          <p:val>
                                            <p:strVal val="#ppt_x"/>
                                          </p:val>
                                        </p:tav>
                                      </p:tavLst>
                                    </p:anim>
                                    <p:anim calcmode="lin" valueType="num">
                                      <p:cBhvr>
                                        <p:cTn id="28"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45"/>
                                        </p:tgtEl>
                                        <p:attrNameLst>
                                          <p:attrName>style.visibility</p:attrName>
                                        </p:attrNameLst>
                                      </p:cBhvr>
                                      <p:to>
                                        <p:strVal val="visible"/>
                                      </p:to>
                                    </p:set>
                                    <p:animEffect transition="in" filter="fade">
                                      <p:cBhvr>
                                        <p:cTn id="33" dur="500"/>
                                        <p:tgtEl>
                                          <p:spTgt spid="45"/>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46"/>
                                        </p:tgtEl>
                                        <p:attrNameLst>
                                          <p:attrName>style.visibility</p:attrName>
                                        </p:attrNameLst>
                                      </p:cBhvr>
                                      <p:to>
                                        <p:strVal val="visible"/>
                                      </p:to>
                                    </p:set>
                                    <p:animEffect transition="in" filter="fade">
                                      <p:cBhvr>
                                        <p:cTn id="36" dur="500"/>
                                        <p:tgtEl>
                                          <p:spTgt spid="46"/>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47"/>
                                        </p:tgtEl>
                                        <p:attrNameLst>
                                          <p:attrName>style.visibility</p:attrName>
                                        </p:attrNameLst>
                                      </p:cBhvr>
                                      <p:to>
                                        <p:strVal val="visible"/>
                                      </p:to>
                                    </p:set>
                                    <p:animEffect transition="in" filter="fade">
                                      <p:cBhvr>
                                        <p:cTn id="39" dur="500"/>
                                        <p:tgtEl>
                                          <p:spTgt spid="47"/>
                                        </p:tgtEl>
                                      </p:cBhvr>
                                    </p:animEffect>
                                  </p:childTnLst>
                                </p:cTn>
                              </p:par>
                              <p:par>
                                <p:cTn id="40" presetID="10" presetClass="entr" presetSubtype="0" fill="hold" nodeType="with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500"/>
                                        <p:tgtEl>
                                          <p:spTgt spid="24"/>
                                        </p:tgtEl>
                                      </p:cBhvr>
                                    </p:animEffect>
                                  </p:childTnLst>
                                </p:cTn>
                              </p:par>
                              <p:par>
                                <p:cTn id="43" presetID="10" presetClass="entr" presetSubtype="0" fill="hold" nodeType="with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fade">
                                      <p:cBhvr>
                                        <p:cTn id="45" dur="500"/>
                                        <p:tgtEl>
                                          <p:spTgt spid="6"/>
                                        </p:tgtEl>
                                      </p:cBhvr>
                                    </p:animEffect>
                                  </p:childTnLst>
                                </p:cTn>
                              </p:par>
                              <p:par>
                                <p:cTn id="46" presetID="10" presetClass="entr" presetSubtype="0" fill="hold" nodeType="with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fade">
                                      <p:cBhvr>
                                        <p:cTn id="48" dur="500"/>
                                        <p:tgtEl>
                                          <p:spTgt spid="7"/>
                                        </p:tgtEl>
                                      </p:cBhvr>
                                    </p:animEffect>
                                  </p:childTnLst>
                                </p:cTn>
                              </p:par>
                              <p:par>
                                <p:cTn id="49" presetID="10" presetClass="entr" presetSubtype="0" fill="hold" nodeType="with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fade">
                                      <p:cBhvr>
                                        <p:cTn id="51" dur="500"/>
                                        <p:tgtEl>
                                          <p:spTgt spid="8"/>
                                        </p:tgtEl>
                                      </p:cBhvr>
                                    </p:animEffect>
                                  </p:childTnLst>
                                </p:cTn>
                              </p:par>
                              <p:par>
                                <p:cTn id="52" presetID="10" presetClass="entr" presetSubtype="0" fill="hold" nodeType="withEffect">
                                  <p:stCondLst>
                                    <p:cond delay="0"/>
                                  </p:stCondLst>
                                  <p:childTnLst>
                                    <p:set>
                                      <p:cBhvr>
                                        <p:cTn id="53" dur="1" fill="hold">
                                          <p:stCondLst>
                                            <p:cond delay="0"/>
                                          </p:stCondLst>
                                        </p:cTn>
                                        <p:tgtEl>
                                          <p:spTgt spid="79"/>
                                        </p:tgtEl>
                                        <p:attrNameLst>
                                          <p:attrName>style.visibility</p:attrName>
                                        </p:attrNameLst>
                                      </p:cBhvr>
                                      <p:to>
                                        <p:strVal val="visible"/>
                                      </p:to>
                                    </p:set>
                                    <p:animEffect transition="in" filter="fade">
                                      <p:cBhvr>
                                        <p:cTn id="54" dur="500"/>
                                        <p:tgtEl>
                                          <p:spTgt spid="79"/>
                                        </p:tgtEl>
                                      </p:cBhvr>
                                    </p:animEffect>
                                  </p:childTnLst>
                                </p:cTn>
                              </p:par>
                              <p:par>
                                <p:cTn id="55" presetID="10" presetClass="entr" presetSubtype="0" fill="hold" nodeType="withEffect">
                                  <p:stCondLst>
                                    <p:cond delay="0"/>
                                  </p:stCondLst>
                                  <p:childTnLst>
                                    <p:set>
                                      <p:cBhvr>
                                        <p:cTn id="56" dur="1" fill="hold">
                                          <p:stCondLst>
                                            <p:cond delay="0"/>
                                          </p:stCondLst>
                                        </p:cTn>
                                        <p:tgtEl>
                                          <p:spTgt spid="82"/>
                                        </p:tgtEl>
                                        <p:attrNameLst>
                                          <p:attrName>style.visibility</p:attrName>
                                        </p:attrNameLst>
                                      </p:cBhvr>
                                      <p:to>
                                        <p:strVal val="visible"/>
                                      </p:to>
                                    </p:set>
                                    <p:animEffect transition="in" filter="fade">
                                      <p:cBhvr>
                                        <p:cTn id="57" dur="500"/>
                                        <p:tgtEl>
                                          <p:spTgt spid="82"/>
                                        </p:tgtEl>
                                      </p:cBhvr>
                                    </p:animEffect>
                                  </p:childTnLst>
                                </p:cTn>
                              </p:par>
                              <p:par>
                                <p:cTn id="58" presetID="10" presetClass="entr" presetSubtype="0" fill="hold" nodeType="withEffect">
                                  <p:stCondLst>
                                    <p:cond delay="0"/>
                                  </p:stCondLst>
                                  <p:childTnLst>
                                    <p:set>
                                      <p:cBhvr>
                                        <p:cTn id="59" dur="1" fill="hold">
                                          <p:stCondLst>
                                            <p:cond delay="0"/>
                                          </p:stCondLst>
                                        </p:cTn>
                                        <p:tgtEl>
                                          <p:spTgt spid="85"/>
                                        </p:tgtEl>
                                        <p:attrNameLst>
                                          <p:attrName>style.visibility</p:attrName>
                                        </p:attrNameLst>
                                      </p:cBhvr>
                                      <p:to>
                                        <p:strVal val="visible"/>
                                      </p:to>
                                    </p:set>
                                    <p:animEffect transition="in" filter="fade">
                                      <p:cBhvr>
                                        <p:cTn id="60" dur="500"/>
                                        <p:tgtEl>
                                          <p:spTgt spid="85"/>
                                        </p:tgtEl>
                                      </p:cBhvr>
                                    </p:animEffect>
                                  </p:childTnLst>
                                </p:cTn>
                              </p:par>
                              <p:par>
                                <p:cTn id="61" presetID="10" presetClass="entr" presetSubtype="0" fill="hold" nodeType="withEffect">
                                  <p:stCondLst>
                                    <p:cond delay="0"/>
                                  </p:stCondLst>
                                  <p:childTnLst>
                                    <p:set>
                                      <p:cBhvr>
                                        <p:cTn id="62" dur="1" fill="hold">
                                          <p:stCondLst>
                                            <p:cond delay="0"/>
                                          </p:stCondLst>
                                        </p:cTn>
                                        <p:tgtEl>
                                          <p:spTgt spid="88"/>
                                        </p:tgtEl>
                                        <p:attrNameLst>
                                          <p:attrName>style.visibility</p:attrName>
                                        </p:attrNameLst>
                                      </p:cBhvr>
                                      <p:to>
                                        <p:strVal val="visible"/>
                                      </p:to>
                                    </p:set>
                                    <p:animEffect transition="in" filter="fade">
                                      <p:cBhvr>
                                        <p:cTn id="63" dur="500"/>
                                        <p:tgtEl>
                                          <p:spTgt spid="88"/>
                                        </p:tgtEl>
                                      </p:cBhvr>
                                    </p:animEffect>
                                  </p:childTnLst>
                                </p:cTn>
                              </p:par>
                              <p:par>
                                <p:cTn id="64" presetID="10" presetClass="entr" presetSubtype="0" fill="hold" nodeType="withEffect">
                                  <p:stCondLst>
                                    <p:cond delay="0"/>
                                  </p:stCondLst>
                                  <p:childTnLst>
                                    <p:set>
                                      <p:cBhvr>
                                        <p:cTn id="65" dur="1" fill="hold">
                                          <p:stCondLst>
                                            <p:cond delay="0"/>
                                          </p:stCondLst>
                                        </p:cTn>
                                        <p:tgtEl>
                                          <p:spTgt spid="91"/>
                                        </p:tgtEl>
                                        <p:attrNameLst>
                                          <p:attrName>style.visibility</p:attrName>
                                        </p:attrNameLst>
                                      </p:cBhvr>
                                      <p:to>
                                        <p:strVal val="visible"/>
                                      </p:to>
                                    </p:set>
                                    <p:animEffect transition="in" filter="fade">
                                      <p:cBhvr>
                                        <p:cTn id="66" dur="500"/>
                                        <p:tgtEl>
                                          <p:spTgt spid="91"/>
                                        </p:tgtEl>
                                      </p:cBhvr>
                                    </p:animEffect>
                                  </p:childTnLst>
                                </p:cTn>
                              </p:par>
                              <p:par>
                                <p:cTn id="67" presetID="10" presetClass="entr" presetSubtype="0" fill="hold" nodeType="withEffect">
                                  <p:stCondLst>
                                    <p:cond delay="0"/>
                                  </p:stCondLst>
                                  <p:childTnLst>
                                    <p:set>
                                      <p:cBhvr>
                                        <p:cTn id="68" dur="1" fill="hold">
                                          <p:stCondLst>
                                            <p:cond delay="0"/>
                                          </p:stCondLst>
                                        </p:cTn>
                                        <p:tgtEl>
                                          <p:spTgt spid="94"/>
                                        </p:tgtEl>
                                        <p:attrNameLst>
                                          <p:attrName>style.visibility</p:attrName>
                                        </p:attrNameLst>
                                      </p:cBhvr>
                                      <p:to>
                                        <p:strVal val="visible"/>
                                      </p:to>
                                    </p:set>
                                    <p:animEffect transition="in" filter="fade">
                                      <p:cBhvr>
                                        <p:cTn id="69" dur="5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45" grpId="0"/>
      <p:bldP spid="46" grpId="0"/>
      <p:bldP spid="4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artoon meadow landscape. Summer green fields view, spring lawn hill a By  WinWin_artlab | TheHungryJPEG.com">
            <a:extLst>
              <a:ext uri="{FF2B5EF4-FFF2-40B4-BE49-F238E27FC236}">
                <a16:creationId xmlns:a16="http://schemas.microsoft.com/office/drawing/2014/main" id="{37E8557B-6943-4445-9C41-F985809E673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300" b="843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563288EE-B693-4D6E-A9CC-513CEF9A1EC7}"/>
              </a:ext>
            </a:extLst>
          </p:cNvPr>
          <p:cNvSpPr/>
          <p:nvPr/>
        </p:nvSpPr>
        <p:spPr>
          <a:xfrm>
            <a:off x="556591" y="490330"/>
            <a:ext cx="11078818" cy="612383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Rectangle 3">
            <a:extLst>
              <a:ext uri="{FF2B5EF4-FFF2-40B4-BE49-F238E27FC236}">
                <a16:creationId xmlns:a16="http://schemas.microsoft.com/office/drawing/2014/main" id="{EC5FCDFF-B199-44B7-BE0B-F5A0767CBD4B}"/>
              </a:ext>
            </a:extLst>
          </p:cNvPr>
          <p:cNvSpPr/>
          <p:nvPr/>
        </p:nvSpPr>
        <p:spPr>
          <a:xfrm>
            <a:off x="556591" y="938659"/>
            <a:ext cx="11012796" cy="4955203"/>
          </a:xfrm>
          <a:prstGeom prst="rect">
            <a:avLst/>
          </a:prstGeom>
        </p:spPr>
        <p:txBody>
          <a:bodyPr wrap="square">
            <a:spAutoFit/>
          </a:bodyPr>
          <a:lstStyle/>
          <a:p>
            <a:pPr algn="ctr"/>
            <a:r>
              <a:rPr lang="vi-VN" sz="3600" b="1" dirty="0">
                <a:solidFill>
                  <a:srgbClr val="FFC000"/>
                </a:solidFill>
                <a:latin typeface="Pattaya" panose="00000500000000000000" pitchFamily="2" charset="-34"/>
                <a:cs typeface="Pattaya" panose="00000500000000000000" pitchFamily="2" charset="-34"/>
              </a:rPr>
              <a:t>Nhà tài trợ đặc biệt của Cách mạng</a:t>
            </a:r>
            <a:endParaRPr lang="vi-VN" sz="3600" dirty="0">
              <a:solidFill>
                <a:srgbClr val="FFC000"/>
              </a:solidFill>
              <a:latin typeface="Pattaya" panose="00000500000000000000" pitchFamily="2" charset="-34"/>
              <a:cs typeface="Pattaya" panose="00000500000000000000" pitchFamily="2" charset="-34"/>
            </a:endParaRPr>
          </a:p>
          <a:p>
            <a:pPr algn="just"/>
            <a:r>
              <a:rPr lang="vi-VN" sz="2800" dirty="0">
                <a:solidFill>
                  <a:srgbClr val="000000"/>
                </a:solidFill>
                <a:latin typeface="Calibri" panose="020F0502020204030204" pitchFamily="34" charset="0"/>
                <a:cs typeface="Calibri" panose="020F0502020204030204" pitchFamily="34" charset="0"/>
              </a:rPr>
              <a:t>      Với lòng nhiệt thành yêu nước, ngay từ trước Cách mạng, ông Thiện đã có những trợ giúp to lớn về tài chính cho tổ chức. Năm 1943, thông qua đồng chí Nguyễn Lương Bằng, ông gửi ủng hộ quỹ Đảng 3 vạn đồng Đông Dương. Số tiền này làm người giữ “tay hòm chìa khóa” của Đảng không khỏi xúc động và sửng sốt, bởi lúc bấy giờ, ngân quỹ của Đảng chỉ còn… 24 đồng.      </a:t>
            </a:r>
          </a:p>
          <a:p>
            <a:pPr algn="just"/>
            <a:r>
              <a:rPr lang="vi-VN" sz="2800" dirty="0">
                <a:solidFill>
                  <a:srgbClr val="000000"/>
                </a:solidFill>
                <a:latin typeface="Calibri" panose="020F0502020204030204" pitchFamily="34" charset="0"/>
                <a:cs typeface="Calibri" panose="020F0502020204030204" pitchFamily="34" charset="0"/>
              </a:rPr>
              <a:t>      Khi Cách mạng thành công, sự tài trợ của ông Thiện đối với Cách mạng còn lớn hơn nhiều. Trong Tuần lễ Vàng, ông đã ủng hộ Chính phủ tới 64 lạng vàng. Với Quỹ Độc lập Trung ương, ông cũng đóng góp tới 10 vạn đồng Đông Dương và được Chính phủ tín nhiệm giao phụ trách Quỹ.       </a:t>
            </a:r>
          </a:p>
        </p:txBody>
      </p:sp>
      <p:pic>
        <p:nvPicPr>
          <p:cNvPr id="11" name="Picture 14" descr="Premium Vector | Cartoon number collection with colorful style">
            <a:extLst>
              <a:ext uri="{FF2B5EF4-FFF2-40B4-BE49-F238E27FC236}">
                <a16:creationId xmlns:a16="http://schemas.microsoft.com/office/drawing/2014/main" id="{DF2B20E6-BE59-4D11-A95D-94B4775BDDA2}"/>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7390" b="45623" l="41535" r="57475"/>
                    </a14:imgEffect>
                  </a14:imgLayer>
                </a14:imgProps>
              </a:ext>
              <a:ext uri="{28A0092B-C50C-407E-A947-70E740481C1C}">
                <a14:useLocalDpi xmlns:a14="http://schemas.microsoft.com/office/drawing/2010/main" val="0"/>
              </a:ext>
            </a:extLst>
          </a:blip>
          <a:srcRect l="39543" t="13861" r="40533" b="50848"/>
          <a:stretch/>
        </p:blipFill>
        <p:spPr bwMode="auto">
          <a:xfrm>
            <a:off x="782554" y="3951178"/>
            <a:ext cx="381279" cy="67535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2" descr="Premium Vector | Cartoon number collection with colorful style">
            <a:extLst>
              <a:ext uri="{FF2B5EF4-FFF2-40B4-BE49-F238E27FC236}">
                <a16:creationId xmlns:a16="http://schemas.microsoft.com/office/drawing/2014/main" id="{972A8083-1477-4E70-A8F0-CA18BCFEF7E4}"/>
              </a:ext>
            </a:extLst>
          </p:cNvPr>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18238" b="46471" l="21061" r="39374"/>
                    </a14:imgEffect>
                  </a14:imgLayer>
                </a14:imgProps>
              </a:ext>
              <a:ext uri="{28A0092B-C50C-407E-A947-70E740481C1C}">
                <a14:useLocalDpi xmlns:a14="http://schemas.microsoft.com/office/drawing/2010/main" val="0"/>
              </a:ext>
            </a:extLst>
          </a:blip>
          <a:srcRect l="18772" t="14709" r="58337" b="50000"/>
          <a:stretch/>
        </p:blipFill>
        <p:spPr bwMode="auto">
          <a:xfrm>
            <a:off x="782554" y="1428774"/>
            <a:ext cx="380556" cy="586692"/>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Straight Connector 12">
            <a:extLst>
              <a:ext uri="{FF2B5EF4-FFF2-40B4-BE49-F238E27FC236}">
                <a16:creationId xmlns:a16="http://schemas.microsoft.com/office/drawing/2014/main" id="{C504877C-DE9C-4B55-A44B-630762DFEBFE}"/>
              </a:ext>
            </a:extLst>
          </p:cNvPr>
          <p:cNvCxnSpPr/>
          <p:nvPr/>
        </p:nvCxnSpPr>
        <p:spPr>
          <a:xfrm>
            <a:off x="2392680" y="1950720"/>
            <a:ext cx="16764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39D746A-3FD1-4DC5-8657-7D8ABFBA6BDF}"/>
              </a:ext>
            </a:extLst>
          </p:cNvPr>
          <p:cNvCxnSpPr>
            <a:cxnSpLocks/>
          </p:cNvCxnSpPr>
          <p:nvPr/>
        </p:nvCxnSpPr>
        <p:spPr>
          <a:xfrm>
            <a:off x="6888480" y="1969746"/>
            <a:ext cx="249936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69FC5A2-61B6-4CEE-9521-5275321AA40A}"/>
              </a:ext>
            </a:extLst>
          </p:cNvPr>
          <p:cNvCxnSpPr>
            <a:cxnSpLocks/>
          </p:cNvCxnSpPr>
          <p:nvPr/>
        </p:nvCxnSpPr>
        <p:spPr>
          <a:xfrm>
            <a:off x="2103120" y="2381226"/>
            <a:ext cx="222504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972E5E2-B625-47B5-9372-E25291786A89}"/>
              </a:ext>
            </a:extLst>
          </p:cNvPr>
          <p:cNvCxnSpPr>
            <a:cxnSpLocks/>
          </p:cNvCxnSpPr>
          <p:nvPr/>
        </p:nvCxnSpPr>
        <p:spPr>
          <a:xfrm>
            <a:off x="8961120" y="2792706"/>
            <a:ext cx="164592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2E4D9EB-A280-4E19-AF69-021ADB5182DD}"/>
              </a:ext>
            </a:extLst>
          </p:cNvPr>
          <p:cNvCxnSpPr>
            <a:cxnSpLocks/>
          </p:cNvCxnSpPr>
          <p:nvPr/>
        </p:nvCxnSpPr>
        <p:spPr>
          <a:xfrm>
            <a:off x="1295400" y="3662711"/>
            <a:ext cx="135636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8B5CB9C-2B59-4425-A54D-FCB0B2BAF532}"/>
              </a:ext>
            </a:extLst>
          </p:cNvPr>
          <p:cNvCxnSpPr>
            <a:cxnSpLocks/>
          </p:cNvCxnSpPr>
          <p:nvPr/>
        </p:nvCxnSpPr>
        <p:spPr>
          <a:xfrm>
            <a:off x="3139440" y="3652582"/>
            <a:ext cx="135636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EF85CB2-7959-4097-9D82-59A215DECB64}"/>
              </a:ext>
            </a:extLst>
          </p:cNvPr>
          <p:cNvCxnSpPr>
            <a:cxnSpLocks/>
          </p:cNvCxnSpPr>
          <p:nvPr/>
        </p:nvCxnSpPr>
        <p:spPr>
          <a:xfrm>
            <a:off x="11064240" y="3652582"/>
            <a:ext cx="381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EB2DE81-8F7C-4680-B298-BC7C34D94DEB}"/>
              </a:ext>
            </a:extLst>
          </p:cNvPr>
          <p:cNvCxnSpPr>
            <a:cxnSpLocks/>
          </p:cNvCxnSpPr>
          <p:nvPr/>
        </p:nvCxnSpPr>
        <p:spPr>
          <a:xfrm>
            <a:off x="587071" y="4042618"/>
            <a:ext cx="70832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6F18784-4273-404E-96D5-CC6B251023A4}"/>
              </a:ext>
            </a:extLst>
          </p:cNvPr>
          <p:cNvCxnSpPr>
            <a:cxnSpLocks/>
          </p:cNvCxnSpPr>
          <p:nvPr/>
        </p:nvCxnSpPr>
        <p:spPr>
          <a:xfrm>
            <a:off x="1163110" y="4506022"/>
            <a:ext cx="378989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68D1B57-0FAF-4593-BC0D-855D810E914D}"/>
              </a:ext>
            </a:extLst>
          </p:cNvPr>
          <p:cNvCxnSpPr>
            <a:cxnSpLocks/>
          </p:cNvCxnSpPr>
          <p:nvPr/>
        </p:nvCxnSpPr>
        <p:spPr>
          <a:xfrm>
            <a:off x="1290215" y="4902262"/>
            <a:ext cx="206258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1424E0B1-9A62-4971-A132-B5DDF48F8D81}"/>
              </a:ext>
            </a:extLst>
          </p:cNvPr>
          <p:cNvCxnSpPr>
            <a:cxnSpLocks/>
          </p:cNvCxnSpPr>
          <p:nvPr/>
        </p:nvCxnSpPr>
        <p:spPr>
          <a:xfrm>
            <a:off x="589175" y="5359462"/>
            <a:ext cx="151394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73DC6304-8756-4ADF-A40C-D0B6543E0C4C}"/>
              </a:ext>
            </a:extLst>
          </p:cNvPr>
          <p:cNvCxnSpPr>
            <a:cxnSpLocks/>
          </p:cNvCxnSpPr>
          <p:nvPr/>
        </p:nvCxnSpPr>
        <p:spPr>
          <a:xfrm>
            <a:off x="11064240" y="4927724"/>
            <a:ext cx="381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8B34C0D1-5732-4AB0-BED4-927085E96F4D}"/>
              </a:ext>
            </a:extLst>
          </p:cNvPr>
          <p:cNvCxnSpPr>
            <a:cxnSpLocks/>
          </p:cNvCxnSpPr>
          <p:nvPr/>
        </p:nvCxnSpPr>
        <p:spPr>
          <a:xfrm>
            <a:off x="10416540" y="5369684"/>
            <a:ext cx="1028700" cy="2025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B8D8D3C4-F3F3-41E8-B3F7-3F27177F5018}"/>
              </a:ext>
            </a:extLst>
          </p:cNvPr>
          <p:cNvCxnSpPr>
            <a:cxnSpLocks/>
          </p:cNvCxnSpPr>
          <p:nvPr/>
        </p:nvCxnSpPr>
        <p:spPr>
          <a:xfrm>
            <a:off x="614914" y="5786182"/>
            <a:ext cx="73123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93421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left)">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left)">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left)">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wipe(left)">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wipe(left)">
                                      <p:cBhvr>
                                        <p:cTn id="37" dur="500"/>
                                        <p:tgtEl>
                                          <p:spTgt spid="24"/>
                                        </p:tgtEl>
                                      </p:cBhvr>
                                    </p:animEffect>
                                  </p:childTnLst>
                                </p:cTn>
                              </p:par>
                              <p:par>
                                <p:cTn id="38" presetID="22" presetClass="entr" presetSubtype="8" fill="hold"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wipe(left)">
                                      <p:cBhvr>
                                        <p:cTn id="40" dur="500"/>
                                        <p:tgtEl>
                                          <p:spTgt spid="26"/>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28"/>
                                        </p:tgtEl>
                                        <p:attrNameLst>
                                          <p:attrName>style.visibility</p:attrName>
                                        </p:attrNameLst>
                                      </p:cBhvr>
                                      <p:to>
                                        <p:strVal val="visible"/>
                                      </p:to>
                                    </p:set>
                                    <p:animEffect transition="in" filter="wipe(left)">
                                      <p:cBhvr>
                                        <p:cTn id="45" dur="500"/>
                                        <p:tgtEl>
                                          <p:spTgt spid="28"/>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30"/>
                                        </p:tgtEl>
                                        <p:attrNameLst>
                                          <p:attrName>style.visibility</p:attrName>
                                        </p:attrNameLst>
                                      </p:cBhvr>
                                      <p:to>
                                        <p:strVal val="visible"/>
                                      </p:to>
                                    </p:set>
                                    <p:animEffect transition="in" filter="wipe(left)">
                                      <p:cBhvr>
                                        <p:cTn id="50" dur="500"/>
                                        <p:tgtEl>
                                          <p:spTgt spid="30"/>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35"/>
                                        </p:tgtEl>
                                        <p:attrNameLst>
                                          <p:attrName>style.visibility</p:attrName>
                                        </p:attrNameLst>
                                      </p:cBhvr>
                                      <p:to>
                                        <p:strVal val="visible"/>
                                      </p:to>
                                    </p:set>
                                    <p:animEffect transition="in" filter="wipe(left)">
                                      <p:cBhvr>
                                        <p:cTn id="55" dur="500"/>
                                        <p:tgtEl>
                                          <p:spTgt spid="35"/>
                                        </p:tgtEl>
                                      </p:cBhvr>
                                    </p:animEffect>
                                  </p:childTnLst>
                                </p:cTn>
                              </p:par>
                              <p:par>
                                <p:cTn id="56" presetID="22" presetClass="entr" presetSubtype="8" fill="hold" nodeType="withEffect">
                                  <p:stCondLst>
                                    <p:cond delay="0"/>
                                  </p:stCondLst>
                                  <p:childTnLst>
                                    <p:set>
                                      <p:cBhvr>
                                        <p:cTn id="57" dur="1" fill="hold">
                                          <p:stCondLst>
                                            <p:cond delay="0"/>
                                          </p:stCondLst>
                                        </p:cTn>
                                        <p:tgtEl>
                                          <p:spTgt spid="32"/>
                                        </p:tgtEl>
                                        <p:attrNameLst>
                                          <p:attrName>style.visibility</p:attrName>
                                        </p:attrNameLst>
                                      </p:cBhvr>
                                      <p:to>
                                        <p:strVal val="visible"/>
                                      </p:to>
                                    </p:set>
                                    <p:animEffect transition="in" filter="wipe(left)">
                                      <p:cBhvr>
                                        <p:cTn id="58" dur="500"/>
                                        <p:tgtEl>
                                          <p:spTgt spid="32"/>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nodeType="clickEffect">
                                  <p:stCondLst>
                                    <p:cond delay="0"/>
                                  </p:stCondLst>
                                  <p:childTnLst>
                                    <p:set>
                                      <p:cBhvr>
                                        <p:cTn id="62" dur="1" fill="hold">
                                          <p:stCondLst>
                                            <p:cond delay="0"/>
                                          </p:stCondLst>
                                        </p:cTn>
                                        <p:tgtEl>
                                          <p:spTgt spid="36"/>
                                        </p:tgtEl>
                                        <p:attrNameLst>
                                          <p:attrName>style.visibility</p:attrName>
                                        </p:attrNameLst>
                                      </p:cBhvr>
                                      <p:to>
                                        <p:strVal val="visible"/>
                                      </p:to>
                                    </p:set>
                                    <p:animEffect transition="in" filter="wipe(left)">
                                      <p:cBhvr>
                                        <p:cTn id="63" dur="500"/>
                                        <p:tgtEl>
                                          <p:spTgt spid="36"/>
                                        </p:tgtEl>
                                      </p:cBhvr>
                                    </p:animEffect>
                                  </p:childTnLst>
                                </p:cTn>
                              </p:par>
                              <p:par>
                                <p:cTn id="64" presetID="22" presetClass="entr" presetSubtype="8" fill="hold" nodeType="withEffect">
                                  <p:stCondLst>
                                    <p:cond delay="0"/>
                                  </p:stCondLst>
                                  <p:childTnLst>
                                    <p:set>
                                      <p:cBhvr>
                                        <p:cTn id="65" dur="1" fill="hold">
                                          <p:stCondLst>
                                            <p:cond delay="0"/>
                                          </p:stCondLst>
                                        </p:cTn>
                                        <p:tgtEl>
                                          <p:spTgt spid="38"/>
                                        </p:tgtEl>
                                        <p:attrNameLst>
                                          <p:attrName>style.visibility</p:attrName>
                                        </p:attrNameLst>
                                      </p:cBhvr>
                                      <p:to>
                                        <p:strVal val="visible"/>
                                      </p:to>
                                    </p:set>
                                    <p:animEffect transition="in" filter="wipe(left)">
                                      <p:cBhvr>
                                        <p:cTn id="66"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5DB89B8-4AE1-4DDF-B6AA-601C4CF0F86E}"/>
              </a:ext>
            </a:extLst>
          </p:cNvPr>
          <p:cNvPicPr>
            <a:picLocks noChangeAspect="1"/>
          </p:cNvPicPr>
          <p:nvPr/>
        </p:nvPicPr>
        <p:blipFill rotWithShape="1">
          <a:blip r:embed="rId2">
            <a:extLst>
              <a:ext uri="{28A0092B-C50C-407E-A947-70E740481C1C}">
                <a14:useLocalDpi xmlns:a14="http://schemas.microsoft.com/office/drawing/2010/main" val="0"/>
              </a:ext>
            </a:extLst>
          </a:blip>
          <a:srcRect r="31853"/>
          <a:stretch/>
        </p:blipFill>
        <p:spPr>
          <a:xfrm>
            <a:off x="7992106" y="1935480"/>
            <a:ext cx="4199894" cy="4922520"/>
          </a:xfrm>
          <a:prstGeom prst="rect">
            <a:avLst/>
          </a:prstGeom>
        </p:spPr>
      </p:pic>
      <p:pic>
        <p:nvPicPr>
          <p:cNvPr id="2050" name="Picture 2" descr="Check list icon cartoon style Royalty Free Vector Image">
            <a:extLst>
              <a:ext uri="{FF2B5EF4-FFF2-40B4-BE49-F238E27FC236}">
                <a16:creationId xmlns:a16="http://schemas.microsoft.com/office/drawing/2014/main" id="{C9F3942C-76CE-4971-8F69-C16BAC089B7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204" b="90000" l="10000" r="90000">
                        <a14:foregroundMark x1="46200" y1="6204" x2="46200" y2="6204"/>
                        <a14:foregroundMark x1="46200" y1="6204" x2="46200" y2="6204"/>
                        <a14:backgroundMark x1="49000" y1="10463" x2="49000" y2="10463"/>
                      </a14:backgroundRemoval>
                    </a14:imgEffect>
                  </a14:imgLayer>
                </a14:imgProps>
              </a:ext>
              <a:ext uri="{28A0092B-C50C-407E-A947-70E740481C1C}">
                <a14:useLocalDpi xmlns:a14="http://schemas.microsoft.com/office/drawing/2010/main" val="0"/>
              </a:ext>
            </a:extLst>
          </a:blip>
          <a:srcRect/>
          <a:stretch>
            <a:fillRect/>
          </a:stretch>
        </p:blipFill>
        <p:spPr bwMode="auto">
          <a:xfrm>
            <a:off x="-478786" y="-238337"/>
            <a:ext cx="9378946" cy="7768742"/>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263BB535-A1FE-4762-B224-016D540DC059}"/>
              </a:ext>
            </a:extLst>
          </p:cNvPr>
          <p:cNvSpPr/>
          <p:nvPr/>
        </p:nvSpPr>
        <p:spPr>
          <a:xfrm>
            <a:off x="2594261" y="1704418"/>
            <a:ext cx="4212009" cy="523220"/>
          </a:xfrm>
          <a:prstGeom prst="rect">
            <a:avLst/>
          </a:prstGeom>
        </p:spPr>
        <p:txBody>
          <a:bodyPr wrap="square">
            <a:spAutoFit/>
          </a:bodyPr>
          <a:lstStyle/>
          <a:p>
            <a:pPr algn="ctr"/>
            <a:r>
              <a:rPr lang="vi-VN" sz="2800">
                <a:solidFill>
                  <a:srgbClr val="002060"/>
                </a:solidFill>
                <a:latin typeface="Pattaya" panose="00000500000000000000" pitchFamily="2" charset="-34"/>
                <a:cs typeface="Pattaya" panose="00000500000000000000" pitchFamily="2" charset="-34"/>
              </a:rPr>
              <a:t>Tải ứng dụng cho ông</a:t>
            </a:r>
            <a:endParaRPr lang="en-US" sz="2800" dirty="0">
              <a:solidFill>
                <a:srgbClr val="002060"/>
              </a:solidFill>
              <a:latin typeface="Pattaya" panose="00000500000000000000" pitchFamily="2" charset="-34"/>
              <a:cs typeface="Pattaya" panose="00000500000000000000" pitchFamily="2" charset="-34"/>
            </a:endParaRPr>
          </a:p>
        </p:txBody>
      </p:sp>
      <p:sp>
        <p:nvSpPr>
          <p:cNvPr id="18" name="Rectangle 17">
            <a:extLst>
              <a:ext uri="{FF2B5EF4-FFF2-40B4-BE49-F238E27FC236}">
                <a16:creationId xmlns:a16="http://schemas.microsoft.com/office/drawing/2014/main" id="{9ACB9FD9-BCD2-4312-99A2-3426C927E79E}"/>
              </a:ext>
            </a:extLst>
          </p:cNvPr>
          <p:cNvSpPr/>
          <p:nvPr/>
        </p:nvSpPr>
        <p:spPr>
          <a:xfrm>
            <a:off x="2588711" y="2712968"/>
            <a:ext cx="4212009" cy="523220"/>
          </a:xfrm>
          <a:prstGeom prst="rect">
            <a:avLst/>
          </a:prstGeom>
        </p:spPr>
        <p:txBody>
          <a:bodyPr wrap="square">
            <a:spAutoFit/>
          </a:bodyPr>
          <a:lstStyle/>
          <a:p>
            <a:pPr algn="ctr"/>
            <a:r>
              <a:rPr lang="vi-VN" sz="2800" dirty="0">
                <a:solidFill>
                  <a:srgbClr val="002060"/>
                </a:solidFill>
                <a:latin typeface="Pattaya" panose="00000500000000000000" pitchFamily="2" charset="-34"/>
                <a:cs typeface="Pattaya" panose="00000500000000000000" pitchFamily="2" charset="-34"/>
              </a:rPr>
              <a:t>Đọc một cuốn sách</a:t>
            </a:r>
            <a:endParaRPr lang="en-US" sz="2800" dirty="0">
              <a:solidFill>
                <a:srgbClr val="002060"/>
              </a:solidFill>
              <a:latin typeface="Pattaya" panose="00000500000000000000" pitchFamily="2" charset="-34"/>
              <a:cs typeface="Pattaya" panose="00000500000000000000" pitchFamily="2" charset="-34"/>
            </a:endParaRPr>
          </a:p>
        </p:txBody>
      </p:sp>
      <p:pic>
        <p:nvPicPr>
          <p:cNvPr id="4098" name="Picture 2" descr="đánh Dấu PNG &amp;amp; đánh Dấu Transparent Clipart Miễn phí Tải về - Kiểm tra dấu  Máy tính Biểu tượng Clip nghệ thuật - xanh tick.">
            <a:extLst>
              <a:ext uri="{FF2B5EF4-FFF2-40B4-BE49-F238E27FC236}">
                <a16:creationId xmlns:a16="http://schemas.microsoft.com/office/drawing/2014/main" id="{3B2B3351-7324-4562-B944-AFD1D338013F}"/>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087678" y="1142609"/>
            <a:ext cx="1287087" cy="1287087"/>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55730F6D-47A9-427C-BE64-450D49BF1760}"/>
              </a:ext>
            </a:extLst>
          </p:cNvPr>
          <p:cNvSpPr/>
          <p:nvPr/>
        </p:nvSpPr>
        <p:spPr>
          <a:xfrm>
            <a:off x="2630200" y="3765454"/>
            <a:ext cx="4212009" cy="523220"/>
          </a:xfrm>
          <a:prstGeom prst="rect">
            <a:avLst/>
          </a:prstGeom>
        </p:spPr>
        <p:txBody>
          <a:bodyPr wrap="square">
            <a:spAutoFit/>
          </a:bodyPr>
          <a:lstStyle/>
          <a:p>
            <a:pPr algn="ctr"/>
            <a:r>
              <a:rPr lang="vi-VN" sz="2800" dirty="0">
                <a:solidFill>
                  <a:srgbClr val="002060"/>
                </a:solidFill>
                <a:latin typeface="Pattaya" panose="00000500000000000000" pitchFamily="2" charset="-34"/>
                <a:cs typeface="Pattaya" panose="00000500000000000000" pitchFamily="2" charset="-34"/>
              </a:rPr>
              <a:t>Tìm hiểu thông tin</a:t>
            </a:r>
            <a:endParaRPr lang="en-US" sz="2800" dirty="0">
              <a:solidFill>
                <a:srgbClr val="002060"/>
              </a:solidFill>
              <a:latin typeface="Pattaya" panose="00000500000000000000" pitchFamily="2" charset="-34"/>
              <a:cs typeface="Pattaya" panose="00000500000000000000" pitchFamily="2" charset="-34"/>
            </a:endParaRPr>
          </a:p>
        </p:txBody>
      </p:sp>
      <p:sp>
        <p:nvSpPr>
          <p:cNvPr id="20" name="Rectangle 19">
            <a:extLst>
              <a:ext uri="{FF2B5EF4-FFF2-40B4-BE49-F238E27FC236}">
                <a16:creationId xmlns:a16="http://schemas.microsoft.com/office/drawing/2014/main" id="{3BF47E8A-5D17-4A17-935F-A18494CB37CE}"/>
              </a:ext>
            </a:extLst>
          </p:cNvPr>
          <p:cNvSpPr/>
          <p:nvPr/>
        </p:nvSpPr>
        <p:spPr>
          <a:xfrm>
            <a:off x="2594261" y="4807406"/>
            <a:ext cx="4212009" cy="523220"/>
          </a:xfrm>
          <a:prstGeom prst="rect">
            <a:avLst/>
          </a:prstGeom>
        </p:spPr>
        <p:txBody>
          <a:bodyPr wrap="square">
            <a:spAutoFit/>
          </a:bodyPr>
          <a:lstStyle/>
          <a:p>
            <a:pPr algn="ctr"/>
            <a:r>
              <a:rPr lang="vi-VN" sz="2800" dirty="0">
                <a:solidFill>
                  <a:srgbClr val="002060"/>
                </a:solidFill>
                <a:latin typeface="Pattaya" panose="00000500000000000000" pitchFamily="2" charset="-34"/>
                <a:cs typeface="Pattaya" panose="00000500000000000000" pitchFamily="2" charset="-34"/>
              </a:rPr>
              <a:t>Thử tài MC</a:t>
            </a:r>
            <a:endParaRPr lang="en-US" sz="2800" dirty="0">
              <a:solidFill>
                <a:srgbClr val="002060"/>
              </a:solidFill>
              <a:latin typeface="Pattaya" panose="00000500000000000000" pitchFamily="2" charset="-34"/>
              <a:cs typeface="Pattaya" panose="00000500000000000000" pitchFamily="2" charset="-34"/>
            </a:endParaRPr>
          </a:p>
        </p:txBody>
      </p:sp>
      <p:grpSp>
        <p:nvGrpSpPr>
          <p:cNvPr id="21" name="Group 20">
            <a:extLst>
              <a:ext uri="{FF2B5EF4-FFF2-40B4-BE49-F238E27FC236}">
                <a16:creationId xmlns:a16="http://schemas.microsoft.com/office/drawing/2014/main" id="{A2AADC64-345A-4E4E-97E7-80856FEE76C4}"/>
              </a:ext>
            </a:extLst>
          </p:cNvPr>
          <p:cNvGrpSpPr/>
          <p:nvPr/>
        </p:nvGrpSpPr>
        <p:grpSpPr>
          <a:xfrm>
            <a:off x="1989999" y="4641082"/>
            <a:ext cx="994086" cy="1162985"/>
            <a:chOff x="1989999" y="4641082"/>
            <a:chExt cx="994086" cy="1162985"/>
          </a:xfrm>
        </p:grpSpPr>
        <p:pic>
          <p:nvPicPr>
            <p:cNvPr id="22" name="Picture 21">
              <a:extLst>
                <a:ext uri="{FF2B5EF4-FFF2-40B4-BE49-F238E27FC236}">
                  <a16:creationId xmlns:a16="http://schemas.microsoft.com/office/drawing/2014/main" id="{EC8FEF51-BDBD-4839-87A1-706E0359191A}"/>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5200" b="96000" l="18530" r="69649">
                          <a14:foregroundMark x1="29073" y1="16600" x2="39776" y2="11600"/>
                          <a14:foregroundMark x1="44888" y1="5200" x2="48882" y2="5200"/>
                          <a14:foregroundMark x1="68211" y1="27600" x2="69808" y2="64000"/>
                          <a14:foregroundMark x1="32588" y1="39200" x2="44409" y2="86000"/>
                          <a14:foregroundMark x1="23802" y1="57800" x2="51278" y2="67600"/>
                          <a14:foregroundMark x1="51278" y1="67600" x2="54153" y2="67600"/>
                          <a14:foregroundMark x1="37540" y1="70400" x2="49521" y2="70400"/>
                          <a14:foregroundMark x1="49042" y1="62400" x2="50160" y2="57400"/>
                          <a14:foregroundMark x1="50160" y1="86800" x2="53035" y2="93800"/>
                          <a14:foregroundMark x1="54952" y1="96000" x2="54633" y2="90400"/>
                          <a14:foregroundMark x1="36741" y1="95400" x2="37380" y2="90400"/>
                          <a14:foregroundMark x1="19489" y1="54800" x2="18530" y2="43200"/>
                          <a14:foregroundMark x1="18530" y1="43200" x2="19808" y2="40400"/>
                        </a14:backgroundRemoval>
                      </a14:imgEffect>
                    </a14:imgLayer>
                  </a14:imgProps>
                </a:ext>
                <a:ext uri="{28A0092B-C50C-407E-A947-70E740481C1C}">
                  <a14:useLocalDpi xmlns:a14="http://schemas.microsoft.com/office/drawing/2010/main" val="0"/>
                </a:ext>
              </a:extLst>
            </a:blip>
            <a:srcRect l="14541" r="27286"/>
            <a:stretch/>
          </p:blipFill>
          <p:spPr>
            <a:xfrm>
              <a:off x="2137062" y="4641082"/>
              <a:ext cx="847023" cy="1162985"/>
            </a:xfrm>
            <a:prstGeom prst="rect">
              <a:avLst/>
            </a:prstGeom>
          </p:spPr>
        </p:pic>
        <p:pic>
          <p:nvPicPr>
            <p:cNvPr id="23" name="Picture 2" descr="Colored Microphone Icon. Flat Cartoon Style with Splash Effect. Isolated on  White Background Stock Vector - Illustration of note, microphone: 167547698">
              <a:extLst>
                <a:ext uri="{FF2B5EF4-FFF2-40B4-BE49-F238E27FC236}">
                  <a16:creationId xmlns:a16="http://schemas.microsoft.com/office/drawing/2014/main" id="{7458E6C5-FC87-48B5-A166-214004B6F74E}"/>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43250" b="83875" l="43000" r="64625">
                          <a14:foregroundMark x1="51750" y1="43250" x2="55625" y2="43250"/>
                          <a14:foregroundMark x1="55625" y1="69625" x2="55625" y2="69625"/>
                          <a14:foregroundMark x1="55625" y1="69625" x2="55625" y2="69625"/>
                          <a14:foregroundMark x1="55625" y1="65875" x2="55750" y2="69625"/>
                          <a14:foregroundMark x1="61715" y1="82893" x2="62375" y2="83625"/>
                          <a14:foregroundMark x1="57750" y1="78500" x2="58768" y2="79628"/>
                          <a14:foregroundMark x1="62927" y1="79942" x2="63500" y2="76125"/>
                          <a14:foregroundMark x1="62375" y1="83625" x2="62588" y2="82208"/>
                          <a14:foregroundMark x1="63500" y1="76125" x2="64625" y2="74750"/>
                          <a14:foregroundMark x1="60875" y1="83875" x2="62750" y2="83625"/>
                          <a14:foregroundMark x1="60250" y1="83500" x2="62500" y2="83500"/>
                          <a14:foregroundMark x1="63000" y1="81750" x2="63000" y2="78500"/>
                          <a14:backgroundMark x1="60000" y1="81875" x2="60375" y2="79250"/>
                          <a14:backgroundMark x1="59250" y1="79250" x2="62375" y2="82375"/>
                        </a14:backgroundRemoval>
                      </a14:imgEffect>
                    </a14:imgLayer>
                  </a14:imgProps>
                </a:ext>
                <a:ext uri="{28A0092B-C50C-407E-A947-70E740481C1C}">
                  <a14:useLocalDpi xmlns:a14="http://schemas.microsoft.com/office/drawing/2010/main" val="0"/>
                </a:ext>
              </a:extLst>
            </a:blip>
            <a:srcRect l="40338" t="39355" r="32977" b="13816"/>
            <a:stretch/>
          </p:blipFill>
          <p:spPr bwMode="auto">
            <a:xfrm>
              <a:off x="1989999" y="4863614"/>
              <a:ext cx="431312" cy="756889"/>
            </a:xfrm>
            <a:prstGeom prst="rect">
              <a:avLst/>
            </a:prstGeom>
            <a:noFill/>
            <a:extLst>
              <a:ext uri="{909E8E84-426E-40DD-AFC4-6F175D3DCCD1}">
                <a14:hiddenFill xmlns:a14="http://schemas.microsoft.com/office/drawing/2010/main">
                  <a:solidFill>
                    <a:srgbClr val="FFFFFF"/>
                  </a:solidFill>
                </a14:hiddenFill>
              </a:ext>
            </a:extLst>
          </p:spPr>
        </p:pic>
      </p:grpSp>
      <p:pic>
        <p:nvPicPr>
          <p:cNvPr id="17" name="Picture 2" descr="đánh Dấu PNG &amp;amp; đánh Dấu Transparent Clipart Miễn phí Tải về - Kiểm tra dấu  Máy tính Biểu tượng Clip nghệ thuật - xanh tick.">
            <a:extLst>
              <a:ext uri="{FF2B5EF4-FFF2-40B4-BE49-F238E27FC236}">
                <a16:creationId xmlns:a16="http://schemas.microsoft.com/office/drawing/2014/main" id="{014E6165-D903-4F2C-97EC-9B686CE47F95}"/>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092496" y="2229978"/>
            <a:ext cx="1287087" cy="1287087"/>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 18">
            <a:extLst>
              <a:ext uri="{FF2B5EF4-FFF2-40B4-BE49-F238E27FC236}">
                <a16:creationId xmlns:a16="http://schemas.microsoft.com/office/drawing/2014/main" id="{276F64EC-D89D-4459-8FA1-34CB7D52AE83}"/>
              </a:ext>
            </a:extLst>
          </p:cNvPr>
          <p:cNvGrpSpPr/>
          <p:nvPr/>
        </p:nvGrpSpPr>
        <p:grpSpPr>
          <a:xfrm>
            <a:off x="7656826" y="228600"/>
            <a:ext cx="4419496" cy="2453641"/>
            <a:chOff x="7656826" y="228600"/>
            <a:chExt cx="4419496" cy="2453641"/>
          </a:xfrm>
        </p:grpSpPr>
        <p:pic>
          <p:nvPicPr>
            <p:cNvPr id="24" name="Picture 4">
              <a:extLst>
                <a:ext uri="{FF2B5EF4-FFF2-40B4-BE49-F238E27FC236}">
                  <a16:creationId xmlns:a16="http://schemas.microsoft.com/office/drawing/2014/main" id="{5648816C-C697-4D7C-91F8-F4452E550C3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7656826" y="228600"/>
              <a:ext cx="4419496" cy="2453641"/>
            </a:xfrm>
            <a:prstGeom prst="rect">
              <a:avLst/>
            </a:prstGeom>
          </p:spPr>
        </p:pic>
        <p:sp>
          <p:nvSpPr>
            <p:cNvPr id="25" name="Rectangle 24">
              <a:extLst>
                <a:ext uri="{FF2B5EF4-FFF2-40B4-BE49-F238E27FC236}">
                  <a16:creationId xmlns:a16="http://schemas.microsoft.com/office/drawing/2014/main" id="{2ACA91EB-2ED1-42AB-BF6D-FB6AA6A72288}"/>
                </a:ext>
              </a:extLst>
            </p:cNvPr>
            <p:cNvSpPr/>
            <p:nvPr/>
          </p:nvSpPr>
          <p:spPr>
            <a:xfrm>
              <a:off x="7992106" y="883828"/>
              <a:ext cx="3879854" cy="954107"/>
            </a:xfrm>
            <a:prstGeom prst="rect">
              <a:avLst/>
            </a:prstGeom>
          </p:spPr>
          <p:txBody>
            <a:bodyPr wrap="square">
              <a:spAutoFit/>
            </a:bodyPr>
            <a:lstStyle/>
            <a:p>
              <a:pPr algn="ctr"/>
              <a:r>
                <a:rPr lang="vi-VN" sz="2800" dirty="0">
                  <a:solidFill>
                    <a:schemeClr val="bg1"/>
                  </a:solidFill>
                  <a:latin typeface="Pattaya" panose="00000500000000000000" pitchFamily="2" charset="-34"/>
                  <a:cs typeface="Pattaya" panose="00000500000000000000" pitchFamily="2" charset="-34"/>
                </a:rPr>
                <a:t>Cảm ơn các bạn đã giúp tớ hoàn thành các nhiệm vụ!</a:t>
              </a:r>
              <a:endParaRPr lang="en-US" sz="2800" dirty="0">
                <a:solidFill>
                  <a:schemeClr val="bg1"/>
                </a:solidFill>
                <a:latin typeface="Pattaya" panose="00000500000000000000" pitchFamily="2" charset="-34"/>
                <a:cs typeface="Pattaya" panose="00000500000000000000" pitchFamily="2" charset="-34"/>
              </a:endParaRPr>
            </a:p>
          </p:txBody>
        </p:sp>
      </p:grpSp>
      <p:pic>
        <p:nvPicPr>
          <p:cNvPr id="26" name="Picture 2" descr="đánh Dấu PNG &amp;amp; đánh Dấu Transparent Clipart Miễn phí Tải về - Kiểm tra dấu  Máy tính Biểu tượng Clip nghệ thuật - xanh tick.">
            <a:extLst>
              <a:ext uri="{FF2B5EF4-FFF2-40B4-BE49-F238E27FC236}">
                <a16:creationId xmlns:a16="http://schemas.microsoft.com/office/drawing/2014/main" id="{EDE56D32-50A2-401F-A354-328A884A7491}"/>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064123" y="3242729"/>
            <a:ext cx="1287087" cy="128708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đánh Dấu PNG &amp;amp; đánh Dấu Transparent Clipart Miễn phí Tải về - Kiểm tra dấu  Máy tính Biểu tượng Clip nghệ thuật - xanh tick.">
            <a:extLst>
              <a:ext uri="{FF2B5EF4-FFF2-40B4-BE49-F238E27FC236}">
                <a16:creationId xmlns:a16="http://schemas.microsoft.com/office/drawing/2014/main" id="{E6D0683E-2C61-49A6-8326-BE7732970CE4}"/>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078761" y="4345889"/>
            <a:ext cx="1287087" cy="12870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06996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eelOff"/>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par>
                                <p:cTn id="8" presetID="1" presetClass="exit" presetSubtype="0" fill="hold" nodeType="withEffect">
                                  <p:stCondLst>
                                    <p:cond delay="0"/>
                                  </p:stCondLst>
                                  <p:childTnLst>
                                    <p:set>
                                      <p:cBhvr>
                                        <p:cTn id="9" dur="1" fill="hold">
                                          <p:stCondLst>
                                            <p:cond delay="0"/>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4" name="Picture 16" descr="Vẽ Tay Màu Xanh Lá Cây Trẻ Em Ngày Thiết Kế Nền, Ngày Trẻ Em, Xe đạp, Cây  Hình nền Vector để tải xuống miễn phí">
            <a:extLst>
              <a:ext uri="{FF2B5EF4-FFF2-40B4-BE49-F238E27FC236}">
                <a16:creationId xmlns:a16="http://schemas.microsoft.com/office/drawing/2014/main" id="{79A159E7-24A5-45B3-96D9-9D6F23EB9CF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1564"/>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Flowchart: Terminator 1">
            <a:extLst>
              <a:ext uri="{FF2B5EF4-FFF2-40B4-BE49-F238E27FC236}">
                <a16:creationId xmlns:a16="http://schemas.microsoft.com/office/drawing/2014/main" id="{7F8F3850-059A-425D-A833-AFD488FF7AF3}"/>
              </a:ext>
            </a:extLst>
          </p:cNvPr>
          <p:cNvSpPr/>
          <p:nvPr/>
        </p:nvSpPr>
        <p:spPr>
          <a:xfrm>
            <a:off x="3986741" y="303587"/>
            <a:ext cx="5082871" cy="736856"/>
          </a:xfrm>
          <a:prstGeom prst="flowChartTerminator">
            <a:avLst/>
          </a:prstGeom>
          <a:solidFill>
            <a:srgbClr val="EFF5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a:solidFill>
                  <a:srgbClr val="002060"/>
                </a:solidFill>
                <a:latin typeface="Pattaya" panose="00000500000000000000" pitchFamily="2" charset="-34"/>
                <a:cs typeface="Pattaya" panose="00000500000000000000" pitchFamily="2" charset="-34"/>
              </a:rPr>
              <a:t>Đánh giá mục </a:t>
            </a:r>
            <a:r>
              <a:rPr lang="vi-VN" sz="4400" dirty="0">
                <a:solidFill>
                  <a:srgbClr val="002060"/>
                </a:solidFill>
                <a:latin typeface="Pattaya" panose="00000500000000000000" pitchFamily="2" charset="-34"/>
                <a:cs typeface="Pattaya" panose="00000500000000000000" pitchFamily="2" charset="-34"/>
              </a:rPr>
              <a:t>tiêu</a:t>
            </a:r>
            <a:endParaRPr lang="en-US" sz="4400" dirty="0">
              <a:solidFill>
                <a:srgbClr val="002060"/>
              </a:solidFill>
              <a:latin typeface="Pattaya" panose="00000500000000000000" pitchFamily="2" charset="-34"/>
              <a:cs typeface="Pattaya" panose="00000500000000000000" pitchFamily="2" charset="-34"/>
            </a:endParaRPr>
          </a:p>
        </p:txBody>
      </p:sp>
      <p:pic>
        <p:nvPicPr>
          <p:cNvPr id="4" name="Picture 3">
            <a:extLst>
              <a:ext uri="{FF2B5EF4-FFF2-40B4-BE49-F238E27FC236}">
                <a16:creationId xmlns:a16="http://schemas.microsoft.com/office/drawing/2014/main" id="{276838E4-FD12-4DC7-83E6-9519EFDB727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600" b="93800" l="6390" r="62620">
                        <a14:foregroundMark x1="60224" y1="35000" x2="62620" y2="58600"/>
                        <a14:foregroundMark x1="28275" y1="46400" x2="28275" y2="49200"/>
                        <a14:foregroundMark x1="21086" y1="73400" x2="30511" y2="71400"/>
                        <a14:foregroundMark x1="30511" y1="71400" x2="38658" y2="76600"/>
                        <a14:foregroundMark x1="38658" y1="76600" x2="45847" y2="71200"/>
                        <a14:foregroundMark x1="45847" y1="71200" x2="47764" y2="68800"/>
                        <a14:foregroundMark x1="44409" y1="67800" x2="39776" y2="77400"/>
                        <a14:foregroundMark x1="39776" y1="77400" x2="39776" y2="77400"/>
                        <a14:foregroundMark x1="9585" y1="86800" x2="29712" y2="89400"/>
                        <a14:foregroundMark x1="29712" y1="89400" x2="41853" y2="88000"/>
                        <a14:foregroundMark x1="20447" y1="93800" x2="28435" y2="92000"/>
                        <a14:foregroundMark x1="46166" y1="83800" x2="56070" y2="83400"/>
                        <a14:foregroundMark x1="56070" y1="83400" x2="61342" y2="83400"/>
                        <a14:foregroundMark x1="39297" y1="9600" x2="39297" y2="9600"/>
                        <a14:foregroundMark x1="10863" y1="58400" x2="17412" y2="64400"/>
                      </a14:backgroundRemoval>
                    </a14:imgEffect>
                  </a14:imgLayer>
                </a14:imgProps>
              </a:ext>
              <a:ext uri="{28A0092B-C50C-407E-A947-70E740481C1C}">
                <a14:useLocalDpi xmlns:a14="http://schemas.microsoft.com/office/drawing/2010/main" val="0"/>
              </a:ext>
            </a:extLst>
          </a:blip>
          <a:srcRect r="34887"/>
          <a:stretch/>
        </p:blipFill>
        <p:spPr>
          <a:xfrm>
            <a:off x="4664042" y="3688612"/>
            <a:ext cx="2521920" cy="3093554"/>
          </a:xfrm>
          <a:prstGeom prst="rect">
            <a:avLst/>
          </a:prstGeom>
        </p:spPr>
      </p:pic>
      <p:grpSp>
        <p:nvGrpSpPr>
          <p:cNvPr id="6" name="Group 5">
            <a:extLst>
              <a:ext uri="{FF2B5EF4-FFF2-40B4-BE49-F238E27FC236}">
                <a16:creationId xmlns:a16="http://schemas.microsoft.com/office/drawing/2014/main" id="{91D45D70-BF16-405B-871F-CA45656E5F3B}"/>
              </a:ext>
            </a:extLst>
          </p:cNvPr>
          <p:cNvGrpSpPr/>
          <p:nvPr/>
        </p:nvGrpSpPr>
        <p:grpSpPr>
          <a:xfrm>
            <a:off x="1874322" y="1133827"/>
            <a:ext cx="4224839" cy="2617947"/>
            <a:chOff x="1874322" y="1133827"/>
            <a:chExt cx="4224839" cy="2617947"/>
          </a:xfrm>
        </p:grpSpPr>
        <p:pic>
          <p:nvPicPr>
            <p:cNvPr id="2062" name="Picture 14" descr="Cute happy smiling book Royalty Free Vector Image">
              <a:extLst>
                <a:ext uri="{FF2B5EF4-FFF2-40B4-BE49-F238E27FC236}">
                  <a16:creationId xmlns:a16="http://schemas.microsoft.com/office/drawing/2014/main" id="{6364D39F-5D7D-48D7-B085-7C6C6343E121}"/>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7100" y1="48148" x2="49300" y2="47778"/>
                          <a14:foregroundMark x1="49300" y1="47778" x2="71100" y2="50463"/>
                          <a14:foregroundMark x1="50400" y1="46759" x2="51300" y2="54259"/>
                          <a14:foregroundMark x1="49400" y1="47130" x2="41400" y2="46296"/>
                          <a14:foregroundMark x1="41400" y1="46296" x2="37400" y2="53426"/>
                          <a14:foregroundMark x1="37400" y1="53426" x2="42200" y2="60185"/>
                          <a14:foregroundMark x1="42200" y1="60185" x2="53300" y2="57593"/>
                          <a14:foregroundMark x1="53300" y1="57593" x2="60500" y2="50278"/>
                          <a14:foregroundMark x1="60500" y1="50278" x2="62900" y2="43519"/>
                          <a14:foregroundMark x1="62900" y1="43519" x2="49500" y2="47870"/>
                          <a14:foregroundMark x1="49500" y1="47870" x2="42300" y2="56111"/>
                          <a14:foregroundMark x1="42300" y1="56111" x2="52100" y2="54907"/>
                          <a14:foregroundMark x1="52100" y1="54907" x2="66900" y2="48519"/>
                          <a14:foregroundMark x1="66900" y1="48519" x2="67100" y2="48333"/>
                          <a14:foregroundMark x1="50200" y1="47130" x2="42300" y2="45926"/>
                          <a14:foregroundMark x1="42300" y1="45926" x2="37300" y2="51852"/>
                          <a14:foregroundMark x1="37300" y1="51852" x2="39400" y2="57407"/>
                          <a14:foregroundMark x1="35800" y1="48519" x2="38700" y2="56852"/>
                          <a14:foregroundMark x1="40200" y1="44815" x2="48000" y2="43519"/>
                          <a14:foregroundMark x1="48000" y1="43519" x2="50600" y2="48148"/>
                          <a14:foregroundMark x1="64000" y1="43241" x2="71800" y2="45833"/>
                          <a14:foregroundMark x1="71800" y1="45833" x2="73800" y2="49630"/>
                          <a14:foregroundMark x1="60000" y1="55093" x2="67700" y2="56852"/>
                          <a14:foregroundMark x1="67700" y1="56852" x2="72700" y2="51389"/>
                          <a14:foregroundMark x1="62300" y1="51944" x2="67300" y2="57037"/>
                          <a14:foregroundMark x1="63600" y1="57407" x2="71300" y2="55185"/>
                          <a14:foregroundMark x1="71300" y1="55185" x2="73000" y2="52778"/>
                          <a14:foregroundMark x1="80100" y1="48148" x2="80100" y2="48148"/>
                          <a14:foregroundMark x1="79600" y1="45370" x2="80700" y2="48333"/>
                          <a14:foregroundMark x1="77100" y1="53704" x2="79600" y2="50463"/>
                          <a14:foregroundMark x1="18500" y1="47963" x2="21000" y2="52778"/>
                          <a14:foregroundMark x1="40600" y1="76111" x2="41200" y2="76111"/>
                          <a14:foregroundMark x1="69600" y1="72685" x2="69600" y2="72685"/>
                          <a14:foregroundMark x1="69600" y1="72685" x2="69600" y2="72685"/>
                          <a14:foregroundMark x1="50800" y1="49815" x2="57700" y2="52778"/>
                        </a14:backgroundRemoval>
                      </a14:imgEffect>
                    </a14:imgLayer>
                  </a14:imgProps>
                </a:ext>
                <a:ext uri="{28A0092B-C50C-407E-A947-70E740481C1C}">
                  <a14:useLocalDpi xmlns:a14="http://schemas.microsoft.com/office/drawing/2010/main" val="0"/>
                </a:ext>
              </a:extLst>
            </a:blip>
            <a:srcRect/>
            <a:stretch>
              <a:fillRect/>
            </a:stretch>
          </p:blipFill>
          <p:spPr bwMode="auto">
            <a:xfrm>
              <a:off x="3323734" y="1133827"/>
              <a:ext cx="1510333" cy="163116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62B4FDD4-2861-4472-9607-00D2E10B1D1A}"/>
                </a:ext>
              </a:extLst>
            </p:cNvPr>
            <p:cNvSpPr txBox="1"/>
            <p:nvPr/>
          </p:nvSpPr>
          <p:spPr>
            <a:xfrm>
              <a:off x="1874322" y="2423751"/>
              <a:ext cx="4224839" cy="1328023"/>
            </a:xfrm>
            <a:prstGeom prst="round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vi-VN" sz="3600" b="1" dirty="0">
                  <a:solidFill>
                    <a:srgbClr val="002060"/>
                  </a:solidFill>
                  <a:latin typeface="Pattaya" panose="00000500000000000000" pitchFamily="2" charset="-34"/>
                  <a:cs typeface="Pattaya" panose="00000500000000000000" pitchFamily="2" charset="-34"/>
                </a:rPr>
                <a:t>Đọc đúng, trôi chảy; đọc diễn cảm bài đọc.</a:t>
              </a:r>
              <a:endParaRPr lang="en-US" sz="3600" b="1" dirty="0">
                <a:solidFill>
                  <a:srgbClr val="002060"/>
                </a:solidFill>
                <a:latin typeface="Pattaya" panose="00000500000000000000" pitchFamily="2" charset="-34"/>
                <a:cs typeface="Pattaya" panose="00000500000000000000" pitchFamily="2" charset="-34"/>
              </a:endParaRPr>
            </a:p>
          </p:txBody>
        </p:sp>
      </p:grpSp>
      <p:grpSp>
        <p:nvGrpSpPr>
          <p:cNvPr id="7" name="Group 6">
            <a:extLst>
              <a:ext uri="{FF2B5EF4-FFF2-40B4-BE49-F238E27FC236}">
                <a16:creationId xmlns:a16="http://schemas.microsoft.com/office/drawing/2014/main" id="{92B1A1A1-7C5A-49B9-81A6-CEBE72369757}"/>
              </a:ext>
            </a:extLst>
          </p:cNvPr>
          <p:cNvGrpSpPr/>
          <p:nvPr/>
        </p:nvGrpSpPr>
        <p:grpSpPr>
          <a:xfrm>
            <a:off x="6383983" y="1387193"/>
            <a:ext cx="4880158" cy="2364581"/>
            <a:chOff x="6383983" y="1387193"/>
            <a:chExt cx="4880158" cy="2364581"/>
          </a:xfrm>
        </p:grpSpPr>
        <p:pic>
          <p:nvPicPr>
            <p:cNvPr id="2068" name="Picture 20" descr="Premium Vector | Cute happy smiling book. cartoon character.">
              <a:extLst>
                <a:ext uri="{FF2B5EF4-FFF2-40B4-BE49-F238E27FC236}">
                  <a16:creationId xmlns:a16="http://schemas.microsoft.com/office/drawing/2014/main" id="{E260FF72-7C5D-4074-85C9-C35CA4562753}"/>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30400" b="78800" l="10064" r="47125">
                          <a14:foregroundMark x1="23802" y1="50400" x2="23802" y2="50400"/>
                          <a14:foregroundMark x1="23802" y1="54200" x2="38658" y2="57800"/>
                          <a14:foregroundMark x1="13259" y1="30800" x2="23003" y2="30600"/>
                          <a14:foregroundMark x1="23003" y1="30600" x2="31789" y2="30600"/>
                          <a14:foregroundMark x1="31789" y1="30600" x2="40096" y2="30400"/>
                          <a14:foregroundMark x1="40096" y1="30400" x2="40256" y2="30400"/>
                          <a14:foregroundMark x1="40895" y1="30400" x2="42492" y2="34800"/>
                          <a14:foregroundMark x1="41853" y1="30800" x2="43930" y2="36400"/>
                          <a14:foregroundMark x1="20927" y1="52200" x2="25399" y2="61000"/>
                          <a14:foregroundMark x1="25399" y1="61000" x2="27476" y2="60000"/>
                          <a14:foregroundMark x1="24601" y1="50600" x2="33067" y2="53200"/>
                          <a14:foregroundMark x1="33067" y1="53200" x2="34505" y2="53200"/>
                          <a14:foregroundMark x1="34505" y1="53200" x2="42652" y2="53600"/>
                          <a14:foregroundMark x1="42652" y1="53600" x2="35942" y2="57600"/>
                          <a14:foregroundMark x1="35144" y1="50000" x2="42332" y2="54600"/>
                          <a14:foregroundMark x1="42332" y1="54600" x2="44249" y2="54200"/>
                          <a14:foregroundMark x1="43770" y1="55000" x2="35304" y2="59200"/>
                          <a14:foregroundMark x1="35304" y1="59200" x2="34505" y2="59000"/>
                          <a14:foregroundMark x1="34505" y1="59000" x2="42652" y2="58800"/>
                          <a14:foregroundMark x1="42652" y1="58800" x2="43770" y2="57600"/>
                          <a14:foregroundMark x1="30032" y1="57800" x2="22204" y2="62200"/>
                          <a14:foregroundMark x1="22204" y1="62200" x2="21086" y2="54800"/>
                          <a14:foregroundMark x1="35942" y1="60600" x2="41853" y2="61200"/>
                          <a14:foregroundMark x1="31150" y1="56000" x2="32428" y2="58600"/>
                          <a14:foregroundMark x1="10064" y1="56000" x2="10064" y2="56000"/>
                          <a14:foregroundMark x1="10064" y1="56000" x2="10863" y2="56800"/>
                          <a14:foregroundMark x1="47125" y1="71000" x2="47125" y2="70400"/>
                          <a14:foregroundMark x1="42492" y1="52600" x2="39297" y2="50600"/>
                          <a14:foregroundMark x1="27316" y1="77800" x2="27955" y2="77800"/>
                          <a14:foregroundMark x1="34505" y1="78800" x2="34505" y2="78800"/>
                          <a14:foregroundMark x1="34505" y1="78800" x2="34505" y2="78800"/>
                          <a14:foregroundMark x1="34505" y1="78200" x2="33706" y2="78200"/>
                          <a14:foregroundMark x1="46166" y1="66200" x2="46166" y2="66200"/>
                        </a14:backgroundRemoval>
                      </a14:imgEffect>
                    </a14:imgLayer>
                  </a14:imgProps>
                </a:ext>
                <a:ext uri="{28A0092B-C50C-407E-A947-70E740481C1C}">
                  <a14:useLocalDpi xmlns:a14="http://schemas.microsoft.com/office/drawing/2010/main" val="0"/>
                </a:ext>
              </a:extLst>
            </a:blip>
            <a:srcRect l="5994" t="25026" r="50000" b="16539"/>
            <a:stretch/>
          </p:blipFill>
          <p:spPr bwMode="auto">
            <a:xfrm>
              <a:off x="8317104" y="1387193"/>
              <a:ext cx="1060173" cy="112442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DC03A7B5-C74A-467F-AFE6-F6541FC41C13}"/>
                </a:ext>
              </a:extLst>
            </p:cNvPr>
            <p:cNvSpPr/>
            <p:nvPr/>
          </p:nvSpPr>
          <p:spPr>
            <a:xfrm>
              <a:off x="6383983" y="2423751"/>
              <a:ext cx="4880158" cy="1328023"/>
            </a:xfrm>
            <a:prstGeom prst="round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vi-VN" sz="3600" b="1" dirty="0">
                  <a:solidFill>
                    <a:srgbClr val="002060"/>
                  </a:solidFill>
                  <a:latin typeface="Pattaya" panose="00000500000000000000" pitchFamily="2" charset="-34"/>
                  <a:cs typeface="Pattaya" panose="00000500000000000000" pitchFamily="2" charset="-34"/>
                </a:rPr>
                <a:t>Trình bày được nội dung, ý nghĩa bài đọc.</a:t>
              </a:r>
              <a:endParaRPr lang="en-US" sz="3600" b="1" dirty="0">
                <a:solidFill>
                  <a:srgbClr val="002060"/>
                </a:solidFill>
                <a:latin typeface="Pattaya" panose="00000500000000000000" pitchFamily="2" charset="-34"/>
                <a:cs typeface="Pattaya" panose="00000500000000000000" pitchFamily="2" charset="-34"/>
              </a:endParaRPr>
            </a:p>
          </p:txBody>
        </p:sp>
      </p:grpSp>
      <p:pic>
        <p:nvPicPr>
          <p:cNvPr id="11" name="Picture 2" descr="Huy hiệu Huy hiệu Vector Huy chương Giải thưởng hoặc trang trí - băng png  tải về - Miễn phí trong suốt Logo png Tải về.">
            <a:extLst>
              <a:ext uri="{FF2B5EF4-FFF2-40B4-BE49-F238E27FC236}">
                <a16:creationId xmlns:a16="http://schemas.microsoft.com/office/drawing/2014/main" id="{08AE0017-1B1B-4122-8C61-07B9CD189CCC}"/>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5000" b="97308" l="10000" r="90000">
                        <a14:foregroundMark x1="39889" y1="7500" x2="46000" y2="5000"/>
                        <a14:foregroundMark x1="46000" y1="5000" x2="58667" y2="6538"/>
                        <a14:foregroundMark x1="42667" y1="96154" x2="42667" y2="89423"/>
                        <a14:foregroundMark x1="57111" y1="97308" x2="57111" y2="97308"/>
                        <a14:foregroundMark x1="57111" y1="97308" x2="57111" y2="97308"/>
                      </a14:backgroundRemoval>
                    </a14:imgEffect>
                  </a14:imgLayer>
                </a14:imgProps>
              </a:ext>
              <a:ext uri="{28A0092B-C50C-407E-A947-70E740481C1C}">
                <a14:useLocalDpi xmlns:a14="http://schemas.microsoft.com/office/drawing/2010/main" val="0"/>
              </a:ext>
            </a:extLst>
          </a:blip>
          <a:srcRect l="23294" r="25111"/>
          <a:stretch/>
        </p:blipFill>
        <p:spPr bwMode="auto">
          <a:xfrm>
            <a:off x="1469447" y="3428999"/>
            <a:ext cx="809749" cy="90677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uy hiệu Huy hiệu Vector Huy chương Giải thưởng hoặc trang trí - băng png  tải về - Miễn phí trong suốt Logo png Tải về.">
            <a:extLst>
              <a:ext uri="{FF2B5EF4-FFF2-40B4-BE49-F238E27FC236}">
                <a16:creationId xmlns:a16="http://schemas.microsoft.com/office/drawing/2014/main" id="{0729E57E-73D0-4447-B1A3-DB980BDCB06E}"/>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5000" b="97308" l="10000" r="90000">
                        <a14:foregroundMark x1="39889" y1="7500" x2="46000" y2="5000"/>
                        <a14:foregroundMark x1="46000" y1="5000" x2="58667" y2="6538"/>
                        <a14:foregroundMark x1="42667" y1="96154" x2="42667" y2="89423"/>
                        <a14:foregroundMark x1="57111" y1="97308" x2="57111" y2="97308"/>
                        <a14:foregroundMark x1="57111" y1="97308" x2="57111" y2="97308"/>
                      </a14:backgroundRemoval>
                    </a14:imgEffect>
                  </a14:imgLayer>
                </a14:imgProps>
              </a:ext>
              <a:ext uri="{28A0092B-C50C-407E-A947-70E740481C1C}">
                <a14:useLocalDpi xmlns:a14="http://schemas.microsoft.com/office/drawing/2010/main" val="0"/>
              </a:ext>
            </a:extLst>
          </a:blip>
          <a:srcRect l="23294" r="25111"/>
          <a:stretch/>
        </p:blipFill>
        <p:spPr bwMode="auto">
          <a:xfrm>
            <a:off x="10763203" y="3428998"/>
            <a:ext cx="809749" cy="9067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88899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airplan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id="{27A44225-EEA0-4EB5-8BF6-DB8E5C11C949}"/>
              </a:ext>
            </a:extLst>
          </p:cNvPr>
          <p:cNvSpPr/>
          <p:nvPr/>
        </p:nvSpPr>
        <p:spPr>
          <a:xfrm>
            <a:off x="0" y="6673103"/>
            <a:ext cx="6096000" cy="195835"/>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7184D8DB-C1A3-440B-8948-E126303E23EC}"/>
              </a:ext>
            </a:extLst>
          </p:cNvPr>
          <p:cNvSpPr/>
          <p:nvPr/>
        </p:nvSpPr>
        <p:spPr>
          <a:xfrm>
            <a:off x="6096000" y="0"/>
            <a:ext cx="6096000" cy="195835"/>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26" name="Picture 2" descr="ArtStation - Cartoon Living Room, Dmitriy Novikov">
            <a:extLst>
              <a:ext uri="{FF2B5EF4-FFF2-40B4-BE49-F238E27FC236}">
                <a16:creationId xmlns:a16="http://schemas.microsoft.com/office/drawing/2014/main" id="{0FEECA8F-6113-4F7D-9711-74A85256AB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6858657"/>
          </a:xfrm>
          <a:prstGeom prst="rect">
            <a:avLst/>
          </a:prstGeom>
          <a:noFill/>
          <a:extLst>
            <a:ext uri="{909E8E84-426E-40DD-AFC4-6F175D3DCCD1}">
              <a14:hiddenFill xmlns:a14="http://schemas.microsoft.com/office/drawing/2010/main">
                <a:solidFill>
                  <a:srgbClr val="FFFFFF"/>
                </a:solidFill>
              </a14:hiddenFill>
            </a:ext>
          </a:extLst>
        </p:spPr>
      </p:pic>
      <p:sp>
        <p:nvSpPr>
          <p:cNvPr id="27" name="Speech Bubble: Rectangle with Corners Rounded 26">
            <a:extLst>
              <a:ext uri="{FF2B5EF4-FFF2-40B4-BE49-F238E27FC236}">
                <a16:creationId xmlns:a16="http://schemas.microsoft.com/office/drawing/2014/main" id="{52CA6183-0CAA-458C-8C2D-ECBAD6F2A8C3}"/>
              </a:ext>
            </a:extLst>
          </p:cNvPr>
          <p:cNvSpPr/>
          <p:nvPr/>
        </p:nvSpPr>
        <p:spPr>
          <a:xfrm>
            <a:off x="5745774" y="2032787"/>
            <a:ext cx="5141844" cy="617499"/>
          </a:xfrm>
          <a:prstGeom prst="wedgeRoundRectCallout">
            <a:avLst>
              <a:gd name="adj1" fmla="val -20598"/>
              <a:gd name="adj2" fmla="val 70198"/>
              <a:gd name="adj3" fmla="val 16667"/>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002060"/>
                </a:solidFill>
                <a:latin typeface="Pattaya" panose="00000500000000000000" pitchFamily="2" charset="-34"/>
                <a:cs typeface="Pattaya" panose="00000500000000000000" pitchFamily="2" charset="-34"/>
              </a:rPr>
              <a:t>Aaaaa, thích quá... Cháu cảm ơn ông ạ!</a:t>
            </a:r>
            <a:endParaRPr lang="en-US" sz="2400" dirty="0">
              <a:solidFill>
                <a:srgbClr val="002060"/>
              </a:solidFill>
              <a:latin typeface="Pattaya" panose="00000500000000000000" pitchFamily="2" charset="-34"/>
              <a:cs typeface="Pattaya" panose="00000500000000000000" pitchFamily="2" charset="-34"/>
            </a:endParaRPr>
          </a:p>
        </p:txBody>
      </p:sp>
      <p:sp>
        <p:nvSpPr>
          <p:cNvPr id="30" name="Speech Bubble: Rectangle with Corners Rounded 29">
            <a:extLst>
              <a:ext uri="{FF2B5EF4-FFF2-40B4-BE49-F238E27FC236}">
                <a16:creationId xmlns:a16="http://schemas.microsoft.com/office/drawing/2014/main" id="{20240B4A-55B8-4EE7-B893-C9D4675D0D58}"/>
              </a:ext>
            </a:extLst>
          </p:cNvPr>
          <p:cNvSpPr/>
          <p:nvPr/>
        </p:nvSpPr>
        <p:spPr>
          <a:xfrm>
            <a:off x="181256" y="157340"/>
            <a:ext cx="4837109" cy="801097"/>
          </a:xfrm>
          <a:prstGeom prst="wedgeRoundRectCallout">
            <a:avLst>
              <a:gd name="adj1" fmla="val -3269"/>
              <a:gd name="adj2" fmla="val 79710"/>
              <a:gd name="adj3" fmla="val 16667"/>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002060"/>
                </a:solidFill>
                <a:latin typeface="Pattaya" panose="00000500000000000000" pitchFamily="2" charset="-34"/>
                <a:cs typeface="Pattaya" panose="00000500000000000000" pitchFamily="2" charset="-34"/>
              </a:rPr>
              <a:t>Cháu giỏi lắm! Quà của cháu đây, đúng món cháu thích nhé!</a:t>
            </a:r>
            <a:endParaRPr lang="en-US" sz="2400" dirty="0">
              <a:solidFill>
                <a:srgbClr val="002060"/>
              </a:solidFill>
              <a:latin typeface="Pattaya" panose="00000500000000000000" pitchFamily="2" charset="-34"/>
              <a:cs typeface="Pattaya" panose="00000500000000000000" pitchFamily="2" charset="-34"/>
            </a:endParaRPr>
          </a:p>
        </p:txBody>
      </p:sp>
      <p:pic>
        <p:nvPicPr>
          <p:cNvPr id="6" name="Picture 5">
            <a:extLst>
              <a:ext uri="{FF2B5EF4-FFF2-40B4-BE49-F238E27FC236}">
                <a16:creationId xmlns:a16="http://schemas.microsoft.com/office/drawing/2014/main" id="{465370FC-C4FA-4CD0-915C-18E0A915388F}"/>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357" b="90000" l="9538" r="89538">
                        <a14:foregroundMark x1="36308" y1="42143" x2="51692" y2="81429"/>
                        <a14:foregroundMark x1="41231" y1="74643" x2="54462" y2="74643"/>
                        <a14:foregroundMark x1="54462" y1="63214" x2="54462" y2="73571"/>
                        <a14:foregroundMark x1="36308" y1="66071" x2="44308" y2="76786"/>
                        <a14:foregroundMark x1="38154" y1="78571" x2="46154" y2="75357"/>
                        <a14:foregroundMark x1="45538" y1="7857" x2="45538" y2="7857"/>
                        <a14:foregroundMark x1="76308" y1="20357" x2="76308" y2="20357"/>
                        <a14:foregroundMark x1="72308" y1="16786" x2="74154" y2="19643"/>
                        <a14:foregroundMark x1="19692" y1="12857" x2="22154" y2="10714"/>
                        <a14:foregroundMark x1="28308" y1="5357" x2="28308" y2="5357"/>
                      </a14:backgroundRemoval>
                    </a14:imgEffect>
                  </a14:imgLayer>
                </a14:imgProps>
              </a:ext>
              <a:ext uri="{28A0092B-C50C-407E-A947-70E740481C1C}">
                <a14:useLocalDpi xmlns:a14="http://schemas.microsoft.com/office/drawing/2010/main" val="0"/>
              </a:ext>
            </a:extLst>
          </a:blip>
          <a:srcRect b="15586"/>
          <a:stretch/>
        </p:blipFill>
        <p:spPr>
          <a:xfrm>
            <a:off x="5193378" y="2696466"/>
            <a:ext cx="3315639" cy="2411336"/>
          </a:xfrm>
          <a:prstGeom prst="rect">
            <a:avLst/>
          </a:prstGeom>
        </p:spPr>
      </p:pic>
      <p:grpSp>
        <p:nvGrpSpPr>
          <p:cNvPr id="5" name="Group 4">
            <a:extLst>
              <a:ext uri="{FF2B5EF4-FFF2-40B4-BE49-F238E27FC236}">
                <a16:creationId xmlns:a16="http://schemas.microsoft.com/office/drawing/2014/main" id="{381D831B-1537-4C13-9D8F-1442AB9EAEC3}"/>
              </a:ext>
            </a:extLst>
          </p:cNvPr>
          <p:cNvGrpSpPr/>
          <p:nvPr/>
        </p:nvGrpSpPr>
        <p:grpSpPr>
          <a:xfrm>
            <a:off x="-3618342" y="-1"/>
            <a:ext cx="4105794" cy="7213710"/>
            <a:chOff x="1654698" y="-1"/>
            <a:chExt cx="4105794" cy="7213710"/>
          </a:xfrm>
        </p:grpSpPr>
        <p:grpSp>
          <p:nvGrpSpPr>
            <p:cNvPr id="4" name="Group 3">
              <a:extLst>
                <a:ext uri="{FF2B5EF4-FFF2-40B4-BE49-F238E27FC236}">
                  <a16:creationId xmlns:a16="http://schemas.microsoft.com/office/drawing/2014/main" id="{8A3869DC-A681-4402-A980-E33CBC124303}"/>
                </a:ext>
              </a:extLst>
            </p:cNvPr>
            <p:cNvGrpSpPr/>
            <p:nvPr/>
          </p:nvGrpSpPr>
          <p:grpSpPr>
            <a:xfrm>
              <a:off x="1654698" y="-1"/>
              <a:ext cx="4105794" cy="7213710"/>
              <a:chOff x="2980806" y="-1"/>
              <a:chExt cx="4105794" cy="7213710"/>
            </a:xfrm>
          </p:grpSpPr>
          <p:grpSp>
            <p:nvGrpSpPr>
              <p:cNvPr id="2" name="Group 1">
                <a:extLst>
                  <a:ext uri="{FF2B5EF4-FFF2-40B4-BE49-F238E27FC236}">
                    <a16:creationId xmlns:a16="http://schemas.microsoft.com/office/drawing/2014/main" id="{65440864-B8A9-44A6-A822-7CAA6482DD6B}"/>
                  </a:ext>
                </a:extLst>
              </p:cNvPr>
              <p:cNvGrpSpPr/>
              <p:nvPr/>
            </p:nvGrpSpPr>
            <p:grpSpPr>
              <a:xfrm>
                <a:off x="2980806" y="-1"/>
                <a:ext cx="2284723" cy="7213710"/>
                <a:chOff x="1162126" y="-337192"/>
                <a:chExt cx="2284723" cy="7213710"/>
              </a:xfrm>
            </p:grpSpPr>
            <p:pic>
              <p:nvPicPr>
                <p:cNvPr id="44040" name="Picture 8" descr="Arab muslim old man senior person Royalty Free Vector Image">
                  <a:extLst>
                    <a:ext uri="{FF2B5EF4-FFF2-40B4-BE49-F238E27FC236}">
                      <a16:creationId xmlns:a16="http://schemas.microsoft.com/office/drawing/2014/main" id="{75CA3474-90B6-40BC-829F-241310B44E87}"/>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45128" b="68718" l="55600" r="66700">
                              <a14:foregroundMark x1="55600" y1="67821" x2="55600" y2="67821"/>
                              <a14:foregroundMark x1="55600" y1="67821" x2="55600" y2="67821"/>
                              <a14:foregroundMark x1="63400" y1="68590" x2="64300" y2="68590"/>
                            </a14:backgroundRemoval>
                          </a14:imgEffect>
                        </a14:imgLayer>
                      </a14:imgProps>
                    </a:ext>
                    <a:ext uri="{28A0092B-C50C-407E-A947-70E740481C1C}">
                      <a14:useLocalDpi xmlns:a14="http://schemas.microsoft.com/office/drawing/2010/main" val="0"/>
                    </a:ext>
                  </a:extLst>
                </a:blip>
                <a:srcRect l="54853" t="42217" r="31933" b="28222"/>
                <a:stretch/>
              </p:blipFill>
              <p:spPr bwMode="auto">
                <a:xfrm flipH="1">
                  <a:off x="1341927" y="3203197"/>
                  <a:ext cx="2104922" cy="3673321"/>
                </a:xfrm>
                <a:prstGeom prst="rect">
                  <a:avLst/>
                </a:prstGeom>
                <a:noFill/>
                <a:extLst>
                  <a:ext uri="{909E8E84-426E-40DD-AFC4-6F175D3DCCD1}">
                    <a14:hiddenFill xmlns:a14="http://schemas.microsoft.com/office/drawing/2010/main">
                      <a:solidFill>
                        <a:srgbClr val="FFFFFF"/>
                      </a:solidFill>
                    </a14:hiddenFill>
                  </a:ext>
                </a:extLst>
              </p:spPr>
            </p:pic>
            <p:pic>
              <p:nvPicPr>
                <p:cNvPr id="44038" name="Picture 6" descr="Arab muslim old man senior person Royalty Free Vector Image">
                  <a:extLst>
                    <a:ext uri="{FF2B5EF4-FFF2-40B4-BE49-F238E27FC236}">
                      <a16:creationId xmlns:a16="http://schemas.microsoft.com/office/drawing/2014/main" id="{F8AADA34-9615-4744-B6D5-A34C91562655}"/>
                    </a:ext>
                  </a:extLst>
                </p:cNvPr>
                <p:cNvPicPr>
                  <a:picLocks noChangeAspect="1" noChangeArrowheads="1"/>
                </p:cNvPicPr>
                <p:nvPr/>
              </p:nvPicPr>
              <p:blipFill rotWithShape="1">
                <a:blip r:embed="rId8">
                  <a:extLst>
                    <a:ext uri="{BEBA8EAE-BF5A-486C-A8C5-ECC9F3942E4B}">
                      <a14:imgProps xmlns:a14="http://schemas.microsoft.com/office/drawing/2010/main">
                        <a14:imgLayer r:embed="rId7">
                          <a14:imgEffect>
                            <a14:backgroundRemoval t="32821" b="50385" l="43300" r="54300">
                              <a14:foregroundMark x1="47100" y1="50385" x2="49700" y2="49615"/>
                              <a14:foregroundMark x1="47600" y1="33590" x2="49300" y2="37051"/>
                              <a14:foregroundMark x1="46900" y1="37051" x2="48600" y2="37051"/>
                              <a14:foregroundMark x1="51600" y1="37821" x2="51600" y2="37821"/>
                              <a14:foregroundMark x1="51400" y1="36923" x2="51200" y2="42949"/>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l="42010" t="30889" r="44280" b="48669"/>
                <a:stretch/>
              </p:blipFill>
              <p:spPr bwMode="auto">
                <a:xfrm flipH="1">
                  <a:off x="1162126" y="1533864"/>
                  <a:ext cx="1890227" cy="219848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Arab muslim old man senior person Royalty Free Vector Image">
                  <a:extLst>
                    <a:ext uri="{FF2B5EF4-FFF2-40B4-BE49-F238E27FC236}">
                      <a16:creationId xmlns:a16="http://schemas.microsoft.com/office/drawing/2014/main" id="{CE994409-8652-4DCC-947C-05BDC782C526}"/>
                    </a:ext>
                  </a:extLst>
                </p:cNvPr>
                <p:cNvPicPr>
                  <a:picLocks noChangeAspect="1" noChangeArrowheads="1"/>
                </p:cNvPicPr>
                <p:nvPr/>
              </p:nvPicPr>
              <p:blipFill rotWithShape="1">
                <a:blip r:embed="rId9">
                  <a:extLst>
                    <a:ext uri="{BEBA8EAE-BF5A-486C-A8C5-ECC9F3942E4B}">
                      <a14:imgProps xmlns:a14="http://schemas.microsoft.com/office/drawing/2010/main">
                        <a14:imgLayer r:embed="rId7">
                          <a14:imgEffect>
                            <a14:backgroundRemoval t="15000" b="33462" l="59600" r="67800">
                              <a14:foregroundMark x1="63000" y1="26667" x2="64000" y2="27308"/>
                              <a14:foregroundMark x1="64000" y1="24744" x2="65500" y2="24103"/>
                              <a14:foregroundMark x1="62200" y1="33462" x2="64200" y2="29359"/>
                              <a14:foregroundMark x1="63000" y1="26282" x2="62700" y2="30897"/>
                              <a14:foregroundMark x1="63000" y1="26410" x2="64000" y2="28462"/>
                              <a14:foregroundMark x1="61000" y1="26667" x2="63700" y2="27436"/>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l="58592" t="12947" r="31158" b="65411"/>
                <a:stretch/>
              </p:blipFill>
              <p:spPr bwMode="auto">
                <a:xfrm flipH="1">
                  <a:off x="1544479" y="-337192"/>
                  <a:ext cx="1525869" cy="2455379"/>
                </a:xfrm>
                <a:prstGeom prst="rect">
                  <a:avLst/>
                </a:prstGeom>
                <a:noFill/>
                <a:extLst>
                  <a:ext uri="{909E8E84-426E-40DD-AFC4-6F175D3DCCD1}">
                    <a14:hiddenFill xmlns:a14="http://schemas.microsoft.com/office/drawing/2010/main">
                      <a:solidFill>
                        <a:srgbClr val="FFFFFF"/>
                      </a:solidFill>
                    </a14:hiddenFill>
                  </a:ext>
                </a:extLst>
              </p:spPr>
            </p:pic>
          </p:grpSp>
          <p:pic>
            <p:nvPicPr>
              <p:cNvPr id="44044" name="Picture 12" descr="Arab muslim old man senior person Royalty Free Vector Image">
                <a:extLst>
                  <a:ext uri="{FF2B5EF4-FFF2-40B4-BE49-F238E27FC236}">
                    <a16:creationId xmlns:a16="http://schemas.microsoft.com/office/drawing/2014/main" id="{78285296-15F9-4AF5-809E-A0FD40B55001}"/>
                  </a:ext>
                </a:extLst>
              </p:cNvPr>
              <p:cNvPicPr>
                <a:picLocks noChangeAspect="1" noChangeArrowheads="1"/>
              </p:cNvPicPr>
              <p:nvPr/>
            </p:nvPicPr>
            <p:blipFill rotWithShape="1">
              <a:blip r:embed="rId10">
                <a:extLst>
                  <a:ext uri="{BEBA8EAE-BF5A-486C-A8C5-ECC9F3942E4B}">
                    <a14:imgProps xmlns:a14="http://schemas.microsoft.com/office/drawing/2010/main">
                      <a14:imgLayer r:embed="rId7">
                        <a14:imgEffect>
                          <a14:backgroundRemoval t="53590" b="69359" l="66600" r="83400">
                            <a14:foregroundMark x1="67000" y1="59615" x2="67000" y2="59615"/>
                            <a14:foregroundMark x1="67200" y1="60897" x2="67200" y2="60897"/>
                            <a14:foregroundMark x1="69036" y1="65673" x2="69300" y2="66410"/>
                            <a14:foregroundMark x1="67000" y1="60000" x2="68426" y2="63974"/>
                            <a14:foregroundMark x1="69300" y1="66410" x2="70173" y2="66410"/>
                            <a14:foregroundMark x1="69041" y1="65669" x2="69800" y2="67162"/>
                            <a14:foregroundMark x1="67200" y1="62051" x2="68178" y2="63974"/>
                            <a14:foregroundMark x1="71803" y1="65947" x2="73326" y2="65661"/>
                            <a14:foregroundMark x1="67716" y1="66714" x2="70259" y2="66237"/>
                            <a14:foregroundMark x1="66600" y1="66923" x2="67675" y2="66721"/>
                            <a14:foregroundMark x1="66600" y1="58846" x2="66600" y2="58846"/>
                            <a14:foregroundMark x1="72200" y1="59744" x2="75784" y2="62285"/>
                            <a14:foregroundMark x1="72000" y1="59103" x2="72000" y2="59103"/>
                            <a14:foregroundMark x1="69600" y1="66923" x2="73130" y2="66056"/>
                            <a14:foregroundMark x1="80300" y1="66410" x2="81700" y2="66410"/>
                            <a14:backgroundMark x1="68500" y1="64615" x2="70300" y2="63333"/>
                            <a14:backgroundMark x1="68200" y1="63974" x2="68200" y2="63974"/>
                            <a14:backgroundMark x1="68400" y1="64615" x2="69800" y2="62692"/>
                            <a14:backgroundMark x1="68500" y1="64872" x2="69600" y2="62692"/>
                            <a14:backgroundMark x1="71261" y1="68205" x2="72400" y2="68205"/>
                            <a14:backgroundMark x1="68500" y1="63718" x2="69800" y2="62051"/>
                            <a14:backgroundMark x1="76300" y1="66410" x2="81600" y2="59872"/>
                            <a14:backgroundMark x1="81600" y1="59872" x2="82800" y2="56282"/>
                            <a14:backgroundMark x1="77600" y1="64872" x2="77600" y2="64872"/>
                            <a14:backgroundMark x1="83022" y1="64571" x2="84100" y2="66667"/>
                            <a14:backgroundMark x1="78300" y1="55385" x2="83018" y2="64562"/>
                            <a14:backgroundMark x1="75800" y1="56026" x2="79800" y2="67308"/>
                            <a14:backgroundMark x1="75700" y1="68462" x2="84500" y2="59487"/>
                            <a14:backgroundMark x1="84500" y1="59487" x2="84500" y2="59359"/>
                            <a14:backgroundMark x1="76200" y1="62949" x2="77200" y2="69103"/>
                            <a14:backgroundMark x1="73741" y1="67031" x2="77200" y2="66923"/>
                            <a14:backgroundMark x1="75100" y1="66282" x2="77600" y2="63077"/>
                            <a14:backgroundMark x1="75700" y1="62436" x2="78100" y2="62949"/>
                            <a14:backgroundMark x1="72700" y1="66923" x2="76300" y2="66923"/>
                            <a14:backgroundMark x1="82100" y1="66667" x2="84000" y2="61795"/>
                            <a14:backgroundMark x1="81700" y1="67051" x2="83100" y2="66923"/>
                            <a14:backgroundMark x1="83100" y1="66923" x2="83100" y2="66923"/>
                            <a14:backgroundMark x1="81700" y1="66410" x2="84700" y2="66026"/>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l="65586" t="51624" r="14566" b="28392"/>
              <a:stretch/>
            </p:blipFill>
            <p:spPr bwMode="auto">
              <a:xfrm>
                <a:off x="3351774" y="1597348"/>
                <a:ext cx="3734826" cy="2449422"/>
              </a:xfrm>
              <a:prstGeom prst="rect">
                <a:avLst/>
              </a:prstGeom>
              <a:noFill/>
              <a:extLst>
                <a:ext uri="{909E8E84-426E-40DD-AFC4-6F175D3DCCD1}">
                  <a14:hiddenFill xmlns:a14="http://schemas.microsoft.com/office/drawing/2010/main">
                    <a:solidFill>
                      <a:srgbClr val="FFFFFF"/>
                    </a:solidFill>
                  </a14:hiddenFill>
                </a:ext>
              </a:extLst>
            </p:spPr>
          </p:pic>
        </p:grpSp>
        <p:pic>
          <p:nvPicPr>
            <p:cNvPr id="44042" name="Picture 10" descr="Cartoon Noodle Images, Stock Photos &amp;amp; Vectors | Shutterstock">
              <a:extLst>
                <a:ext uri="{FF2B5EF4-FFF2-40B4-BE49-F238E27FC236}">
                  <a16:creationId xmlns:a16="http://schemas.microsoft.com/office/drawing/2014/main" id="{E50FF5F1-1784-4E0C-A6FD-570D169D33C7}"/>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10000" b="90000" l="10000" r="90000">
                          <a14:foregroundMark x1="32692" y1="42143" x2="46923" y2="50714"/>
                          <a14:foregroundMark x1="27692" y1="45000" x2="38846" y2="44286"/>
                          <a14:foregroundMark x1="29615" y1="39286" x2="45000" y2="50000"/>
                          <a14:foregroundMark x1="45000" y1="50000" x2="46154" y2="51786"/>
                          <a14:foregroundMark x1="29231" y1="55000" x2="41923" y2="68929"/>
                          <a14:foregroundMark x1="41923" y1="68929" x2="63077" y2="72143"/>
                          <a14:foregroundMark x1="63077" y1="72143" x2="71538" y2="66071"/>
                          <a14:foregroundMark x1="36538" y1="72857" x2="58077" y2="76429"/>
                          <a14:foregroundMark x1="58077" y1="76429" x2="74615" y2="66786"/>
                          <a14:foregroundMark x1="74615" y1="66786" x2="78462" y2="62500"/>
                          <a14:foregroundMark x1="82692" y1="61429" x2="68077" y2="75714"/>
                          <a14:foregroundMark x1="68077" y1="75714" x2="46923" y2="78571"/>
                          <a14:foregroundMark x1="46923" y1="78571" x2="30000" y2="67857"/>
                          <a14:foregroundMark x1="30000" y1="67857" x2="26154" y2="58571"/>
                          <a14:foregroundMark x1="30769" y1="66071" x2="55000" y2="70714"/>
                          <a14:foregroundMark x1="55000" y1="70714" x2="74231" y2="68571"/>
                          <a14:foregroundMark x1="74231" y1="68571" x2="76923" y2="67857"/>
                          <a14:foregroundMark x1="48846" y1="83571" x2="63462" y2="83571"/>
                          <a14:foregroundMark x1="58462" y1="83571" x2="70385" y2="75714"/>
                          <a14:foregroundMark x1="46154" y1="81429" x2="46923" y2="75714"/>
                          <a14:foregroundMark x1="36538" y1="39286" x2="47308" y2="54643"/>
                          <a14:foregroundMark x1="47308" y1="54643" x2="47692" y2="55714"/>
                          <a14:foregroundMark x1="27308" y1="70000" x2="27308" y2="70000"/>
                          <a14:foregroundMark x1="22308" y1="62500" x2="22308" y2="62500"/>
                          <a14:foregroundMark x1="33462" y1="75714" x2="33462" y2="75714"/>
                          <a14:foregroundMark x1="41538" y1="79286" x2="41538" y2="79286"/>
                          <a14:foregroundMark x1="33846" y1="37857" x2="33846" y2="37857"/>
                          <a14:foregroundMark x1="83077" y1="64286" x2="83077" y2="64286"/>
                          <a14:foregroundMark x1="80000" y1="67857" x2="80000" y2="67857"/>
                          <a14:foregroundMark x1="78462" y1="70000" x2="78462" y2="70000"/>
                          <a14:foregroundMark x1="38846" y1="38571" x2="38846" y2="38571"/>
                        </a14:backgroundRemoval>
                      </a14:imgEffect>
                    </a14:imgLayer>
                  </a14:imgProps>
                </a:ext>
                <a:ext uri="{28A0092B-C50C-407E-A947-70E740481C1C}">
                  <a14:useLocalDpi xmlns:a14="http://schemas.microsoft.com/office/drawing/2010/main" val="0"/>
                </a:ext>
              </a:extLst>
            </a:blip>
            <a:srcRect/>
            <a:stretch>
              <a:fillRect/>
            </a:stretch>
          </p:blipFill>
          <p:spPr bwMode="auto">
            <a:xfrm>
              <a:off x="3368510" y="1778125"/>
              <a:ext cx="1972294" cy="2124009"/>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2521709147"/>
      </p:ext>
    </p:extLst>
  </p:cSld>
  <p:clrMapOvr>
    <a:masterClrMapping/>
  </p:clrMapOvr>
  <mc:AlternateContent xmlns:mc="http://schemas.openxmlformats.org/markup-compatibility/2006" xmlns:p14="http://schemas.microsoft.com/office/powerpoint/2010/main">
    <mc:Choice Requires="p14">
      <p:transition spd="slow" p14:dur="1400" advClick="0">
        <p14:ripp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4.58333E-6 4.07407E-6 L 0.46342 0.00069 " pathEditMode="relative" rAng="0" ptsTypes="AA">
                                      <p:cBhvr>
                                        <p:cTn id="6" dur="2000" fill="hold"/>
                                        <p:tgtEl>
                                          <p:spTgt spid="5"/>
                                        </p:tgtEl>
                                        <p:attrNameLst>
                                          <p:attrName>ppt_x</p:attrName>
                                          <p:attrName>ppt_y</p:attrName>
                                        </p:attrNameLst>
                                      </p:cBhvr>
                                      <p:rCtr x="23164" y="23"/>
                                    </p:animMotion>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500"/>
                                        <p:tgtEl>
                                          <p:spTgt spid="3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id="{27A44225-EEA0-4EB5-8BF6-DB8E5C11C949}"/>
              </a:ext>
            </a:extLst>
          </p:cNvPr>
          <p:cNvSpPr/>
          <p:nvPr/>
        </p:nvSpPr>
        <p:spPr>
          <a:xfrm>
            <a:off x="0" y="6673103"/>
            <a:ext cx="6096000" cy="195835"/>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7184D8DB-C1A3-440B-8948-E126303E23EC}"/>
              </a:ext>
            </a:extLst>
          </p:cNvPr>
          <p:cNvSpPr/>
          <p:nvPr/>
        </p:nvSpPr>
        <p:spPr>
          <a:xfrm>
            <a:off x="6096000" y="0"/>
            <a:ext cx="6096000" cy="195835"/>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26" name="Picture 2" descr="ArtStation - Cartoon Living Room, Dmitriy Novikov">
            <a:extLst>
              <a:ext uri="{FF2B5EF4-FFF2-40B4-BE49-F238E27FC236}">
                <a16:creationId xmlns:a16="http://schemas.microsoft.com/office/drawing/2014/main" id="{0FEECA8F-6113-4F7D-9711-74A85256AB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685865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089B61FE-8069-4898-8F17-52B6C4E3900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8000" b="92800" l="9585" r="89617">
                        <a14:foregroundMark x1="40575" y1="8000" x2="50000" y2="9600"/>
                        <a14:foregroundMark x1="64377" y1="8000" x2="64377" y2="8000"/>
                        <a14:foregroundMark x1="68850" y1="13800" x2="68850" y2="13800"/>
                        <a14:foregroundMark x1="44569" y1="67600" x2="61981" y2="49800"/>
                        <a14:foregroundMark x1="61981" y1="49800" x2="62780" y2="48000"/>
                        <a14:foregroundMark x1="32588" y1="90000" x2="50319" y2="90400"/>
                        <a14:foregroundMark x1="53834" y1="91600" x2="23962" y2="87600"/>
                        <a14:foregroundMark x1="23962" y1="87600" x2="20927" y2="86400"/>
                        <a14:foregroundMark x1="37700" y1="60800" x2="38179" y2="84000"/>
                        <a14:foregroundMark x1="38179" y1="84000" x2="38978" y2="85800"/>
                        <a14:foregroundMark x1="47444" y1="87200" x2="51278" y2="88000"/>
                        <a14:foregroundMark x1="62300" y1="92800" x2="63578" y2="92800"/>
                        <a14:foregroundMark x1="17572" y1="62200" x2="29233" y2="77600"/>
                        <a14:foregroundMark x1="29233" y1="77600" x2="45208" y2="83200"/>
                      </a14:backgroundRemoval>
                    </a14:imgEffect>
                  </a14:imgLayer>
                </a14:imgProps>
              </a:ext>
              <a:ext uri="{28A0092B-C50C-407E-A947-70E740481C1C}">
                <a14:useLocalDpi xmlns:a14="http://schemas.microsoft.com/office/drawing/2010/main" val="0"/>
              </a:ext>
            </a:extLst>
          </a:blip>
          <a:stretch>
            <a:fillRect/>
          </a:stretch>
        </p:blipFill>
        <p:spPr>
          <a:xfrm>
            <a:off x="7898695" y="2377440"/>
            <a:ext cx="4413230" cy="3524944"/>
          </a:xfrm>
          <a:prstGeom prst="rect">
            <a:avLst/>
          </a:prstGeom>
        </p:spPr>
      </p:pic>
      <p:pic>
        <p:nvPicPr>
          <p:cNvPr id="17" name="Picture 22">
            <a:extLst>
              <a:ext uri="{FF2B5EF4-FFF2-40B4-BE49-F238E27FC236}">
                <a16:creationId xmlns:a16="http://schemas.microsoft.com/office/drawing/2014/main" id="{E66799B4-F0B0-41D1-8B59-1FFFFB2F69F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1251915" flipH="1">
            <a:off x="938348" y="485477"/>
            <a:ext cx="7876837" cy="4114800"/>
          </a:xfrm>
          <a:prstGeom prst="rect">
            <a:avLst/>
          </a:prstGeom>
        </p:spPr>
      </p:pic>
      <p:sp>
        <p:nvSpPr>
          <p:cNvPr id="18" name="TextBox 17">
            <a:extLst>
              <a:ext uri="{FF2B5EF4-FFF2-40B4-BE49-F238E27FC236}">
                <a16:creationId xmlns:a16="http://schemas.microsoft.com/office/drawing/2014/main" id="{427E24F6-E340-4575-A021-814B1D3E02A9}"/>
              </a:ext>
            </a:extLst>
          </p:cNvPr>
          <p:cNvSpPr txBox="1"/>
          <p:nvPr/>
        </p:nvSpPr>
        <p:spPr>
          <a:xfrm>
            <a:off x="1247941" y="1828549"/>
            <a:ext cx="7257650" cy="1077218"/>
          </a:xfrm>
          <a:prstGeom prst="rect">
            <a:avLst/>
          </a:prstGeom>
          <a:noFill/>
        </p:spPr>
        <p:txBody>
          <a:bodyPr wrap="square" rtlCol="0">
            <a:spAutoFit/>
          </a:bodyPr>
          <a:lstStyle/>
          <a:p>
            <a:pPr algn="ctr"/>
            <a:r>
              <a:rPr lang="vi-VN" sz="3200" b="1" dirty="0">
                <a:solidFill>
                  <a:srgbClr val="002060"/>
                </a:solidFill>
                <a:latin typeface="Pattaya" panose="00000500000000000000" pitchFamily="2" charset="-34"/>
                <a:cs typeface="Pattaya" panose="00000500000000000000" pitchFamily="2" charset="-34"/>
              </a:rPr>
              <a:t>Cùng tớ ôn lại bài học và soạn trước bài</a:t>
            </a:r>
          </a:p>
          <a:p>
            <a:pPr algn="ctr"/>
            <a:r>
              <a:rPr lang="vi-VN" sz="3200" b="1" dirty="0">
                <a:solidFill>
                  <a:srgbClr val="002060"/>
                </a:solidFill>
                <a:latin typeface="Pattaya" panose="00000500000000000000" pitchFamily="2" charset="-34"/>
                <a:cs typeface="Pattaya" panose="00000500000000000000" pitchFamily="2" charset="-34"/>
              </a:rPr>
              <a:t>“Trí dũng song toàn” bạn nhé!</a:t>
            </a:r>
            <a:endParaRPr lang="en-US" sz="3200" b="1" dirty="0">
              <a:solidFill>
                <a:srgbClr val="002060"/>
              </a:solidFill>
              <a:latin typeface="Pattaya" panose="00000500000000000000" pitchFamily="2" charset="-34"/>
              <a:cs typeface="Pattaya" panose="00000500000000000000" pitchFamily="2" charset="-34"/>
            </a:endParaRPr>
          </a:p>
        </p:txBody>
      </p:sp>
    </p:spTree>
    <p:custDataLst>
      <p:tags r:id="rId1"/>
    </p:custDataLst>
    <p:extLst>
      <p:ext uri="{BB962C8B-B14F-4D97-AF65-F5344CB8AC3E}">
        <p14:creationId xmlns:p14="http://schemas.microsoft.com/office/powerpoint/2010/main" val="12027092"/>
      </p:ext>
    </p:extLst>
  </p:cSld>
  <p:clrMapOvr>
    <a:masterClrMapping/>
  </p:clrMapOvr>
  <p:transition spd="slow" advClick="0">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5DB89B8-4AE1-4DDF-B6AA-601C4CF0F86E}"/>
              </a:ext>
            </a:extLst>
          </p:cNvPr>
          <p:cNvPicPr>
            <a:picLocks noChangeAspect="1"/>
          </p:cNvPicPr>
          <p:nvPr/>
        </p:nvPicPr>
        <p:blipFill rotWithShape="1">
          <a:blip r:embed="rId2">
            <a:extLst>
              <a:ext uri="{28A0092B-C50C-407E-A947-70E740481C1C}">
                <a14:useLocalDpi xmlns:a14="http://schemas.microsoft.com/office/drawing/2010/main" val="0"/>
              </a:ext>
            </a:extLst>
          </a:blip>
          <a:srcRect r="31853"/>
          <a:stretch/>
        </p:blipFill>
        <p:spPr>
          <a:xfrm>
            <a:off x="7992106" y="1935480"/>
            <a:ext cx="4199894" cy="4922520"/>
          </a:xfrm>
          <a:prstGeom prst="rect">
            <a:avLst/>
          </a:prstGeom>
        </p:spPr>
      </p:pic>
      <p:grpSp>
        <p:nvGrpSpPr>
          <p:cNvPr id="6" name="Group 5">
            <a:extLst>
              <a:ext uri="{FF2B5EF4-FFF2-40B4-BE49-F238E27FC236}">
                <a16:creationId xmlns:a16="http://schemas.microsoft.com/office/drawing/2014/main" id="{AA043110-5DEF-406C-9222-3D20BEA6D453}"/>
              </a:ext>
            </a:extLst>
          </p:cNvPr>
          <p:cNvGrpSpPr/>
          <p:nvPr/>
        </p:nvGrpSpPr>
        <p:grpSpPr>
          <a:xfrm>
            <a:off x="7656826" y="228600"/>
            <a:ext cx="4419496" cy="2453641"/>
            <a:chOff x="7656826" y="228600"/>
            <a:chExt cx="4419496" cy="2453641"/>
          </a:xfrm>
        </p:grpSpPr>
        <p:pic>
          <p:nvPicPr>
            <p:cNvPr id="4" name="Picture 4">
              <a:extLst>
                <a:ext uri="{FF2B5EF4-FFF2-40B4-BE49-F238E27FC236}">
                  <a16:creationId xmlns:a16="http://schemas.microsoft.com/office/drawing/2014/main" id="{589F7DB6-15AF-42F6-8C0A-A73324A36EE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656826" y="228600"/>
              <a:ext cx="4419496" cy="2453641"/>
            </a:xfrm>
            <a:prstGeom prst="rect">
              <a:avLst/>
            </a:prstGeom>
          </p:spPr>
        </p:pic>
        <p:sp>
          <p:nvSpPr>
            <p:cNvPr id="5" name="Rectangle 4">
              <a:extLst>
                <a:ext uri="{FF2B5EF4-FFF2-40B4-BE49-F238E27FC236}">
                  <a16:creationId xmlns:a16="http://schemas.microsoft.com/office/drawing/2014/main" id="{2DFEA0FB-1745-4F81-8A03-B0795CE195F9}"/>
                </a:ext>
              </a:extLst>
            </p:cNvPr>
            <p:cNvSpPr/>
            <p:nvPr/>
          </p:nvSpPr>
          <p:spPr>
            <a:xfrm>
              <a:off x="7992106" y="657165"/>
              <a:ext cx="3879854" cy="1384995"/>
            </a:xfrm>
            <a:prstGeom prst="rect">
              <a:avLst/>
            </a:prstGeom>
          </p:spPr>
          <p:txBody>
            <a:bodyPr wrap="square">
              <a:spAutoFit/>
            </a:bodyPr>
            <a:lstStyle/>
            <a:p>
              <a:pPr algn="ctr"/>
              <a:r>
                <a:rPr lang="vi-VN" sz="2800" dirty="0">
                  <a:solidFill>
                    <a:schemeClr val="bg1"/>
                  </a:solidFill>
                  <a:latin typeface="Pattaya" panose="00000500000000000000" pitchFamily="2" charset="-34"/>
                  <a:cs typeface="Pattaya" panose="00000500000000000000" pitchFamily="2" charset="-34"/>
                </a:rPr>
                <a:t>Các bạn lớp 5... ơi! </a:t>
              </a:r>
            </a:p>
            <a:p>
              <a:pPr algn="ctr"/>
              <a:r>
                <a:rPr lang="vi-VN" sz="2800" dirty="0">
                  <a:solidFill>
                    <a:schemeClr val="bg1"/>
                  </a:solidFill>
                  <a:latin typeface="Pattaya" panose="00000500000000000000" pitchFamily="2" charset="-34"/>
                  <a:cs typeface="Pattaya" panose="00000500000000000000" pitchFamily="2" charset="-34"/>
                </a:rPr>
                <a:t>Hãy giúp tớ hoàn thành thử thách của ông nhé!</a:t>
              </a:r>
              <a:endParaRPr lang="en-US" sz="2800" dirty="0">
                <a:solidFill>
                  <a:schemeClr val="bg1"/>
                </a:solidFill>
                <a:latin typeface="Pattaya" panose="00000500000000000000" pitchFamily="2" charset="-34"/>
                <a:cs typeface="Pattaya" panose="00000500000000000000" pitchFamily="2" charset="-34"/>
              </a:endParaRPr>
            </a:p>
          </p:txBody>
        </p:sp>
      </p:grpSp>
      <p:pic>
        <p:nvPicPr>
          <p:cNvPr id="2050" name="Picture 2" descr="Check list icon cartoon style Royalty Free Vector Image">
            <a:extLst>
              <a:ext uri="{FF2B5EF4-FFF2-40B4-BE49-F238E27FC236}">
                <a16:creationId xmlns:a16="http://schemas.microsoft.com/office/drawing/2014/main" id="{C9F3942C-76CE-4971-8F69-C16BAC089B77}"/>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6204" b="90000" l="10000" r="90000">
                        <a14:foregroundMark x1="46200" y1="6204" x2="46200" y2="6204"/>
                        <a14:foregroundMark x1="46200" y1="6204" x2="46200" y2="6204"/>
                        <a14:backgroundMark x1="49000" y1="10463" x2="49000" y2="10463"/>
                      </a14:backgroundRemoval>
                    </a14:imgEffect>
                  </a14:imgLayer>
                </a14:imgProps>
              </a:ext>
              <a:ext uri="{28A0092B-C50C-407E-A947-70E740481C1C}">
                <a14:useLocalDpi xmlns:a14="http://schemas.microsoft.com/office/drawing/2010/main" val="0"/>
              </a:ext>
            </a:extLst>
          </a:blip>
          <a:srcRect/>
          <a:stretch>
            <a:fillRect/>
          </a:stretch>
        </p:blipFill>
        <p:spPr bwMode="auto">
          <a:xfrm>
            <a:off x="-478786" y="-238337"/>
            <a:ext cx="9378946" cy="776874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34EBEDDC-EEE2-4BEF-80C6-A2E0FFAC85CF}"/>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0" b="93600" l="7029" r="71565">
                        <a14:foregroundMark x1="68051" y1="58400" x2="68051" y2="58400"/>
                        <a14:foregroundMark x1="71725" y1="57400" x2="71725" y2="57400"/>
                        <a14:foregroundMark x1="63419" y1="69000" x2="65495" y2="72400"/>
                        <a14:foregroundMark x1="58466" y1="70000" x2="48083" y2="50000"/>
                        <a14:foregroundMark x1="45208" y1="58200" x2="60703" y2="56200"/>
                        <a14:foregroundMark x1="60703" y1="56200" x2="61182" y2="56200"/>
                        <a14:foregroundMark x1="38179" y1="56200" x2="58786" y2="53800"/>
                        <a14:foregroundMark x1="58786" y1="53800" x2="58786" y2="63200"/>
                        <a14:foregroundMark x1="58786" y1="63200" x2="54792" y2="71200"/>
                        <a14:foregroundMark x1="54792" y1="71200" x2="48722" y2="72800"/>
                        <a14:foregroundMark x1="48722" y1="72800" x2="44409" y2="65200"/>
                        <a14:foregroundMark x1="44409" y1="65200" x2="43450" y2="59600"/>
                        <a14:foregroundMark x1="50160" y1="60000" x2="52077" y2="68800"/>
                        <a14:foregroundMark x1="52077" y1="68800" x2="56709" y2="73800"/>
                        <a14:foregroundMark x1="56709" y1="73800" x2="59904" y2="75000"/>
                        <a14:foregroundMark x1="48403" y1="60000" x2="48722" y2="69200"/>
                        <a14:foregroundMark x1="40096" y1="67600" x2="39776" y2="70800"/>
                        <a14:foregroundMark x1="37540" y1="66800" x2="37540" y2="66800"/>
                        <a14:foregroundMark x1="43450" y1="93600" x2="43930" y2="89400"/>
                        <a14:foregroundMark x1="51597" y1="92800" x2="52077" y2="87400"/>
                      </a14:backgroundRemoval>
                    </a14:imgEffect>
                  </a14:imgLayer>
                </a14:imgProps>
              </a:ext>
              <a:ext uri="{28A0092B-C50C-407E-A947-70E740481C1C}">
                <a14:useLocalDpi xmlns:a14="http://schemas.microsoft.com/office/drawing/2010/main" val="0"/>
              </a:ext>
            </a:extLst>
          </a:blip>
          <a:srcRect r="26150"/>
          <a:stretch/>
        </p:blipFill>
        <p:spPr>
          <a:xfrm>
            <a:off x="1902416" y="1159630"/>
            <a:ext cx="1254321" cy="1356611"/>
          </a:xfrm>
          <a:prstGeom prst="rect">
            <a:avLst/>
          </a:prstGeom>
        </p:spPr>
      </p:pic>
      <p:pic>
        <p:nvPicPr>
          <p:cNvPr id="10" name="Picture 9">
            <a:extLst>
              <a:ext uri="{FF2B5EF4-FFF2-40B4-BE49-F238E27FC236}">
                <a16:creationId xmlns:a16="http://schemas.microsoft.com/office/drawing/2014/main" id="{A6F95B13-CD47-4CD7-8D08-B5668C7CD47D}"/>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7400" b="93000" l="7029" r="68211">
                        <a14:foregroundMark x1="28275" y1="68200" x2="42812" y2="74600"/>
                        <a14:foregroundMark x1="39297" y1="7400" x2="47444" y2="11400"/>
                        <a14:foregroundMark x1="65815" y1="37800" x2="68211" y2="61200"/>
                        <a14:foregroundMark x1="45687" y1="69800" x2="49042" y2="88400"/>
                        <a14:foregroundMark x1="49521" y1="74000" x2="50479" y2="88800"/>
                        <a14:foregroundMark x1="31629" y1="93000" x2="31629" y2="93000"/>
                        <a14:foregroundMark x1="29553" y1="92600" x2="37859" y2="91400"/>
                        <a14:foregroundMark x1="37859" y1="91400" x2="46645" y2="91400"/>
                        <a14:foregroundMark x1="46645" y1="91400" x2="47923" y2="91000"/>
                      </a14:backgroundRemoval>
                    </a14:imgEffect>
                  </a14:imgLayer>
                </a14:imgProps>
              </a:ext>
              <a:ext uri="{28A0092B-C50C-407E-A947-70E740481C1C}">
                <a14:useLocalDpi xmlns:a14="http://schemas.microsoft.com/office/drawing/2010/main" val="0"/>
              </a:ext>
            </a:extLst>
          </a:blip>
          <a:srcRect r="27056"/>
          <a:stretch/>
        </p:blipFill>
        <p:spPr>
          <a:xfrm>
            <a:off x="1998524" y="2410350"/>
            <a:ext cx="1062104" cy="1162986"/>
          </a:xfrm>
          <a:prstGeom prst="rect">
            <a:avLst/>
          </a:prstGeom>
        </p:spPr>
      </p:pic>
      <p:pic>
        <p:nvPicPr>
          <p:cNvPr id="14" name="Picture 13">
            <a:extLst>
              <a:ext uri="{FF2B5EF4-FFF2-40B4-BE49-F238E27FC236}">
                <a16:creationId xmlns:a16="http://schemas.microsoft.com/office/drawing/2014/main" id="{44DC308C-15BE-40A8-97E4-55DD8EAEB1C3}"/>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0000" b="91400" l="9904" r="89936">
                        <a14:foregroundMark x1="28914" y1="68000" x2="50319" y2="89200"/>
                        <a14:foregroundMark x1="50029" y1="78600" x2="49840" y2="80600"/>
                        <a14:foregroundMark x1="50958" y1="68800" x2="50029" y2="78600"/>
                        <a14:foregroundMark x1="30671" y1="62600" x2="31150" y2="89600"/>
                        <a14:foregroundMark x1="58786" y1="91400" x2="57827" y2="85600"/>
                        <a14:foregroundMark x1="45208" y1="65800" x2="45208" y2="80200"/>
                        <a14:backgroundMark x1="51597" y1="78600" x2="51597" y2="78600"/>
                      </a14:backgroundRemoval>
                    </a14:imgEffect>
                  </a14:imgLayer>
                </a14:imgProps>
              </a:ext>
              <a:ext uri="{28A0092B-C50C-407E-A947-70E740481C1C}">
                <a14:useLocalDpi xmlns:a14="http://schemas.microsoft.com/office/drawing/2010/main" val="0"/>
              </a:ext>
            </a:extLst>
          </a:blip>
          <a:srcRect r="25748"/>
          <a:stretch/>
        </p:blipFill>
        <p:spPr>
          <a:xfrm>
            <a:off x="1998524" y="3461708"/>
            <a:ext cx="1132624" cy="1218342"/>
          </a:xfrm>
          <a:prstGeom prst="rect">
            <a:avLst/>
          </a:prstGeom>
        </p:spPr>
      </p:pic>
      <p:sp>
        <p:nvSpPr>
          <p:cNvPr id="16" name="Rectangle 15">
            <a:extLst>
              <a:ext uri="{FF2B5EF4-FFF2-40B4-BE49-F238E27FC236}">
                <a16:creationId xmlns:a16="http://schemas.microsoft.com/office/drawing/2014/main" id="{263BB535-A1FE-4762-B224-016D540DC059}"/>
              </a:ext>
            </a:extLst>
          </p:cNvPr>
          <p:cNvSpPr/>
          <p:nvPr/>
        </p:nvSpPr>
        <p:spPr>
          <a:xfrm>
            <a:off x="2594261" y="1704418"/>
            <a:ext cx="4212009" cy="523220"/>
          </a:xfrm>
          <a:prstGeom prst="rect">
            <a:avLst/>
          </a:prstGeom>
        </p:spPr>
        <p:txBody>
          <a:bodyPr wrap="square">
            <a:spAutoFit/>
          </a:bodyPr>
          <a:lstStyle/>
          <a:p>
            <a:pPr algn="ctr"/>
            <a:r>
              <a:rPr lang="vi-VN" sz="2800">
                <a:solidFill>
                  <a:srgbClr val="002060"/>
                </a:solidFill>
                <a:latin typeface="Pattaya" panose="00000500000000000000" pitchFamily="2" charset="-34"/>
                <a:cs typeface="Pattaya" panose="00000500000000000000" pitchFamily="2" charset="-34"/>
              </a:rPr>
              <a:t>Tải ứng dụng cho ông</a:t>
            </a:r>
            <a:endParaRPr lang="en-US" sz="2800" dirty="0">
              <a:solidFill>
                <a:srgbClr val="002060"/>
              </a:solidFill>
              <a:latin typeface="Pattaya" panose="00000500000000000000" pitchFamily="2" charset="-34"/>
              <a:cs typeface="Pattaya" panose="00000500000000000000" pitchFamily="2" charset="-34"/>
            </a:endParaRPr>
          </a:p>
        </p:txBody>
      </p:sp>
      <p:sp>
        <p:nvSpPr>
          <p:cNvPr id="17" name="Rectangle 16">
            <a:extLst>
              <a:ext uri="{FF2B5EF4-FFF2-40B4-BE49-F238E27FC236}">
                <a16:creationId xmlns:a16="http://schemas.microsoft.com/office/drawing/2014/main" id="{86427286-BFA8-4582-BE16-FFBCE72B9418}"/>
              </a:ext>
            </a:extLst>
          </p:cNvPr>
          <p:cNvSpPr/>
          <p:nvPr/>
        </p:nvSpPr>
        <p:spPr>
          <a:xfrm>
            <a:off x="2630200" y="3765454"/>
            <a:ext cx="4212009" cy="523220"/>
          </a:xfrm>
          <a:prstGeom prst="rect">
            <a:avLst/>
          </a:prstGeom>
        </p:spPr>
        <p:txBody>
          <a:bodyPr wrap="square">
            <a:spAutoFit/>
          </a:bodyPr>
          <a:lstStyle/>
          <a:p>
            <a:pPr algn="ctr"/>
            <a:r>
              <a:rPr lang="vi-VN" sz="2800" dirty="0">
                <a:solidFill>
                  <a:srgbClr val="002060"/>
                </a:solidFill>
                <a:latin typeface="Pattaya" panose="00000500000000000000" pitchFamily="2" charset="-34"/>
                <a:cs typeface="Pattaya" panose="00000500000000000000" pitchFamily="2" charset="-34"/>
              </a:rPr>
              <a:t>Tìm hiểu thông tin</a:t>
            </a:r>
            <a:endParaRPr lang="en-US" sz="2800" dirty="0">
              <a:solidFill>
                <a:srgbClr val="002060"/>
              </a:solidFill>
              <a:latin typeface="Pattaya" panose="00000500000000000000" pitchFamily="2" charset="-34"/>
              <a:cs typeface="Pattaya" panose="00000500000000000000" pitchFamily="2" charset="-34"/>
            </a:endParaRPr>
          </a:p>
        </p:txBody>
      </p:sp>
      <p:sp>
        <p:nvSpPr>
          <p:cNvPr id="18" name="Rectangle 17">
            <a:extLst>
              <a:ext uri="{FF2B5EF4-FFF2-40B4-BE49-F238E27FC236}">
                <a16:creationId xmlns:a16="http://schemas.microsoft.com/office/drawing/2014/main" id="{9ACB9FD9-BCD2-4312-99A2-3426C927E79E}"/>
              </a:ext>
            </a:extLst>
          </p:cNvPr>
          <p:cNvSpPr/>
          <p:nvPr/>
        </p:nvSpPr>
        <p:spPr>
          <a:xfrm>
            <a:off x="2630200" y="2734936"/>
            <a:ext cx="4212009" cy="523220"/>
          </a:xfrm>
          <a:prstGeom prst="rect">
            <a:avLst/>
          </a:prstGeom>
        </p:spPr>
        <p:txBody>
          <a:bodyPr wrap="square">
            <a:spAutoFit/>
          </a:bodyPr>
          <a:lstStyle/>
          <a:p>
            <a:pPr algn="ctr"/>
            <a:r>
              <a:rPr lang="vi-VN" sz="2800" dirty="0">
                <a:solidFill>
                  <a:srgbClr val="002060"/>
                </a:solidFill>
                <a:latin typeface="Pattaya" panose="00000500000000000000" pitchFamily="2" charset="-34"/>
                <a:cs typeface="Pattaya" panose="00000500000000000000" pitchFamily="2" charset="-34"/>
              </a:rPr>
              <a:t>Đọc một cuốn sách</a:t>
            </a:r>
            <a:endParaRPr lang="en-US" sz="2800" dirty="0">
              <a:solidFill>
                <a:srgbClr val="002060"/>
              </a:solidFill>
              <a:latin typeface="Pattaya" panose="00000500000000000000" pitchFamily="2" charset="-34"/>
              <a:cs typeface="Pattaya" panose="00000500000000000000" pitchFamily="2" charset="-34"/>
            </a:endParaRPr>
          </a:p>
        </p:txBody>
      </p:sp>
      <p:sp>
        <p:nvSpPr>
          <p:cNvPr id="19" name="Rectangle 18">
            <a:extLst>
              <a:ext uri="{FF2B5EF4-FFF2-40B4-BE49-F238E27FC236}">
                <a16:creationId xmlns:a16="http://schemas.microsoft.com/office/drawing/2014/main" id="{EBD5BCCD-E06F-42F2-A11E-6E266B0DE079}"/>
              </a:ext>
            </a:extLst>
          </p:cNvPr>
          <p:cNvSpPr/>
          <p:nvPr/>
        </p:nvSpPr>
        <p:spPr>
          <a:xfrm>
            <a:off x="2594261" y="4807406"/>
            <a:ext cx="4212009" cy="523220"/>
          </a:xfrm>
          <a:prstGeom prst="rect">
            <a:avLst/>
          </a:prstGeom>
        </p:spPr>
        <p:txBody>
          <a:bodyPr wrap="square">
            <a:spAutoFit/>
          </a:bodyPr>
          <a:lstStyle/>
          <a:p>
            <a:pPr algn="ctr"/>
            <a:r>
              <a:rPr lang="vi-VN" sz="2800" dirty="0">
                <a:solidFill>
                  <a:srgbClr val="002060"/>
                </a:solidFill>
                <a:latin typeface="Pattaya" panose="00000500000000000000" pitchFamily="2" charset="-34"/>
                <a:cs typeface="Pattaya" panose="00000500000000000000" pitchFamily="2" charset="-34"/>
              </a:rPr>
              <a:t>Thử tài MC</a:t>
            </a:r>
            <a:endParaRPr lang="en-US" sz="2800" dirty="0">
              <a:solidFill>
                <a:srgbClr val="002060"/>
              </a:solidFill>
              <a:latin typeface="Pattaya" panose="00000500000000000000" pitchFamily="2" charset="-34"/>
              <a:cs typeface="Pattaya" panose="00000500000000000000" pitchFamily="2" charset="-34"/>
            </a:endParaRPr>
          </a:p>
        </p:txBody>
      </p:sp>
      <p:grpSp>
        <p:nvGrpSpPr>
          <p:cNvPr id="9" name="Group 8">
            <a:extLst>
              <a:ext uri="{FF2B5EF4-FFF2-40B4-BE49-F238E27FC236}">
                <a16:creationId xmlns:a16="http://schemas.microsoft.com/office/drawing/2014/main" id="{672F4ED5-22F5-4FCD-88F7-ADC4C0733490}"/>
              </a:ext>
            </a:extLst>
          </p:cNvPr>
          <p:cNvGrpSpPr/>
          <p:nvPr/>
        </p:nvGrpSpPr>
        <p:grpSpPr>
          <a:xfrm>
            <a:off x="1989999" y="4641082"/>
            <a:ext cx="994086" cy="1162985"/>
            <a:chOff x="1989999" y="4641082"/>
            <a:chExt cx="994086" cy="1162985"/>
          </a:xfrm>
        </p:grpSpPr>
        <p:pic>
          <p:nvPicPr>
            <p:cNvPr id="7" name="Picture 6">
              <a:extLst>
                <a:ext uri="{FF2B5EF4-FFF2-40B4-BE49-F238E27FC236}">
                  <a16:creationId xmlns:a16="http://schemas.microsoft.com/office/drawing/2014/main" id="{59F68C60-00C0-4618-8F86-39C6489B955F}"/>
                </a:ext>
              </a:extLst>
            </p:cNvPr>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5200" b="96000" l="18530" r="69649">
                          <a14:foregroundMark x1="29073" y1="16600" x2="39776" y2="11600"/>
                          <a14:foregroundMark x1="44888" y1="5200" x2="48882" y2="5200"/>
                          <a14:foregroundMark x1="68211" y1="27600" x2="69808" y2="64000"/>
                          <a14:foregroundMark x1="32588" y1="39200" x2="44409" y2="86000"/>
                          <a14:foregroundMark x1="23802" y1="57800" x2="51278" y2="67600"/>
                          <a14:foregroundMark x1="51278" y1="67600" x2="54153" y2="67600"/>
                          <a14:foregroundMark x1="37540" y1="70400" x2="49521" y2="70400"/>
                          <a14:foregroundMark x1="49042" y1="62400" x2="50160" y2="57400"/>
                          <a14:foregroundMark x1="50160" y1="86800" x2="53035" y2="93800"/>
                          <a14:foregroundMark x1="54952" y1="96000" x2="54633" y2="90400"/>
                          <a14:foregroundMark x1="36741" y1="95400" x2="37380" y2="90400"/>
                          <a14:foregroundMark x1="19489" y1="54800" x2="18530" y2="43200"/>
                          <a14:foregroundMark x1="18530" y1="43200" x2="19808" y2="40400"/>
                        </a14:backgroundRemoval>
                      </a14:imgEffect>
                    </a14:imgLayer>
                  </a14:imgProps>
                </a:ext>
                <a:ext uri="{28A0092B-C50C-407E-A947-70E740481C1C}">
                  <a14:useLocalDpi xmlns:a14="http://schemas.microsoft.com/office/drawing/2010/main" val="0"/>
                </a:ext>
              </a:extLst>
            </a:blip>
            <a:srcRect l="14541" r="27286"/>
            <a:stretch/>
          </p:blipFill>
          <p:spPr>
            <a:xfrm>
              <a:off x="2137062" y="4641082"/>
              <a:ext cx="847023" cy="1162985"/>
            </a:xfrm>
            <a:prstGeom prst="rect">
              <a:avLst/>
            </a:prstGeom>
          </p:spPr>
        </p:pic>
        <p:pic>
          <p:nvPicPr>
            <p:cNvPr id="1026" name="Picture 2" descr="Colored Microphone Icon. Flat Cartoon Style with Splash Effect. Isolated on  White Background Stock Vector - Illustration of note, microphone: 167547698">
              <a:extLst>
                <a:ext uri="{FF2B5EF4-FFF2-40B4-BE49-F238E27FC236}">
                  <a16:creationId xmlns:a16="http://schemas.microsoft.com/office/drawing/2014/main" id="{0D1A57C1-C104-405D-AD8B-6E5A7D3C9CE1}"/>
                </a:ext>
              </a:extLst>
            </p:cNvPr>
            <p:cNvPicPr>
              <a:picLocks noChangeAspect="1" noChangeArrowheads="1"/>
            </p:cNvPicPr>
            <p:nvPr/>
          </p:nvPicPr>
          <p:blipFill rotWithShape="1">
            <a:blip r:embed="rId15" cstate="print">
              <a:extLst>
                <a:ext uri="{BEBA8EAE-BF5A-486C-A8C5-ECC9F3942E4B}">
                  <a14:imgProps xmlns:a14="http://schemas.microsoft.com/office/drawing/2010/main">
                    <a14:imgLayer r:embed="rId16">
                      <a14:imgEffect>
                        <a14:backgroundRemoval t="43250" b="83875" l="43000" r="64625">
                          <a14:foregroundMark x1="51750" y1="43250" x2="55625" y2="43250"/>
                          <a14:foregroundMark x1="55625" y1="69625" x2="55625" y2="69625"/>
                          <a14:foregroundMark x1="55625" y1="69625" x2="55625" y2="69625"/>
                          <a14:foregroundMark x1="55625" y1="65875" x2="55750" y2="69625"/>
                          <a14:foregroundMark x1="61715" y1="82893" x2="62375" y2="83625"/>
                          <a14:foregroundMark x1="57750" y1="78500" x2="58768" y2="79628"/>
                          <a14:foregroundMark x1="62927" y1="79942" x2="63500" y2="76125"/>
                          <a14:foregroundMark x1="62375" y1="83625" x2="62588" y2="82208"/>
                          <a14:foregroundMark x1="63500" y1="76125" x2="64625" y2="74750"/>
                          <a14:foregroundMark x1="60875" y1="83875" x2="62750" y2="83625"/>
                          <a14:foregroundMark x1="60250" y1="83500" x2="62500" y2="83500"/>
                          <a14:foregroundMark x1="63000" y1="81750" x2="63000" y2="78500"/>
                          <a14:backgroundMark x1="60000" y1="81875" x2="60375" y2="79250"/>
                          <a14:backgroundMark x1="59250" y1="79250" x2="62375" y2="82375"/>
                        </a14:backgroundRemoval>
                      </a14:imgEffect>
                    </a14:imgLayer>
                  </a14:imgProps>
                </a:ext>
                <a:ext uri="{28A0092B-C50C-407E-A947-70E740481C1C}">
                  <a14:useLocalDpi xmlns:a14="http://schemas.microsoft.com/office/drawing/2010/main" val="0"/>
                </a:ext>
              </a:extLst>
            </a:blip>
            <a:srcRect l="40338" t="39355" r="32977" b="13816"/>
            <a:stretch/>
          </p:blipFill>
          <p:spPr bwMode="auto">
            <a:xfrm>
              <a:off x="1989999" y="4863614"/>
              <a:ext cx="431312" cy="75688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2278044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128" name="Picture 8" descr="Simple Office Background Design, Simple, Office Background, Illustration  Background Background Image for Free Download">
            <a:extLst>
              <a:ext uri="{FF2B5EF4-FFF2-40B4-BE49-F238E27FC236}">
                <a16:creationId xmlns:a16="http://schemas.microsoft.com/office/drawing/2014/main" id="{B96B4566-97EC-470A-9723-638C292E540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0"/>
            <a:ext cx="1219660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8CE0A5CD-D4A5-4CEF-8176-CE46AAFBD54F}"/>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0" b="92600" l="7029" r="70128">
                        <a14:foregroundMark x1="30511" y1="48800" x2="42971" y2="48400"/>
                        <a14:foregroundMark x1="42971" y1="48400" x2="61821" y2="48400"/>
                        <a14:foregroundMark x1="67572" y1="36600" x2="70128" y2="63800"/>
                        <a14:foregroundMark x1="43930" y1="78200" x2="54153" y2="69200"/>
                        <a14:foregroundMark x1="34345" y1="71800" x2="39457" y2="83000"/>
                        <a14:foregroundMark x1="39457" y1="83000" x2="48882" y2="78600"/>
                        <a14:foregroundMark x1="48882" y1="78600" x2="50000" y2="76000"/>
                        <a14:foregroundMark x1="31789" y1="89400" x2="41214" y2="89400"/>
                        <a14:foregroundMark x1="41214" y1="89400" x2="47444" y2="83200"/>
                        <a14:foregroundMark x1="56709" y1="91600" x2="56709" y2="91600"/>
                        <a14:foregroundMark x1="35942" y1="85200" x2="47923" y2="77200"/>
                        <a14:foregroundMark x1="37540" y1="92600" x2="47923" y2="92000"/>
                      </a14:backgroundRemoval>
                    </a14:imgEffect>
                  </a14:imgLayer>
                </a14:imgProps>
              </a:ext>
              <a:ext uri="{28A0092B-C50C-407E-A947-70E740481C1C}">
                <a14:useLocalDpi xmlns:a14="http://schemas.microsoft.com/office/drawing/2010/main" val="0"/>
              </a:ext>
            </a:extLst>
          </a:blip>
          <a:srcRect r="26741"/>
          <a:stretch/>
        </p:blipFill>
        <p:spPr>
          <a:xfrm>
            <a:off x="810809" y="2461083"/>
            <a:ext cx="1270483" cy="1385175"/>
          </a:xfrm>
          <a:prstGeom prst="rect">
            <a:avLst/>
          </a:prstGeom>
        </p:spPr>
      </p:pic>
      <p:pic>
        <p:nvPicPr>
          <p:cNvPr id="5" name="Picture 4">
            <a:hlinkClick r:id="rId9" action="ppaction://hlinksldjump"/>
            <a:extLst>
              <a:ext uri="{FF2B5EF4-FFF2-40B4-BE49-F238E27FC236}">
                <a16:creationId xmlns:a16="http://schemas.microsoft.com/office/drawing/2014/main" id="{9F790ED6-2000-4BE8-AF53-FE74F2A07515}"/>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8929" b="92092" l="9910" r="89940">
                        <a14:foregroundMark x1="52853" y1="38648" x2="69970" y2="46301"/>
                        <a14:foregroundMark x1="37237" y1="59311" x2="37237" y2="59311"/>
                        <a14:foregroundMark x1="38589" y1="53189" x2="40691" y2="70536"/>
                        <a14:foregroundMark x1="50901" y1="56888" x2="50300" y2="70536"/>
                        <a14:foregroundMark x1="39039" y1="92092" x2="39039" y2="87628"/>
                        <a14:foregroundMark x1="53153" y1="91582" x2="52703" y2="85332"/>
                        <a14:foregroundMark x1="45345" y1="8929" x2="55255" y2="9566"/>
                      </a14:backgroundRemoval>
                    </a14:imgEffect>
                  </a14:imgLayer>
                </a14:imgProps>
              </a:ext>
              <a:ext uri="{28A0092B-C50C-407E-A947-70E740481C1C}">
                <a14:useLocalDpi xmlns:a14="http://schemas.microsoft.com/office/drawing/2010/main" val="0"/>
              </a:ext>
            </a:extLst>
          </a:blip>
          <a:stretch>
            <a:fillRect/>
          </a:stretch>
        </p:blipFill>
        <p:spPr>
          <a:xfrm>
            <a:off x="9126213" y="2972135"/>
            <a:ext cx="3441657" cy="4051440"/>
          </a:xfrm>
          <a:prstGeom prst="rect">
            <a:avLst/>
          </a:prstGeom>
        </p:spPr>
      </p:pic>
      <p:pic>
        <p:nvPicPr>
          <p:cNvPr id="7" name="Picture 6">
            <a:extLst>
              <a:ext uri="{FF2B5EF4-FFF2-40B4-BE49-F238E27FC236}">
                <a16:creationId xmlns:a16="http://schemas.microsoft.com/office/drawing/2014/main" id="{F201C136-70EB-4AD3-9B1E-04B184D83BAC}"/>
              </a:ext>
            </a:extLst>
          </p:cNvPr>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4600" b="94200" l="9585" r="89617">
                        <a14:foregroundMark x1="32428" y1="53600" x2="51917" y2="79800"/>
                        <a14:foregroundMark x1="53195" y1="52600" x2="31629" y2="70000"/>
                        <a14:foregroundMark x1="31629" y1="70000" x2="31949" y2="55200"/>
                        <a14:foregroundMark x1="31949" y1="55200" x2="34824" y2="45800"/>
                        <a14:foregroundMark x1="34824" y1="45800" x2="45687" y2="72200"/>
                        <a14:foregroundMark x1="45687" y1="72200" x2="48882" y2="55800"/>
                        <a14:foregroundMark x1="34984" y1="63800" x2="41853" y2="73400"/>
                        <a14:foregroundMark x1="38818" y1="89200" x2="38818" y2="94200"/>
                        <a14:foregroundMark x1="47604" y1="93400" x2="50160" y2="93400"/>
                        <a14:foregroundMark x1="31949" y1="9800" x2="46965" y2="9800"/>
                        <a14:foregroundMark x1="48882" y1="4600" x2="52396" y2="5600"/>
                      </a14:backgroundRemoval>
                    </a14:imgEffect>
                  </a14:imgLayer>
                </a14:imgProps>
              </a:ext>
              <a:ext uri="{28A0092B-C50C-407E-A947-70E740481C1C}">
                <a14:useLocalDpi xmlns:a14="http://schemas.microsoft.com/office/drawing/2010/main" val="0"/>
              </a:ext>
            </a:extLst>
          </a:blip>
          <a:srcRect r="26741"/>
          <a:stretch/>
        </p:blipFill>
        <p:spPr>
          <a:xfrm>
            <a:off x="608221" y="3804864"/>
            <a:ext cx="1529854" cy="1667961"/>
          </a:xfrm>
          <a:prstGeom prst="rect">
            <a:avLst/>
          </a:prstGeom>
        </p:spPr>
      </p:pic>
      <p:pic>
        <p:nvPicPr>
          <p:cNvPr id="15" name="Picture 2">
            <a:extLst>
              <a:ext uri="{FF2B5EF4-FFF2-40B4-BE49-F238E27FC236}">
                <a16:creationId xmlns:a16="http://schemas.microsoft.com/office/drawing/2014/main" id="{785ECC81-C7AD-4288-B162-12F51D3E2238}"/>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2438400" y="299580"/>
            <a:ext cx="7315200" cy="2123580"/>
          </a:xfrm>
          <a:prstGeom prst="rect">
            <a:avLst/>
          </a:prstGeom>
        </p:spPr>
      </p:pic>
      <p:sp>
        <p:nvSpPr>
          <p:cNvPr id="8" name="Rectangle 7">
            <a:extLst>
              <a:ext uri="{FF2B5EF4-FFF2-40B4-BE49-F238E27FC236}">
                <a16:creationId xmlns:a16="http://schemas.microsoft.com/office/drawing/2014/main" id="{F24E681E-8690-4245-BE4D-C0356CBE3BEF}"/>
              </a:ext>
            </a:extLst>
          </p:cNvPr>
          <p:cNvSpPr/>
          <p:nvPr/>
        </p:nvSpPr>
        <p:spPr>
          <a:xfrm>
            <a:off x="3053389" y="742659"/>
            <a:ext cx="5983931" cy="1200329"/>
          </a:xfrm>
          <a:prstGeom prst="rect">
            <a:avLst/>
          </a:prstGeom>
        </p:spPr>
        <p:txBody>
          <a:bodyPr wrap="square">
            <a:spAutoFit/>
          </a:bodyPr>
          <a:lstStyle/>
          <a:p>
            <a:pPr algn="ctr"/>
            <a:r>
              <a:rPr lang="en-US" sz="3600" dirty="0" err="1">
                <a:solidFill>
                  <a:srgbClr val="000000"/>
                </a:solidFill>
                <a:latin typeface="Pattaya" panose="00000500000000000000" pitchFamily="2" charset="-34"/>
                <a:ea typeface="Times New Roman" panose="02020603050405020304" pitchFamily="18" charset="0"/>
                <a:cs typeface="Pattaya" panose="00000500000000000000" pitchFamily="2" charset="-34"/>
              </a:rPr>
              <a:t>Trần</a:t>
            </a:r>
            <a:r>
              <a:rPr lang="en-US" sz="3600" dirty="0">
                <a:solidFill>
                  <a:srgbClr val="000000"/>
                </a:solidFill>
                <a:latin typeface="Pattaya" panose="00000500000000000000" pitchFamily="2" charset="-34"/>
                <a:ea typeface="Times New Roman" panose="02020603050405020304" pitchFamily="18" charset="0"/>
                <a:cs typeface="Pattaya" panose="00000500000000000000" pitchFamily="2" charset="-34"/>
              </a:rPr>
              <a:t> </a:t>
            </a:r>
            <a:r>
              <a:rPr lang="en-US" sz="3600" dirty="0" err="1">
                <a:solidFill>
                  <a:srgbClr val="000000"/>
                </a:solidFill>
                <a:latin typeface="Pattaya" panose="00000500000000000000" pitchFamily="2" charset="-34"/>
                <a:ea typeface="Times New Roman" panose="02020603050405020304" pitchFamily="18" charset="0"/>
                <a:cs typeface="Pattaya" panose="00000500000000000000" pitchFamily="2" charset="-34"/>
              </a:rPr>
              <a:t>Thủ</a:t>
            </a:r>
            <a:r>
              <a:rPr lang="en-US" sz="3600" dirty="0">
                <a:solidFill>
                  <a:srgbClr val="000000"/>
                </a:solidFill>
                <a:latin typeface="Pattaya" panose="00000500000000000000" pitchFamily="2" charset="-34"/>
                <a:ea typeface="Times New Roman" panose="02020603050405020304" pitchFamily="18" charset="0"/>
                <a:cs typeface="Pattaya" panose="00000500000000000000" pitchFamily="2" charset="-34"/>
              </a:rPr>
              <a:t> </a:t>
            </a:r>
            <a:r>
              <a:rPr lang="vi-VN" sz="3600" dirty="0">
                <a:solidFill>
                  <a:srgbClr val="000000"/>
                </a:solidFill>
                <a:latin typeface="Pattaya" panose="00000500000000000000" pitchFamily="2" charset="-34"/>
                <a:ea typeface="Times New Roman" panose="02020603050405020304" pitchFamily="18" charset="0"/>
                <a:cs typeface="Pattaya" panose="00000500000000000000" pitchFamily="2" charset="-34"/>
              </a:rPr>
              <a:t>Đ</a:t>
            </a:r>
            <a:r>
              <a:rPr lang="en-US" sz="3600" dirty="0">
                <a:solidFill>
                  <a:srgbClr val="000000"/>
                </a:solidFill>
                <a:latin typeface="Pattaya" panose="00000500000000000000" pitchFamily="2" charset="-34"/>
                <a:ea typeface="Times New Roman" panose="02020603050405020304" pitchFamily="18" charset="0"/>
                <a:cs typeface="Pattaya" panose="00000500000000000000" pitchFamily="2" charset="-34"/>
              </a:rPr>
              <a:t>ộ </a:t>
            </a:r>
            <a:r>
              <a:rPr lang="en-US" sz="3600" dirty="0" err="1">
                <a:solidFill>
                  <a:srgbClr val="000000"/>
                </a:solidFill>
                <a:latin typeface="Pattaya" panose="00000500000000000000" pitchFamily="2" charset="-34"/>
                <a:ea typeface="Times New Roman" panose="02020603050405020304" pitchFamily="18" charset="0"/>
                <a:cs typeface="Pattaya" panose="00000500000000000000" pitchFamily="2" charset="-34"/>
              </a:rPr>
              <a:t>đã</a:t>
            </a:r>
            <a:r>
              <a:rPr lang="en-US" sz="3600" dirty="0">
                <a:solidFill>
                  <a:srgbClr val="000000"/>
                </a:solidFill>
                <a:latin typeface="Pattaya" panose="00000500000000000000" pitchFamily="2" charset="-34"/>
                <a:ea typeface="Times New Roman" panose="02020603050405020304" pitchFamily="18" charset="0"/>
                <a:cs typeface="Pattaya" panose="00000500000000000000" pitchFamily="2" charset="-34"/>
              </a:rPr>
              <a:t> </a:t>
            </a:r>
            <a:r>
              <a:rPr lang="en-US" sz="3600" dirty="0" err="1">
                <a:solidFill>
                  <a:srgbClr val="000000"/>
                </a:solidFill>
                <a:latin typeface="Pattaya" panose="00000500000000000000" pitchFamily="2" charset="-34"/>
                <a:ea typeface="Times New Roman" panose="02020603050405020304" pitchFamily="18" charset="0"/>
                <a:cs typeface="Pattaya" panose="00000500000000000000" pitchFamily="2" charset="-34"/>
              </a:rPr>
              <a:t>làm</a:t>
            </a:r>
            <a:r>
              <a:rPr lang="en-US" sz="3600" dirty="0">
                <a:solidFill>
                  <a:srgbClr val="000000"/>
                </a:solidFill>
                <a:latin typeface="Pattaya" panose="00000500000000000000" pitchFamily="2" charset="-34"/>
                <a:ea typeface="Times New Roman" panose="02020603050405020304" pitchFamily="18" charset="0"/>
                <a:cs typeface="Pattaya" panose="00000500000000000000" pitchFamily="2" charset="-34"/>
              </a:rPr>
              <a:t> </a:t>
            </a:r>
            <a:r>
              <a:rPr lang="en-US" sz="3600" dirty="0" err="1">
                <a:solidFill>
                  <a:srgbClr val="000000"/>
                </a:solidFill>
                <a:latin typeface="Pattaya" panose="00000500000000000000" pitchFamily="2" charset="-34"/>
                <a:ea typeface="Times New Roman" panose="02020603050405020304" pitchFamily="18" charset="0"/>
                <a:cs typeface="Pattaya" panose="00000500000000000000" pitchFamily="2" charset="-34"/>
              </a:rPr>
              <a:t>gì</a:t>
            </a:r>
            <a:r>
              <a:rPr lang="en-US" sz="3600" dirty="0">
                <a:solidFill>
                  <a:srgbClr val="000000"/>
                </a:solidFill>
                <a:latin typeface="Pattaya" panose="00000500000000000000" pitchFamily="2" charset="-34"/>
                <a:ea typeface="Times New Roman" panose="02020603050405020304" pitchFamily="18" charset="0"/>
                <a:cs typeface="Pattaya" panose="00000500000000000000" pitchFamily="2" charset="-34"/>
              </a:rPr>
              <a:t> </a:t>
            </a:r>
            <a:r>
              <a:rPr lang="en-US" sz="3600" dirty="0" err="1">
                <a:solidFill>
                  <a:srgbClr val="000000"/>
                </a:solidFill>
                <a:latin typeface="Pattaya" panose="00000500000000000000" pitchFamily="2" charset="-34"/>
                <a:ea typeface="Times New Roman" panose="02020603050405020304" pitchFamily="18" charset="0"/>
                <a:cs typeface="Pattaya" panose="00000500000000000000" pitchFamily="2" charset="-34"/>
              </a:rPr>
              <a:t>với</a:t>
            </a:r>
            <a:r>
              <a:rPr lang="en-US" sz="3600" dirty="0">
                <a:solidFill>
                  <a:srgbClr val="000000"/>
                </a:solidFill>
                <a:latin typeface="Pattaya" panose="00000500000000000000" pitchFamily="2" charset="-34"/>
                <a:ea typeface="Times New Roman" panose="02020603050405020304" pitchFamily="18" charset="0"/>
                <a:cs typeface="Pattaya" panose="00000500000000000000" pitchFamily="2" charset="-34"/>
              </a:rPr>
              <a:t> </a:t>
            </a:r>
            <a:r>
              <a:rPr lang="en-US" sz="3600" dirty="0" err="1">
                <a:solidFill>
                  <a:srgbClr val="000000"/>
                </a:solidFill>
                <a:latin typeface="Pattaya" panose="00000500000000000000" pitchFamily="2" charset="-34"/>
                <a:ea typeface="Times New Roman" panose="02020603050405020304" pitchFamily="18" charset="0"/>
                <a:cs typeface="Pattaya" panose="00000500000000000000" pitchFamily="2" charset="-34"/>
              </a:rPr>
              <a:t>người</a:t>
            </a:r>
            <a:r>
              <a:rPr lang="en-US" sz="3600" dirty="0">
                <a:solidFill>
                  <a:srgbClr val="000000"/>
                </a:solidFill>
                <a:latin typeface="Pattaya" panose="00000500000000000000" pitchFamily="2" charset="-34"/>
                <a:ea typeface="Times New Roman" panose="02020603050405020304" pitchFamily="18" charset="0"/>
                <a:cs typeface="Pattaya" panose="00000500000000000000" pitchFamily="2" charset="-34"/>
              </a:rPr>
              <a:t> </a:t>
            </a:r>
            <a:r>
              <a:rPr lang="en-US" sz="3600" dirty="0" err="1">
                <a:solidFill>
                  <a:srgbClr val="000000"/>
                </a:solidFill>
                <a:latin typeface="Pattaya" panose="00000500000000000000" pitchFamily="2" charset="-34"/>
                <a:ea typeface="Times New Roman" panose="02020603050405020304" pitchFamily="18" charset="0"/>
                <a:cs typeface="Pattaya" panose="00000500000000000000" pitchFamily="2" charset="-34"/>
              </a:rPr>
              <a:t>muốn</a:t>
            </a:r>
            <a:r>
              <a:rPr lang="en-US" sz="3600" dirty="0">
                <a:solidFill>
                  <a:srgbClr val="000000"/>
                </a:solidFill>
                <a:latin typeface="Pattaya" panose="00000500000000000000" pitchFamily="2" charset="-34"/>
                <a:ea typeface="Times New Roman" panose="02020603050405020304" pitchFamily="18" charset="0"/>
                <a:cs typeface="Pattaya" panose="00000500000000000000" pitchFamily="2" charset="-34"/>
              </a:rPr>
              <a:t> </a:t>
            </a:r>
            <a:r>
              <a:rPr lang="en-US" sz="3600" dirty="0" err="1">
                <a:solidFill>
                  <a:srgbClr val="000000"/>
                </a:solidFill>
                <a:latin typeface="Pattaya" panose="00000500000000000000" pitchFamily="2" charset="-34"/>
                <a:ea typeface="Times New Roman" panose="02020603050405020304" pitchFamily="18" charset="0"/>
                <a:cs typeface="Pattaya" panose="00000500000000000000" pitchFamily="2" charset="-34"/>
              </a:rPr>
              <a:t>xin</a:t>
            </a:r>
            <a:r>
              <a:rPr lang="en-US" sz="3600" dirty="0">
                <a:solidFill>
                  <a:srgbClr val="000000"/>
                </a:solidFill>
                <a:latin typeface="Pattaya" panose="00000500000000000000" pitchFamily="2" charset="-34"/>
                <a:ea typeface="Times New Roman" panose="02020603050405020304" pitchFamily="18" charset="0"/>
                <a:cs typeface="Pattaya" panose="00000500000000000000" pitchFamily="2" charset="-34"/>
              </a:rPr>
              <a:t> </a:t>
            </a:r>
            <a:r>
              <a:rPr lang="en-US" sz="3600" dirty="0" err="1">
                <a:solidFill>
                  <a:srgbClr val="000000"/>
                </a:solidFill>
                <a:latin typeface="Pattaya" panose="00000500000000000000" pitchFamily="2" charset="-34"/>
                <a:ea typeface="Times New Roman" panose="02020603050405020304" pitchFamily="18" charset="0"/>
                <a:cs typeface="Pattaya" panose="00000500000000000000" pitchFamily="2" charset="-34"/>
              </a:rPr>
              <a:t>chức</a:t>
            </a:r>
            <a:r>
              <a:rPr lang="en-US" sz="3600" dirty="0">
                <a:solidFill>
                  <a:srgbClr val="000000"/>
                </a:solidFill>
                <a:latin typeface="Pattaya" panose="00000500000000000000" pitchFamily="2" charset="-34"/>
                <a:ea typeface="Times New Roman" panose="02020603050405020304" pitchFamily="18" charset="0"/>
                <a:cs typeface="Pattaya" panose="00000500000000000000" pitchFamily="2" charset="-34"/>
              </a:rPr>
              <a:t> </a:t>
            </a:r>
            <a:r>
              <a:rPr lang="en-US" sz="3600" dirty="0" err="1">
                <a:solidFill>
                  <a:srgbClr val="000000"/>
                </a:solidFill>
                <a:latin typeface="Pattaya" panose="00000500000000000000" pitchFamily="2" charset="-34"/>
                <a:ea typeface="Times New Roman" panose="02020603050405020304" pitchFamily="18" charset="0"/>
                <a:cs typeface="Pattaya" panose="00000500000000000000" pitchFamily="2" charset="-34"/>
              </a:rPr>
              <a:t>câu</a:t>
            </a:r>
            <a:r>
              <a:rPr lang="en-US" sz="3600" dirty="0">
                <a:solidFill>
                  <a:srgbClr val="000000"/>
                </a:solidFill>
                <a:latin typeface="Pattaya" panose="00000500000000000000" pitchFamily="2" charset="-34"/>
                <a:ea typeface="Times New Roman" panose="02020603050405020304" pitchFamily="18" charset="0"/>
                <a:cs typeface="Pattaya" panose="00000500000000000000" pitchFamily="2" charset="-34"/>
              </a:rPr>
              <a:t> </a:t>
            </a:r>
            <a:r>
              <a:rPr lang="en-US" sz="3600" dirty="0" err="1">
                <a:solidFill>
                  <a:srgbClr val="000000"/>
                </a:solidFill>
                <a:latin typeface="Pattaya" panose="00000500000000000000" pitchFamily="2" charset="-34"/>
                <a:ea typeface="Times New Roman" panose="02020603050405020304" pitchFamily="18" charset="0"/>
                <a:cs typeface="Pattaya" panose="00000500000000000000" pitchFamily="2" charset="-34"/>
              </a:rPr>
              <a:t>đương</a:t>
            </a:r>
            <a:r>
              <a:rPr lang="en-US" sz="3600" dirty="0">
                <a:solidFill>
                  <a:srgbClr val="000000"/>
                </a:solidFill>
                <a:latin typeface="Pattaya" panose="00000500000000000000" pitchFamily="2" charset="-34"/>
                <a:ea typeface="Times New Roman" panose="02020603050405020304" pitchFamily="18" charset="0"/>
                <a:cs typeface="Pattaya" panose="00000500000000000000" pitchFamily="2" charset="-34"/>
              </a:rPr>
              <a:t>?</a:t>
            </a:r>
            <a:endParaRPr lang="en-US" sz="3600" dirty="0">
              <a:latin typeface="Pattaya" panose="00000500000000000000" pitchFamily="2" charset="-34"/>
              <a:cs typeface="Pattaya" panose="00000500000000000000" pitchFamily="2" charset="-34"/>
            </a:endParaRPr>
          </a:p>
        </p:txBody>
      </p:sp>
      <p:grpSp>
        <p:nvGrpSpPr>
          <p:cNvPr id="13" name="Group 12">
            <a:extLst>
              <a:ext uri="{FF2B5EF4-FFF2-40B4-BE49-F238E27FC236}">
                <a16:creationId xmlns:a16="http://schemas.microsoft.com/office/drawing/2014/main" id="{4F1471CE-5707-4A1C-B221-71F2C4FB8A20}"/>
              </a:ext>
            </a:extLst>
          </p:cNvPr>
          <p:cNvGrpSpPr/>
          <p:nvPr/>
        </p:nvGrpSpPr>
        <p:grpSpPr>
          <a:xfrm>
            <a:off x="2348754" y="2754310"/>
            <a:ext cx="6807819" cy="1200329"/>
            <a:chOff x="2348754" y="2754310"/>
            <a:chExt cx="6807819" cy="1200329"/>
          </a:xfrm>
        </p:grpSpPr>
        <p:sp>
          <p:nvSpPr>
            <p:cNvPr id="9" name="Flowchart: Terminator 8">
              <a:extLst>
                <a:ext uri="{FF2B5EF4-FFF2-40B4-BE49-F238E27FC236}">
                  <a16:creationId xmlns:a16="http://schemas.microsoft.com/office/drawing/2014/main" id="{A8EA45C7-BBAD-40C9-8CC0-5AF2F5D701BB}"/>
                </a:ext>
              </a:extLst>
            </p:cNvPr>
            <p:cNvSpPr/>
            <p:nvPr/>
          </p:nvSpPr>
          <p:spPr>
            <a:xfrm>
              <a:off x="2348754" y="2754310"/>
              <a:ext cx="6807819" cy="1200329"/>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36" name="Picture 16" descr="Donut cartoon A letter illustration | Donut cartoon, Alphabet letters  design, A letter wallpaper">
              <a:extLst>
                <a:ext uri="{FF2B5EF4-FFF2-40B4-BE49-F238E27FC236}">
                  <a16:creationId xmlns:a16="http://schemas.microsoft.com/office/drawing/2014/main" id="{34F7F2A0-DCA1-4FE2-98AE-9E6140D96EF9}"/>
                </a:ext>
              </a:extLst>
            </p:cNvPr>
            <p:cNvPicPr>
              <a:picLocks noChangeAspect="1" noChangeArrowheads="1"/>
            </p:cNvPicPr>
            <p:nvPr/>
          </p:nvPicPr>
          <p:blipFill rotWithShape="1">
            <a:blip r:embed="rId16" cstate="print">
              <a:extLst>
                <a:ext uri="{BEBA8EAE-BF5A-486C-A8C5-ECC9F3942E4B}">
                  <a14:imgProps xmlns:a14="http://schemas.microsoft.com/office/drawing/2010/main">
                    <a14:imgLayer r:embed="rId17">
                      <a14:imgEffect>
                        <a14:backgroundRemoval t="10000" b="90000" l="10000" r="90000"/>
                      </a14:imgEffect>
                    </a14:imgLayer>
                  </a14:imgProps>
                </a:ext>
                <a:ext uri="{28A0092B-C50C-407E-A947-70E740481C1C}">
                  <a14:useLocalDpi xmlns:a14="http://schemas.microsoft.com/office/drawing/2010/main" val="0"/>
                </a:ext>
              </a:extLst>
            </a:blip>
            <a:srcRect l="24345" t="5571" r="24345" b="5648"/>
            <a:stretch/>
          </p:blipFill>
          <p:spPr bwMode="auto">
            <a:xfrm>
              <a:off x="2649529" y="2830765"/>
              <a:ext cx="807720" cy="930116"/>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F9B9F76E-B550-4DD2-892B-23F5E45C519C}"/>
                </a:ext>
              </a:extLst>
            </p:cNvPr>
            <p:cNvSpPr/>
            <p:nvPr/>
          </p:nvSpPr>
          <p:spPr>
            <a:xfrm>
              <a:off x="3457249" y="2815865"/>
              <a:ext cx="5333588" cy="1077218"/>
            </a:xfrm>
            <a:prstGeom prst="rect">
              <a:avLst/>
            </a:prstGeom>
          </p:spPr>
          <p:txBody>
            <a:bodyPr wrap="square">
              <a:spAutoFit/>
            </a:bodyPr>
            <a:lstStyle/>
            <a:p>
              <a:pPr lvl="0" algn="just">
                <a:spcAft>
                  <a:spcPts val="0"/>
                </a:spcAft>
                <a:tabLst>
                  <a:tab pos="171450" algn="l"/>
                  <a:tab pos="1143000" algn="l"/>
                </a:tabLst>
              </a:pPr>
              <a:r>
                <a:rPr lang="en-US"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Ông</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đồng</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ý </a:t>
              </a:r>
              <a:r>
                <a:rPr lang="en-US"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với</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điều</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kiện</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phải</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chặt</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một</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ngón</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chân</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a:t>
              </a:r>
              <a:endParaRPr lang="en-US" sz="2800" dirty="0">
                <a:effectLst/>
                <a:latin typeface="Calibri" panose="020F0502020204030204" pitchFamily="34" charset="0"/>
                <a:ea typeface="Times New Roman" panose="02020603050405020304" pitchFamily="18" charset="0"/>
                <a:cs typeface="Calibri" panose="020F0502020204030204" pitchFamily="34" charset="0"/>
              </a:endParaRPr>
            </a:p>
          </p:txBody>
        </p:sp>
      </p:grpSp>
      <p:grpSp>
        <p:nvGrpSpPr>
          <p:cNvPr id="12" name="Group 11">
            <a:extLst>
              <a:ext uri="{FF2B5EF4-FFF2-40B4-BE49-F238E27FC236}">
                <a16:creationId xmlns:a16="http://schemas.microsoft.com/office/drawing/2014/main" id="{62337C85-C7EF-42E4-BF4F-C33B926145A5}"/>
              </a:ext>
            </a:extLst>
          </p:cNvPr>
          <p:cNvGrpSpPr/>
          <p:nvPr/>
        </p:nvGrpSpPr>
        <p:grpSpPr>
          <a:xfrm>
            <a:off x="2348754" y="4169730"/>
            <a:ext cx="6807819" cy="1200329"/>
            <a:chOff x="2348754" y="4169730"/>
            <a:chExt cx="6807819" cy="1200329"/>
          </a:xfrm>
        </p:grpSpPr>
        <p:sp>
          <p:nvSpPr>
            <p:cNvPr id="20" name="Flowchart: Terminator 19">
              <a:extLst>
                <a:ext uri="{FF2B5EF4-FFF2-40B4-BE49-F238E27FC236}">
                  <a16:creationId xmlns:a16="http://schemas.microsoft.com/office/drawing/2014/main" id="{22127F9D-C0FC-4A0D-96F9-B0036CAB2F47}"/>
                </a:ext>
              </a:extLst>
            </p:cNvPr>
            <p:cNvSpPr/>
            <p:nvPr/>
          </p:nvSpPr>
          <p:spPr>
            <a:xfrm>
              <a:off x="2348754" y="4169730"/>
              <a:ext cx="6807819" cy="1200329"/>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38" name="Picture 18" descr="Donut cartoon B letter illustration | Donut cartoon, Alphabet letters  design, Alphabet art">
              <a:extLst>
                <a:ext uri="{FF2B5EF4-FFF2-40B4-BE49-F238E27FC236}">
                  <a16:creationId xmlns:a16="http://schemas.microsoft.com/office/drawing/2014/main" id="{5D44A29B-63A9-460E-A496-BC1B15567676}"/>
                </a:ext>
              </a:extLst>
            </p:cNvPr>
            <p:cNvPicPr>
              <a:picLocks noChangeAspect="1" noChangeArrowheads="1"/>
            </p:cNvPicPr>
            <p:nvPr/>
          </p:nvPicPr>
          <p:blipFill rotWithShape="1">
            <a:blip r:embed="rId18" cstate="print">
              <a:extLst>
                <a:ext uri="{BEBA8EAE-BF5A-486C-A8C5-ECC9F3942E4B}">
                  <a14:imgProps xmlns:a14="http://schemas.microsoft.com/office/drawing/2010/main">
                    <a14:imgLayer r:embed="rId19">
                      <a14:imgEffect>
                        <a14:backgroundRemoval t="9845" b="89896" l="31207" r="70517">
                          <a14:foregroundMark x1="31207" y1="36269" x2="31207" y2="36269"/>
                        </a14:backgroundRemoval>
                      </a14:imgEffect>
                    </a14:imgLayer>
                  </a14:imgProps>
                </a:ext>
                <a:ext uri="{28A0092B-C50C-407E-A947-70E740481C1C}">
                  <a14:useLocalDpi xmlns:a14="http://schemas.microsoft.com/office/drawing/2010/main" val="0"/>
                </a:ext>
              </a:extLst>
            </a:blip>
            <a:srcRect l="27379" r="24621"/>
            <a:stretch/>
          </p:blipFill>
          <p:spPr bwMode="auto">
            <a:xfrm>
              <a:off x="2720016" y="4258809"/>
              <a:ext cx="737233" cy="1022170"/>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a:extLst>
                <a:ext uri="{FF2B5EF4-FFF2-40B4-BE49-F238E27FC236}">
                  <a16:creationId xmlns:a16="http://schemas.microsoft.com/office/drawing/2014/main" id="{8DEF1557-97C8-4FA9-93EB-AEAA065902AD}"/>
                </a:ext>
              </a:extLst>
            </p:cNvPr>
            <p:cNvSpPr/>
            <p:nvPr/>
          </p:nvSpPr>
          <p:spPr>
            <a:xfrm>
              <a:off x="3457249" y="4271195"/>
              <a:ext cx="5333588" cy="1077218"/>
            </a:xfrm>
            <a:prstGeom prst="rect">
              <a:avLst/>
            </a:prstGeom>
          </p:spPr>
          <p:txBody>
            <a:bodyPr wrap="square">
              <a:spAutoFit/>
            </a:bodyPr>
            <a:lstStyle/>
            <a:p>
              <a:pPr lvl="0" algn="just"/>
              <a:r>
                <a:rPr lang="en-US" sz="3200" dirty="0" err="1">
                  <a:latin typeface="Calibri" panose="020F0502020204030204" pitchFamily="34" charset="0"/>
                  <a:cs typeface="Calibri" panose="020F0502020204030204" pitchFamily="34" charset="0"/>
                </a:rPr>
                <a:t>Ông</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đồng</a:t>
              </a:r>
              <a:r>
                <a:rPr lang="en-US" sz="3200" dirty="0">
                  <a:latin typeface="Calibri" panose="020F0502020204030204" pitchFamily="34" charset="0"/>
                  <a:cs typeface="Calibri" panose="020F0502020204030204" pitchFamily="34" charset="0"/>
                </a:rPr>
                <a:t> ý </a:t>
              </a:r>
              <a:r>
                <a:rPr lang="en-US" sz="3200" dirty="0" err="1">
                  <a:latin typeface="Calibri" panose="020F0502020204030204" pitchFamily="34" charset="0"/>
                  <a:cs typeface="Calibri" panose="020F0502020204030204" pitchFamily="34" charset="0"/>
                </a:rPr>
                <a:t>theo</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như</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lời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xin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của</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phu</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nhân</a:t>
              </a:r>
              <a:r>
                <a:rPr lang="en-US" sz="3200" dirty="0">
                  <a:latin typeface="Calibri" panose="020F0502020204030204" pitchFamily="34" charset="0"/>
                  <a:cs typeface="Calibri" panose="020F0502020204030204" pitchFamily="34" charset="0"/>
                </a:rPr>
                <a:t>.</a:t>
              </a:r>
            </a:p>
          </p:txBody>
        </p:sp>
      </p:grpSp>
      <p:grpSp>
        <p:nvGrpSpPr>
          <p:cNvPr id="11" name="Group 10">
            <a:extLst>
              <a:ext uri="{FF2B5EF4-FFF2-40B4-BE49-F238E27FC236}">
                <a16:creationId xmlns:a16="http://schemas.microsoft.com/office/drawing/2014/main" id="{66F864A6-0CAD-42C3-B045-6C6B26623F23}"/>
              </a:ext>
            </a:extLst>
          </p:cNvPr>
          <p:cNvGrpSpPr/>
          <p:nvPr/>
        </p:nvGrpSpPr>
        <p:grpSpPr>
          <a:xfrm>
            <a:off x="2348753" y="5542171"/>
            <a:ext cx="6807819" cy="1200329"/>
            <a:chOff x="2348753" y="5542171"/>
            <a:chExt cx="6807819" cy="1200329"/>
          </a:xfrm>
        </p:grpSpPr>
        <p:sp>
          <p:nvSpPr>
            <p:cNvPr id="21" name="Flowchart: Terminator 20">
              <a:extLst>
                <a:ext uri="{FF2B5EF4-FFF2-40B4-BE49-F238E27FC236}">
                  <a16:creationId xmlns:a16="http://schemas.microsoft.com/office/drawing/2014/main" id="{0A805028-76BD-47F0-B9C9-9F5FC92B9003}"/>
                </a:ext>
              </a:extLst>
            </p:cNvPr>
            <p:cNvSpPr/>
            <p:nvPr/>
          </p:nvSpPr>
          <p:spPr>
            <a:xfrm>
              <a:off x="2348753" y="5542171"/>
              <a:ext cx="6807819" cy="1200329"/>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40" name="Picture 20" descr="Donut cartoon C letter illustration | Donut cartoon, Alphabet design,  Alphabet letters design">
              <a:extLst>
                <a:ext uri="{FF2B5EF4-FFF2-40B4-BE49-F238E27FC236}">
                  <a16:creationId xmlns:a16="http://schemas.microsoft.com/office/drawing/2014/main" id="{7B33DB4E-98E9-4FA1-A093-CCB1E661E099}"/>
                </a:ext>
              </a:extLst>
            </p:cNvPr>
            <p:cNvPicPr>
              <a:picLocks noChangeAspect="1" noChangeArrowheads="1"/>
            </p:cNvPicPr>
            <p:nvPr/>
          </p:nvPicPr>
          <p:blipFill rotWithShape="1">
            <a:blip r:embed="rId20" cstate="print">
              <a:extLst>
                <a:ext uri="{BEBA8EAE-BF5A-486C-A8C5-ECC9F3942E4B}">
                  <a14:imgProps xmlns:a14="http://schemas.microsoft.com/office/drawing/2010/main">
                    <a14:imgLayer r:embed="rId21">
                      <a14:imgEffect>
                        <a14:backgroundRemoval t="9845" b="89119" l="29828" r="69828">
                          <a14:foregroundMark x1="31552" y1="40155" x2="32586" y2="53368"/>
                          <a14:foregroundMark x1="32586" y1="53368" x2="32586" y2="53368"/>
                          <a14:foregroundMark x1="69310" y1="21503" x2="69310" y2="27979"/>
                          <a14:foregroundMark x1="69310" y1="73575" x2="69828" y2="78497"/>
                          <a14:foregroundMark x1="29828" y1="48705" x2="29828" y2="48705"/>
                          <a14:foregroundMark x1="53621" y1="88860" x2="53621" y2="88860"/>
                          <a14:foregroundMark x1="69828" y1="21503" x2="69828" y2="21503"/>
                        </a14:backgroundRemoval>
                      </a14:imgEffect>
                    </a14:imgLayer>
                  </a14:imgProps>
                </a:ext>
                <a:ext uri="{28A0092B-C50C-407E-A947-70E740481C1C}">
                  <a14:useLocalDpi xmlns:a14="http://schemas.microsoft.com/office/drawing/2010/main" val="0"/>
                </a:ext>
              </a:extLst>
            </a:blip>
            <a:srcRect l="27103" r="26276"/>
            <a:stretch/>
          </p:blipFill>
          <p:spPr bwMode="auto">
            <a:xfrm>
              <a:off x="2666811" y="5585150"/>
              <a:ext cx="737233" cy="1052411"/>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a:extLst>
                <a:ext uri="{FF2B5EF4-FFF2-40B4-BE49-F238E27FC236}">
                  <a16:creationId xmlns:a16="http://schemas.microsoft.com/office/drawing/2014/main" id="{CB9AC933-3C60-4D9A-BFB4-53EBC813846C}"/>
                </a:ext>
              </a:extLst>
            </p:cNvPr>
            <p:cNvSpPr/>
            <p:nvPr/>
          </p:nvSpPr>
          <p:spPr>
            <a:xfrm>
              <a:off x="3457249" y="5818967"/>
              <a:ext cx="5333588" cy="584775"/>
            </a:xfrm>
            <a:prstGeom prst="rect">
              <a:avLst/>
            </a:prstGeom>
          </p:spPr>
          <p:txBody>
            <a:bodyPr wrap="square">
              <a:spAutoFit/>
            </a:bodyPr>
            <a:lstStyle/>
            <a:p>
              <a:pPr lvl="0" algn="just"/>
              <a:r>
                <a:rPr lang="en-US" sz="3200" dirty="0" err="1">
                  <a:latin typeface="Calibri" panose="020F0502020204030204" pitchFamily="34" charset="0"/>
                  <a:cs typeface="Calibri" panose="020F0502020204030204" pitchFamily="34" charset="0"/>
                </a:rPr>
                <a:t>Ông</a:t>
              </a:r>
              <a:r>
                <a:rPr lang="en-US" sz="3200" dirty="0">
                  <a:latin typeface="Calibri" panose="020F0502020204030204" pitchFamily="34" charset="0"/>
                  <a:cs typeface="Calibri" panose="020F0502020204030204" pitchFamily="34" charset="0"/>
                </a:rPr>
                <a:t> </a:t>
              </a:r>
              <a:r>
                <a:rPr lang="vi-VN" sz="3200" dirty="0">
                  <a:latin typeface="Calibri" panose="020F0502020204030204" pitchFamily="34" charset="0"/>
                  <a:cs typeface="Calibri" panose="020F0502020204030204" pitchFamily="34" charset="0"/>
                </a:rPr>
                <a:t>không </a:t>
              </a:r>
              <a:r>
                <a:rPr lang="en-US" sz="3200" dirty="0" err="1">
                  <a:latin typeface="Calibri" panose="020F0502020204030204" pitchFamily="34" charset="0"/>
                  <a:cs typeface="Calibri" panose="020F0502020204030204" pitchFamily="34" charset="0"/>
                </a:rPr>
                <a:t>đồng</a:t>
              </a:r>
              <a:r>
                <a:rPr lang="en-US" sz="3200" dirty="0">
                  <a:latin typeface="Calibri" panose="020F0502020204030204" pitchFamily="34" charset="0"/>
                  <a:cs typeface="Calibri" panose="020F0502020204030204" pitchFamily="34" charset="0"/>
                </a:rPr>
                <a:t> ý.</a:t>
              </a:r>
            </a:p>
          </p:txBody>
        </p:sp>
      </p:grpSp>
      <p:pic>
        <p:nvPicPr>
          <p:cNvPr id="29" name="Picture 28">
            <a:extLst>
              <a:ext uri="{FF2B5EF4-FFF2-40B4-BE49-F238E27FC236}">
                <a16:creationId xmlns:a16="http://schemas.microsoft.com/office/drawing/2014/main" id="{58156512-658F-45E1-AC5A-EF7FC01D0438}"/>
              </a:ext>
            </a:extLst>
          </p:cNvPr>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4600" b="94200" l="9585" r="89617">
                        <a14:foregroundMark x1="32428" y1="53600" x2="51917" y2="79800"/>
                        <a14:foregroundMark x1="53195" y1="52600" x2="31629" y2="70000"/>
                        <a14:foregroundMark x1="31629" y1="70000" x2="31949" y2="55200"/>
                        <a14:foregroundMark x1="31949" y1="55200" x2="34824" y2="45800"/>
                        <a14:foregroundMark x1="34824" y1="45800" x2="45687" y2="72200"/>
                        <a14:foregroundMark x1="45687" y1="72200" x2="48882" y2="55800"/>
                        <a14:foregroundMark x1="34984" y1="63800" x2="41853" y2="73400"/>
                        <a14:foregroundMark x1="38818" y1="89200" x2="38818" y2="94200"/>
                        <a14:foregroundMark x1="47604" y1="93400" x2="50160" y2="93400"/>
                        <a14:foregroundMark x1="31949" y1="9800" x2="46965" y2="9800"/>
                        <a14:foregroundMark x1="48882" y1="4600" x2="52396" y2="5600"/>
                      </a14:backgroundRemoval>
                    </a14:imgEffect>
                  </a14:imgLayer>
                </a14:imgProps>
              </a:ext>
              <a:ext uri="{28A0092B-C50C-407E-A947-70E740481C1C}">
                <a14:useLocalDpi xmlns:a14="http://schemas.microsoft.com/office/drawing/2010/main" val="0"/>
              </a:ext>
            </a:extLst>
          </a:blip>
          <a:srcRect r="26741"/>
          <a:stretch/>
        </p:blipFill>
        <p:spPr>
          <a:xfrm>
            <a:off x="608221" y="5272826"/>
            <a:ext cx="1529854" cy="1667961"/>
          </a:xfrm>
          <a:prstGeom prst="rect">
            <a:avLst/>
          </a:prstGeom>
        </p:spPr>
      </p:pic>
      <p:pic>
        <p:nvPicPr>
          <p:cNvPr id="30" name="AmthanhThua">
            <a:hlinkClick r:id="" action="ppaction://media"/>
            <a:extLst>
              <a:ext uri="{FF2B5EF4-FFF2-40B4-BE49-F238E27FC236}">
                <a16:creationId xmlns:a16="http://schemas.microsoft.com/office/drawing/2014/main" id="{E022D240-B658-46B7-B8CA-18093B31FAF6}"/>
              </a:ext>
            </a:extLst>
          </p:cNvPr>
          <p:cNvPicPr>
            <a:picLocks noChangeAspect="1"/>
          </p:cNvPicPr>
          <p:nvPr>
            <a:audioFile r:link="rId2"/>
            <p:extLst>
              <p:ext uri="{DAA4B4D4-6D71-4841-9C94-3DE7FCFB9230}">
                <p14:media xmlns:p14="http://schemas.microsoft.com/office/powerpoint/2010/main" r:embed="rId1"/>
              </p:ext>
            </p:extLst>
          </p:nvPr>
        </p:nvPicPr>
        <p:blipFill>
          <a:blip r:embed="rId22"/>
          <a:stretch>
            <a:fillRect/>
          </a:stretch>
        </p:blipFill>
        <p:spPr>
          <a:xfrm>
            <a:off x="-1867519" y="6611885"/>
            <a:ext cx="731045" cy="731045"/>
          </a:xfrm>
          <a:prstGeom prst="rect">
            <a:avLst/>
          </a:prstGeom>
        </p:spPr>
      </p:pic>
      <p:sp>
        <p:nvSpPr>
          <p:cNvPr id="31" name="TextBox 30">
            <a:extLst>
              <a:ext uri="{FF2B5EF4-FFF2-40B4-BE49-F238E27FC236}">
                <a16:creationId xmlns:a16="http://schemas.microsoft.com/office/drawing/2014/main" id="{2E6D5B6A-EFB3-47CA-A805-BC6F17E6D6D7}"/>
              </a:ext>
            </a:extLst>
          </p:cNvPr>
          <p:cNvSpPr txBox="1"/>
          <p:nvPr/>
        </p:nvSpPr>
        <p:spPr>
          <a:xfrm>
            <a:off x="-2595434" y="3055497"/>
            <a:ext cx="2238112" cy="923330"/>
          </a:xfrm>
          <a:prstGeom prst="rect">
            <a:avLst/>
          </a:prstGeom>
          <a:noFill/>
        </p:spPr>
        <p:txBody>
          <a:bodyPr wrap="none" rtlCol="0">
            <a:spAutoFit/>
          </a:bodyPr>
          <a:lstStyle/>
          <a:p>
            <a:pPr algn="ctr"/>
            <a:r>
              <a:rPr lang="en-US" sz="2700" b="1" dirty="0" err="1"/>
              <a:t>Âm</a:t>
            </a:r>
            <a:r>
              <a:rPr lang="en-US" sz="2700" b="1" dirty="0"/>
              <a:t> </a:t>
            </a:r>
            <a:r>
              <a:rPr lang="en-US" sz="2700" b="1" dirty="0" err="1"/>
              <a:t>thanh</a:t>
            </a:r>
            <a:r>
              <a:rPr lang="en-US" sz="2700" b="1" dirty="0"/>
              <a:t> </a:t>
            </a:r>
          </a:p>
          <a:p>
            <a:pPr algn="ctr"/>
            <a:r>
              <a:rPr lang="en-US" sz="2700" b="1" dirty="0" err="1"/>
              <a:t>khi</a:t>
            </a:r>
            <a:r>
              <a:rPr lang="en-US" sz="2700" b="1" dirty="0"/>
              <a:t> </a:t>
            </a:r>
            <a:r>
              <a:rPr lang="en-US" sz="2700" b="1" dirty="0" err="1"/>
              <a:t>chọn</a:t>
            </a:r>
            <a:r>
              <a:rPr lang="en-US" sz="2700" b="1" dirty="0"/>
              <a:t> </a:t>
            </a:r>
            <a:r>
              <a:rPr lang="en-US" sz="2700" b="1" dirty="0" err="1"/>
              <a:t>Đúng</a:t>
            </a:r>
            <a:endParaRPr lang="en-US" sz="2700" b="1" dirty="0"/>
          </a:p>
        </p:txBody>
      </p:sp>
      <p:sp>
        <p:nvSpPr>
          <p:cNvPr id="32" name="TextBox 31">
            <a:extLst>
              <a:ext uri="{FF2B5EF4-FFF2-40B4-BE49-F238E27FC236}">
                <a16:creationId xmlns:a16="http://schemas.microsoft.com/office/drawing/2014/main" id="{CED9B77E-0B9F-494A-A65C-F7E3B0CD412C}"/>
              </a:ext>
            </a:extLst>
          </p:cNvPr>
          <p:cNvSpPr txBox="1"/>
          <p:nvPr/>
        </p:nvSpPr>
        <p:spPr>
          <a:xfrm>
            <a:off x="-2423899" y="5437623"/>
            <a:ext cx="1901482" cy="923330"/>
          </a:xfrm>
          <a:prstGeom prst="rect">
            <a:avLst/>
          </a:prstGeom>
          <a:noFill/>
        </p:spPr>
        <p:txBody>
          <a:bodyPr wrap="none" rtlCol="0">
            <a:spAutoFit/>
          </a:bodyPr>
          <a:lstStyle/>
          <a:p>
            <a:pPr algn="ctr"/>
            <a:r>
              <a:rPr lang="en-US" sz="2700" b="1" dirty="0" err="1"/>
              <a:t>Âm</a:t>
            </a:r>
            <a:r>
              <a:rPr lang="en-US" sz="2700" b="1" dirty="0"/>
              <a:t> </a:t>
            </a:r>
            <a:r>
              <a:rPr lang="en-US" sz="2700" b="1" dirty="0" err="1"/>
              <a:t>thanh</a:t>
            </a:r>
            <a:r>
              <a:rPr lang="en-US" sz="2700" b="1" dirty="0"/>
              <a:t> </a:t>
            </a:r>
          </a:p>
          <a:p>
            <a:pPr algn="ctr"/>
            <a:r>
              <a:rPr lang="en-US" sz="2700" b="1" dirty="0" err="1"/>
              <a:t>khi</a:t>
            </a:r>
            <a:r>
              <a:rPr lang="en-US" sz="2700" b="1" dirty="0"/>
              <a:t> </a:t>
            </a:r>
            <a:r>
              <a:rPr lang="en-US" sz="2700" b="1" dirty="0" err="1"/>
              <a:t>chọn</a:t>
            </a:r>
            <a:r>
              <a:rPr lang="en-US" sz="2700" b="1" dirty="0"/>
              <a:t> Sai</a:t>
            </a:r>
          </a:p>
        </p:txBody>
      </p:sp>
      <p:pic>
        <p:nvPicPr>
          <p:cNvPr id="33" name="59c3c5f047238">
            <a:hlinkClick r:id="" action="ppaction://media"/>
            <a:extLst>
              <a:ext uri="{FF2B5EF4-FFF2-40B4-BE49-F238E27FC236}">
                <a16:creationId xmlns:a16="http://schemas.microsoft.com/office/drawing/2014/main" id="{A85F8F6B-A85A-4F9B-A40C-5CF0FA1E3E27}"/>
              </a:ext>
            </a:extLst>
          </p:cNvPr>
          <p:cNvPicPr>
            <a:picLocks noChangeAspect="1"/>
          </p:cNvPicPr>
          <p:nvPr>
            <a:audioFile r:link="rId4"/>
            <p:extLst>
              <p:ext uri="{DAA4B4D4-6D71-4841-9C94-3DE7FCFB9230}">
                <p14:media xmlns:p14="http://schemas.microsoft.com/office/powerpoint/2010/main" r:embed="rId3"/>
              </p:ext>
            </p:extLst>
          </p:nvPr>
        </p:nvPicPr>
        <p:blipFill>
          <a:blip r:embed="rId22"/>
          <a:stretch>
            <a:fillRect/>
          </a:stretch>
        </p:blipFill>
        <p:spPr>
          <a:xfrm>
            <a:off x="-1867519" y="2022976"/>
            <a:ext cx="731045" cy="731045"/>
          </a:xfrm>
          <a:prstGeom prst="rect">
            <a:avLst/>
          </a:prstGeom>
        </p:spPr>
      </p:pic>
      <p:pic>
        <p:nvPicPr>
          <p:cNvPr id="34" name="AmthanhThua">
            <a:hlinkClick r:id="" action="ppaction://media"/>
            <a:extLst>
              <a:ext uri="{FF2B5EF4-FFF2-40B4-BE49-F238E27FC236}">
                <a16:creationId xmlns:a16="http://schemas.microsoft.com/office/drawing/2014/main" id="{479B92AB-6D18-4AB3-83A1-1AE5A68DA261}"/>
              </a:ext>
            </a:extLst>
          </p:cNvPr>
          <p:cNvPicPr>
            <a:picLocks noChangeAspect="1"/>
          </p:cNvPicPr>
          <p:nvPr>
            <a:audioFile r:link="rId2"/>
            <p:extLst>
              <p:ext uri="{DAA4B4D4-6D71-4841-9C94-3DE7FCFB9230}">
                <p14:media xmlns:p14="http://schemas.microsoft.com/office/powerpoint/2010/main" r:embed="rId1"/>
              </p:ext>
            </p:extLst>
          </p:nvPr>
        </p:nvPicPr>
        <p:blipFill>
          <a:blip r:embed="rId22"/>
          <a:stretch>
            <a:fillRect/>
          </a:stretch>
        </p:blipFill>
        <p:spPr>
          <a:xfrm>
            <a:off x="-2757593" y="6611885"/>
            <a:ext cx="731045" cy="731045"/>
          </a:xfrm>
          <a:prstGeom prst="rect">
            <a:avLst/>
          </a:prstGeom>
        </p:spPr>
      </p:pic>
      <p:grpSp>
        <p:nvGrpSpPr>
          <p:cNvPr id="35" name="Group 34">
            <a:extLst>
              <a:ext uri="{FF2B5EF4-FFF2-40B4-BE49-F238E27FC236}">
                <a16:creationId xmlns:a16="http://schemas.microsoft.com/office/drawing/2014/main" id="{A3C8C4B5-D869-4AA4-ABD8-A7AFFE0CD64D}"/>
              </a:ext>
            </a:extLst>
          </p:cNvPr>
          <p:cNvGrpSpPr/>
          <p:nvPr/>
        </p:nvGrpSpPr>
        <p:grpSpPr>
          <a:xfrm>
            <a:off x="10323249" y="182733"/>
            <a:ext cx="1714137" cy="1650747"/>
            <a:chOff x="877689" y="1947761"/>
            <a:chExt cx="2116219" cy="1932974"/>
          </a:xfrm>
        </p:grpSpPr>
        <p:sp>
          <p:nvSpPr>
            <p:cNvPr id="36" name="椭圆 10">
              <a:extLst>
                <a:ext uri="{FF2B5EF4-FFF2-40B4-BE49-F238E27FC236}">
                  <a16:creationId xmlns:a16="http://schemas.microsoft.com/office/drawing/2014/main" id="{DF571089-CEE7-4A1A-BFBD-0BE9178DEBC8}"/>
                </a:ext>
              </a:extLst>
            </p:cNvPr>
            <p:cNvSpPr/>
            <p:nvPr/>
          </p:nvSpPr>
          <p:spPr>
            <a:xfrm>
              <a:off x="1068571" y="1947761"/>
              <a:ext cx="1734456" cy="1734456"/>
            </a:xfrm>
            <a:prstGeom prst="ellipse">
              <a:avLst/>
            </a:prstGeom>
            <a:solidFill>
              <a:schemeClr val="bg1"/>
            </a:solidFill>
            <a:ln w="73025">
              <a:solidFill>
                <a:srgbClr val="F5B552"/>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7" name="Picture 2">
              <a:extLst>
                <a:ext uri="{FF2B5EF4-FFF2-40B4-BE49-F238E27FC236}">
                  <a16:creationId xmlns:a16="http://schemas.microsoft.com/office/drawing/2014/main" id="{07FC16C1-F6C0-4CFF-9930-5EC0B5FC2136}"/>
                </a:ext>
              </a:extLst>
            </p:cNvPr>
            <p:cNvPicPr>
              <a:picLocks noChangeAspect="1" noChangeArrowheads="1"/>
            </p:cNvPicPr>
            <p:nvPr/>
          </p:nvPicPr>
          <p:blipFill rotWithShape="1">
            <a:blip r:embed="rId23">
              <a:extLst>
                <a:ext uri="{BEBA8EAE-BF5A-486C-A8C5-ECC9F3942E4B}">
                  <a14:imgProps xmlns:a14="http://schemas.microsoft.com/office/drawing/2010/main">
                    <a14:imgLayer r:embed="rId24">
                      <a14:imgEffect>
                        <a14:backgroundRemoval t="4017" b="36152" l="4171" r="37540">
                          <a14:foregroundMark x1="21125" y1="17375" x2="21125" y2="14125"/>
                        </a14:backgroundRemoval>
                      </a14:imgEffect>
                    </a14:imgLayer>
                  </a14:imgProps>
                </a:ext>
                <a:ext uri="{28A0092B-C50C-407E-A947-70E740481C1C}">
                  <a14:useLocalDpi xmlns:a14="http://schemas.microsoft.com/office/drawing/2010/main" val="0"/>
                </a:ext>
              </a:extLst>
            </a:blip>
            <a:srcRect r="58289" b="59831"/>
            <a:stretch/>
          </p:blipFill>
          <p:spPr bwMode="auto">
            <a:xfrm>
              <a:off x="877689" y="1947761"/>
              <a:ext cx="2116219" cy="193297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6717720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30"/>
                </p:tgtEl>
              </p:cMediaNode>
            </p:audio>
            <p:audio>
              <p:cMediaNode vol="80000">
                <p:cTn id="21" fill="hold" display="0">
                  <p:stCondLst>
                    <p:cond delay="indefinite"/>
                  </p:stCondLst>
                  <p:endCondLst>
                    <p:cond evt="onStopAudio" delay="0">
                      <p:tgtEl>
                        <p:sldTgt/>
                      </p:tgtEl>
                    </p:cond>
                  </p:endCondLst>
                </p:cTn>
                <p:tgtEl>
                  <p:spTgt spid="33"/>
                </p:tgtEl>
              </p:cMediaNode>
            </p:audio>
            <p:audio>
              <p:cMediaNode vol="80000">
                <p:cTn id="22" fill="hold" display="0">
                  <p:stCondLst>
                    <p:cond delay="indefinite"/>
                  </p:stCondLst>
                  <p:endCondLst>
                    <p:cond evt="onStopAudio" delay="0">
                      <p:tgtEl>
                        <p:sldTgt/>
                      </p:tgtEl>
                    </p:cond>
                  </p:endCondLst>
                </p:cTn>
                <p:tgtEl>
                  <p:spTgt spid="34"/>
                </p:tgtEl>
              </p:cMediaNode>
            </p:audio>
            <p:seq concurrent="1" nextAc="seek">
              <p:cTn id="23" restart="whenNotActive" fill="hold" evtFilter="cancelBubble" nodeType="interactiveSeq">
                <p:stCondLst>
                  <p:cond evt="onClick" delay="0">
                    <p:tgtEl>
                      <p:spTgt spid="13"/>
                    </p:tgtEl>
                  </p:cond>
                </p:stCondLst>
                <p:endSync evt="end" delay="0">
                  <p:rtn val="all"/>
                </p:endSync>
                <p:childTnLst>
                  <p:par>
                    <p:cTn id="24" fill="hold">
                      <p:stCondLst>
                        <p:cond delay="0"/>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par>
                                <p:cTn id="29" presetID="1" presetClass="mediacall" presetSubtype="0" fill="hold" nodeType="withEffect">
                                  <p:stCondLst>
                                    <p:cond delay="0"/>
                                  </p:stCondLst>
                                  <p:childTnLst>
                                    <p:cmd type="call" cmd="playFrom(0.0)">
                                      <p:cBhvr>
                                        <p:cTn id="30" dur="4576" fill="hold"/>
                                        <p:tgtEl>
                                          <p:spTgt spid="33"/>
                                        </p:tgtEl>
                                      </p:cBhvr>
                                    </p:cmd>
                                  </p:childTnLst>
                                </p:cTn>
                              </p:par>
                            </p:childTnLst>
                          </p:cTn>
                        </p:par>
                      </p:childTnLst>
                    </p:cTn>
                  </p:par>
                </p:childTnLst>
              </p:cTn>
              <p:nextCondLst>
                <p:cond evt="onClick" delay="0">
                  <p:tgtEl>
                    <p:spTgt spid="13"/>
                  </p:tgtEl>
                </p:cond>
              </p:nextCondLst>
            </p:seq>
            <p:seq concurrent="1" nextAc="seek">
              <p:cTn id="31" restart="whenNotActive" fill="hold" evtFilter="cancelBubble" nodeType="interactiveSeq">
                <p:stCondLst>
                  <p:cond evt="onClick" delay="0">
                    <p:tgtEl>
                      <p:spTgt spid="12"/>
                    </p:tgtEl>
                  </p:cond>
                </p:stCondLst>
                <p:endSync evt="end" delay="0">
                  <p:rtn val="all"/>
                </p:endSync>
                <p:childTnLst>
                  <p:par>
                    <p:cTn id="32" fill="hold">
                      <p:stCondLst>
                        <p:cond delay="0"/>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500"/>
                                        <p:tgtEl>
                                          <p:spTgt spid="7"/>
                                        </p:tgtEl>
                                      </p:cBhvr>
                                    </p:animEffect>
                                  </p:childTnLst>
                                </p:cTn>
                              </p:par>
                              <p:par>
                                <p:cTn id="37" presetID="1" presetClass="mediacall" presetSubtype="0" fill="hold" nodeType="withEffect">
                                  <p:stCondLst>
                                    <p:cond delay="0"/>
                                  </p:stCondLst>
                                  <p:childTnLst>
                                    <p:cmd type="call" cmd="playFrom(0.0)">
                                      <p:cBhvr>
                                        <p:cTn id="38" dur="4995" fill="hold"/>
                                        <p:tgtEl>
                                          <p:spTgt spid="34"/>
                                        </p:tgtEl>
                                      </p:cBhvr>
                                    </p:cmd>
                                  </p:childTnLst>
                                </p:cTn>
                              </p:par>
                            </p:childTnLst>
                          </p:cTn>
                        </p:par>
                      </p:childTnLst>
                    </p:cTn>
                  </p:par>
                </p:childTnLst>
              </p:cTn>
              <p:nextCondLst>
                <p:cond evt="onClick" delay="0">
                  <p:tgtEl>
                    <p:spTgt spid="12"/>
                  </p:tgtEl>
                </p:cond>
              </p:nextCondLst>
            </p:seq>
            <p:seq concurrent="1" nextAc="seek">
              <p:cTn id="39" restart="whenNotActive" fill="hold" evtFilter="cancelBubble" nodeType="interactiveSeq">
                <p:stCondLst>
                  <p:cond evt="onClick" delay="0">
                    <p:tgtEl>
                      <p:spTgt spid="11"/>
                    </p:tgtEl>
                  </p:cond>
                </p:stCondLst>
                <p:endSync evt="end" delay="0">
                  <p:rtn val="all"/>
                </p:endSync>
                <p:childTnLst>
                  <p:par>
                    <p:cTn id="40" fill="hold">
                      <p:stCondLst>
                        <p:cond delay="0"/>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29"/>
                                        </p:tgtEl>
                                        <p:attrNameLst>
                                          <p:attrName>style.visibility</p:attrName>
                                        </p:attrNameLst>
                                      </p:cBhvr>
                                      <p:to>
                                        <p:strVal val="visible"/>
                                      </p:to>
                                    </p:set>
                                    <p:animEffect transition="in" filter="fade">
                                      <p:cBhvr>
                                        <p:cTn id="44" dur="500"/>
                                        <p:tgtEl>
                                          <p:spTgt spid="29"/>
                                        </p:tgtEl>
                                      </p:cBhvr>
                                    </p:animEffect>
                                  </p:childTnLst>
                                </p:cTn>
                              </p:par>
                              <p:par>
                                <p:cTn id="45" presetID="1" presetClass="mediacall" presetSubtype="0" fill="hold" nodeType="withEffect">
                                  <p:stCondLst>
                                    <p:cond delay="0"/>
                                  </p:stCondLst>
                                  <p:childTnLst>
                                    <p:cmd type="call" cmd="playFrom(0.0)">
                                      <p:cBhvr>
                                        <p:cTn id="46" dur="4995" fill="hold"/>
                                        <p:tgtEl>
                                          <p:spTgt spid="30"/>
                                        </p:tgtEl>
                                      </p:cBhvr>
                                    </p:cmd>
                                  </p:childTnLst>
                                </p:cTn>
                              </p:par>
                            </p:childTnLst>
                          </p:cTn>
                        </p:par>
                      </p:childTnLst>
                    </p:cTn>
                  </p:par>
                </p:childTnLst>
              </p:cTn>
              <p:nextCondLst>
                <p:cond evt="onClick" delay="0">
                  <p:tgtEl>
                    <p:spTgt spid="11"/>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128" name="Picture 8" descr="Simple Office Background Design, Simple, Office Background, Illustration  Background Background Image for Free Download">
            <a:extLst>
              <a:ext uri="{FF2B5EF4-FFF2-40B4-BE49-F238E27FC236}">
                <a16:creationId xmlns:a16="http://schemas.microsoft.com/office/drawing/2014/main" id="{B96B4566-97EC-470A-9723-638C292E540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0"/>
            <a:ext cx="1219660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8CE0A5CD-D4A5-4CEF-8176-CE46AAFBD54F}"/>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0" b="92600" l="7029" r="70128">
                        <a14:foregroundMark x1="30511" y1="48800" x2="42971" y2="48400"/>
                        <a14:foregroundMark x1="42971" y1="48400" x2="61821" y2="48400"/>
                        <a14:foregroundMark x1="67572" y1="36600" x2="70128" y2="63800"/>
                        <a14:foregroundMark x1="43930" y1="78200" x2="54153" y2="69200"/>
                        <a14:foregroundMark x1="34345" y1="71800" x2="39457" y2="83000"/>
                        <a14:foregroundMark x1="39457" y1="83000" x2="48882" y2="78600"/>
                        <a14:foregroundMark x1="48882" y1="78600" x2="50000" y2="76000"/>
                        <a14:foregroundMark x1="31789" y1="89400" x2="41214" y2="89400"/>
                        <a14:foregroundMark x1="41214" y1="89400" x2="47444" y2="83200"/>
                        <a14:foregroundMark x1="56709" y1="91600" x2="56709" y2="91600"/>
                        <a14:foregroundMark x1="35942" y1="85200" x2="47923" y2="77200"/>
                        <a14:foregroundMark x1="37540" y1="92600" x2="47923" y2="92000"/>
                      </a14:backgroundRemoval>
                    </a14:imgEffect>
                  </a14:imgLayer>
                </a14:imgProps>
              </a:ext>
              <a:ext uri="{28A0092B-C50C-407E-A947-70E740481C1C}">
                <a14:useLocalDpi xmlns:a14="http://schemas.microsoft.com/office/drawing/2010/main" val="0"/>
              </a:ext>
            </a:extLst>
          </a:blip>
          <a:srcRect r="26741"/>
          <a:stretch/>
        </p:blipFill>
        <p:spPr>
          <a:xfrm>
            <a:off x="742894" y="5472825"/>
            <a:ext cx="1270483" cy="1385175"/>
          </a:xfrm>
          <a:prstGeom prst="rect">
            <a:avLst/>
          </a:prstGeom>
        </p:spPr>
      </p:pic>
      <p:pic>
        <p:nvPicPr>
          <p:cNvPr id="7" name="Picture 6">
            <a:extLst>
              <a:ext uri="{FF2B5EF4-FFF2-40B4-BE49-F238E27FC236}">
                <a16:creationId xmlns:a16="http://schemas.microsoft.com/office/drawing/2014/main" id="{F201C136-70EB-4AD3-9B1E-04B184D83BAC}"/>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4600" b="94200" l="9585" r="89617">
                        <a14:foregroundMark x1="32428" y1="53600" x2="51917" y2="79800"/>
                        <a14:foregroundMark x1="53195" y1="52600" x2="31629" y2="70000"/>
                        <a14:foregroundMark x1="31629" y1="70000" x2="31949" y2="55200"/>
                        <a14:foregroundMark x1="31949" y1="55200" x2="34824" y2="45800"/>
                        <a14:foregroundMark x1="34824" y1="45800" x2="45687" y2="72200"/>
                        <a14:foregroundMark x1="45687" y1="72200" x2="48882" y2="55800"/>
                        <a14:foregroundMark x1="34984" y1="63800" x2="41853" y2="73400"/>
                        <a14:foregroundMark x1="38818" y1="89200" x2="38818" y2="94200"/>
                        <a14:foregroundMark x1="47604" y1="93400" x2="50160" y2="93400"/>
                        <a14:foregroundMark x1="31949" y1="9800" x2="46965" y2="9800"/>
                        <a14:foregroundMark x1="48882" y1="4600" x2="52396" y2="5600"/>
                      </a14:backgroundRemoval>
                    </a14:imgEffect>
                  </a14:imgLayer>
                </a14:imgProps>
              </a:ext>
              <a:ext uri="{28A0092B-C50C-407E-A947-70E740481C1C}">
                <a14:useLocalDpi xmlns:a14="http://schemas.microsoft.com/office/drawing/2010/main" val="0"/>
              </a:ext>
            </a:extLst>
          </a:blip>
          <a:srcRect r="26741"/>
          <a:stretch/>
        </p:blipFill>
        <p:spPr>
          <a:xfrm>
            <a:off x="608221" y="3804864"/>
            <a:ext cx="1529854" cy="1667961"/>
          </a:xfrm>
          <a:prstGeom prst="rect">
            <a:avLst/>
          </a:prstGeom>
        </p:spPr>
      </p:pic>
      <p:pic>
        <p:nvPicPr>
          <p:cNvPr id="15" name="Picture 2">
            <a:extLst>
              <a:ext uri="{FF2B5EF4-FFF2-40B4-BE49-F238E27FC236}">
                <a16:creationId xmlns:a16="http://schemas.microsoft.com/office/drawing/2014/main" id="{785ECC81-C7AD-4288-B162-12F51D3E223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2438400" y="299580"/>
            <a:ext cx="7315200" cy="2123580"/>
          </a:xfrm>
          <a:prstGeom prst="rect">
            <a:avLst/>
          </a:prstGeom>
        </p:spPr>
      </p:pic>
      <p:sp>
        <p:nvSpPr>
          <p:cNvPr id="8" name="Rectangle 7">
            <a:extLst>
              <a:ext uri="{FF2B5EF4-FFF2-40B4-BE49-F238E27FC236}">
                <a16:creationId xmlns:a16="http://schemas.microsoft.com/office/drawing/2014/main" id="{F24E681E-8690-4245-BE4D-C0356CBE3BEF}"/>
              </a:ext>
            </a:extLst>
          </p:cNvPr>
          <p:cNvSpPr/>
          <p:nvPr/>
        </p:nvSpPr>
        <p:spPr>
          <a:xfrm>
            <a:off x="2672741" y="755784"/>
            <a:ext cx="6598920" cy="1200329"/>
          </a:xfrm>
          <a:prstGeom prst="rect">
            <a:avLst/>
          </a:prstGeom>
        </p:spPr>
        <p:txBody>
          <a:bodyPr wrap="square">
            <a:spAutoFit/>
          </a:bodyPr>
          <a:lstStyle/>
          <a:p>
            <a:pPr algn="ctr"/>
            <a:r>
              <a:rPr lang="en-US" sz="3600" dirty="0" err="1">
                <a:latin typeface="Pattaya" panose="00000500000000000000" pitchFamily="2" charset="-34"/>
                <a:cs typeface="Pattaya" panose="00000500000000000000" pitchFamily="2" charset="-34"/>
              </a:rPr>
              <a:t>Trước</a:t>
            </a:r>
            <a:r>
              <a:rPr lang="en-US" sz="3600" dirty="0">
                <a:latin typeface="Pattaya" panose="00000500000000000000" pitchFamily="2" charset="-34"/>
                <a:cs typeface="Pattaya" panose="00000500000000000000" pitchFamily="2" charset="-34"/>
              </a:rPr>
              <a:t> </a:t>
            </a:r>
            <a:r>
              <a:rPr lang="en-US" sz="3600" dirty="0" err="1">
                <a:latin typeface="Pattaya" panose="00000500000000000000" pitchFamily="2" charset="-34"/>
                <a:cs typeface="Pattaya" panose="00000500000000000000" pitchFamily="2" charset="-34"/>
              </a:rPr>
              <a:t>việc</a:t>
            </a:r>
            <a:r>
              <a:rPr lang="en-US" sz="3600" dirty="0">
                <a:latin typeface="Pattaya" panose="00000500000000000000" pitchFamily="2" charset="-34"/>
                <a:cs typeface="Pattaya" panose="00000500000000000000" pitchFamily="2" charset="-34"/>
              </a:rPr>
              <a:t> </a:t>
            </a:r>
            <a:r>
              <a:rPr lang="en-US" sz="3600" dirty="0" err="1">
                <a:latin typeface="Pattaya" panose="00000500000000000000" pitchFamily="2" charset="-34"/>
                <a:cs typeface="Pattaya" panose="00000500000000000000" pitchFamily="2" charset="-34"/>
              </a:rPr>
              <a:t>làm</a:t>
            </a:r>
            <a:r>
              <a:rPr lang="en-US" sz="3600" dirty="0">
                <a:latin typeface="Pattaya" panose="00000500000000000000" pitchFamily="2" charset="-34"/>
                <a:cs typeface="Pattaya" panose="00000500000000000000" pitchFamily="2" charset="-34"/>
              </a:rPr>
              <a:t> </a:t>
            </a:r>
            <a:r>
              <a:rPr lang="en-US" sz="3600" dirty="0" err="1">
                <a:latin typeface="Pattaya" panose="00000500000000000000" pitchFamily="2" charset="-34"/>
                <a:cs typeface="Pattaya" panose="00000500000000000000" pitchFamily="2" charset="-34"/>
              </a:rPr>
              <a:t>của</a:t>
            </a:r>
            <a:r>
              <a:rPr lang="en-US" sz="3600" dirty="0">
                <a:latin typeface="Pattaya" panose="00000500000000000000" pitchFamily="2" charset="-34"/>
                <a:cs typeface="Pattaya" panose="00000500000000000000" pitchFamily="2" charset="-34"/>
              </a:rPr>
              <a:t> </a:t>
            </a:r>
            <a:r>
              <a:rPr lang="en-US" sz="3600" dirty="0" err="1">
                <a:latin typeface="Pattaya" panose="00000500000000000000" pitchFamily="2" charset="-34"/>
                <a:cs typeface="Pattaya" panose="00000500000000000000" pitchFamily="2" charset="-34"/>
              </a:rPr>
              <a:t>người</a:t>
            </a:r>
            <a:r>
              <a:rPr lang="en-US" sz="3600" dirty="0">
                <a:latin typeface="Pattaya" panose="00000500000000000000" pitchFamily="2" charset="-34"/>
                <a:cs typeface="Pattaya" panose="00000500000000000000" pitchFamily="2" charset="-34"/>
              </a:rPr>
              <a:t> </a:t>
            </a:r>
            <a:r>
              <a:rPr lang="en-US" sz="3600" dirty="0" err="1">
                <a:latin typeface="Pattaya" panose="00000500000000000000" pitchFamily="2" charset="-34"/>
                <a:cs typeface="Pattaya" panose="00000500000000000000" pitchFamily="2" charset="-34"/>
              </a:rPr>
              <a:t>quân</a:t>
            </a:r>
            <a:r>
              <a:rPr lang="en-US" sz="3600" dirty="0">
                <a:latin typeface="Pattaya" panose="00000500000000000000" pitchFamily="2" charset="-34"/>
                <a:cs typeface="Pattaya" panose="00000500000000000000" pitchFamily="2" charset="-34"/>
              </a:rPr>
              <a:t> </a:t>
            </a:r>
            <a:r>
              <a:rPr lang="en-US" sz="3600" dirty="0" err="1">
                <a:latin typeface="Pattaya" panose="00000500000000000000" pitchFamily="2" charset="-34"/>
                <a:cs typeface="Pattaya" panose="00000500000000000000" pitchFamily="2" charset="-34"/>
              </a:rPr>
              <a:t>hiệu</a:t>
            </a:r>
            <a:r>
              <a:rPr lang="en-US" sz="3600" dirty="0">
                <a:latin typeface="Pattaya" panose="00000500000000000000" pitchFamily="2" charset="-34"/>
                <a:cs typeface="Pattaya" panose="00000500000000000000" pitchFamily="2" charset="-34"/>
              </a:rPr>
              <a:t>, </a:t>
            </a:r>
            <a:r>
              <a:rPr lang="en-US" sz="3600" dirty="0" err="1">
                <a:latin typeface="Pattaya" panose="00000500000000000000" pitchFamily="2" charset="-34"/>
                <a:cs typeface="Pattaya" panose="00000500000000000000" pitchFamily="2" charset="-34"/>
              </a:rPr>
              <a:t>ông</a:t>
            </a:r>
            <a:r>
              <a:rPr lang="en-US" sz="3600" dirty="0">
                <a:latin typeface="Pattaya" panose="00000500000000000000" pitchFamily="2" charset="-34"/>
                <a:cs typeface="Pattaya" panose="00000500000000000000" pitchFamily="2" charset="-34"/>
              </a:rPr>
              <a:t> </a:t>
            </a:r>
            <a:r>
              <a:rPr lang="en-US" sz="3600" dirty="0" err="1">
                <a:latin typeface="Pattaya" panose="00000500000000000000" pitchFamily="2" charset="-34"/>
                <a:cs typeface="Pattaya" panose="00000500000000000000" pitchFamily="2" charset="-34"/>
              </a:rPr>
              <a:t>xử</a:t>
            </a:r>
            <a:r>
              <a:rPr lang="en-US" sz="3600" dirty="0">
                <a:latin typeface="Pattaya" panose="00000500000000000000" pitchFamily="2" charset="-34"/>
                <a:cs typeface="Pattaya" panose="00000500000000000000" pitchFamily="2" charset="-34"/>
              </a:rPr>
              <a:t> </a:t>
            </a:r>
            <a:r>
              <a:rPr lang="en-US" sz="3600" dirty="0" err="1">
                <a:latin typeface="Pattaya" panose="00000500000000000000" pitchFamily="2" charset="-34"/>
                <a:cs typeface="Pattaya" panose="00000500000000000000" pitchFamily="2" charset="-34"/>
              </a:rPr>
              <a:t>lý</a:t>
            </a:r>
            <a:r>
              <a:rPr lang="en-US" sz="3600" dirty="0">
                <a:latin typeface="Pattaya" panose="00000500000000000000" pitchFamily="2" charset="-34"/>
                <a:cs typeface="Pattaya" panose="00000500000000000000" pitchFamily="2" charset="-34"/>
              </a:rPr>
              <a:t> ra </a:t>
            </a:r>
            <a:r>
              <a:rPr lang="en-US" sz="3600" dirty="0" err="1">
                <a:latin typeface="Pattaya" panose="00000500000000000000" pitchFamily="2" charset="-34"/>
                <a:cs typeface="Pattaya" panose="00000500000000000000" pitchFamily="2" charset="-34"/>
              </a:rPr>
              <a:t>sao</a:t>
            </a:r>
            <a:r>
              <a:rPr lang="en-US" sz="3600" dirty="0">
                <a:latin typeface="Pattaya" panose="00000500000000000000" pitchFamily="2" charset="-34"/>
                <a:cs typeface="Pattaya" panose="00000500000000000000" pitchFamily="2" charset="-34"/>
              </a:rPr>
              <a:t>?</a:t>
            </a:r>
            <a:endParaRPr lang="en-US" sz="6000" dirty="0">
              <a:latin typeface="Pattaya" panose="00000500000000000000" pitchFamily="2" charset="-34"/>
              <a:cs typeface="Pattaya" panose="00000500000000000000" pitchFamily="2" charset="-34"/>
            </a:endParaRPr>
          </a:p>
        </p:txBody>
      </p:sp>
      <p:grpSp>
        <p:nvGrpSpPr>
          <p:cNvPr id="13" name="Group 12">
            <a:extLst>
              <a:ext uri="{FF2B5EF4-FFF2-40B4-BE49-F238E27FC236}">
                <a16:creationId xmlns:a16="http://schemas.microsoft.com/office/drawing/2014/main" id="{4F1471CE-5707-4A1C-B221-71F2C4FB8A20}"/>
              </a:ext>
            </a:extLst>
          </p:cNvPr>
          <p:cNvGrpSpPr/>
          <p:nvPr/>
        </p:nvGrpSpPr>
        <p:grpSpPr>
          <a:xfrm>
            <a:off x="2348754" y="2754310"/>
            <a:ext cx="6807819" cy="1200329"/>
            <a:chOff x="2348754" y="2754310"/>
            <a:chExt cx="6807819" cy="1200329"/>
          </a:xfrm>
        </p:grpSpPr>
        <p:sp>
          <p:nvSpPr>
            <p:cNvPr id="9" name="Flowchart: Terminator 8">
              <a:extLst>
                <a:ext uri="{FF2B5EF4-FFF2-40B4-BE49-F238E27FC236}">
                  <a16:creationId xmlns:a16="http://schemas.microsoft.com/office/drawing/2014/main" id="{A8EA45C7-BBAD-40C9-8CC0-5AF2F5D701BB}"/>
                </a:ext>
              </a:extLst>
            </p:cNvPr>
            <p:cNvSpPr/>
            <p:nvPr/>
          </p:nvSpPr>
          <p:spPr>
            <a:xfrm>
              <a:off x="2348754" y="2754310"/>
              <a:ext cx="6807819" cy="1200329"/>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36" name="Picture 16" descr="Donut cartoon A letter illustration | Donut cartoon, Alphabet letters  design, A letter wallpaper">
              <a:extLst>
                <a:ext uri="{FF2B5EF4-FFF2-40B4-BE49-F238E27FC236}">
                  <a16:creationId xmlns:a16="http://schemas.microsoft.com/office/drawing/2014/main" id="{34F7F2A0-DCA1-4FE2-98AE-9E6140D96EF9}"/>
                </a:ext>
              </a:extLst>
            </p:cNvPr>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rcRect l="24345" t="5571" r="24345" b="5648"/>
            <a:stretch/>
          </p:blipFill>
          <p:spPr bwMode="auto">
            <a:xfrm>
              <a:off x="2649529" y="2830765"/>
              <a:ext cx="807720" cy="930116"/>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F9B9F76E-B550-4DD2-892B-23F5E45C519C}"/>
                </a:ext>
              </a:extLst>
            </p:cNvPr>
            <p:cNvSpPr/>
            <p:nvPr/>
          </p:nvSpPr>
          <p:spPr>
            <a:xfrm>
              <a:off x="3483960" y="2799582"/>
              <a:ext cx="5333588" cy="1077218"/>
            </a:xfrm>
            <a:prstGeom prst="rect">
              <a:avLst/>
            </a:prstGeom>
          </p:spPr>
          <p:txBody>
            <a:bodyPr wrap="square">
              <a:spAutoFit/>
            </a:bodyPr>
            <a:lstStyle/>
            <a:p>
              <a:pPr lvl="0" algn="just">
                <a:spcAft>
                  <a:spcPts val="0"/>
                </a:spcAft>
                <a:tabLst>
                  <a:tab pos="171450" algn="l"/>
                  <a:tab pos="1143000" algn="l"/>
                </a:tabLst>
              </a:pPr>
              <a:r>
                <a:rPr lang="en-US" sz="3200" dirty="0" err="1">
                  <a:latin typeface="Calibri" panose="020F0502020204030204" pitchFamily="34" charset="0"/>
                  <a:cs typeface="Calibri" panose="020F0502020204030204" pitchFamily="34" charset="0"/>
                </a:rPr>
                <a:t>Ông</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cho</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gọi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người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quân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hiệu</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đến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để</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hỏi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rõ</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chuyện</a:t>
              </a:r>
              <a:r>
                <a:rPr lang="en-US" sz="3200" dirty="0">
                  <a:latin typeface="Calibri" panose="020F0502020204030204" pitchFamily="34" charset="0"/>
                  <a:cs typeface="Calibri" panose="020F0502020204030204" pitchFamily="34" charset="0"/>
                </a:rPr>
                <a:t>.</a:t>
              </a:r>
              <a:endParaRPr lang="en-US" sz="4400" dirty="0">
                <a:effectLst/>
                <a:latin typeface="Calibri" panose="020F0502020204030204" pitchFamily="34" charset="0"/>
                <a:ea typeface="Times New Roman" panose="02020603050405020304" pitchFamily="18" charset="0"/>
                <a:cs typeface="Calibri" panose="020F0502020204030204" pitchFamily="34" charset="0"/>
              </a:endParaRPr>
            </a:p>
          </p:txBody>
        </p:sp>
      </p:grpSp>
      <p:grpSp>
        <p:nvGrpSpPr>
          <p:cNvPr id="12" name="Group 11">
            <a:extLst>
              <a:ext uri="{FF2B5EF4-FFF2-40B4-BE49-F238E27FC236}">
                <a16:creationId xmlns:a16="http://schemas.microsoft.com/office/drawing/2014/main" id="{62337C85-C7EF-42E4-BF4F-C33B926145A5}"/>
              </a:ext>
            </a:extLst>
          </p:cNvPr>
          <p:cNvGrpSpPr/>
          <p:nvPr/>
        </p:nvGrpSpPr>
        <p:grpSpPr>
          <a:xfrm>
            <a:off x="2348754" y="4169730"/>
            <a:ext cx="6807819" cy="1200329"/>
            <a:chOff x="2348754" y="4169730"/>
            <a:chExt cx="6807819" cy="1200329"/>
          </a:xfrm>
        </p:grpSpPr>
        <p:sp>
          <p:nvSpPr>
            <p:cNvPr id="20" name="Flowchart: Terminator 19">
              <a:extLst>
                <a:ext uri="{FF2B5EF4-FFF2-40B4-BE49-F238E27FC236}">
                  <a16:creationId xmlns:a16="http://schemas.microsoft.com/office/drawing/2014/main" id="{22127F9D-C0FC-4A0D-96F9-B0036CAB2F47}"/>
                </a:ext>
              </a:extLst>
            </p:cNvPr>
            <p:cNvSpPr/>
            <p:nvPr/>
          </p:nvSpPr>
          <p:spPr>
            <a:xfrm>
              <a:off x="2348754" y="4169730"/>
              <a:ext cx="6807819" cy="1200329"/>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38" name="Picture 18" descr="Donut cartoon B letter illustration | Donut cartoon, Alphabet letters  design, Alphabet art">
              <a:extLst>
                <a:ext uri="{FF2B5EF4-FFF2-40B4-BE49-F238E27FC236}">
                  <a16:creationId xmlns:a16="http://schemas.microsoft.com/office/drawing/2014/main" id="{5D44A29B-63A9-460E-A496-BC1B15567676}"/>
                </a:ext>
              </a:extLst>
            </p:cNvPr>
            <p:cNvPicPr>
              <a:picLocks noChangeAspect="1" noChangeArrowheads="1"/>
            </p:cNvPicPr>
            <p:nvPr/>
          </p:nvPicPr>
          <p:blipFill rotWithShape="1">
            <a:blip r:embed="rId15" cstate="print">
              <a:extLst>
                <a:ext uri="{BEBA8EAE-BF5A-486C-A8C5-ECC9F3942E4B}">
                  <a14:imgProps xmlns:a14="http://schemas.microsoft.com/office/drawing/2010/main">
                    <a14:imgLayer r:embed="rId16">
                      <a14:imgEffect>
                        <a14:backgroundRemoval t="9845" b="89896" l="31207" r="70517">
                          <a14:foregroundMark x1="31207" y1="36269" x2="31207" y2="36269"/>
                        </a14:backgroundRemoval>
                      </a14:imgEffect>
                    </a14:imgLayer>
                  </a14:imgProps>
                </a:ext>
                <a:ext uri="{28A0092B-C50C-407E-A947-70E740481C1C}">
                  <a14:useLocalDpi xmlns:a14="http://schemas.microsoft.com/office/drawing/2010/main" val="0"/>
                </a:ext>
              </a:extLst>
            </a:blip>
            <a:srcRect l="27379" r="24621"/>
            <a:stretch/>
          </p:blipFill>
          <p:spPr bwMode="auto">
            <a:xfrm>
              <a:off x="2720016" y="4258809"/>
              <a:ext cx="737233" cy="1022170"/>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a:extLst>
                <a:ext uri="{FF2B5EF4-FFF2-40B4-BE49-F238E27FC236}">
                  <a16:creationId xmlns:a16="http://schemas.microsoft.com/office/drawing/2014/main" id="{8DEF1557-97C8-4FA9-93EB-AEAA065902AD}"/>
                </a:ext>
              </a:extLst>
            </p:cNvPr>
            <p:cNvSpPr/>
            <p:nvPr/>
          </p:nvSpPr>
          <p:spPr>
            <a:xfrm>
              <a:off x="3457249" y="4271195"/>
              <a:ext cx="5333588" cy="1077218"/>
            </a:xfrm>
            <a:prstGeom prst="rect">
              <a:avLst/>
            </a:prstGeom>
          </p:spPr>
          <p:txBody>
            <a:bodyPr wrap="square">
              <a:spAutoFit/>
            </a:bodyPr>
            <a:lstStyle/>
            <a:p>
              <a:pPr lvl="0" algn="just"/>
              <a:r>
                <a:rPr lang="en-US" sz="3200" dirty="0" err="1">
                  <a:latin typeface="Calibri" panose="020F0502020204030204" pitchFamily="34" charset="0"/>
                  <a:cs typeface="Calibri" panose="020F0502020204030204" pitchFamily="34" charset="0"/>
                </a:rPr>
                <a:t>Ông</a:t>
              </a:r>
              <a:r>
                <a:rPr lang="vi-VN" sz="3200" dirty="0">
                  <a:latin typeface="Calibri" panose="020F0502020204030204" pitchFamily="34" charset="0"/>
                  <a:cs typeface="Calibri" panose="020F0502020204030204" pitchFamily="34" charset="0"/>
                </a:rPr>
                <a:t> phạt</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người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quân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hiệu</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để</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làm</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gương</a:t>
              </a:r>
              <a:r>
                <a:rPr lang="en-US" sz="3200" dirty="0">
                  <a:latin typeface="Calibri" panose="020F0502020204030204" pitchFamily="34" charset="0"/>
                  <a:cs typeface="Calibri" panose="020F0502020204030204" pitchFamily="34" charset="0"/>
                </a:rPr>
                <a:t>.</a:t>
              </a:r>
              <a:endParaRPr lang="en-US" sz="4800" dirty="0">
                <a:latin typeface="Calibri" panose="020F0502020204030204" pitchFamily="34" charset="0"/>
                <a:cs typeface="Calibri" panose="020F0502020204030204" pitchFamily="34" charset="0"/>
              </a:endParaRPr>
            </a:p>
          </p:txBody>
        </p:sp>
      </p:grpSp>
      <p:grpSp>
        <p:nvGrpSpPr>
          <p:cNvPr id="11" name="Group 10">
            <a:extLst>
              <a:ext uri="{FF2B5EF4-FFF2-40B4-BE49-F238E27FC236}">
                <a16:creationId xmlns:a16="http://schemas.microsoft.com/office/drawing/2014/main" id="{66F864A6-0CAD-42C3-B045-6C6B26623F23}"/>
              </a:ext>
            </a:extLst>
          </p:cNvPr>
          <p:cNvGrpSpPr/>
          <p:nvPr/>
        </p:nvGrpSpPr>
        <p:grpSpPr>
          <a:xfrm>
            <a:off x="2348753" y="5542171"/>
            <a:ext cx="6807819" cy="1200329"/>
            <a:chOff x="2348753" y="5542171"/>
            <a:chExt cx="6807819" cy="1200329"/>
          </a:xfrm>
        </p:grpSpPr>
        <p:sp>
          <p:nvSpPr>
            <p:cNvPr id="21" name="Flowchart: Terminator 20">
              <a:extLst>
                <a:ext uri="{FF2B5EF4-FFF2-40B4-BE49-F238E27FC236}">
                  <a16:creationId xmlns:a16="http://schemas.microsoft.com/office/drawing/2014/main" id="{0A805028-76BD-47F0-B9C9-9F5FC92B9003}"/>
                </a:ext>
              </a:extLst>
            </p:cNvPr>
            <p:cNvSpPr/>
            <p:nvPr/>
          </p:nvSpPr>
          <p:spPr>
            <a:xfrm>
              <a:off x="2348753" y="5542171"/>
              <a:ext cx="6807819" cy="1200329"/>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40" name="Picture 20" descr="Donut cartoon C letter illustration | Donut cartoon, Alphabet design,  Alphabet letters design">
              <a:extLst>
                <a:ext uri="{FF2B5EF4-FFF2-40B4-BE49-F238E27FC236}">
                  <a16:creationId xmlns:a16="http://schemas.microsoft.com/office/drawing/2014/main" id="{7B33DB4E-98E9-4FA1-A093-CCB1E661E099}"/>
                </a:ext>
              </a:extLst>
            </p:cNvPr>
            <p:cNvPicPr>
              <a:picLocks noChangeAspect="1" noChangeArrowheads="1"/>
            </p:cNvPicPr>
            <p:nvPr/>
          </p:nvPicPr>
          <p:blipFill rotWithShape="1">
            <a:blip r:embed="rId17" cstate="print">
              <a:extLst>
                <a:ext uri="{BEBA8EAE-BF5A-486C-A8C5-ECC9F3942E4B}">
                  <a14:imgProps xmlns:a14="http://schemas.microsoft.com/office/drawing/2010/main">
                    <a14:imgLayer r:embed="rId18">
                      <a14:imgEffect>
                        <a14:backgroundRemoval t="9845" b="89119" l="29828" r="69828">
                          <a14:foregroundMark x1="31552" y1="40155" x2="32586" y2="53368"/>
                          <a14:foregroundMark x1="32586" y1="53368" x2="32586" y2="53368"/>
                          <a14:foregroundMark x1="69310" y1="21503" x2="69310" y2="27979"/>
                          <a14:foregroundMark x1="69310" y1="73575" x2="69828" y2="78497"/>
                          <a14:foregroundMark x1="29828" y1="48705" x2="29828" y2="48705"/>
                          <a14:foregroundMark x1="53621" y1="88860" x2="53621" y2="88860"/>
                          <a14:foregroundMark x1="69828" y1="21503" x2="69828" y2="21503"/>
                        </a14:backgroundRemoval>
                      </a14:imgEffect>
                    </a14:imgLayer>
                  </a14:imgProps>
                </a:ext>
                <a:ext uri="{28A0092B-C50C-407E-A947-70E740481C1C}">
                  <a14:useLocalDpi xmlns:a14="http://schemas.microsoft.com/office/drawing/2010/main" val="0"/>
                </a:ext>
              </a:extLst>
            </a:blip>
            <a:srcRect l="27103" r="26276"/>
            <a:stretch/>
          </p:blipFill>
          <p:spPr bwMode="auto">
            <a:xfrm>
              <a:off x="2666811" y="5585150"/>
              <a:ext cx="737233" cy="1052411"/>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a:extLst>
                <a:ext uri="{FF2B5EF4-FFF2-40B4-BE49-F238E27FC236}">
                  <a16:creationId xmlns:a16="http://schemas.microsoft.com/office/drawing/2014/main" id="{CB9AC933-3C60-4D9A-BFB4-53EBC813846C}"/>
                </a:ext>
              </a:extLst>
            </p:cNvPr>
            <p:cNvSpPr/>
            <p:nvPr/>
          </p:nvSpPr>
          <p:spPr>
            <a:xfrm>
              <a:off x="3483960" y="5714622"/>
              <a:ext cx="5333588" cy="954107"/>
            </a:xfrm>
            <a:prstGeom prst="rect">
              <a:avLst/>
            </a:prstGeom>
          </p:spPr>
          <p:txBody>
            <a:bodyPr wrap="square">
              <a:spAutoFit/>
            </a:bodyPr>
            <a:lstStyle/>
            <a:p>
              <a:pPr lvl="0" algn="just"/>
              <a:r>
                <a:rPr lang="en-US" sz="2800" dirty="0" err="1">
                  <a:latin typeface="Calibri" panose="020F0502020204030204" pitchFamily="34" charset="0"/>
                  <a:cs typeface="Calibri" panose="020F0502020204030204" pitchFamily="34" charset="0"/>
                </a:rPr>
                <a:t>Ông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không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trách</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móc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mà</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lấy</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vàng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lụa</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thưởng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cho</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người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quân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hiệu</a:t>
              </a:r>
              <a:r>
                <a:rPr lang="en-US" sz="2800" dirty="0">
                  <a:latin typeface="Calibri" panose="020F0502020204030204" pitchFamily="34" charset="0"/>
                  <a:cs typeface="Calibri" panose="020F0502020204030204" pitchFamily="34" charset="0"/>
                </a:rPr>
                <a:t>.</a:t>
              </a:r>
              <a:endParaRPr lang="en-US" sz="4400" dirty="0">
                <a:latin typeface="Calibri" panose="020F0502020204030204" pitchFamily="34" charset="0"/>
                <a:cs typeface="Calibri" panose="020F0502020204030204" pitchFamily="34" charset="0"/>
              </a:endParaRPr>
            </a:p>
          </p:txBody>
        </p:sp>
      </p:grpSp>
      <p:pic>
        <p:nvPicPr>
          <p:cNvPr id="29" name="Picture 28">
            <a:extLst>
              <a:ext uri="{FF2B5EF4-FFF2-40B4-BE49-F238E27FC236}">
                <a16:creationId xmlns:a16="http://schemas.microsoft.com/office/drawing/2014/main" id="{58156512-658F-45E1-AC5A-EF7FC01D0438}"/>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4600" b="94200" l="9585" r="89617">
                        <a14:foregroundMark x1="32428" y1="53600" x2="51917" y2="79800"/>
                        <a14:foregroundMark x1="53195" y1="52600" x2="31629" y2="70000"/>
                        <a14:foregroundMark x1="31629" y1="70000" x2="31949" y2="55200"/>
                        <a14:foregroundMark x1="31949" y1="55200" x2="34824" y2="45800"/>
                        <a14:foregroundMark x1="34824" y1="45800" x2="45687" y2="72200"/>
                        <a14:foregroundMark x1="45687" y1="72200" x2="48882" y2="55800"/>
                        <a14:foregroundMark x1="34984" y1="63800" x2="41853" y2="73400"/>
                        <a14:foregroundMark x1="38818" y1="89200" x2="38818" y2="94200"/>
                        <a14:foregroundMark x1="47604" y1="93400" x2="50160" y2="93400"/>
                        <a14:foregroundMark x1="31949" y1="9800" x2="46965" y2="9800"/>
                        <a14:foregroundMark x1="48882" y1="4600" x2="52396" y2="5600"/>
                      </a14:backgroundRemoval>
                    </a14:imgEffect>
                  </a14:imgLayer>
                </a14:imgProps>
              </a:ext>
              <a:ext uri="{28A0092B-C50C-407E-A947-70E740481C1C}">
                <a14:useLocalDpi xmlns:a14="http://schemas.microsoft.com/office/drawing/2010/main" val="0"/>
              </a:ext>
            </a:extLst>
          </a:blip>
          <a:srcRect r="26741"/>
          <a:stretch/>
        </p:blipFill>
        <p:spPr>
          <a:xfrm>
            <a:off x="599881" y="2227478"/>
            <a:ext cx="1529854" cy="1667961"/>
          </a:xfrm>
          <a:prstGeom prst="rect">
            <a:avLst/>
          </a:prstGeom>
        </p:spPr>
      </p:pic>
      <p:pic>
        <p:nvPicPr>
          <p:cNvPr id="30" name="AmthanhThua">
            <a:hlinkClick r:id="" action="ppaction://media"/>
            <a:extLst>
              <a:ext uri="{FF2B5EF4-FFF2-40B4-BE49-F238E27FC236}">
                <a16:creationId xmlns:a16="http://schemas.microsoft.com/office/drawing/2014/main" id="{E022D240-B658-46B7-B8CA-18093B31FAF6}"/>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867519" y="6611885"/>
            <a:ext cx="731045" cy="731045"/>
          </a:xfrm>
          <a:prstGeom prst="rect">
            <a:avLst/>
          </a:prstGeom>
        </p:spPr>
      </p:pic>
      <p:sp>
        <p:nvSpPr>
          <p:cNvPr id="31" name="TextBox 30">
            <a:extLst>
              <a:ext uri="{FF2B5EF4-FFF2-40B4-BE49-F238E27FC236}">
                <a16:creationId xmlns:a16="http://schemas.microsoft.com/office/drawing/2014/main" id="{2E6D5B6A-EFB3-47CA-A805-BC6F17E6D6D7}"/>
              </a:ext>
            </a:extLst>
          </p:cNvPr>
          <p:cNvSpPr txBox="1"/>
          <p:nvPr/>
        </p:nvSpPr>
        <p:spPr>
          <a:xfrm>
            <a:off x="-2595434" y="3055497"/>
            <a:ext cx="2238112" cy="923330"/>
          </a:xfrm>
          <a:prstGeom prst="rect">
            <a:avLst/>
          </a:prstGeom>
          <a:noFill/>
        </p:spPr>
        <p:txBody>
          <a:bodyPr wrap="none" rtlCol="0">
            <a:spAutoFit/>
          </a:bodyPr>
          <a:lstStyle/>
          <a:p>
            <a:pPr algn="ctr"/>
            <a:r>
              <a:rPr lang="en-US" sz="2700" b="1" dirty="0" err="1"/>
              <a:t>Âm</a:t>
            </a:r>
            <a:r>
              <a:rPr lang="en-US" sz="2700" b="1" dirty="0"/>
              <a:t> </a:t>
            </a:r>
            <a:r>
              <a:rPr lang="en-US" sz="2700" b="1" dirty="0" err="1"/>
              <a:t>thanh</a:t>
            </a:r>
            <a:r>
              <a:rPr lang="en-US" sz="2700" b="1" dirty="0"/>
              <a:t> </a:t>
            </a:r>
          </a:p>
          <a:p>
            <a:pPr algn="ctr"/>
            <a:r>
              <a:rPr lang="en-US" sz="2700" b="1" dirty="0" err="1"/>
              <a:t>khi</a:t>
            </a:r>
            <a:r>
              <a:rPr lang="en-US" sz="2700" b="1" dirty="0"/>
              <a:t> </a:t>
            </a:r>
            <a:r>
              <a:rPr lang="en-US" sz="2700" b="1" dirty="0" err="1"/>
              <a:t>chọn</a:t>
            </a:r>
            <a:r>
              <a:rPr lang="en-US" sz="2700" b="1" dirty="0"/>
              <a:t> </a:t>
            </a:r>
            <a:r>
              <a:rPr lang="en-US" sz="2700" b="1" dirty="0" err="1"/>
              <a:t>Đúng</a:t>
            </a:r>
            <a:endParaRPr lang="en-US" sz="2700" b="1" dirty="0"/>
          </a:p>
        </p:txBody>
      </p:sp>
      <p:sp>
        <p:nvSpPr>
          <p:cNvPr id="32" name="TextBox 31">
            <a:extLst>
              <a:ext uri="{FF2B5EF4-FFF2-40B4-BE49-F238E27FC236}">
                <a16:creationId xmlns:a16="http://schemas.microsoft.com/office/drawing/2014/main" id="{CED9B77E-0B9F-494A-A65C-F7E3B0CD412C}"/>
              </a:ext>
            </a:extLst>
          </p:cNvPr>
          <p:cNvSpPr txBox="1"/>
          <p:nvPr/>
        </p:nvSpPr>
        <p:spPr>
          <a:xfrm>
            <a:off x="-2423899" y="5437623"/>
            <a:ext cx="1901482" cy="923330"/>
          </a:xfrm>
          <a:prstGeom prst="rect">
            <a:avLst/>
          </a:prstGeom>
          <a:noFill/>
        </p:spPr>
        <p:txBody>
          <a:bodyPr wrap="none" rtlCol="0">
            <a:spAutoFit/>
          </a:bodyPr>
          <a:lstStyle/>
          <a:p>
            <a:pPr algn="ctr"/>
            <a:r>
              <a:rPr lang="en-US" sz="2700" b="1" dirty="0" err="1"/>
              <a:t>Âm</a:t>
            </a:r>
            <a:r>
              <a:rPr lang="en-US" sz="2700" b="1" dirty="0"/>
              <a:t> </a:t>
            </a:r>
            <a:r>
              <a:rPr lang="en-US" sz="2700" b="1" dirty="0" err="1"/>
              <a:t>thanh</a:t>
            </a:r>
            <a:r>
              <a:rPr lang="en-US" sz="2700" b="1" dirty="0"/>
              <a:t> </a:t>
            </a:r>
          </a:p>
          <a:p>
            <a:pPr algn="ctr"/>
            <a:r>
              <a:rPr lang="en-US" sz="2700" b="1" dirty="0" err="1"/>
              <a:t>khi</a:t>
            </a:r>
            <a:r>
              <a:rPr lang="en-US" sz="2700" b="1" dirty="0"/>
              <a:t> </a:t>
            </a:r>
            <a:r>
              <a:rPr lang="en-US" sz="2700" b="1" dirty="0" err="1"/>
              <a:t>chọn</a:t>
            </a:r>
            <a:r>
              <a:rPr lang="en-US" sz="2700" b="1" dirty="0"/>
              <a:t> Sai</a:t>
            </a:r>
          </a:p>
        </p:txBody>
      </p:sp>
      <p:pic>
        <p:nvPicPr>
          <p:cNvPr id="33" name="59c3c5f047238">
            <a:hlinkClick r:id="" action="ppaction://media"/>
            <a:extLst>
              <a:ext uri="{FF2B5EF4-FFF2-40B4-BE49-F238E27FC236}">
                <a16:creationId xmlns:a16="http://schemas.microsoft.com/office/drawing/2014/main" id="{A85F8F6B-A85A-4F9B-A40C-5CF0FA1E3E27}"/>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1867519" y="2022976"/>
            <a:ext cx="731045" cy="731045"/>
          </a:xfrm>
          <a:prstGeom prst="rect">
            <a:avLst/>
          </a:prstGeom>
        </p:spPr>
      </p:pic>
      <p:pic>
        <p:nvPicPr>
          <p:cNvPr id="34" name="AmthanhThua">
            <a:hlinkClick r:id="" action="ppaction://media"/>
            <a:extLst>
              <a:ext uri="{FF2B5EF4-FFF2-40B4-BE49-F238E27FC236}">
                <a16:creationId xmlns:a16="http://schemas.microsoft.com/office/drawing/2014/main" id="{479B92AB-6D18-4AB3-83A1-1AE5A68DA261}"/>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2757593" y="6611885"/>
            <a:ext cx="731045" cy="731045"/>
          </a:xfrm>
          <a:prstGeom prst="rect">
            <a:avLst/>
          </a:prstGeom>
        </p:spPr>
      </p:pic>
      <p:grpSp>
        <p:nvGrpSpPr>
          <p:cNvPr id="38" name="Group 37">
            <a:extLst>
              <a:ext uri="{FF2B5EF4-FFF2-40B4-BE49-F238E27FC236}">
                <a16:creationId xmlns:a16="http://schemas.microsoft.com/office/drawing/2014/main" id="{C84846BB-8A04-456E-BA49-DDC4B79B85E3}"/>
              </a:ext>
            </a:extLst>
          </p:cNvPr>
          <p:cNvGrpSpPr/>
          <p:nvPr/>
        </p:nvGrpSpPr>
        <p:grpSpPr>
          <a:xfrm>
            <a:off x="10405393" y="161194"/>
            <a:ext cx="1587790" cy="1500078"/>
            <a:chOff x="3834017" y="1947761"/>
            <a:chExt cx="1847599" cy="1734456"/>
          </a:xfrm>
        </p:grpSpPr>
        <p:sp>
          <p:nvSpPr>
            <p:cNvPr id="39" name="椭圆 13">
              <a:extLst>
                <a:ext uri="{FF2B5EF4-FFF2-40B4-BE49-F238E27FC236}">
                  <a16:creationId xmlns:a16="http://schemas.microsoft.com/office/drawing/2014/main" id="{15B11671-D2C5-4E1C-9AB2-23A798A54EC9}"/>
                </a:ext>
              </a:extLst>
            </p:cNvPr>
            <p:cNvSpPr/>
            <p:nvPr/>
          </p:nvSpPr>
          <p:spPr>
            <a:xfrm>
              <a:off x="3834017" y="1947761"/>
              <a:ext cx="1734456" cy="1734456"/>
            </a:xfrm>
            <a:prstGeom prst="ellipse">
              <a:avLst/>
            </a:prstGeom>
            <a:solidFill>
              <a:schemeClr val="bg1"/>
            </a:solidFill>
            <a:ln w="73025">
              <a:solidFill>
                <a:srgbClr val="F5B552"/>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40" name="Picture 4" descr="Free Social Media Vector Icons (AI)">
              <a:extLst>
                <a:ext uri="{FF2B5EF4-FFF2-40B4-BE49-F238E27FC236}">
                  <a16:creationId xmlns:a16="http://schemas.microsoft.com/office/drawing/2014/main" id="{5ABF2265-B639-428F-A740-4567F942C16B}"/>
                </a:ext>
              </a:extLst>
            </p:cNvPr>
            <p:cNvPicPr>
              <a:picLocks noChangeAspect="1" noChangeArrowheads="1"/>
            </p:cNvPicPr>
            <p:nvPr/>
          </p:nvPicPr>
          <p:blipFill rotWithShape="1">
            <a:blip r:embed="rId20">
              <a:extLst>
                <a:ext uri="{BEBA8EAE-BF5A-486C-A8C5-ECC9F3942E4B}">
                  <a14:imgProps xmlns:a14="http://schemas.microsoft.com/office/drawing/2010/main">
                    <a14:imgLayer r:embed="rId21">
                      <a14:imgEffect>
                        <a14:backgroundRemoval t="44200" b="56467" l="53190" r="63667">
                          <a14:foregroundMark x1="54850" y1="54869" x2="54850" y2="54869"/>
                          <a14:foregroundMark x1="55050" y1="55582" x2="55050" y2="55582"/>
                          <a14:foregroundMark x1="54850" y1="55107" x2="56200" y2="52910"/>
                        </a14:backgroundRemoval>
                      </a14:imgEffect>
                    </a14:imgLayer>
                  </a14:imgProps>
                </a:ext>
                <a:ext uri="{28A0092B-C50C-407E-A947-70E740481C1C}">
                  <a14:useLocalDpi xmlns:a14="http://schemas.microsoft.com/office/drawing/2010/main" val="0"/>
                </a:ext>
              </a:extLst>
            </a:blip>
            <a:srcRect l="51880" t="42667" r="35023" b="42000"/>
            <a:stretch/>
          </p:blipFill>
          <p:spPr bwMode="auto">
            <a:xfrm>
              <a:off x="3947160" y="1972539"/>
              <a:ext cx="1734456" cy="1709678"/>
            </a:xfrm>
            <a:prstGeom prst="rect">
              <a:avLst/>
            </a:prstGeom>
            <a:noFill/>
            <a:extLst>
              <a:ext uri="{909E8E84-426E-40DD-AFC4-6F175D3DCCD1}">
                <a14:hiddenFill xmlns:a14="http://schemas.microsoft.com/office/drawing/2010/main">
                  <a:solidFill>
                    <a:srgbClr val="FFFFFF"/>
                  </a:solidFill>
                </a14:hiddenFill>
              </a:ext>
            </a:extLst>
          </p:spPr>
        </p:pic>
      </p:grpSp>
      <p:pic>
        <p:nvPicPr>
          <p:cNvPr id="41" name="Picture 40">
            <a:hlinkClick r:id="rId22" action="ppaction://hlinksldjump"/>
            <a:extLst>
              <a:ext uri="{FF2B5EF4-FFF2-40B4-BE49-F238E27FC236}">
                <a16:creationId xmlns:a16="http://schemas.microsoft.com/office/drawing/2014/main" id="{B9CB9A27-7806-4050-9283-8711FF4CFC48}"/>
              </a:ext>
            </a:extLst>
          </p:cNvPr>
          <p:cNvPicPr>
            <a:picLocks noChangeAspect="1"/>
          </p:cNvPicPr>
          <p:nvPr/>
        </p:nvPicPr>
        <p:blipFill>
          <a:blip r:embed="rId23">
            <a:extLst>
              <a:ext uri="{BEBA8EAE-BF5A-486C-A8C5-ECC9F3942E4B}">
                <a14:imgProps xmlns:a14="http://schemas.microsoft.com/office/drawing/2010/main">
                  <a14:imgLayer r:embed="rId24">
                    <a14:imgEffect>
                      <a14:backgroundRemoval t="8929" b="92092" l="9910" r="89940">
                        <a14:foregroundMark x1="52853" y1="38648" x2="69970" y2="46301"/>
                        <a14:foregroundMark x1="37237" y1="59311" x2="37237" y2="59311"/>
                        <a14:foregroundMark x1="38589" y1="53189" x2="40691" y2="70536"/>
                        <a14:foregroundMark x1="50901" y1="56888" x2="50300" y2="70536"/>
                        <a14:foregroundMark x1="39039" y1="92092" x2="39039" y2="87628"/>
                        <a14:foregroundMark x1="53153" y1="91582" x2="52703" y2="85332"/>
                        <a14:foregroundMark x1="45345" y1="8929" x2="55255" y2="9566"/>
                      </a14:backgroundRemoval>
                    </a14:imgEffect>
                  </a14:imgLayer>
                </a14:imgProps>
              </a:ext>
              <a:ext uri="{28A0092B-C50C-407E-A947-70E740481C1C}">
                <a14:useLocalDpi xmlns:a14="http://schemas.microsoft.com/office/drawing/2010/main" val="0"/>
              </a:ext>
            </a:extLst>
          </a:blip>
          <a:stretch>
            <a:fillRect/>
          </a:stretch>
        </p:blipFill>
        <p:spPr>
          <a:xfrm>
            <a:off x="9126213" y="2972135"/>
            <a:ext cx="3441657" cy="4051440"/>
          </a:xfrm>
          <a:prstGeom prst="rect">
            <a:avLst/>
          </a:prstGeom>
        </p:spPr>
      </p:pic>
    </p:spTree>
    <p:extLst>
      <p:ext uri="{BB962C8B-B14F-4D97-AF65-F5344CB8AC3E}">
        <p14:creationId xmlns:p14="http://schemas.microsoft.com/office/powerpoint/2010/main" val="26151535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30"/>
                </p:tgtEl>
              </p:cMediaNode>
            </p:audio>
            <p:audio>
              <p:cMediaNode vol="80000">
                <p:cTn id="21" fill="hold" display="0">
                  <p:stCondLst>
                    <p:cond delay="indefinite"/>
                  </p:stCondLst>
                  <p:endCondLst>
                    <p:cond evt="onStopAudio" delay="0">
                      <p:tgtEl>
                        <p:sldTgt/>
                      </p:tgtEl>
                    </p:cond>
                  </p:endCondLst>
                </p:cTn>
                <p:tgtEl>
                  <p:spTgt spid="33"/>
                </p:tgtEl>
              </p:cMediaNode>
            </p:audio>
            <p:audio>
              <p:cMediaNode vol="80000">
                <p:cTn id="22" fill="hold" display="0">
                  <p:stCondLst>
                    <p:cond delay="indefinite"/>
                  </p:stCondLst>
                  <p:endCondLst>
                    <p:cond evt="onStopAudio" delay="0">
                      <p:tgtEl>
                        <p:sldTgt/>
                      </p:tgtEl>
                    </p:cond>
                  </p:endCondLst>
                </p:cTn>
                <p:tgtEl>
                  <p:spTgt spid="34"/>
                </p:tgtEl>
              </p:cMediaNode>
            </p:audio>
            <p:seq concurrent="1" nextAc="seek">
              <p:cTn id="23" restart="whenNotActive" fill="hold" evtFilter="cancelBubble" nodeType="interactiveSeq">
                <p:stCondLst>
                  <p:cond evt="onClick" delay="0">
                    <p:tgtEl>
                      <p:spTgt spid="13"/>
                    </p:tgtEl>
                  </p:cond>
                </p:stCondLst>
                <p:endSync evt="end" delay="0">
                  <p:rtn val="all"/>
                </p:endSync>
                <p:childTnLst>
                  <p:par>
                    <p:cTn id="24" fill="hold">
                      <p:stCondLst>
                        <p:cond delay="0"/>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fade">
                                      <p:cBhvr>
                                        <p:cTn id="28" dur="500"/>
                                        <p:tgtEl>
                                          <p:spTgt spid="29"/>
                                        </p:tgtEl>
                                      </p:cBhvr>
                                    </p:animEffect>
                                  </p:childTnLst>
                                </p:cTn>
                              </p:par>
                              <p:par>
                                <p:cTn id="29" presetID="1" presetClass="mediacall" presetSubtype="0" fill="hold" nodeType="withEffect">
                                  <p:stCondLst>
                                    <p:cond delay="0"/>
                                  </p:stCondLst>
                                  <p:childTnLst>
                                    <p:cmd type="call" cmd="playFrom(0.0)">
                                      <p:cBhvr>
                                        <p:cTn id="30" dur="4995" fill="hold"/>
                                        <p:tgtEl>
                                          <p:spTgt spid="30"/>
                                        </p:tgtEl>
                                      </p:cBhvr>
                                    </p:cmd>
                                  </p:childTnLst>
                                </p:cTn>
                              </p:par>
                            </p:childTnLst>
                          </p:cTn>
                        </p:par>
                      </p:childTnLst>
                    </p:cTn>
                  </p:par>
                </p:childTnLst>
              </p:cTn>
              <p:nextCondLst>
                <p:cond evt="onClick" delay="0">
                  <p:tgtEl>
                    <p:spTgt spid="13"/>
                  </p:tgtEl>
                </p:cond>
              </p:nextCondLst>
            </p:seq>
            <p:seq concurrent="1" nextAc="seek">
              <p:cTn id="31" restart="whenNotActive" fill="hold" evtFilter="cancelBubble" nodeType="interactiveSeq">
                <p:stCondLst>
                  <p:cond evt="onClick" delay="0">
                    <p:tgtEl>
                      <p:spTgt spid="12"/>
                    </p:tgtEl>
                  </p:cond>
                </p:stCondLst>
                <p:endSync evt="end" delay="0">
                  <p:rtn val="all"/>
                </p:endSync>
                <p:childTnLst>
                  <p:par>
                    <p:cTn id="32" fill="hold">
                      <p:stCondLst>
                        <p:cond delay="0"/>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500"/>
                                        <p:tgtEl>
                                          <p:spTgt spid="7"/>
                                        </p:tgtEl>
                                      </p:cBhvr>
                                    </p:animEffect>
                                  </p:childTnLst>
                                </p:cTn>
                              </p:par>
                              <p:par>
                                <p:cTn id="37" presetID="1" presetClass="mediacall" presetSubtype="0" fill="hold" nodeType="withEffect">
                                  <p:stCondLst>
                                    <p:cond delay="0"/>
                                  </p:stCondLst>
                                  <p:childTnLst>
                                    <p:cmd type="call" cmd="playFrom(0.0)">
                                      <p:cBhvr>
                                        <p:cTn id="38" dur="4995" fill="hold"/>
                                        <p:tgtEl>
                                          <p:spTgt spid="34"/>
                                        </p:tgtEl>
                                      </p:cBhvr>
                                    </p:cmd>
                                  </p:childTnLst>
                                </p:cTn>
                              </p:par>
                            </p:childTnLst>
                          </p:cTn>
                        </p:par>
                      </p:childTnLst>
                    </p:cTn>
                  </p:par>
                </p:childTnLst>
              </p:cTn>
              <p:nextCondLst>
                <p:cond evt="onClick" delay="0">
                  <p:tgtEl>
                    <p:spTgt spid="12"/>
                  </p:tgtEl>
                </p:cond>
              </p:nextCondLst>
            </p:seq>
            <p:seq concurrent="1" nextAc="seek">
              <p:cTn id="39" restart="whenNotActive" fill="hold" evtFilter="cancelBubble" nodeType="interactiveSeq">
                <p:stCondLst>
                  <p:cond evt="onClick" delay="0">
                    <p:tgtEl>
                      <p:spTgt spid="11"/>
                    </p:tgtEl>
                  </p:cond>
                </p:stCondLst>
                <p:endSync evt="end" delay="0">
                  <p:rtn val="all"/>
                </p:endSync>
                <p:childTnLst>
                  <p:par>
                    <p:cTn id="40" fill="hold">
                      <p:stCondLst>
                        <p:cond delay="0"/>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fade">
                                      <p:cBhvr>
                                        <p:cTn id="44" dur="500"/>
                                        <p:tgtEl>
                                          <p:spTgt spid="3"/>
                                        </p:tgtEl>
                                      </p:cBhvr>
                                    </p:animEffect>
                                  </p:childTnLst>
                                </p:cTn>
                              </p:par>
                              <p:par>
                                <p:cTn id="45" presetID="1" presetClass="mediacall" presetSubtype="0" fill="hold" nodeType="withEffect">
                                  <p:stCondLst>
                                    <p:cond delay="0"/>
                                  </p:stCondLst>
                                  <p:childTnLst>
                                    <p:cmd type="call" cmd="playFrom(0.0)">
                                      <p:cBhvr>
                                        <p:cTn id="46" dur="4576" fill="hold"/>
                                        <p:tgtEl>
                                          <p:spTgt spid="33"/>
                                        </p:tgtEl>
                                      </p:cBhvr>
                                    </p:cmd>
                                  </p:childTnLst>
                                </p:cTn>
                              </p:par>
                            </p:childTnLst>
                          </p:cTn>
                        </p:par>
                      </p:childTnLst>
                    </p:cTn>
                  </p:par>
                </p:childTnLst>
              </p:cTn>
              <p:nextCondLst>
                <p:cond evt="onClick" delay="0">
                  <p:tgtEl>
                    <p:spTgt spid="11"/>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128" name="Picture 8" descr="Simple Office Background Design, Simple, Office Background, Illustration  Background Background Image for Free Download">
            <a:extLst>
              <a:ext uri="{FF2B5EF4-FFF2-40B4-BE49-F238E27FC236}">
                <a16:creationId xmlns:a16="http://schemas.microsoft.com/office/drawing/2014/main" id="{B96B4566-97EC-470A-9723-638C292E540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0"/>
            <a:ext cx="1219660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8CE0A5CD-D4A5-4CEF-8176-CE46AAFBD54F}"/>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0" b="92600" l="7029" r="70128">
                        <a14:foregroundMark x1="30511" y1="48800" x2="42971" y2="48400"/>
                        <a14:foregroundMark x1="42971" y1="48400" x2="61821" y2="48400"/>
                        <a14:foregroundMark x1="67572" y1="36600" x2="70128" y2="63800"/>
                        <a14:foregroundMark x1="43930" y1="78200" x2="54153" y2="69200"/>
                        <a14:foregroundMark x1="34345" y1="71800" x2="39457" y2="83000"/>
                        <a14:foregroundMark x1="39457" y1="83000" x2="48882" y2="78600"/>
                        <a14:foregroundMark x1="48882" y1="78600" x2="50000" y2="76000"/>
                        <a14:foregroundMark x1="31789" y1="89400" x2="41214" y2="89400"/>
                        <a14:foregroundMark x1="41214" y1="89400" x2="47444" y2="83200"/>
                        <a14:foregroundMark x1="56709" y1="91600" x2="56709" y2="91600"/>
                        <a14:foregroundMark x1="35942" y1="85200" x2="47923" y2="77200"/>
                        <a14:foregroundMark x1="37540" y1="92600" x2="47923" y2="92000"/>
                      </a14:backgroundRemoval>
                    </a14:imgEffect>
                  </a14:imgLayer>
                </a14:imgProps>
              </a:ext>
              <a:ext uri="{28A0092B-C50C-407E-A947-70E740481C1C}">
                <a14:useLocalDpi xmlns:a14="http://schemas.microsoft.com/office/drawing/2010/main" val="0"/>
              </a:ext>
            </a:extLst>
          </a:blip>
          <a:srcRect r="26741"/>
          <a:stretch/>
        </p:blipFill>
        <p:spPr>
          <a:xfrm>
            <a:off x="709654" y="3991544"/>
            <a:ext cx="1270483" cy="1385175"/>
          </a:xfrm>
          <a:prstGeom prst="rect">
            <a:avLst/>
          </a:prstGeom>
        </p:spPr>
      </p:pic>
      <p:pic>
        <p:nvPicPr>
          <p:cNvPr id="7" name="Picture 6">
            <a:extLst>
              <a:ext uri="{FF2B5EF4-FFF2-40B4-BE49-F238E27FC236}">
                <a16:creationId xmlns:a16="http://schemas.microsoft.com/office/drawing/2014/main" id="{F201C136-70EB-4AD3-9B1E-04B184D83BAC}"/>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4600" b="94200" l="9585" r="89617">
                        <a14:foregroundMark x1="32428" y1="53600" x2="51917" y2="79800"/>
                        <a14:foregroundMark x1="53195" y1="52600" x2="31629" y2="70000"/>
                        <a14:foregroundMark x1="31629" y1="70000" x2="31949" y2="55200"/>
                        <a14:foregroundMark x1="31949" y1="55200" x2="34824" y2="45800"/>
                        <a14:foregroundMark x1="34824" y1="45800" x2="45687" y2="72200"/>
                        <a14:foregroundMark x1="45687" y1="72200" x2="48882" y2="55800"/>
                        <a14:foregroundMark x1="34984" y1="63800" x2="41853" y2="73400"/>
                        <a14:foregroundMark x1="38818" y1="89200" x2="38818" y2="94200"/>
                        <a14:foregroundMark x1="47604" y1="93400" x2="50160" y2="93400"/>
                        <a14:foregroundMark x1="31949" y1="9800" x2="46965" y2="9800"/>
                        <a14:foregroundMark x1="48882" y1="4600" x2="52396" y2="5600"/>
                      </a14:backgroundRemoval>
                    </a14:imgEffect>
                  </a14:imgLayer>
                </a14:imgProps>
              </a:ext>
              <a:ext uri="{28A0092B-C50C-407E-A947-70E740481C1C}">
                <a14:useLocalDpi xmlns:a14="http://schemas.microsoft.com/office/drawing/2010/main" val="0"/>
              </a:ext>
            </a:extLst>
          </a:blip>
          <a:srcRect r="26741"/>
          <a:stretch/>
        </p:blipFill>
        <p:spPr>
          <a:xfrm>
            <a:off x="557691" y="5222371"/>
            <a:ext cx="1529854" cy="1667961"/>
          </a:xfrm>
          <a:prstGeom prst="rect">
            <a:avLst/>
          </a:prstGeom>
        </p:spPr>
      </p:pic>
      <p:pic>
        <p:nvPicPr>
          <p:cNvPr id="15" name="Picture 2">
            <a:extLst>
              <a:ext uri="{FF2B5EF4-FFF2-40B4-BE49-F238E27FC236}">
                <a16:creationId xmlns:a16="http://schemas.microsoft.com/office/drawing/2014/main" id="{785ECC81-C7AD-4288-B162-12F51D3E223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2438400" y="115499"/>
            <a:ext cx="7315200" cy="2638521"/>
          </a:xfrm>
          <a:prstGeom prst="rect">
            <a:avLst/>
          </a:prstGeom>
        </p:spPr>
      </p:pic>
      <p:sp>
        <p:nvSpPr>
          <p:cNvPr id="8" name="Rectangle 7">
            <a:extLst>
              <a:ext uri="{FF2B5EF4-FFF2-40B4-BE49-F238E27FC236}">
                <a16:creationId xmlns:a16="http://schemas.microsoft.com/office/drawing/2014/main" id="{F24E681E-8690-4245-BE4D-C0356CBE3BEF}"/>
              </a:ext>
            </a:extLst>
          </p:cNvPr>
          <p:cNvSpPr/>
          <p:nvPr/>
        </p:nvSpPr>
        <p:spPr>
          <a:xfrm>
            <a:off x="2645513" y="606622"/>
            <a:ext cx="6957060" cy="1569660"/>
          </a:xfrm>
          <a:prstGeom prst="rect">
            <a:avLst/>
          </a:prstGeom>
        </p:spPr>
        <p:txBody>
          <a:bodyPr wrap="square">
            <a:spAutoFit/>
          </a:bodyPr>
          <a:lstStyle/>
          <a:p>
            <a:pPr algn="just"/>
            <a:r>
              <a:rPr lang="en-US" sz="3200" dirty="0" err="1">
                <a:latin typeface="Pattaya" panose="00000500000000000000" pitchFamily="2" charset="-34"/>
                <a:cs typeface="Pattaya" panose="00000500000000000000" pitchFamily="2" charset="-34"/>
              </a:rPr>
              <a:t>Khi</a:t>
            </a:r>
            <a:r>
              <a:rPr lang="en-US" sz="3200" dirty="0">
                <a:latin typeface="Pattaya" panose="00000500000000000000" pitchFamily="2" charset="-34"/>
                <a:cs typeface="Pattaya" panose="00000500000000000000" pitchFamily="2" charset="-34"/>
              </a:rPr>
              <a:t> </a:t>
            </a:r>
            <a:r>
              <a:rPr lang="en-US" sz="3200" dirty="0" err="1">
                <a:latin typeface="Pattaya" panose="00000500000000000000" pitchFamily="2" charset="-34"/>
                <a:cs typeface="Pattaya" panose="00000500000000000000" pitchFamily="2" charset="-34"/>
              </a:rPr>
              <a:t>biết</a:t>
            </a:r>
            <a:r>
              <a:rPr lang="en-US" sz="3200" dirty="0">
                <a:latin typeface="Pattaya" panose="00000500000000000000" pitchFamily="2" charset="-34"/>
                <a:cs typeface="Pattaya" panose="00000500000000000000" pitchFamily="2" charset="-34"/>
              </a:rPr>
              <a:t> </a:t>
            </a:r>
            <a:r>
              <a:rPr lang="en-US" sz="3200" dirty="0" err="1">
                <a:latin typeface="Pattaya" panose="00000500000000000000" pitchFamily="2" charset="-34"/>
                <a:cs typeface="Pattaya" panose="00000500000000000000" pitchFamily="2" charset="-34"/>
              </a:rPr>
              <a:t>có</a:t>
            </a:r>
            <a:r>
              <a:rPr lang="en-US" sz="3200" dirty="0">
                <a:latin typeface="Pattaya" panose="00000500000000000000" pitchFamily="2" charset="-34"/>
                <a:cs typeface="Pattaya" panose="00000500000000000000" pitchFamily="2" charset="-34"/>
              </a:rPr>
              <a:t> </a:t>
            </a:r>
            <a:r>
              <a:rPr lang="en-US" sz="3200" dirty="0" err="1">
                <a:latin typeface="Pattaya" panose="00000500000000000000" pitchFamily="2" charset="-34"/>
                <a:cs typeface="Pattaya" panose="00000500000000000000" pitchFamily="2" charset="-34"/>
              </a:rPr>
              <a:t>viên</a:t>
            </a:r>
            <a:r>
              <a:rPr lang="en-US" sz="3200" dirty="0">
                <a:latin typeface="Pattaya" panose="00000500000000000000" pitchFamily="2" charset="-34"/>
                <a:cs typeface="Pattaya" panose="00000500000000000000" pitchFamily="2" charset="-34"/>
              </a:rPr>
              <a:t> </a:t>
            </a:r>
            <a:r>
              <a:rPr lang="en-US" sz="3200" dirty="0" err="1">
                <a:latin typeface="Pattaya" panose="00000500000000000000" pitchFamily="2" charset="-34"/>
                <a:cs typeface="Pattaya" panose="00000500000000000000" pitchFamily="2" charset="-34"/>
              </a:rPr>
              <a:t>quan</a:t>
            </a:r>
            <a:r>
              <a:rPr lang="en-US" sz="3200" dirty="0">
                <a:latin typeface="Pattaya" panose="00000500000000000000" pitchFamily="2" charset="-34"/>
                <a:cs typeface="Pattaya" panose="00000500000000000000" pitchFamily="2" charset="-34"/>
              </a:rPr>
              <a:t> </a:t>
            </a:r>
            <a:r>
              <a:rPr lang="en-US" sz="3200" dirty="0" err="1">
                <a:latin typeface="Pattaya" panose="00000500000000000000" pitchFamily="2" charset="-34"/>
                <a:cs typeface="Pattaya" panose="00000500000000000000" pitchFamily="2" charset="-34"/>
              </a:rPr>
              <a:t>tâu</a:t>
            </a:r>
            <a:r>
              <a:rPr lang="en-US" sz="3200" dirty="0">
                <a:latin typeface="Pattaya" panose="00000500000000000000" pitchFamily="2" charset="-34"/>
                <a:cs typeface="Pattaya" panose="00000500000000000000" pitchFamily="2" charset="-34"/>
              </a:rPr>
              <a:t> </a:t>
            </a:r>
            <a:r>
              <a:rPr lang="en-US" sz="3200" dirty="0" err="1">
                <a:latin typeface="Pattaya" panose="00000500000000000000" pitchFamily="2" charset="-34"/>
                <a:cs typeface="Pattaya" panose="00000500000000000000" pitchFamily="2" charset="-34"/>
              </a:rPr>
              <a:t>với</a:t>
            </a:r>
            <a:r>
              <a:rPr lang="en-US" sz="3200" dirty="0">
                <a:latin typeface="Pattaya" panose="00000500000000000000" pitchFamily="2" charset="-34"/>
                <a:cs typeface="Pattaya" panose="00000500000000000000" pitchFamily="2" charset="-34"/>
              </a:rPr>
              <a:t> </a:t>
            </a:r>
            <a:r>
              <a:rPr lang="en-US" sz="3200" dirty="0" err="1">
                <a:latin typeface="Pattaya" panose="00000500000000000000" pitchFamily="2" charset="-34"/>
                <a:cs typeface="Pattaya" panose="00000500000000000000" pitchFamily="2" charset="-34"/>
              </a:rPr>
              <a:t>vua</a:t>
            </a:r>
            <a:r>
              <a:rPr lang="en-US" sz="3200" dirty="0">
                <a:latin typeface="Pattaya" panose="00000500000000000000" pitchFamily="2" charset="-34"/>
                <a:cs typeface="Pattaya" panose="00000500000000000000" pitchFamily="2" charset="-34"/>
              </a:rPr>
              <a:t> </a:t>
            </a:r>
            <a:r>
              <a:rPr lang="en-US" sz="3200" dirty="0" err="1">
                <a:latin typeface="Pattaya" panose="00000500000000000000" pitchFamily="2" charset="-34"/>
                <a:cs typeface="Pattaya" panose="00000500000000000000" pitchFamily="2" charset="-34"/>
              </a:rPr>
              <a:t>rằng</a:t>
            </a:r>
            <a:r>
              <a:rPr lang="en-US" sz="3200" dirty="0">
                <a:latin typeface="Pattaya" panose="00000500000000000000" pitchFamily="2" charset="-34"/>
                <a:cs typeface="Pattaya" panose="00000500000000000000" pitchFamily="2" charset="-34"/>
              </a:rPr>
              <a:t> </a:t>
            </a:r>
            <a:r>
              <a:rPr lang="en-US" sz="3200" dirty="0" err="1">
                <a:latin typeface="Pattaya" panose="00000500000000000000" pitchFamily="2" charset="-34"/>
                <a:cs typeface="Pattaya" panose="00000500000000000000" pitchFamily="2" charset="-34"/>
              </a:rPr>
              <a:t>mình</a:t>
            </a:r>
            <a:r>
              <a:rPr lang="en-US" sz="3200" dirty="0">
                <a:latin typeface="Pattaya" panose="00000500000000000000" pitchFamily="2" charset="-34"/>
                <a:cs typeface="Pattaya" panose="00000500000000000000" pitchFamily="2" charset="-34"/>
              </a:rPr>
              <a:t> </a:t>
            </a:r>
            <a:r>
              <a:rPr lang="en-US" sz="3200" dirty="0" err="1">
                <a:latin typeface="Pattaya" panose="00000500000000000000" pitchFamily="2" charset="-34"/>
                <a:cs typeface="Pattaya" panose="00000500000000000000" pitchFamily="2" charset="-34"/>
              </a:rPr>
              <a:t>chuyên</a:t>
            </a:r>
            <a:r>
              <a:rPr lang="en-US" sz="3200" dirty="0">
                <a:latin typeface="Pattaya" panose="00000500000000000000" pitchFamily="2" charset="-34"/>
                <a:cs typeface="Pattaya" panose="00000500000000000000" pitchFamily="2" charset="-34"/>
              </a:rPr>
              <a:t> </a:t>
            </a:r>
            <a:r>
              <a:rPr lang="en-US" sz="3200" dirty="0" err="1">
                <a:latin typeface="Pattaya" panose="00000500000000000000" pitchFamily="2" charset="-34"/>
                <a:cs typeface="Pattaya" panose="00000500000000000000" pitchFamily="2" charset="-34"/>
              </a:rPr>
              <a:t>quyền</a:t>
            </a:r>
            <a:r>
              <a:rPr lang="en-US" sz="3200" dirty="0">
                <a:latin typeface="Pattaya" panose="00000500000000000000" pitchFamily="2" charset="-34"/>
                <a:cs typeface="Pattaya" panose="00000500000000000000" pitchFamily="2" charset="-34"/>
              </a:rPr>
              <a:t>, </a:t>
            </a:r>
            <a:r>
              <a:rPr lang="en-US" sz="3200" dirty="0" err="1">
                <a:latin typeface="Pattaya" panose="00000500000000000000" pitchFamily="2" charset="-34"/>
                <a:cs typeface="Pattaya" panose="00000500000000000000" pitchFamily="2" charset="-34"/>
              </a:rPr>
              <a:t>Trần</a:t>
            </a:r>
            <a:r>
              <a:rPr lang="en-US" sz="3200" dirty="0">
                <a:latin typeface="Pattaya" panose="00000500000000000000" pitchFamily="2" charset="-34"/>
                <a:cs typeface="Pattaya" panose="00000500000000000000" pitchFamily="2" charset="-34"/>
              </a:rPr>
              <a:t> </a:t>
            </a:r>
            <a:r>
              <a:rPr lang="en-US" sz="3200" dirty="0" err="1">
                <a:latin typeface="Pattaya" panose="00000500000000000000" pitchFamily="2" charset="-34"/>
                <a:cs typeface="Pattaya" panose="00000500000000000000" pitchFamily="2" charset="-34"/>
              </a:rPr>
              <a:t>Thủ</a:t>
            </a:r>
            <a:r>
              <a:rPr lang="en-US" sz="3200" dirty="0">
                <a:latin typeface="Pattaya" panose="00000500000000000000" pitchFamily="2" charset="-34"/>
                <a:cs typeface="Pattaya" panose="00000500000000000000" pitchFamily="2" charset="-34"/>
              </a:rPr>
              <a:t> </a:t>
            </a:r>
            <a:r>
              <a:rPr lang="en-US" sz="3200" dirty="0" err="1">
                <a:latin typeface="Pattaya" panose="00000500000000000000" pitchFamily="2" charset="-34"/>
                <a:cs typeface="Pattaya" panose="00000500000000000000" pitchFamily="2" charset="-34"/>
              </a:rPr>
              <a:t>Độ</a:t>
            </a:r>
            <a:r>
              <a:rPr lang="en-US" sz="3200" dirty="0">
                <a:latin typeface="Pattaya" panose="00000500000000000000" pitchFamily="2" charset="-34"/>
                <a:cs typeface="Pattaya" panose="00000500000000000000" pitchFamily="2" charset="-34"/>
              </a:rPr>
              <a:t> </a:t>
            </a:r>
            <a:r>
              <a:rPr lang="en-US" sz="3200" dirty="0" err="1">
                <a:latin typeface="Pattaya" panose="00000500000000000000" pitchFamily="2" charset="-34"/>
                <a:cs typeface="Pattaya" panose="00000500000000000000" pitchFamily="2" charset="-34"/>
              </a:rPr>
              <a:t>đã</a:t>
            </a:r>
            <a:r>
              <a:rPr lang="en-US" sz="3200" dirty="0">
                <a:latin typeface="Pattaya" panose="00000500000000000000" pitchFamily="2" charset="-34"/>
                <a:cs typeface="Pattaya" panose="00000500000000000000" pitchFamily="2" charset="-34"/>
              </a:rPr>
              <a:t> </a:t>
            </a:r>
            <a:r>
              <a:rPr lang="en-US" sz="3200" dirty="0" err="1">
                <a:latin typeface="Pattaya" panose="00000500000000000000" pitchFamily="2" charset="-34"/>
                <a:cs typeface="Pattaya" panose="00000500000000000000" pitchFamily="2" charset="-34"/>
              </a:rPr>
              <a:t>xử</a:t>
            </a:r>
            <a:r>
              <a:rPr lang="en-US" sz="3200" dirty="0">
                <a:latin typeface="Pattaya" panose="00000500000000000000" pitchFamily="2" charset="-34"/>
                <a:cs typeface="Pattaya" panose="00000500000000000000" pitchFamily="2" charset="-34"/>
              </a:rPr>
              <a:t> </a:t>
            </a:r>
            <a:r>
              <a:rPr lang="en-US" sz="3200" dirty="0" err="1">
                <a:latin typeface="Pattaya" panose="00000500000000000000" pitchFamily="2" charset="-34"/>
                <a:cs typeface="Pattaya" panose="00000500000000000000" pitchFamily="2" charset="-34"/>
              </a:rPr>
              <a:t>sự</a:t>
            </a:r>
            <a:r>
              <a:rPr lang="en-US" sz="3200" dirty="0">
                <a:latin typeface="Pattaya" panose="00000500000000000000" pitchFamily="2" charset="-34"/>
                <a:cs typeface="Pattaya" panose="00000500000000000000" pitchFamily="2" charset="-34"/>
              </a:rPr>
              <a:t> </a:t>
            </a:r>
            <a:r>
              <a:rPr lang="en-US" sz="3200" dirty="0" err="1">
                <a:latin typeface="Pattaya" panose="00000500000000000000" pitchFamily="2" charset="-34"/>
                <a:cs typeface="Pattaya" panose="00000500000000000000" pitchFamily="2" charset="-34"/>
              </a:rPr>
              <a:t>với</a:t>
            </a:r>
            <a:r>
              <a:rPr lang="en-US" sz="3200" dirty="0">
                <a:latin typeface="Pattaya" panose="00000500000000000000" pitchFamily="2" charset="-34"/>
                <a:cs typeface="Pattaya" panose="00000500000000000000" pitchFamily="2" charset="-34"/>
              </a:rPr>
              <a:t> </a:t>
            </a:r>
            <a:r>
              <a:rPr lang="en-US" sz="3200" dirty="0" err="1">
                <a:latin typeface="Pattaya" panose="00000500000000000000" pitchFamily="2" charset="-34"/>
                <a:cs typeface="Pattaya" panose="00000500000000000000" pitchFamily="2" charset="-34"/>
              </a:rPr>
              <a:t>viên</a:t>
            </a:r>
            <a:r>
              <a:rPr lang="en-US" sz="3200" dirty="0">
                <a:latin typeface="Pattaya" panose="00000500000000000000" pitchFamily="2" charset="-34"/>
                <a:cs typeface="Pattaya" panose="00000500000000000000" pitchFamily="2" charset="-34"/>
              </a:rPr>
              <a:t> </a:t>
            </a:r>
            <a:r>
              <a:rPr lang="en-US" sz="3200" dirty="0" err="1">
                <a:latin typeface="Pattaya" panose="00000500000000000000" pitchFamily="2" charset="-34"/>
                <a:cs typeface="Pattaya" panose="00000500000000000000" pitchFamily="2" charset="-34"/>
              </a:rPr>
              <a:t>quan</a:t>
            </a:r>
            <a:r>
              <a:rPr lang="en-US" sz="3200" dirty="0">
                <a:latin typeface="Pattaya" panose="00000500000000000000" pitchFamily="2" charset="-34"/>
                <a:cs typeface="Pattaya" panose="00000500000000000000" pitchFamily="2" charset="-34"/>
              </a:rPr>
              <a:t> </a:t>
            </a:r>
            <a:r>
              <a:rPr lang="en-US" sz="3200" dirty="0" err="1">
                <a:latin typeface="Pattaya" panose="00000500000000000000" pitchFamily="2" charset="-34"/>
                <a:cs typeface="Pattaya" panose="00000500000000000000" pitchFamily="2" charset="-34"/>
              </a:rPr>
              <a:t>như</a:t>
            </a:r>
            <a:r>
              <a:rPr lang="en-US" sz="3200" dirty="0">
                <a:latin typeface="Pattaya" panose="00000500000000000000" pitchFamily="2" charset="-34"/>
                <a:cs typeface="Pattaya" panose="00000500000000000000" pitchFamily="2" charset="-34"/>
              </a:rPr>
              <a:t> </a:t>
            </a:r>
            <a:r>
              <a:rPr lang="en-US" sz="3200" dirty="0" err="1">
                <a:latin typeface="Pattaya" panose="00000500000000000000" pitchFamily="2" charset="-34"/>
                <a:cs typeface="Pattaya" panose="00000500000000000000" pitchFamily="2" charset="-34"/>
              </a:rPr>
              <a:t>thế</a:t>
            </a:r>
            <a:r>
              <a:rPr lang="en-US" sz="3200" dirty="0">
                <a:latin typeface="Pattaya" panose="00000500000000000000" pitchFamily="2" charset="-34"/>
                <a:cs typeface="Pattaya" panose="00000500000000000000" pitchFamily="2" charset="-34"/>
              </a:rPr>
              <a:t> </a:t>
            </a:r>
            <a:r>
              <a:rPr lang="en-US" sz="3200" dirty="0" err="1">
                <a:latin typeface="Pattaya" panose="00000500000000000000" pitchFamily="2" charset="-34"/>
                <a:cs typeface="Pattaya" panose="00000500000000000000" pitchFamily="2" charset="-34"/>
              </a:rPr>
              <a:t>nào</a:t>
            </a:r>
            <a:r>
              <a:rPr lang="en-US" sz="3200" dirty="0">
                <a:latin typeface="Pattaya" panose="00000500000000000000" pitchFamily="2" charset="-34"/>
                <a:cs typeface="Pattaya" panose="00000500000000000000" pitchFamily="2" charset="-34"/>
              </a:rPr>
              <a:t>?</a:t>
            </a:r>
            <a:endParaRPr lang="en-US" sz="8800" dirty="0">
              <a:latin typeface="Pattaya" panose="00000500000000000000" pitchFamily="2" charset="-34"/>
              <a:cs typeface="Pattaya" panose="00000500000000000000" pitchFamily="2" charset="-34"/>
            </a:endParaRPr>
          </a:p>
        </p:txBody>
      </p:sp>
      <p:grpSp>
        <p:nvGrpSpPr>
          <p:cNvPr id="13" name="Group 12">
            <a:extLst>
              <a:ext uri="{FF2B5EF4-FFF2-40B4-BE49-F238E27FC236}">
                <a16:creationId xmlns:a16="http://schemas.microsoft.com/office/drawing/2014/main" id="{4F1471CE-5707-4A1C-B221-71F2C4FB8A20}"/>
              </a:ext>
            </a:extLst>
          </p:cNvPr>
          <p:cNvGrpSpPr/>
          <p:nvPr/>
        </p:nvGrpSpPr>
        <p:grpSpPr>
          <a:xfrm>
            <a:off x="2348754" y="2754310"/>
            <a:ext cx="6807819" cy="1200329"/>
            <a:chOff x="2348754" y="2754310"/>
            <a:chExt cx="6807819" cy="1200329"/>
          </a:xfrm>
        </p:grpSpPr>
        <p:sp>
          <p:nvSpPr>
            <p:cNvPr id="9" name="Flowchart: Terminator 8">
              <a:extLst>
                <a:ext uri="{FF2B5EF4-FFF2-40B4-BE49-F238E27FC236}">
                  <a16:creationId xmlns:a16="http://schemas.microsoft.com/office/drawing/2014/main" id="{A8EA45C7-BBAD-40C9-8CC0-5AF2F5D701BB}"/>
                </a:ext>
              </a:extLst>
            </p:cNvPr>
            <p:cNvSpPr/>
            <p:nvPr/>
          </p:nvSpPr>
          <p:spPr>
            <a:xfrm>
              <a:off x="2348754" y="2754310"/>
              <a:ext cx="6807819" cy="1200329"/>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36" name="Picture 16" descr="Donut cartoon A letter illustration | Donut cartoon, Alphabet letters  design, A letter wallpaper">
              <a:extLst>
                <a:ext uri="{FF2B5EF4-FFF2-40B4-BE49-F238E27FC236}">
                  <a16:creationId xmlns:a16="http://schemas.microsoft.com/office/drawing/2014/main" id="{34F7F2A0-DCA1-4FE2-98AE-9E6140D96EF9}"/>
                </a:ext>
              </a:extLst>
            </p:cNvPr>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rcRect l="24345" t="5571" r="24345" b="5648"/>
            <a:stretch/>
          </p:blipFill>
          <p:spPr bwMode="auto">
            <a:xfrm>
              <a:off x="2649529" y="2830765"/>
              <a:ext cx="807720" cy="930116"/>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F9B9F76E-B550-4DD2-892B-23F5E45C519C}"/>
                </a:ext>
              </a:extLst>
            </p:cNvPr>
            <p:cNvSpPr/>
            <p:nvPr/>
          </p:nvSpPr>
          <p:spPr>
            <a:xfrm>
              <a:off x="3490170" y="2952894"/>
              <a:ext cx="5333588" cy="607218"/>
            </a:xfrm>
            <a:prstGeom prst="rect">
              <a:avLst/>
            </a:prstGeom>
          </p:spPr>
          <p:txBody>
            <a:bodyPr wrap="square">
              <a:spAutoFit/>
            </a:bodyPr>
            <a:lstStyle/>
            <a:p>
              <a:pPr lvl="0" algn="just">
                <a:lnSpc>
                  <a:spcPct val="130000"/>
                </a:lnSpc>
                <a:spcAft>
                  <a:spcPts val="0"/>
                </a:spcAft>
                <a:tabLst>
                  <a:tab pos="171450" algn="l"/>
                  <a:tab pos="1143000" algn="l"/>
                </a:tabLst>
              </a:pPr>
              <a:r>
                <a:rPr lang="en-US" sz="2800" dirty="0" err="1">
                  <a:latin typeface="Calibri" panose="020F0502020204030204" pitchFamily="34" charset="0"/>
                  <a:cs typeface="Calibri" panose="020F0502020204030204" pitchFamily="34" charset="0"/>
                </a:rPr>
                <a:t>Ông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xin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vua</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bắt</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giam</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viên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quan</a:t>
              </a:r>
              <a:r>
                <a:rPr lang="en-US" sz="2800" dirty="0">
                  <a:latin typeface="Calibri" panose="020F0502020204030204" pitchFamily="34" charset="0"/>
                  <a:cs typeface="Calibri" panose="020F0502020204030204" pitchFamily="34" charset="0"/>
                </a:rPr>
                <a:t>.</a:t>
              </a:r>
              <a:endParaRPr lang="en-US" sz="6000" dirty="0">
                <a:effectLst/>
                <a:latin typeface="Calibri" panose="020F0502020204030204" pitchFamily="34" charset="0"/>
                <a:ea typeface="Times New Roman" panose="02020603050405020304" pitchFamily="18" charset="0"/>
                <a:cs typeface="Calibri" panose="020F0502020204030204" pitchFamily="34" charset="0"/>
              </a:endParaRPr>
            </a:p>
          </p:txBody>
        </p:sp>
      </p:grpSp>
      <p:grpSp>
        <p:nvGrpSpPr>
          <p:cNvPr id="12" name="Group 11">
            <a:extLst>
              <a:ext uri="{FF2B5EF4-FFF2-40B4-BE49-F238E27FC236}">
                <a16:creationId xmlns:a16="http://schemas.microsoft.com/office/drawing/2014/main" id="{62337C85-C7EF-42E4-BF4F-C33B926145A5}"/>
              </a:ext>
            </a:extLst>
          </p:cNvPr>
          <p:cNvGrpSpPr/>
          <p:nvPr/>
        </p:nvGrpSpPr>
        <p:grpSpPr>
          <a:xfrm>
            <a:off x="2348754" y="4114944"/>
            <a:ext cx="6807819" cy="1384995"/>
            <a:chOff x="2348754" y="4114944"/>
            <a:chExt cx="6807819" cy="1384995"/>
          </a:xfrm>
        </p:grpSpPr>
        <p:sp>
          <p:nvSpPr>
            <p:cNvPr id="20" name="Flowchart: Terminator 19">
              <a:extLst>
                <a:ext uri="{FF2B5EF4-FFF2-40B4-BE49-F238E27FC236}">
                  <a16:creationId xmlns:a16="http://schemas.microsoft.com/office/drawing/2014/main" id="{22127F9D-C0FC-4A0D-96F9-B0036CAB2F47}"/>
                </a:ext>
              </a:extLst>
            </p:cNvPr>
            <p:cNvSpPr/>
            <p:nvPr/>
          </p:nvSpPr>
          <p:spPr>
            <a:xfrm>
              <a:off x="2348754" y="4169730"/>
              <a:ext cx="6807819" cy="1200329"/>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38" name="Picture 18" descr="Donut cartoon B letter illustration | Donut cartoon, Alphabet letters  design, Alphabet art">
              <a:extLst>
                <a:ext uri="{FF2B5EF4-FFF2-40B4-BE49-F238E27FC236}">
                  <a16:creationId xmlns:a16="http://schemas.microsoft.com/office/drawing/2014/main" id="{5D44A29B-63A9-460E-A496-BC1B15567676}"/>
                </a:ext>
              </a:extLst>
            </p:cNvPr>
            <p:cNvPicPr>
              <a:picLocks noChangeAspect="1" noChangeArrowheads="1"/>
            </p:cNvPicPr>
            <p:nvPr/>
          </p:nvPicPr>
          <p:blipFill rotWithShape="1">
            <a:blip r:embed="rId15" cstate="print">
              <a:extLst>
                <a:ext uri="{BEBA8EAE-BF5A-486C-A8C5-ECC9F3942E4B}">
                  <a14:imgProps xmlns:a14="http://schemas.microsoft.com/office/drawing/2010/main">
                    <a14:imgLayer r:embed="rId16">
                      <a14:imgEffect>
                        <a14:backgroundRemoval t="9845" b="89896" l="31207" r="70517">
                          <a14:foregroundMark x1="31207" y1="36269" x2="31207" y2="36269"/>
                        </a14:backgroundRemoval>
                      </a14:imgEffect>
                    </a14:imgLayer>
                  </a14:imgProps>
                </a:ext>
                <a:ext uri="{28A0092B-C50C-407E-A947-70E740481C1C}">
                  <a14:useLocalDpi xmlns:a14="http://schemas.microsoft.com/office/drawing/2010/main" val="0"/>
                </a:ext>
              </a:extLst>
            </a:blip>
            <a:srcRect l="27379" r="24621"/>
            <a:stretch/>
          </p:blipFill>
          <p:spPr bwMode="auto">
            <a:xfrm>
              <a:off x="2720016" y="4258809"/>
              <a:ext cx="737233" cy="1022170"/>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a:extLst>
                <a:ext uri="{FF2B5EF4-FFF2-40B4-BE49-F238E27FC236}">
                  <a16:creationId xmlns:a16="http://schemas.microsoft.com/office/drawing/2014/main" id="{8DEF1557-97C8-4FA9-93EB-AEAA065902AD}"/>
                </a:ext>
              </a:extLst>
            </p:cNvPr>
            <p:cNvSpPr/>
            <p:nvPr/>
          </p:nvSpPr>
          <p:spPr>
            <a:xfrm>
              <a:off x="3457249" y="4114944"/>
              <a:ext cx="5333588" cy="1384995"/>
            </a:xfrm>
            <a:prstGeom prst="rect">
              <a:avLst/>
            </a:prstGeom>
          </p:spPr>
          <p:txBody>
            <a:bodyPr wrap="square">
              <a:spAutoFit/>
            </a:bodyPr>
            <a:lstStyle/>
            <a:p>
              <a:pPr lvl="0" algn="just"/>
              <a:r>
                <a:rPr lang="en-US" sz="2800" dirty="0" err="1"/>
                <a:t>Ông</a:t>
              </a:r>
              <a:r>
                <a:rPr lang="en-US" sz="2800" dirty="0"/>
                <a:t> </a:t>
              </a:r>
              <a:r>
                <a:rPr lang="en-US" sz="2800" dirty="0" err="1"/>
                <a:t>nghiêm</a:t>
              </a:r>
              <a:r>
                <a:rPr lang="en-US" sz="2800" dirty="0"/>
                <a:t> </a:t>
              </a:r>
              <a:r>
                <a:rPr lang="en-US" sz="2800" dirty="0" err="1"/>
                <a:t>khắc</a:t>
              </a:r>
              <a:r>
                <a:rPr lang="en-US" sz="2800" dirty="0"/>
                <a:t> </a:t>
              </a:r>
              <a:r>
                <a:rPr lang="en-US" sz="2800" dirty="0" err="1"/>
                <a:t>nhìn</a:t>
              </a:r>
              <a:r>
                <a:rPr lang="en-US" sz="2800" dirty="0"/>
                <a:t> </a:t>
              </a:r>
              <a:r>
                <a:rPr lang="en-US" sz="2800" dirty="0" err="1"/>
                <a:t>lại</a:t>
              </a:r>
              <a:r>
                <a:rPr lang="en-US" sz="2800" dirty="0"/>
                <a:t> </a:t>
              </a:r>
              <a:r>
                <a:rPr lang="en-US" sz="2800" dirty="0" err="1"/>
                <a:t>bản</a:t>
              </a:r>
              <a:r>
                <a:rPr lang="en-US" sz="2800" dirty="0"/>
                <a:t> </a:t>
              </a:r>
              <a:r>
                <a:rPr lang="en-US" sz="2800" dirty="0" err="1"/>
                <a:t>thân</a:t>
              </a:r>
              <a:r>
                <a:rPr lang="en-US" sz="2800" dirty="0"/>
                <a:t> </a:t>
              </a:r>
              <a:r>
                <a:rPr lang="en-US" sz="2800" dirty="0" err="1"/>
                <a:t>mình</a:t>
              </a:r>
              <a:r>
                <a:rPr lang="en-US" sz="2800" dirty="0"/>
                <a:t> </a:t>
              </a:r>
              <a:r>
                <a:rPr lang="en-US" sz="2800" dirty="0" err="1"/>
                <a:t>và</a:t>
              </a:r>
              <a:r>
                <a:rPr lang="en-US" sz="2800" dirty="0"/>
                <a:t> </a:t>
              </a:r>
              <a:r>
                <a:rPr lang="en-US" sz="2800" dirty="0" err="1"/>
                <a:t>xin</a:t>
              </a:r>
              <a:r>
                <a:rPr lang="en-US" sz="2800" dirty="0"/>
                <a:t> </a:t>
              </a:r>
              <a:r>
                <a:rPr lang="en-US" sz="2800" dirty="0" err="1"/>
                <a:t>quan</a:t>
              </a:r>
              <a:r>
                <a:rPr lang="en-US" sz="2800" dirty="0"/>
                <a:t> ban </a:t>
              </a:r>
              <a:r>
                <a:rPr lang="en-US" sz="2800" dirty="0" err="1"/>
                <a:t>thưởng</a:t>
              </a:r>
              <a:r>
                <a:rPr lang="en-US" sz="2800" dirty="0"/>
                <a:t> </a:t>
              </a:r>
              <a:r>
                <a:rPr lang="en-US" sz="2800" dirty="0" err="1"/>
                <a:t>cho</a:t>
              </a:r>
              <a:r>
                <a:rPr lang="en-US" sz="2800" dirty="0"/>
                <a:t> </a:t>
              </a:r>
              <a:r>
                <a:rPr lang="en-US" sz="2800" dirty="0" err="1"/>
                <a:t>viên</a:t>
              </a:r>
              <a:r>
                <a:rPr lang="en-US" sz="2800" dirty="0"/>
                <a:t> </a:t>
              </a:r>
              <a:r>
                <a:rPr lang="en-US" sz="2800" dirty="0" err="1"/>
                <a:t>quan</a:t>
              </a:r>
              <a:r>
                <a:rPr lang="en-US" sz="2800" dirty="0"/>
                <a:t>.</a:t>
              </a:r>
            </a:p>
          </p:txBody>
        </p:sp>
      </p:grpSp>
      <p:grpSp>
        <p:nvGrpSpPr>
          <p:cNvPr id="11" name="Group 10">
            <a:extLst>
              <a:ext uri="{FF2B5EF4-FFF2-40B4-BE49-F238E27FC236}">
                <a16:creationId xmlns:a16="http://schemas.microsoft.com/office/drawing/2014/main" id="{66F864A6-0CAD-42C3-B045-6C6B26623F23}"/>
              </a:ext>
            </a:extLst>
          </p:cNvPr>
          <p:cNvGrpSpPr/>
          <p:nvPr/>
        </p:nvGrpSpPr>
        <p:grpSpPr>
          <a:xfrm>
            <a:off x="2348753" y="5542171"/>
            <a:ext cx="6807819" cy="1200329"/>
            <a:chOff x="2348753" y="5542171"/>
            <a:chExt cx="6807819" cy="1200329"/>
          </a:xfrm>
        </p:grpSpPr>
        <p:sp>
          <p:nvSpPr>
            <p:cNvPr id="21" name="Flowchart: Terminator 20">
              <a:extLst>
                <a:ext uri="{FF2B5EF4-FFF2-40B4-BE49-F238E27FC236}">
                  <a16:creationId xmlns:a16="http://schemas.microsoft.com/office/drawing/2014/main" id="{0A805028-76BD-47F0-B9C9-9F5FC92B9003}"/>
                </a:ext>
              </a:extLst>
            </p:cNvPr>
            <p:cNvSpPr/>
            <p:nvPr/>
          </p:nvSpPr>
          <p:spPr>
            <a:xfrm>
              <a:off x="2348753" y="5542171"/>
              <a:ext cx="6807819" cy="1200329"/>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40" name="Picture 20" descr="Donut cartoon C letter illustration | Donut cartoon, Alphabet design,  Alphabet letters design">
              <a:extLst>
                <a:ext uri="{FF2B5EF4-FFF2-40B4-BE49-F238E27FC236}">
                  <a16:creationId xmlns:a16="http://schemas.microsoft.com/office/drawing/2014/main" id="{7B33DB4E-98E9-4FA1-A093-CCB1E661E099}"/>
                </a:ext>
              </a:extLst>
            </p:cNvPr>
            <p:cNvPicPr>
              <a:picLocks noChangeAspect="1" noChangeArrowheads="1"/>
            </p:cNvPicPr>
            <p:nvPr/>
          </p:nvPicPr>
          <p:blipFill rotWithShape="1">
            <a:blip r:embed="rId17" cstate="print">
              <a:extLst>
                <a:ext uri="{BEBA8EAE-BF5A-486C-A8C5-ECC9F3942E4B}">
                  <a14:imgProps xmlns:a14="http://schemas.microsoft.com/office/drawing/2010/main">
                    <a14:imgLayer r:embed="rId18">
                      <a14:imgEffect>
                        <a14:backgroundRemoval t="9845" b="89119" l="29828" r="69828">
                          <a14:foregroundMark x1="31552" y1="40155" x2="32586" y2="53368"/>
                          <a14:foregroundMark x1="32586" y1="53368" x2="32586" y2="53368"/>
                          <a14:foregroundMark x1="69310" y1="21503" x2="69310" y2="27979"/>
                          <a14:foregroundMark x1="69310" y1="73575" x2="69828" y2="78497"/>
                          <a14:foregroundMark x1="29828" y1="48705" x2="29828" y2="48705"/>
                          <a14:foregroundMark x1="53621" y1="88860" x2="53621" y2="88860"/>
                          <a14:foregroundMark x1="69828" y1="21503" x2="69828" y2="21503"/>
                        </a14:backgroundRemoval>
                      </a14:imgEffect>
                    </a14:imgLayer>
                  </a14:imgProps>
                </a:ext>
                <a:ext uri="{28A0092B-C50C-407E-A947-70E740481C1C}">
                  <a14:useLocalDpi xmlns:a14="http://schemas.microsoft.com/office/drawing/2010/main" val="0"/>
                </a:ext>
              </a:extLst>
            </a:blip>
            <a:srcRect l="27103" r="26276"/>
            <a:stretch/>
          </p:blipFill>
          <p:spPr bwMode="auto">
            <a:xfrm>
              <a:off x="2666811" y="5585150"/>
              <a:ext cx="737233" cy="1052411"/>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a:extLst>
                <a:ext uri="{FF2B5EF4-FFF2-40B4-BE49-F238E27FC236}">
                  <a16:creationId xmlns:a16="http://schemas.microsoft.com/office/drawing/2014/main" id="{CB9AC933-3C60-4D9A-BFB4-53EBC813846C}"/>
                </a:ext>
              </a:extLst>
            </p:cNvPr>
            <p:cNvSpPr/>
            <p:nvPr/>
          </p:nvSpPr>
          <p:spPr>
            <a:xfrm>
              <a:off x="3490170" y="5903802"/>
              <a:ext cx="5333588" cy="523220"/>
            </a:xfrm>
            <a:prstGeom prst="rect">
              <a:avLst/>
            </a:prstGeom>
          </p:spPr>
          <p:txBody>
            <a:bodyPr wrap="square">
              <a:spAutoFit/>
            </a:bodyPr>
            <a:lstStyle/>
            <a:p>
              <a:pPr lvl="0" algn="just"/>
              <a:r>
                <a:rPr lang="en-US" sz="2800" dirty="0" err="1"/>
                <a:t>Cả</a:t>
              </a:r>
              <a:r>
                <a:rPr lang="en-US" sz="2800" dirty="0"/>
                <a:t> </a:t>
              </a:r>
              <a:r>
                <a:rPr lang="en-US" sz="2800" dirty="0" err="1"/>
                <a:t>hai</a:t>
              </a:r>
              <a:r>
                <a:rPr lang="en-US" sz="2800" dirty="0"/>
                <a:t> ý </a:t>
              </a:r>
              <a:r>
                <a:rPr lang="en-US" sz="2800" dirty="0" err="1"/>
                <a:t>trên</a:t>
              </a:r>
              <a:r>
                <a:rPr lang="en-US" sz="2800" dirty="0"/>
                <a:t> </a:t>
              </a:r>
              <a:r>
                <a:rPr lang="en-US" sz="2800" dirty="0" err="1"/>
                <a:t>đều</a:t>
              </a:r>
              <a:r>
                <a:rPr lang="en-US" sz="2800" dirty="0"/>
                <a:t> </a:t>
              </a:r>
              <a:r>
                <a:rPr lang="en-US" sz="2800" dirty="0" err="1"/>
                <a:t>đúng</a:t>
              </a:r>
              <a:r>
                <a:rPr lang="en-US" sz="2800" dirty="0"/>
                <a:t>.</a:t>
              </a:r>
              <a:endParaRPr lang="en-US" sz="6000" dirty="0">
                <a:latin typeface="Calibri" panose="020F0502020204030204" pitchFamily="34" charset="0"/>
                <a:cs typeface="Calibri" panose="020F0502020204030204" pitchFamily="34" charset="0"/>
              </a:endParaRPr>
            </a:p>
          </p:txBody>
        </p:sp>
      </p:grpSp>
      <p:pic>
        <p:nvPicPr>
          <p:cNvPr id="29" name="Picture 28">
            <a:extLst>
              <a:ext uri="{FF2B5EF4-FFF2-40B4-BE49-F238E27FC236}">
                <a16:creationId xmlns:a16="http://schemas.microsoft.com/office/drawing/2014/main" id="{58156512-658F-45E1-AC5A-EF7FC01D0438}"/>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4600" b="94200" l="9585" r="89617">
                        <a14:foregroundMark x1="32428" y1="53600" x2="51917" y2="79800"/>
                        <a14:foregroundMark x1="53195" y1="52600" x2="31629" y2="70000"/>
                        <a14:foregroundMark x1="31629" y1="70000" x2="31949" y2="55200"/>
                        <a14:foregroundMark x1="31949" y1="55200" x2="34824" y2="45800"/>
                        <a14:foregroundMark x1="34824" y1="45800" x2="45687" y2="72200"/>
                        <a14:foregroundMark x1="45687" y1="72200" x2="48882" y2="55800"/>
                        <a14:foregroundMark x1="34984" y1="63800" x2="41853" y2="73400"/>
                        <a14:foregroundMark x1="38818" y1="89200" x2="38818" y2="94200"/>
                        <a14:foregroundMark x1="47604" y1="93400" x2="50160" y2="93400"/>
                        <a14:foregroundMark x1="31949" y1="9800" x2="46965" y2="9800"/>
                        <a14:foregroundMark x1="48882" y1="4600" x2="52396" y2="5600"/>
                      </a14:backgroundRemoval>
                    </a14:imgEffect>
                  </a14:imgLayer>
                </a14:imgProps>
              </a:ext>
              <a:ext uri="{28A0092B-C50C-407E-A947-70E740481C1C}">
                <a14:useLocalDpi xmlns:a14="http://schemas.microsoft.com/office/drawing/2010/main" val="0"/>
              </a:ext>
            </a:extLst>
          </a:blip>
          <a:srcRect r="26741"/>
          <a:stretch/>
        </p:blipFill>
        <p:spPr>
          <a:xfrm>
            <a:off x="599881" y="2227478"/>
            <a:ext cx="1529854" cy="1667961"/>
          </a:xfrm>
          <a:prstGeom prst="rect">
            <a:avLst/>
          </a:prstGeom>
        </p:spPr>
      </p:pic>
      <p:pic>
        <p:nvPicPr>
          <p:cNvPr id="30" name="AmthanhThua">
            <a:hlinkClick r:id="" action="ppaction://media"/>
            <a:extLst>
              <a:ext uri="{FF2B5EF4-FFF2-40B4-BE49-F238E27FC236}">
                <a16:creationId xmlns:a16="http://schemas.microsoft.com/office/drawing/2014/main" id="{E022D240-B658-46B7-B8CA-18093B31FAF6}"/>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867519" y="6611885"/>
            <a:ext cx="731045" cy="731045"/>
          </a:xfrm>
          <a:prstGeom prst="rect">
            <a:avLst/>
          </a:prstGeom>
        </p:spPr>
      </p:pic>
      <p:sp>
        <p:nvSpPr>
          <p:cNvPr id="31" name="TextBox 30">
            <a:extLst>
              <a:ext uri="{FF2B5EF4-FFF2-40B4-BE49-F238E27FC236}">
                <a16:creationId xmlns:a16="http://schemas.microsoft.com/office/drawing/2014/main" id="{2E6D5B6A-EFB3-47CA-A805-BC6F17E6D6D7}"/>
              </a:ext>
            </a:extLst>
          </p:cNvPr>
          <p:cNvSpPr txBox="1"/>
          <p:nvPr/>
        </p:nvSpPr>
        <p:spPr>
          <a:xfrm>
            <a:off x="-2595434" y="3055497"/>
            <a:ext cx="2238112" cy="923330"/>
          </a:xfrm>
          <a:prstGeom prst="rect">
            <a:avLst/>
          </a:prstGeom>
          <a:noFill/>
        </p:spPr>
        <p:txBody>
          <a:bodyPr wrap="none" rtlCol="0">
            <a:spAutoFit/>
          </a:bodyPr>
          <a:lstStyle/>
          <a:p>
            <a:pPr algn="ctr"/>
            <a:r>
              <a:rPr lang="en-US" sz="2700" b="1" dirty="0" err="1"/>
              <a:t>Âm</a:t>
            </a:r>
            <a:r>
              <a:rPr lang="en-US" sz="2700" b="1" dirty="0"/>
              <a:t> </a:t>
            </a:r>
            <a:r>
              <a:rPr lang="en-US" sz="2700" b="1" dirty="0" err="1"/>
              <a:t>thanh</a:t>
            </a:r>
            <a:r>
              <a:rPr lang="en-US" sz="2700" b="1" dirty="0"/>
              <a:t> </a:t>
            </a:r>
          </a:p>
          <a:p>
            <a:pPr algn="ctr"/>
            <a:r>
              <a:rPr lang="en-US" sz="2700" b="1" dirty="0" err="1"/>
              <a:t>khi</a:t>
            </a:r>
            <a:r>
              <a:rPr lang="en-US" sz="2700" b="1" dirty="0"/>
              <a:t> </a:t>
            </a:r>
            <a:r>
              <a:rPr lang="en-US" sz="2700" b="1" dirty="0" err="1"/>
              <a:t>chọn</a:t>
            </a:r>
            <a:r>
              <a:rPr lang="en-US" sz="2700" b="1" dirty="0"/>
              <a:t> </a:t>
            </a:r>
            <a:r>
              <a:rPr lang="en-US" sz="2700" b="1" dirty="0" err="1"/>
              <a:t>Đúng</a:t>
            </a:r>
            <a:endParaRPr lang="en-US" sz="2700" b="1" dirty="0"/>
          </a:p>
        </p:txBody>
      </p:sp>
      <p:sp>
        <p:nvSpPr>
          <p:cNvPr id="32" name="TextBox 31">
            <a:extLst>
              <a:ext uri="{FF2B5EF4-FFF2-40B4-BE49-F238E27FC236}">
                <a16:creationId xmlns:a16="http://schemas.microsoft.com/office/drawing/2014/main" id="{CED9B77E-0B9F-494A-A65C-F7E3B0CD412C}"/>
              </a:ext>
            </a:extLst>
          </p:cNvPr>
          <p:cNvSpPr txBox="1"/>
          <p:nvPr/>
        </p:nvSpPr>
        <p:spPr>
          <a:xfrm>
            <a:off x="-2423899" y="5437623"/>
            <a:ext cx="1901482" cy="923330"/>
          </a:xfrm>
          <a:prstGeom prst="rect">
            <a:avLst/>
          </a:prstGeom>
          <a:noFill/>
        </p:spPr>
        <p:txBody>
          <a:bodyPr wrap="none" rtlCol="0">
            <a:spAutoFit/>
          </a:bodyPr>
          <a:lstStyle/>
          <a:p>
            <a:pPr algn="ctr"/>
            <a:r>
              <a:rPr lang="en-US" sz="2700" b="1" dirty="0" err="1"/>
              <a:t>Âm</a:t>
            </a:r>
            <a:r>
              <a:rPr lang="en-US" sz="2700" b="1" dirty="0"/>
              <a:t> </a:t>
            </a:r>
            <a:r>
              <a:rPr lang="en-US" sz="2700" b="1" dirty="0" err="1"/>
              <a:t>thanh</a:t>
            </a:r>
            <a:r>
              <a:rPr lang="en-US" sz="2700" b="1" dirty="0"/>
              <a:t> </a:t>
            </a:r>
          </a:p>
          <a:p>
            <a:pPr algn="ctr"/>
            <a:r>
              <a:rPr lang="en-US" sz="2700" b="1" dirty="0" err="1"/>
              <a:t>khi</a:t>
            </a:r>
            <a:r>
              <a:rPr lang="en-US" sz="2700" b="1" dirty="0"/>
              <a:t> </a:t>
            </a:r>
            <a:r>
              <a:rPr lang="en-US" sz="2700" b="1" dirty="0" err="1"/>
              <a:t>chọn</a:t>
            </a:r>
            <a:r>
              <a:rPr lang="en-US" sz="2700" b="1" dirty="0"/>
              <a:t> Sai</a:t>
            </a:r>
          </a:p>
        </p:txBody>
      </p:sp>
      <p:pic>
        <p:nvPicPr>
          <p:cNvPr id="33" name="59c3c5f047238">
            <a:hlinkClick r:id="" action="ppaction://media"/>
            <a:extLst>
              <a:ext uri="{FF2B5EF4-FFF2-40B4-BE49-F238E27FC236}">
                <a16:creationId xmlns:a16="http://schemas.microsoft.com/office/drawing/2014/main" id="{A85F8F6B-A85A-4F9B-A40C-5CF0FA1E3E27}"/>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1867519" y="2022976"/>
            <a:ext cx="731045" cy="731045"/>
          </a:xfrm>
          <a:prstGeom prst="rect">
            <a:avLst/>
          </a:prstGeom>
        </p:spPr>
      </p:pic>
      <p:pic>
        <p:nvPicPr>
          <p:cNvPr id="34" name="AmthanhThua">
            <a:hlinkClick r:id="" action="ppaction://media"/>
            <a:extLst>
              <a:ext uri="{FF2B5EF4-FFF2-40B4-BE49-F238E27FC236}">
                <a16:creationId xmlns:a16="http://schemas.microsoft.com/office/drawing/2014/main" id="{479B92AB-6D18-4AB3-83A1-1AE5A68DA261}"/>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2757593" y="6611885"/>
            <a:ext cx="731045" cy="731045"/>
          </a:xfrm>
          <a:prstGeom prst="rect">
            <a:avLst/>
          </a:prstGeom>
        </p:spPr>
      </p:pic>
      <p:grpSp>
        <p:nvGrpSpPr>
          <p:cNvPr id="35" name="Group 34">
            <a:extLst>
              <a:ext uri="{FF2B5EF4-FFF2-40B4-BE49-F238E27FC236}">
                <a16:creationId xmlns:a16="http://schemas.microsoft.com/office/drawing/2014/main" id="{BED6FF4F-5CE4-478C-AA64-BA9123E4ECC3}"/>
              </a:ext>
            </a:extLst>
          </p:cNvPr>
          <p:cNvGrpSpPr/>
          <p:nvPr/>
        </p:nvGrpSpPr>
        <p:grpSpPr>
          <a:xfrm>
            <a:off x="10276016" y="299580"/>
            <a:ext cx="1732996" cy="1555775"/>
            <a:chOff x="6449426" y="1947761"/>
            <a:chExt cx="1951970" cy="1805762"/>
          </a:xfrm>
        </p:grpSpPr>
        <p:sp>
          <p:nvSpPr>
            <p:cNvPr id="36" name="椭圆 16">
              <a:extLst>
                <a:ext uri="{FF2B5EF4-FFF2-40B4-BE49-F238E27FC236}">
                  <a16:creationId xmlns:a16="http://schemas.microsoft.com/office/drawing/2014/main" id="{323B1B49-96B4-4748-B02D-60AA9A683FB0}"/>
                </a:ext>
              </a:extLst>
            </p:cNvPr>
            <p:cNvSpPr/>
            <p:nvPr/>
          </p:nvSpPr>
          <p:spPr>
            <a:xfrm>
              <a:off x="6599463" y="1947761"/>
              <a:ext cx="1734456" cy="1734456"/>
            </a:xfrm>
            <a:prstGeom prst="ellipse">
              <a:avLst/>
            </a:prstGeom>
            <a:solidFill>
              <a:schemeClr val="bg1"/>
            </a:solidFill>
            <a:ln w="73025">
              <a:solidFill>
                <a:srgbClr val="F5B552"/>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7" name="Picture 6" descr="Free Social Media Vector Icons (AI)">
              <a:extLst>
                <a:ext uri="{FF2B5EF4-FFF2-40B4-BE49-F238E27FC236}">
                  <a16:creationId xmlns:a16="http://schemas.microsoft.com/office/drawing/2014/main" id="{EB08E49F-A24F-4DFE-B39A-A56FB45861B5}"/>
                </a:ext>
              </a:extLst>
            </p:cNvPr>
            <p:cNvPicPr>
              <a:picLocks noChangeAspect="1" noChangeArrowheads="1"/>
            </p:cNvPicPr>
            <p:nvPr/>
          </p:nvPicPr>
          <p:blipFill rotWithShape="1">
            <a:blip r:embed="rId20">
              <a:extLst>
                <a:ext uri="{BEBA8EAE-BF5A-486C-A8C5-ECC9F3942E4B}">
                  <a14:imgProps xmlns:a14="http://schemas.microsoft.com/office/drawing/2010/main">
                    <a14:imgLayer r:embed="rId21">
                      <a14:imgEffect>
                        <a14:backgroundRemoval t="7963" b="20108" l="51469" r="63145"/>
                      </a14:imgEffect>
                    </a14:imgLayer>
                  </a14:imgProps>
                </a:ext>
                <a:ext uri="{28A0092B-C50C-407E-A947-70E740481C1C}">
                  <a14:useLocalDpi xmlns:a14="http://schemas.microsoft.com/office/drawing/2010/main" val="0"/>
                </a:ext>
              </a:extLst>
            </a:blip>
            <a:srcRect l="50010" t="6445" r="35396" b="78374"/>
            <a:stretch/>
          </p:blipFill>
          <p:spPr bwMode="auto">
            <a:xfrm>
              <a:off x="6449426" y="2043845"/>
              <a:ext cx="1951970" cy="1709678"/>
            </a:xfrm>
            <a:prstGeom prst="rect">
              <a:avLst/>
            </a:prstGeom>
            <a:noFill/>
            <a:extLst>
              <a:ext uri="{909E8E84-426E-40DD-AFC4-6F175D3DCCD1}">
                <a14:hiddenFill xmlns:a14="http://schemas.microsoft.com/office/drawing/2010/main">
                  <a:solidFill>
                    <a:srgbClr val="FFFFFF"/>
                  </a:solidFill>
                </a14:hiddenFill>
              </a:ext>
            </a:extLst>
          </p:spPr>
        </p:pic>
      </p:grpSp>
      <p:pic>
        <p:nvPicPr>
          <p:cNvPr id="41" name="Picture 40">
            <a:hlinkClick r:id="rId22" action="ppaction://hlinksldjump"/>
            <a:extLst>
              <a:ext uri="{FF2B5EF4-FFF2-40B4-BE49-F238E27FC236}">
                <a16:creationId xmlns:a16="http://schemas.microsoft.com/office/drawing/2014/main" id="{40B74474-1601-40B0-8DE5-FD94390CABDD}"/>
              </a:ext>
            </a:extLst>
          </p:cNvPr>
          <p:cNvPicPr>
            <a:picLocks noChangeAspect="1"/>
          </p:cNvPicPr>
          <p:nvPr/>
        </p:nvPicPr>
        <p:blipFill>
          <a:blip r:embed="rId23">
            <a:extLst>
              <a:ext uri="{BEBA8EAE-BF5A-486C-A8C5-ECC9F3942E4B}">
                <a14:imgProps xmlns:a14="http://schemas.microsoft.com/office/drawing/2010/main">
                  <a14:imgLayer r:embed="rId24">
                    <a14:imgEffect>
                      <a14:backgroundRemoval t="8929" b="92092" l="9910" r="89940">
                        <a14:foregroundMark x1="52853" y1="38648" x2="69970" y2="46301"/>
                        <a14:foregroundMark x1="37237" y1="59311" x2="37237" y2="59311"/>
                        <a14:foregroundMark x1="38589" y1="53189" x2="40691" y2="70536"/>
                        <a14:foregroundMark x1="50901" y1="56888" x2="50300" y2="70536"/>
                        <a14:foregroundMark x1="39039" y1="92092" x2="39039" y2="87628"/>
                        <a14:foregroundMark x1="53153" y1="91582" x2="52703" y2="85332"/>
                        <a14:foregroundMark x1="45345" y1="8929" x2="55255" y2="9566"/>
                      </a14:backgroundRemoval>
                    </a14:imgEffect>
                  </a14:imgLayer>
                </a14:imgProps>
              </a:ext>
              <a:ext uri="{28A0092B-C50C-407E-A947-70E740481C1C}">
                <a14:useLocalDpi xmlns:a14="http://schemas.microsoft.com/office/drawing/2010/main" val="0"/>
              </a:ext>
            </a:extLst>
          </a:blip>
          <a:stretch>
            <a:fillRect/>
          </a:stretch>
        </p:blipFill>
        <p:spPr>
          <a:xfrm>
            <a:off x="9126213" y="2972135"/>
            <a:ext cx="3441657" cy="4051440"/>
          </a:xfrm>
          <a:prstGeom prst="rect">
            <a:avLst/>
          </a:prstGeom>
        </p:spPr>
      </p:pic>
    </p:spTree>
    <p:extLst>
      <p:ext uri="{BB962C8B-B14F-4D97-AF65-F5344CB8AC3E}">
        <p14:creationId xmlns:p14="http://schemas.microsoft.com/office/powerpoint/2010/main" val="412363701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30"/>
                </p:tgtEl>
              </p:cMediaNode>
            </p:audio>
            <p:audio>
              <p:cMediaNode vol="80000">
                <p:cTn id="21" fill="hold" display="0">
                  <p:stCondLst>
                    <p:cond delay="indefinite"/>
                  </p:stCondLst>
                  <p:endCondLst>
                    <p:cond evt="onStopAudio" delay="0">
                      <p:tgtEl>
                        <p:sldTgt/>
                      </p:tgtEl>
                    </p:cond>
                  </p:endCondLst>
                </p:cTn>
                <p:tgtEl>
                  <p:spTgt spid="33"/>
                </p:tgtEl>
              </p:cMediaNode>
            </p:audio>
            <p:audio>
              <p:cMediaNode vol="80000">
                <p:cTn id="22" fill="hold" display="0">
                  <p:stCondLst>
                    <p:cond delay="indefinite"/>
                  </p:stCondLst>
                  <p:endCondLst>
                    <p:cond evt="onStopAudio" delay="0">
                      <p:tgtEl>
                        <p:sldTgt/>
                      </p:tgtEl>
                    </p:cond>
                  </p:endCondLst>
                </p:cTn>
                <p:tgtEl>
                  <p:spTgt spid="34"/>
                </p:tgtEl>
              </p:cMediaNode>
            </p:audio>
            <p:seq concurrent="1" nextAc="seek">
              <p:cTn id="23" restart="whenNotActive" fill="hold" evtFilter="cancelBubble" nodeType="interactiveSeq">
                <p:stCondLst>
                  <p:cond evt="onClick" delay="0">
                    <p:tgtEl>
                      <p:spTgt spid="13"/>
                    </p:tgtEl>
                  </p:cond>
                </p:stCondLst>
                <p:endSync evt="end" delay="0">
                  <p:rtn val="all"/>
                </p:endSync>
                <p:childTnLst>
                  <p:par>
                    <p:cTn id="24" fill="hold">
                      <p:stCondLst>
                        <p:cond delay="0"/>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fade">
                                      <p:cBhvr>
                                        <p:cTn id="28" dur="500"/>
                                        <p:tgtEl>
                                          <p:spTgt spid="29"/>
                                        </p:tgtEl>
                                      </p:cBhvr>
                                    </p:animEffect>
                                  </p:childTnLst>
                                </p:cTn>
                              </p:par>
                              <p:par>
                                <p:cTn id="29" presetID="1" presetClass="mediacall" presetSubtype="0" fill="hold" nodeType="withEffect">
                                  <p:stCondLst>
                                    <p:cond delay="0"/>
                                  </p:stCondLst>
                                  <p:childTnLst>
                                    <p:cmd type="call" cmd="playFrom(0.0)">
                                      <p:cBhvr>
                                        <p:cTn id="30" dur="4995" fill="hold"/>
                                        <p:tgtEl>
                                          <p:spTgt spid="30"/>
                                        </p:tgtEl>
                                      </p:cBhvr>
                                    </p:cmd>
                                  </p:childTnLst>
                                </p:cTn>
                              </p:par>
                            </p:childTnLst>
                          </p:cTn>
                        </p:par>
                      </p:childTnLst>
                    </p:cTn>
                  </p:par>
                </p:childTnLst>
              </p:cTn>
              <p:nextCondLst>
                <p:cond evt="onClick" delay="0">
                  <p:tgtEl>
                    <p:spTgt spid="13"/>
                  </p:tgtEl>
                </p:cond>
              </p:nextCondLst>
            </p:seq>
            <p:seq concurrent="1" nextAc="seek">
              <p:cTn id="31" restart="whenNotActive" fill="hold" evtFilter="cancelBubble" nodeType="interactiveSeq">
                <p:stCondLst>
                  <p:cond evt="onClick" delay="0">
                    <p:tgtEl>
                      <p:spTgt spid="12"/>
                    </p:tgtEl>
                  </p:cond>
                </p:stCondLst>
                <p:endSync evt="end" delay="0">
                  <p:rtn val="all"/>
                </p:endSync>
                <p:childTnLst>
                  <p:par>
                    <p:cTn id="32" fill="hold">
                      <p:stCondLst>
                        <p:cond delay="0"/>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fade">
                                      <p:cBhvr>
                                        <p:cTn id="36" dur="500"/>
                                        <p:tgtEl>
                                          <p:spTgt spid="3"/>
                                        </p:tgtEl>
                                      </p:cBhvr>
                                    </p:animEffect>
                                  </p:childTnLst>
                                </p:cTn>
                              </p:par>
                              <p:par>
                                <p:cTn id="37" presetID="1" presetClass="mediacall" presetSubtype="0" fill="hold" nodeType="withEffect">
                                  <p:stCondLst>
                                    <p:cond delay="0"/>
                                  </p:stCondLst>
                                  <p:childTnLst>
                                    <p:cmd type="call" cmd="playFrom(0.0)">
                                      <p:cBhvr>
                                        <p:cTn id="38" dur="4576" fill="hold"/>
                                        <p:tgtEl>
                                          <p:spTgt spid="33"/>
                                        </p:tgtEl>
                                      </p:cBhvr>
                                    </p:cmd>
                                  </p:childTnLst>
                                </p:cTn>
                              </p:par>
                            </p:childTnLst>
                          </p:cTn>
                        </p:par>
                      </p:childTnLst>
                    </p:cTn>
                  </p:par>
                </p:childTnLst>
              </p:cTn>
              <p:nextCondLst>
                <p:cond evt="onClick" delay="0">
                  <p:tgtEl>
                    <p:spTgt spid="12"/>
                  </p:tgtEl>
                </p:cond>
              </p:nextCondLst>
            </p:seq>
            <p:seq concurrent="1" nextAc="seek">
              <p:cTn id="39" restart="whenNotActive" fill="hold" evtFilter="cancelBubble" nodeType="interactiveSeq">
                <p:stCondLst>
                  <p:cond evt="onClick" delay="0">
                    <p:tgtEl>
                      <p:spTgt spid="11"/>
                    </p:tgtEl>
                  </p:cond>
                </p:stCondLst>
                <p:endSync evt="end" delay="0">
                  <p:rtn val="all"/>
                </p:endSync>
                <p:childTnLst>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fade">
                                      <p:cBhvr>
                                        <p:cTn id="44" dur="500"/>
                                        <p:tgtEl>
                                          <p:spTgt spid="7"/>
                                        </p:tgtEl>
                                      </p:cBhvr>
                                    </p:animEffect>
                                  </p:childTnLst>
                                </p:cTn>
                              </p:par>
                              <p:par>
                                <p:cTn id="45" presetID="1" presetClass="mediacall" presetSubtype="0" fill="hold" nodeType="withEffect">
                                  <p:stCondLst>
                                    <p:cond delay="0"/>
                                  </p:stCondLst>
                                  <p:childTnLst>
                                    <p:cmd type="call" cmd="playFrom(0.0)">
                                      <p:cBhvr>
                                        <p:cTn id="46" dur="4995" fill="hold"/>
                                        <p:tgtEl>
                                          <p:spTgt spid="34"/>
                                        </p:tgtEl>
                                      </p:cBhvr>
                                    </p:cmd>
                                  </p:childTnLst>
                                </p:cTn>
                              </p:par>
                            </p:childTnLst>
                          </p:cTn>
                        </p:par>
                      </p:childTnLst>
                    </p:cTn>
                  </p:par>
                </p:childTnLst>
              </p:cTn>
              <p:nextCondLst>
                <p:cond evt="onClick" delay="0">
                  <p:tgtEl>
                    <p:spTgt spid="11"/>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128" name="Picture 8" descr="Simple Office Background Design, Simple, Office Background, Illustration  Background Background Image for Free Download">
            <a:extLst>
              <a:ext uri="{FF2B5EF4-FFF2-40B4-BE49-F238E27FC236}">
                <a16:creationId xmlns:a16="http://schemas.microsoft.com/office/drawing/2014/main" id="{B96B4566-97EC-470A-9723-638C292E540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0"/>
            <a:ext cx="1219660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8CE0A5CD-D4A5-4CEF-8176-CE46AAFBD54F}"/>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0" b="92600" l="7029" r="70128">
                        <a14:foregroundMark x1="30511" y1="48800" x2="42971" y2="48400"/>
                        <a14:foregroundMark x1="42971" y1="48400" x2="61821" y2="48400"/>
                        <a14:foregroundMark x1="67572" y1="36600" x2="70128" y2="63800"/>
                        <a14:foregroundMark x1="43930" y1="78200" x2="54153" y2="69200"/>
                        <a14:foregroundMark x1="34345" y1="71800" x2="39457" y2="83000"/>
                        <a14:foregroundMark x1="39457" y1="83000" x2="48882" y2="78600"/>
                        <a14:foregroundMark x1="48882" y1="78600" x2="50000" y2="76000"/>
                        <a14:foregroundMark x1="31789" y1="89400" x2="41214" y2="89400"/>
                        <a14:foregroundMark x1="41214" y1="89400" x2="47444" y2="83200"/>
                        <a14:foregroundMark x1="56709" y1="91600" x2="56709" y2="91600"/>
                        <a14:foregroundMark x1="35942" y1="85200" x2="47923" y2="77200"/>
                        <a14:foregroundMark x1="37540" y1="92600" x2="47923" y2="92000"/>
                      </a14:backgroundRemoval>
                    </a14:imgEffect>
                  </a14:imgLayer>
                </a14:imgProps>
              </a:ext>
              <a:ext uri="{28A0092B-C50C-407E-A947-70E740481C1C}">
                <a14:useLocalDpi xmlns:a14="http://schemas.microsoft.com/office/drawing/2010/main" val="0"/>
              </a:ext>
            </a:extLst>
          </a:blip>
          <a:srcRect r="26741"/>
          <a:stretch/>
        </p:blipFill>
        <p:spPr>
          <a:xfrm>
            <a:off x="800544" y="5370059"/>
            <a:ext cx="1270483" cy="1385175"/>
          </a:xfrm>
          <a:prstGeom prst="rect">
            <a:avLst/>
          </a:prstGeom>
        </p:spPr>
      </p:pic>
      <p:pic>
        <p:nvPicPr>
          <p:cNvPr id="7" name="Picture 6">
            <a:extLst>
              <a:ext uri="{FF2B5EF4-FFF2-40B4-BE49-F238E27FC236}">
                <a16:creationId xmlns:a16="http://schemas.microsoft.com/office/drawing/2014/main" id="{F201C136-70EB-4AD3-9B1E-04B184D83BAC}"/>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4600" b="94200" l="9585" r="89617">
                        <a14:foregroundMark x1="32428" y1="53600" x2="51917" y2="79800"/>
                        <a14:foregroundMark x1="53195" y1="52600" x2="31629" y2="70000"/>
                        <a14:foregroundMark x1="31629" y1="70000" x2="31949" y2="55200"/>
                        <a14:foregroundMark x1="31949" y1="55200" x2="34824" y2="45800"/>
                        <a14:foregroundMark x1="34824" y1="45800" x2="45687" y2="72200"/>
                        <a14:foregroundMark x1="45687" y1="72200" x2="48882" y2="55800"/>
                        <a14:foregroundMark x1="34984" y1="63800" x2="41853" y2="73400"/>
                        <a14:foregroundMark x1="38818" y1="89200" x2="38818" y2="94200"/>
                        <a14:foregroundMark x1="47604" y1="93400" x2="50160" y2="93400"/>
                        <a14:foregroundMark x1="31949" y1="9800" x2="46965" y2="9800"/>
                        <a14:foregroundMark x1="48882" y1="4600" x2="52396" y2="5600"/>
                      </a14:backgroundRemoval>
                    </a14:imgEffect>
                  </a14:imgLayer>
                </a14:imgProps>
              </a:ext>
              <a:ext uri="{28A0092B-C50C-407E-A947-70E740481C1C}">
                <a14:useLocalDpi xmlns:a14="http://schemas.microsoft.com/office/drawing/2010/main" val="0"/>
              </a:ext>
            </a:extLst>
          </a:blip>
          <a:srcRect r="26741"/>
          <a:stretch/>
        </p:blipFill>
        <p:spPr>
          <a:xfrm>
            <a:off x="570345" y="3760837"/>
            <a:ext cx="1529854" cy="1667961"/>
          </a:xfrm>
          <a:prstGeom prst="rect">
            <a:avLst/>
          </a:prstGeom>
        </p:spPr>
      </p:pic>
      <p:pic>
        <p:nvPicPr>
          <p:cNvPr id="15" name="Picture 2">
            <a:extLst>
              <a:ext uri="{FF2B5EF4-FFF2-40B4-BE49-F238E27FC236}">
                <a16:creationId xmlns:a16="http://schemas.microsoft.com/office/drawing/2014/main" id="{785ECC81-C7AD-4288-B162-12F51D3E223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2438400" y="115499"/>
            <a:ext cx="7315200" cy="2638521"/>
          </a:xfrm>
          <a:prstGeom prst="rect">
            <a:avLst/>
          </a:prstGeom>
        </p:spPr>
      </p:pic>
      <p:sp>
        <p:nvSpPr>
          <p:cNvPr id="8" name="Rectangle 7">
            <a:extLst>
              <a:ext uri="{FF2B5EF4-FFF2-40B4-BE49-F238E27FC236}">
                <a16:creationId xmlns:a16="http://schemas.microsoft.com/office/drawing/2014/main" id="{F24E681E-8690-4245-BE4D-C0356CBE3BEF}"/>
              </a:ext>
            </a:extLst>
          </p:cNvPr>
          <p:cNvSpPr/>
          <p:nvPr/>
        </p:nvSpPr>
        <p:spPr>
          <a:xfrm>
            <a:off x="2617470" y="742659"/>
            <a:ext cx="6957060" cy="1200329"/>
          </a:xfrm>
          <a:prstGeom prst="rect">
            <a:avLst/>
          </a:prstGeom>
        </p:spPr>
        <p:txBody>
          <a:bodyPr wrap="square">
            <a:spAutoFit/>
          </a:bodyPr>
          <a:lstStyle/>
          <a:p>
            <a:pPr algn="ctr"/>
            <a:r>
              <a:rPr lang="en-US" sz="3600" dirty="0" err="1">
                <a:latin typeface="Pattaya" panose="00000500000000000000" pitchFamily="2" charset="-34"/>
                <a:cs typeface="Pattaya" panose="00000500000000000000" pitchFamily="2" charset="-34"/>
              </a:rPr>
              <a:t>Câu</a:t>
            </a:r>
            <a:r>
              <a:rPr lang="en-US" sz="3600" dirty="0">
                <a:latin typeface="Pattaya" panose="00000500000000000000" pitchFamily="2" charset="-34"/>
                <a:cs typeface="Pattaya" panose="00000500000000000000" pitchFamily="2" charset="-34"/>
              </a:rPr>
              <a:t> </a:t>
            </a:r>
            <a:r>
              <a:rPr lang="en-US" sz="3600" dirty="0" err="1">
                <a:latin typeface="Pattaya" panose="00000500000000000000" pitchFamily="2" charset="-34"/>
                <a:cs typeface="Pattaya" panose="00000500000000000000" pitchFamily="2" charset="-34"/>
              </a:rPr>
              <a:t>chuyện</a:t>
            </a:r>
            <a:r>
              <a:rPr lang="en-US" sz="3600" dirty="0">
                <a:latin typeface="Pattaya" panose="00000500000000000000" pitchFamily="2" charset="-34"/>
                <a:cs typeface="Pattaya" panose="00000500000000000000" pitchFamily="2" charset="-34"/>
              </a:rPr>
              <a:t> </a:t>
            </a:r>
            <a:r>
              <a:rPr lang="en-US" sz="3600" dirty="0" err="1">
                <a:latin typeface="Pattaya" panose="00000500000000000000" pitchFamily="2" charset="-34"/>
                <a:cs typeface="Pattaya" panose="00000500000000000000" pitchFamily="2" charset="-34"/>
              </a:rPr>
              <a:t>cho</a:t>
            </a:r>
            <a:r>
              <a:rPr lang="en-US" sz="3600" dirty="0">
                <a:latin typeface="Pattaya" panose="00000500000000000000" pitchFamily="2" charset="-34"/>
                <a:cs typeface="Pattaya" panose="00000500000000000000" pitchFamily="2" charset="-34"/>
              </a:rPr>
              <a:t> </a:t>
            </a:r>
            <a:r>
              <a:rPr lang="en-US" sz="3600" dirty="0" err="1">
                <a:latin typeface="Pattaya" panose="00000500000000000000" pitchFamily="2" charset="-34"/>
                <a:cs typeface="Pattaya" panose="00000500000000000000" pitchFamily="2" charset="-34"/>
              </a:rPr>
              <a:t>em</a:t>
            </a:r>
            <a:r>
              <a:rPr lang="en-US" sz="3600" dirty="0">
                <a:latin typeface="Pattaya" panose="00000500000000000000" pitchFamily="2" charset="-34"/>
                <a:cs typeface="Pattaya" panose="00000500000000000000" pitchFamily="2" charset="-34"/>
              </a:rPr>
              <a:t> </a:t>
            </a:r>
            <a:r>
              <a:rPr lang="en-US" sz="3600" dirty="0" err="1">
                <a:latin typeface="Pattaya" panose="00000500000000000000" pitchFamily="2" charset="-34"/>
                <a:cs typeface="Pattaya" panose="00000500000000000000" pitchFamily="2" charset="-34"/>
              </a:rPr>
              <a:t>biết</a:t>
            </a:r>
            <a:r>
              <a:rPr lang="en-US" sz="3600" dirty="0">
                <a:latin typeface="Pattaya" panose="00000500000000000000" pitchFamily="2" charset="-34"/>
                <a:cs typeface="Pattaya" panose="00000500000000000000" pitchFamily="2" charset="-34"/>
              </a:rPr>
              <a:t> </a:t>
            </a:r>
            <a:r>
              <a:rPr lang="en-US" sz="3600" dirty="0" err="1">
                <a:latin typeface="Pattaya" panose="00000500000000000000" pitchFamily="2" charset="-34"/>
                <a:cs typeface="Pattaya" panose="00000500000000000000" pitchFamily="2" charset="-34"/>
              </a:rPr>
              <a:t>Trần</a:t>
            </a:r>
            <a:r>
              <a:rPr lang="en-US" sz="3600" dirty="0">
                <a:latin typeface="Pattaya" panose="00000500000000000000" pitchFamily="2" charset="-34"/>
                <a:cs typeface="Pattaya" panose="00000500000000000000" pitchFamily="2" charset="-34"/>
              </a:rPr>
              <a:t> </a:t>
            </a:r>
            <a:r>
              <a:rPr lang="en-US" sz="3600" dirty="0" err="1">
                <a:latin typeface="Pattaya" panose="00000500000000000000" pitchFamily="2" charset="-34"/>
                <a:cs typeface="Pattaya" panose="00000500000000000000" pitchFamily="2" charset="-34"/>
              </a:rPr>
              <a:t>Thủ</a:t>
            </a:r>
            <a:r>
              <a:rPr lang="en-US" sz="3600" dirty="0">
                <a:latin typeface="Pattaya" panose="00000500000000000000" pitchFamily="2" charset="-34"/>
                <a:cs typeface="Pattaya" panose="00000500000000000000" pitchFamily="2" charset="-34"/>
              </a:rPr>
              <a:t> </a:t>
            </a:r>
            <a:r>
              <a:rPr lang="en-US" sz="3600" dirty="0" err="1">
                <a:latin typeface="Pattaya" panose="00000500000000000000" pitchFamily="2" charset="-34"/>
                <a:cs typeface="Pattaya" panose="00000500000000000000" pitchFamily="2" charset="-34"/>
              </a:rPr>
              <a:t>Độ</a:t>
            </a:r>
            <a:r>
              <a:rPr lang="en-US" sz="3600" dirty="0">
                <a:latin typeface="Pattaya" panose="00000500000000000000" pitchFamily="2" charset="-34"/>
                <a:cs typeface="Pattaya" panose="00000500000000000000" pitchFamily="2" charset="-34"/>
              </a:rPr>
              <a:t> </a:t>
            </a:r>
            <a:endParaRPr lang="vi-VN" sz="3600" dirty="0">
              <a:latin typeface="Pattaya" panose="00000500000000000000" pitchFamily="2" charset="-34"/>
              <a:cs typeface="Pattaya" panose="00000500000000000000" pitchFamily="2" charset="-34"/>
            </a:endParaRPr>
          </a:p>
          <a:p>
            <a:pPr algn="ctr"/>
            <a:r>
              <a:rPr lang="en-US" sz="3600" dirty="0" err="1">
                <a:latin typeface="Pattaya" panose="00000500000000000000" pitchFamily="2" charset="-34"/>
                <a:cs typeface="Pattaya" panose="00000500000000000000" pitchFamily="2" charset="-34"/>
              </a:rPr>
              <a:t>là</a:t>
            </a:r>
            <a:r>
              <a:rPr lang="en-US" sz="3600" dirty="0">
                <a:latin typeface="Pattaya" panose="00000500000000000000" pitchFamily="2" charset="-34"/>
                <a:cs typeface="Pattaya" panose="00000500000000000000" pitchFamily="2" charset="-34"/>
              </a:rPr>
              <a:t> </a:t>
            </a:r>
            <a:r>
              <a:rPr lang="en-US" sz="3600" dirty="0" err="1">
                <a:latin typeface="Pattaya" panose="00000500000000000000" pitchFamily="2" charset="-34"/>
                <a:cs typeface="Pattaya" panose="00000500000000000000" pitchFamily="2" charset="-34"/>
              </a:rPr>
              <a:t>người</a:t>
            </a:r>
            <a:r>
              <a:rPr lang="en-US" sz="3600" dirty="0">
                <a:latin typeface="Pattaya" panose="00000500000000000000" pitchFamily="2" charset="-34"/>
                <a:cs typeface="Pattaya" panose="00000500000000000000" pitchFamily="2" charset="-34"/>
              </a:rPr>
              <a:t> </a:t>
            </a:r>
            <a:r>
              <a:rPr lang="en-US" sz="3600" dirty="0" err="1">
                <a:latin typeface="Pattaya" panose="00000500000000000000" pitchFamily="2" charset="-34"/>
                <a:cs typeface="Pattaya" panose="00000500000000000000" pitchFamily="2" charset="-34"/>
              </a:rPr>
              <a:t>như</a:t>
            </a:r>
            <a:r>
              <a:rPr lang="en-US" sz="3600" dirty="0">
                <a:latin typeface="Pattaya" panose="00000500000000000000" pitchFamily="2" charset="-34"/>
                <a:cs typeface="Pattaya" panose="00000500000000000000" pitchFamily="2" charset="-34"/>
              </a:rPr>
              <a:t> </a:t>
            </a:r>
            <a:r>
              <a:rPr lang="en-US" sz="3600" dirty="0" err="1">
                <a:latin typeface="Pattaya" panose="00000500000000000000" pitchFamily="2" charset="-34"/>
                <a:cs typeface="Pattaya" panose="00000500000000000000" pitchFamily="2" charset="-34"/>
              </a:rPr>
              <a:t>thế</a:t>
            </a:r>
            <a:r>
              <a:rPr lang="en-US" sz="3600" dirty="0">
                <a:latin typeface="Pattaya" panose="00000500000000000000" pitchFamily="2" charset="-34"/>
                <a:cs typeface="Pattaya" panose="00000500000000000000" pitchFamily="2" charset="-34"/>
              </a:rPr>
              <a:t> </a:t>
            </a:r>
            <a:r>
              <a:rPr lang="en-US" sz="3600" dirty="0" err="1">
                <a:latin typeface="Pattaya" panose="00000500000000000000" pitchFamily="2" charset="-34"/>
                <a:cs typeface="Pattaya" panose="00000500000000000000" pitchFamily="2" charset="-34"/>
              </a:rPr>
              <a:t>nào</a:t>
            </a:r>
            <a:r>
              <a:rPr lang="en-US" sz="3600" dirty="0">
                <a:latin typeface="Pattaya" panose="00000500000000000000" pitchFamily="2" charset="-34"/>
                <a:cs typeface="Pattaya" panose="00000500000000000000" pitchFamily="2" charset="-34"/>
              </a:rPr>
              <a:t>?</a:t>
            </a:r>
            <a:endParaRPr lang="en-US" sz="19900" dirty="0">
              <a:latin typeface="Pattaya" panose="00000500000000000000" pitchFamily="2" charset="-34"/>
              <a:cs typeface="Pattaya" panose="00000500000000000000" pitchFamily="2" charset="-34"/>
            </a:endParaRPr>
          </a:p>
        </p:txBody>
      </p:sp>
      <p:grpSp>
        <p:nvGrpSpPr>
          <p:cNvPr id="13" name="Group 12">
            <a:extLst>
              <a:ext uri="{FF2B5EF4-FFF2-40B4-BE49-F238E27FC236}">
                <a16:creationId xmlns:a16="http://schemas.microsoft.com/office/drawing/2014/main" id="{4F1471CE-5707-4A1C-B221-71F2C4FB8A20}"/>
              </a:ext>
            </a:extLst>
          </p:cNvPr>
          <p:cNvGrpSpPr/>
          <p:nvPr/>
        </p:nvGrpSpPr>
        <p:grpSpPr>
          <a:xfrm>
            <a:off x="2348754" y="2754310"/>
            <a:ext cx="6807819" cy="1200329"/>
            <a:chOff x="2348754" y="2754310"/>
            <a:chExt cx="6807819" cy="1200329"/>
          </a:xfrm>
        </p:grpSpPr>
        <p:sp>
          <p:nvSpPr>
            <p:cNvPr id="9" name="Flowchart: Terminator 8">
              <a:extLst>
                <a:ext uri="{FF2B5EF4-FFF2-40B4-BE49-F238E27FC236}">
                  <a16:creationId xmlns:a16="http://schemas.microsoft.com/office/drawing/2014/main" id="{A8EA45C7-BBAD-40C9-8CC0-5AF2F5D701BB}"/>
                </a:ext>
              </a:extLst>
            </p:cNvPr>
            <p:cNvSpPr/>
            <p:nvPr/>
          </p:nvSpPr>
          <p:spPr>
            <a:xfrm>
              <a:off x="2348754" y="2754310"/>
              <a:ext cx="6807819" cy="1200329"/>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36" name="Picture 16" descr="Donut cartoon A letter illustration | Donut cartoon, Alphabet letters  design, A letter wallpaper">
              <a:extLst>
                <a:ext uri="{FF2B5EF4-FFF2-40B4-BE49-F238E27FC236}">
                  <a16:creationId xmlns:a16="http://schemas.microsoft.com/office/drawing/2014/main" id="{34F7F2A0-DCA1-4FE2-98AE-9E6140D96EF9}"/>
                </a:ext>
              </a:extLst>
            </p:cNvPr>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rcRect l="24345" t="5571" r="24345" b="5648"/>
            <a:stretch/>
          </p:blipFill>
          <p:spPr bwMode="auto">
            <a:xfrm>
              <a:off x="2531223" y="2830721"/>
              <a:ext cx="807720" cy="930116"/>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F9B9F76E-B550-4DD2-892B-23F5E45C519C}"/>
                </a:ext>
              </a:extLst>
            </p:cNvPr>
            <p:cNvSpPr/>
            <p:nvPr/>
          </p:nvSpPr>
          <p:spPr>
            <a:xfrm>
              <a:off x="3490170" y="2804115"/>
              <a:ext cx="5333588" cy="1077218"/>
            </a:xfrm>
            <a:prstGeom prst="rect">
              <a:avLst/>
            </a:prstGeom>
          </p:spPr>
          <p:txBody>
            <a:bodyPr wrap="square">
              <a:spAutoFit/>
            </a:bodyPr>
            <a:lstStyle/>
            <a:p>
              <a:pPr lvl="0" algn="just">
                <a:spcAft>
                  <a:spcPts val="0"/>
                </a:spcAft>
                <a:tabLst>
                  <a:tab pos="171450" algn="l"/>
                  <a:tab pos="1143000" algn="l"/>
                </a:tabLst>
              </a:pPr>
              <a:r>
                <a:rPr lang="en-US" sz="3200" dirty="0" err="1">
                  <a:latin typeface="Calibri" panose="020F0502020204030204" pitchFamily="34" charset="0"/>
                  <a:cs typeface="Calibri" panose="020F0502020204030204" pitchFamily="34" charset="0"/>
                </a:rPr>
                <a:t>Ông</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cư</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xử</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nghiêm</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minh</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không</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vì</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tình</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riêng</a:t>
              </a:r>
              <a:r>
                <a:rPr lang="en-US" sz="3200" dirty="0">
                  <a:latin typeface="Calibri" panose="020F0502020204030204" pitchFamily="34" charset="0"/>
                  <a:cs typeface="Calibri" panose="020F0502020204030204" pitchFamily="34" charset="0"/>
                </a:rPr>
                <a:t>.</a:t>
              </a:r>
              <a:endParaRPr lang="en-US" sz="8800" dirty="0">
                <a:effectLst/>
                <a:latin typeface="Calibri" panose="020F0502020204030204" pitchFamily="34" charset="0"/>
                <a:ea typeface="Times New Roman" panose="02020603050405020304" pitchFamily="18" charset="0"/>
                <a:cs typeface="Calibri" panose="020F0502020204030204" pitchFamily="34" charset="0"/>
              </a:endParaRPr>
            </a:p>
          </p:txBody>
        </p:sp>
      </p:grpSp>
      <p:grpSp>
        <p:nvGrpSpPr>
          <p:cNvPr id="12" name="Group 11">
            <a:extLst>
              <a:ext uri="{FF2B5EF4-FFF2-40B4-BE49-F238E27FC236}">
                <a16:creationId xmlns:a16="http://schemas.microsoft.com/office/drawing/2014/main" id="{62337C85-C7EF-42E4-BF4F-C33B926145A5}"/>
              </a:ext>
            </a:extLst>
          </p:cNvPr>
          <p:cNvGrpSpPr/>
          <p:nvPr/>
        </p:nvGrpSpPr>
        <p:grpSpPr>
          <a:xfrm>
            <a:off x="2348754" y="4169730"/>
            <a:ext cx="6884867" cy="1200329"/>
            <a:chOff x="2348754" y="4169730"/>
            <a:chExt cx="6884867" cy="1200329"/>
          </a:xfrm>
        </p:grpSpPr>
        <p:sp>
          <p:nvSpPr>
            <p:cNvPr id="20" name="Flowchart: Terminator 19">
              <a:extLst>
                <a:ext uri="{FF2B5EF4-FFF2-40B4-BE49-F238E27FC236}">
                  <a16:creationId xmlns:a16="http://schemas.microsoft.com/office/drawing/2014/main" id="{22127F9D-C0FC-4A0D-96F9-B0036CAB2F47}"/>
                </a:ext>
              </a:extLst>
            </p:cNvPr>
            <p:cNvSpPr/>
            <p:nvPr/>
          </p:nvSpPr>
          <p:spPr>
            <a:xfrm>
              <a:off x="2348754" y="4169730"/>
              <a:ext cx="6884867" cy="1200329"/>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38" name="Picture 18" descr="Donut cartoon B letter illustration | Donut cartoon, Alphabet letters  design, Alphabet art">
              <a:extLst>
                <a:ext uri="{FF2B5EF4-FFF2-40B4-BE49-F238E27FC236}">
                  <a16:creationId xmlns:a16="http://schemas.microsoft.com/office/drawing/2014/main" id="{5D44A29B-63A9-460E-A496-BC1B15567676}"/>
                </a:ext>
              </a:extLst>
            </p:cNvPr>
            <p:cNvPicPr>
              <a:picLocks noChangeAspect="1" noChangeArrowheads="1"/>
            </p:cNvPicPr>
            <p:nvPr/>
          </p:nvPicPr>
          <p:blipFill rotWithShape="1">
            <a:blip r:embed="rId15" cstate="print">
              <a:extLst>
                <a:ext uri="{BEBA8EAE-BF5A-486C-A8C5-ECC9F3942E4B}">
                  <a14:imgProps xmlns:a14="http://schemas.microsoft.com/office/drawing/2010/main">
                    <a14:imgLayer r:embed="rId16">
                      <a14:imgEffect>
                        <a14:backgroundRemoval t="9845" b="89896" l="31207" r="70517">
                          <a14:foregroundMark x1="31207" y1="36269" x2="31207" y2="36269"/>
                        </a14:backgroundRemoval>
                      </a14:imgEffect>
                    </a14:imgLayer>
                  </a14:imgProps>
                </a:ext>
                <a:ext uri="{28A0092B-C50C-407E-A947-70E740481C1C}">
                  <a14:useLocalDpi xmlns:a14="http://schemas.microsoft.com/office/drawing/2010/main" val="0"/>
                </a:ext>
              </a:extLst>
            </a:blip>
            <a:srcRect l="27379" r="24621"/>
            <a:stretch/>
          </p:blipFill>
          <p:spPr bwMode="auto">
            <a:xfrm>
              <a:off x="2589762" y="4258809"/>
              <a:ext cx="737233" cy="1022170"/>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a:extLst>
                <a:ext uri="{FF2B5EF4-FFF2-40B4-BE49-F238E27FC236}">
                  <a16:creationId xmlns:a16="http://schemas.microsoft.com/office/drawing/2014/main" id="{8DEF1557-97C8-4FA9-93EB-AEAA065902AD}"/>
                </a:ext>
              </a:extLst>
            </p:cNvPr>
            <p:cNvSpPr/>
            <p:nvPr/>
          </p:nvSpPr>
          <p:spPr>
            <a:xfrm>
              <a:off x="3273090" y="4247384"/>
              <a:ext cx="5960531" cy="1077218"/>
            </a:xfrm>
            <a:prstGeom prst="rect">
              <a:avLst/>
            </a:prstGeom>
          </p:spPr>
          <p:txBody>
            <a:bodyPr wrap="square">
              <a:spAutoFit/>
            </a:bodyPr>
            <a:lstStyle/>
            <a:p>
              <a:pPr lvl="0" algn="just"/>
              <a:r>
                <a:rPr lang="en-US" sz="3200" dirty="0" err="1">
                  <a:latin typeface="Calibri" panose="020F0502020204030204" pitchFamily="34" charset="0"/>
                  <a:cs typeface="Calibri" panose="020F0502020204030204" pitchFamily="34" charset="0"/>
                </a:rPr>
                <a:t>Ông</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nghiêm</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khắc</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với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bản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thân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luôn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đề</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cao</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kỷ</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cương</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phép</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nước</a:t>
              </a:r>
              <a:r>
                <a:rPr lang="en-US" sz="3200" dirty="0">
                  <a:latin typeface="Calibri" panose="020F0502020204030204" pitchFamily="34" charset="0"/>
                  <a:cs typeface="Calibri" panose="020F0502020204030204" pitchFamily="34" charset="0"/>
                </a:rPr>
                <a:t>.</a:t>
              </a:r>
              <a:endParaRPr lang="en-US" sz="4400" dirty="0">
                <a:latin typeface="Calibri" panose="020F0502020204030204" pitchFamily="34" charset="0"/>
                <a:cs typeface="Calibri" panose="020F0502020204030204" pitchFamily="34" charset="0"/>
              </a:endParaRPr>
            </a:p>
          </p:txBody>
        </p:sp>
      </p:grpSp>
      <p:grpSp>
        <p:nvGrpSpPr>
          <p:cNvPr id="11" name="Group 10">
            <a:extLst>
              <a:ext uri="{FF2B5EF4-FFF2-40B4-BE49-F238E27FC236}">
                <a16:creationId xmlns:a16="http://schemas.microsoft.com/office/drawing/2014/main" id="{66F864A6-0CAD-42C3-B045-6C6B26623F23}"/>
              </a:ext>
            </a:extLst>
          </p:cNvPr>
          <p:cNvGrpSpPr/>
          <p:nvPr/>
        </p:nvGrpSpPr>
        <p:grpSpPr>
          <a:xfrm>
            <a:off x="2348753" y="5542171"/>
            <a:ext cx="6807819" cy="1200329"/>
            <a:chOff x="2348753" y="5542171"/>
            <a:chExt cx="6807819" cy="1200329"/>
          </a:xfrm>
        </p:grpSpPr>
        <p:sp>
          <p:nvSpPr>
            <p:cNvPr id="21" name="Flowchart: Terminator 20">
              <a:extLst>
                <a:ext uri="{FF2B5EF4-FFF2-40B4-BE49-F238E27FC236}">
                  <a16:creationId xmlns:a16="http://schemas.microsoft.com/office/drawing/2014/main" id="{0A805028-76BD-47F0-B9C9-9F5FC92B9003}"/>
                </a:ext>
              </a:extLst>
            </p:cNvPr>
            <p:cNvSpPr/>
            <p:nvPr/>
          </p:nvSpPr>
          <p:spPr>
            <a:xfrm>
              <a:off x="2348753" y="5542171"/>
              <a:ext cx="6807819" cy="1200329"/>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40" name="Picture 20" descr="Donut cartoon C letter illustration | Donut cartoon, Alphabet design,  Alphabet letters design">
              <a:extLst>
                <a:ext uri="{FF2B5EF4-FFF2-40B4-BE49-F238E27FC236}">
                  <a16:creationId xmlns:a16="http://schemas.microsoft.com/office/drawing/2014/main" id="{7B33DB4E-98E9-4FA1-A093-CCB1E661E099}"/>
                </a:ext>
              </a:extLst>
            </p:cNvPr>
            <p:cNvPicPr>
              <a:picLocks noChangeAspect="1" noChangeArrowheads="1"/>
            </p:cNvPicPr>
            <p:nvPr/>
          </p:nvPicPr>
          <p:blipFill rotWithShape="1">
            <a:blip r:embed="rId17" cstate="print">
              <a:extLst>
                <a:ext uri="{BEBA8EAE-BF5A-486C-A8C5-ECC9F3942E4B}">
                  <a14:imgProps xmlns:a14="http://schemas.microsoft.com/office/drawing/2010/main">
                    <a14:imgLayer r:embed="rId18">
                      <a14:imgEffect>
                        <a14:backgroundRemoval t="9845" b="89119" l="29828" r="69828">
                          <a14:foregroundMark x1="31552" y1="40155" x2="32586" y2="53368"/>
                          <a14:foregroundMark x1="32586" y1="53368" x2="32586" y2="53368"/>
                          <a14:foregroundMark x1="69310" y1="21503" x2="69310" y2="27979"/>
                          <a14:foregroundMark x1="69310" y1="73575" x2="69828" y2="78497"/>
                          <a14:foregroundMark x1="29828" y1="48705" x2="29828" y2="48705"/>
                          <a14:foregroundMark x1="53621" y1="88860" x2="53621" y2="88860"/>
                          <a14:foregroundMark x1="69828" y1="21503" x2="69828" y2="21503"/>
                        </a14:backgroundRemoval>
                      </a14:imgEffect>
                    </a14:imgLayer>
                  </a14:imgProps>
                </a:ext>
                <a:ext uri="{28A0092B-C50C-407E-A947-70E740481C1C}">
                  <a14:useLocalDpi xmlns:a14="http://schemas.microsoft.com/office/drawing/2010/main" val="0"/>
                </a:ext>
              </a:extLst>
            </a:blip>
            <a:srcRect l="27103" r="26276"/>
            <a:stretch/>
          </p:blipFill>
          <p:spPr bwMode="auto">
            <a:xfrm>
              <a:off x="2666811" y="5585150"/>
              <a:ext cx="737233" cy="1052411"/>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a:extLst>
                <a:ext uri="{FF2B5EF4-FFF2-40B4-BE49-F238E27FC236}">
                  <a16:creationId xmlns:a16="http://schemas.microsoft.com/office/drawing/2014/main" id="{CB9AC933-3C60-4D9A-BFB4-53EBC813846C}"/>
                </a:ext>
              </a:extLst>
            </p:cNvPr>
            <p:cNvSpPr/>
            <p:nvPr/>
          </p:nvSpPr>
          <p:spPr>
            <a:xfrm>
              <a:off x="3490170" y="5818967"/>
              <a:ext cx="5333588" cy="584775"/>
            </a:xfrm>
            <a:prstGeom prst="rect">
              <a:avLst/>
            </a:prstGeom>
          </p:spPr>
          <p:txBody>
            <a:bodyPr wrap="square">
              <a:spAutoFit/>
            </a:bodyPr>
            <a:lstStyle/>
            <a:p>
              <a:pPr lvl="0" algn="just"/>
              <a:r>
                <a:rPr lang="en-US" sz="3200" dirty="0" err="1"/>
                <a:t>Cả</a:t>
              </a:r>
              <a:r>
                <a:rPr lang="en-US" sz="3200" dirty="0"/>
                <a:t> </a:t>
              </a:r>
              <a:r>
                <a:rPr lang="en-US" sz="3200" dirty="0" err="1"/>
                <a:t>hai</a:t>
              </a:r>
              <a:r>
                <a:rPr lang="en-US" sz="3200" dirty="0"/>
                <a:t> ý </a:t>
              </a:r>
              <a:r>
                <a:rPr lang="en-US" sz="3200" dirty="0" err="1"/>
                <a:t>trên</a:t>
              </a:r>
              <a:r>
                <a:rPr lang="en-US" sz="3200" dirty="0"/>
                <a:t> </a:t>
              </a:r>
              <a:r>
                <a:rPr lang="en-US" sz="3200" dirty="0" err="1"/>
                <a:t>đều</a:t>
              </a:r>
              <a:r>
                <a:rPr lang="en-US" sz="3200" dirty="0"/>
                <a:t> </a:t>
              </a:r>
              <a:r>
                <a:rPr lang="en-US" sz="3200" dirty="0" err="1"/>
                <a:t>đúng</a:t>
              </a:r>
              <a:r>
                <a:rPr lang="en-US" sz="3200" dirty="0"/>
                <a:t>.</a:t>
              </a:r>
              <a:endParaRPr lang="en-US" sz="6600" dirty="0">
                <a:latin typeface="Calibri" panose="020F0502020204030204" pitchFamily="34" charset="0"/>
                <a:cs typeface="Calibri" panose="020F0502020204030204" pitchFamily="34" charset="0"/>
              </a:endParaRPr>
            </a:p>
          </p:txBody>
        </p:sp>
      </p:grpSp>
      <p:pic>
        <p:nvPicPr>
          <p:cNvPr id="29" name="Picture 28">
            <a:extLst>
              <a:ext uri="{FF2B5EF4-FFF2-40B4-BE49-F238E27FC236}">
                <a16:creationId xmlns:a16="http://schemas.microsoft.com/office/drawing/2014/main" id="{58156512-658F-45E1-AC5A-EF7FC01D0438}"/>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4600" b="94200" l="9585" r="89617">
                        <a14:foregroundMark x1="32428" y1="53600" x2="51917" y2="79800"/>
                        <a14:foregroundMark x1="53195" y1="52600" x2="31629" y2="70000"/>
                        <a14:foregroundMark x1="31629" y1="70000" x2="31949" y2="55200"/>
                        <a14:foregroundMark x1="31949" y1="55200" x2="34824" y2="45800"/>
                        <a14:foregroundMark x1="34824" y1="45800" x2="45687" y2="72200"/>
                        <a14:foregroundMark x1="45687" y1="72200" x2="48882" y2="55800"/>
                        <a14:foregroundMark x1="34984" y1="63800" x2="41853" y2="73400"/>
                        <a14:foregroundMark x1="38818" y1="89200" x2="38818" y2="94200"/>
                        <a14:foregroundMark x1="47604" y1="93400" x2="50160" y2="93400"/>
                        <a14:foregroundMark x1="31949" y1="9800" x2="46965" y2="9800"/>
                        <a14:foregroundMark x1="48882" y1="4600" x2="52396" y2="5600"/>
                      </a14:backgroundRemoval>
                    </a14:imgEffect>
                  </a14:imgLayer>
                </a14:imgProps>
              </a:ext>
              <a:ext uri="{28A0092B-C50C-407E-A947-70E740481C1C}">
                <a14:useLocalDpi xmlns:a14="http://schemas.microsoft.com/office/drawing/2010/main" val="0"/>
              </a:ext>
            </a:extLst>
          </a:blip>
          <a:srcRect r="26741"/>
          <a:stretch/>
        </p:blipFill>
        <p:spPr>
          <a:xfrm>
            <a:off x="599881" y="2227478"/>
            <a:ext cx="1529854" cy="1667961"/>
          </a:xfrm>
          <a:prstGeom prst="rect">
            <a:avLst/>
          </a:prstGeom>
        </p:spPr>
      </p:pic>
      <p:pic>
        <p:nvPicPr>
          <p:cNvPr id="30" name="AmthanhThua">
            <a:hlinkClick r:id="" action="ppaction://media"/>
            <a:extLst>
              <a:ext uri="{FF2B5EF4-FFF2-40B4-BE49-F238E27FC236}">
                <a16:creationId xmlns:a16="http://schemas.microsoft.com/office/drawing/2014/main" id="{E022D240-B658-46B7-B8CA-18093B31FAF6}"/>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867519" y="6611885"/>
            <a:ext cx="731045" cy="731045"/>
          </a:xfrm>
          <a:prstGeom prst="rect">
            <a:avLst/>
          </a:prstGeom>
        </p:spPr>
      </p:pic>
      <p:sp>
        <p:nvSpPr>
          <p:cNvPr id="31" name="TextBox 30">
            <a:extLst>
              <a:ext uri="{FF2B5EF4-FFF2-40B4-BE49-F238E27FC236}">
                <a16:creationId xmlns:a16="http://schemas.microsoft.com/office/drawing/2014/main" id="{2E6D5B6A-EFB3-47CA-A805-BC6F17E6D6D7}"/>
              </a:ext>
            </a:extLst>
          </p:cNvPr>
          <p:cNvSpPr txBox="1"/>
          <p:nvPr/>
        </p:nvSpPr>
        <p:spPr>
          <a:xfrm>
            <a:off x="-2595434" y="3055497"/>
            <a:ext cx="2238112" cy="923330"/>
          </a:xfrm>
          <a:prstGeom prst="rect">
            <a:avLst/>
          </a:prstGeom>
          <a:noFill/>
        </p:spPr>
        <p:txBody>
          <a:bodyPr wrap="none" rtlCol="0">
            <a:spAutoFit/>
          </a:bodyPr>
          <a:lstStyle/>
          <a:p>
            <a:pPr algn="ctr"/>
            <a:r>
              <a:rPr lang="en-US" sz="2700" b="1" dirty="0" err="1"/>
              <a:t>Âm</a:t>
            </a:r>
            <a:r>
              <a:rPr lang="en-US" sz="2700" b="1" dirty="0"/>
              <a:t> </a:t>
            </a:r>
            <a:r>
              <a:rPr lang="en-US" sz="2700" b="1" dirty="0" err="1"/>
              <a:t>thanh</a:t>
            </a:r>
            <a:r>
              <a:rPr lang="en-US" sz="2700" b="1" dirty="0"/>
              <a:t> </a:t>
            </a:r>
          </a:p>
          <a:p>
            <a:pPr algn="ctr"/>
            <a:r>
              <a:rPr lang="en-US" sz="2700" b="1" dirty="0" err="1"/>
              <a:t>khi</a:t>
            </a:r>
            <a:r>
              <a:rPr lang="en-US" sz="2700" b="1" dirty="0"/>
              <a:t> </a:t>
            </a:r>
            <a:r>
              <a:rPr lang="en-US" sz="2700" b="1" dirty="0" err="1"/>
              <a:t>chọn</a:t>
            </a:r>
            <a:r>
              <a:rPr lang="en-US" sz="2700" b="1" dirty="0"/>
              <a:t> </a:t>
            </a:r>
            <a:r>
              <a:rPr lang="en-US" sz="2700" b="1" dirty="0" err="1"/>
              <a:t>Đúng</a:t>
            </a:r>
            <a:endParaRPr lang="en-US" sz="2700" b="1" dirty="0"/>
          </a:p>
        </p:txBody>
      </p:sp>
      <p:sp>
        <p:nvSpPr>
          <p:cNvPr id="32" name="TextBox 31">
            <a:extLst>
              <a:ext uri="{FF2B5EF4-FFF2-40B4-BE49-F238E27FC236}">
                <a16:creationId xmlns:a16="http://schemas.microsoft.com/office/drawing/2014/main" id="{CED9B77E-0B9F-494A-A65C-F7E3B0CD412C}"/>
              </a:ext>
            </a:extLst>
          </p:cNvPr>
          <p:cNvSpPr txBox="1"/>
          <p:nvPr/>
        </p:nvSpPr>
        <p:spPr>
          <a:xfrm>
            <a:off x="-2423899" y="5437623"/>
            <a:ext cx="1901482" cy="923330"/>
          </a:xfrm>
          <a:prstGeom prst="rect">
            <a:avLst/>
          </a:prstGeom>
          <a:noFill/>
        </p:spPr>
        <p:txBody>
          <a:bodyPr wrap="none" rtlCol="0">
            <a:spAutoFit/>
          </a:bodyPr>
          <a:lstStyle/>
          <a:p>
            <a:pPr algn="ctr"/>
            <a:r>
              <a:rPr lang="en-US" sz="2700" b="1" dirty="0" err="1"/>
              <a:t>Âm</a:t>
            </a:r>
            <a:r>
              <a:rPr lang="en-US" sz="2700" b="1" dirty="0"/>
              <a:t> </a:t>
            </a:r>
            <a:r>
              <a:rPr lang="en-US" sz="2700" b="1" dirty="0" err="1"/>
              <a:t>thanh</a:t>
            </a:r>
            <a:r>
              <a:rPr lang="en-US" sz="2700" b="1" dirty="0"/>
              <a:t> </a:t>
            </a:r>
          </a:p>
          <a:p>
            <a:pPr algn="ctr"/>
            <a:r>
              <a:rPr lang="en-US" sz="2700" b="1" dirty="0" err="1"/>
              <a:t>khi</a:t>
            </a:r>
            <a:r>
              <a:rPr lang="en-US" sz="2700" b="1" dirty="0"/>
              <a:t> </a:t>
            </a:r>
            <a:r>
              <a:rPr lang="en-US" sz="2700" b="1" dirty="0" err="1"/>
              <a:t>chọn</a:t>
            </a:r>
            <a:r>
              <a:rPr lang="en-US" sz="2700" b="1" dirty="0"/>
              <a:t> Sai</a:t>
            </a:r>
          </a:p>
        </p:txBody>
      </p:sp>
      <p:pic>
        <p:nvPicPr>
          <p:cNvPr id="33" name="59c3c5f047238">
            <a:hlinkClick r:id="" action="ppaction://media"/>
            <a:extLst>
              <a:ext uri="{FF2B5EF4-FFF2-40B4-BE49-F238E27FC236}">
                <a16:creationId xmlns:a16="http://schemas.microsoft.com/office/drawing/2014/main" id="{A85F8F6B-A85A-4F9B-A40C-5CF0FA1E3E27}"/>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1867519" y="2022976"/>
            <a:ext cx="731045" cy="731045"/>
          </a:xfrm>
          <a:prstGeom prst="rect">
            <a:avLst/>
          </a:prstGeom>
        </p:spPr>
      </p:pic>
      <p:pic>
        <p:nvPicPr>
          <p:cNvPr id="34" name="AmthanhThua">
            <a:hlinkClick r:id="" action="ppaction://media"/>
            <a:extLst>
              <a:ext uri="{FF2B5EF4-FFF2-40B4-BE49-F238E27FC236}">
                <a16:creationId xmlns:a16="http://schemas.microsoft.com/office/drawing/2014/main" id="{479B92AB-6D18-4AB3-83A1-1AE5A68DA261}"/>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2757593" y="6611885"/>
            <a:ext cx="731045" cy="731045"/>
          </a:xfrm>
          <a:prstGeom prst="rect">
            <a:avLst/>
          </a:prstGeom>
        </p:spPr>
      </p:pic>
      <p:pic>
        <p:nvPicPr>
          <p:cNvPr id="41" name="Picture 40">
            <a:hlinkClick r:id="rId20" action="ppaction://hlinksldjump"/>
            <a:extLst>
              <a:ext uri="{FF2B5EF4-FFF2-40B4-BE49-F238E27FC236}">
                <a16:creationId xmlns:a16="http://schemas.microsoft.com/office/drawing/2014/main" id="{07FE87AA-2D85-43A1-AF54-A7B3DAB5EE9B}"/>
              </a:ext>
            </a:extLst>
          </p:cNvPr>
          <p:cNvPicPr>
            <a:picLocks noChangeAspect="1"/>
          </p:cNvPicPr>
          <p:nvPr/>
        </p:nvPicPr>
        <p:blipFill>
          <a:blip r:embed="rId21">
            <a:extLst>
              <a:ext uri="{BEBA8EAE-BF5A-486C-A8C5-ECC9F3942E4B}">
                <a14:imgProps xmlns:a14="http://schemas.microsoft.com/office/drawing/2010/main">
                  <a14:imgLayer r:embed="rId22">
                    <a14:imgEffect>
                      <a14:backgroundRemoval t="8929" b="92092" l="9910" r="89940">
                        <a14:foregroundMark x1="52853" y1="38648" x2="69970" y2="46301"/>
                        <a14:foregroundMark x1="37237" y1="59311" x2="37237" y2="59311"/>
                        <a14:foregroundMark x1="38589" y1="53189" x2="40691" y2="70536"/>
                        <a14:foregroundMark x1="50901" y1="56888" x2="50300" y2="70536"/>
                        <a14:foregroundMark x1="39039" y1="92092" x2="39039" y2="87628"/>
                        <a14:foregroundMark x1="53153" y1="91582" x2="52703" y2="85332"/>
                        <a14:foregroundMark x1="45345" y1="8929" x2="55255" y2="9566"/>
                      </a14:backgroundRemoval>
                    </a14:imgEffect>
                  </a14:imgLayer>
                </a14:imgProps>
              </a:ext>
              <a:ext uri="{28A0092B-C50C-407E-A947-70E740481C1C}">
                <a14:useLocalDpi xmlns:a14="http://schemas.microsoft.com/office/drawing/2010/main" val="0"/>
              </a:ext>
            </a:extLst>
          </a:blip>
          <a:stretch>
            <a:fillRect/>
          </a:stretch>
        </p:blipFill>
        <p:spPr>
          <a:xfrm>
            <a:off x="9126213" y="2972135"/>
            <a:ext cx="3441657" cy="4051440"/>
          </a:xfrm>
          <a:prstGeom prst="rect">
            <a:avLst/>
          </a:prstGeom>
        </p:spPr>
      </p:pic>
      <p:grpSp>
        <p:nvGrpSpPr>
          <p:cNvPr id="42" name="Group 41">
            <a:extLst>
              <a:ext uri="{FF2B5EF4-FFF2-40B4-BE49-F238E27FC236}">
                <a16:creationId xmlns:a16="http://schemas.microsoft.com/office/drawing/2014/main" id="{B2206C2D-27E0-4AC0-B097-B08C41F19534}"/>
              </a:ext>
            </a:extLst>
          </p:cNvPr>
          <p:cNvGrpSpPr/>
          <p:nvPr/>
        </p:nvGrpSpPr>
        <p:grpSpPr>
          <a:xfrm>
            <a:off x="10110921" y="27502"/>
            <a:ext cx="1905231" cy="1915486"/>
            <a:chOff x="9210830" y="1785727"/>
            <a:chExt cx="2042613" cy="2184738"/>
          </a:xfrm>
        </p:grpSpPr>
        <p:sp>
          <p:nvSpPr>
            <p:cNvPr id="43" name="椭圆 19">
              <a:extLst>
                <a:ext uri="{FF2B5EF4-FFF2-40B4-BE49-F238E27FC236}">
                  <a16:creationId xmlns:a16="http://schemas.microsoft.com/office/drawing/2014/main" id="{B41EE309-C48D-4C3B-800E-AE1F2020E7FC}"/>
                </a:ext>
              </a:extLst>
            </p:cNvPr>
            <p:cNvSpPr/>
            <p:nvPr/>
          </p:nvSpPr>
          <p:spPr>
            <a:xfrm>
              <a:off x="9364909" y="1947761"/>
              <a:ext cx="1734456" cy="1734456"/>
            </a:xfrm>
            <a:prstGeom prst="ellipse">
              <a:avLst/>
            </a:prstGeom>
            <a:solidFill>
              <a:schemeClr val="bg1"/>
            </a:solidFill>
            <a:ln w="73025">
              <a:solidFill>
                <a:srgbClr val="F5B552"/>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4" name="Picture 10">
              <a:extLst>
                <a:ext uri="{FF2B5EF4-FFF2-40B4-BE49-F238E27FC236}">
                  <a16:creationId xmlns:a16="http://schemas.microsoft.com/office/drawing/2014/main" id="{C7F8C731-9832-4EC5-B878-07C08CF9CFCB}"/>
                </a:ext>
              </a:extLst>
            </p:cNvPr>
            <p:cNvPicPr>
              <a:picLocks noChangeAspect="1" noChangeArrowheads="1"/>
            </p:cNvPicPr>
            <p:nvPr/>
          </p:nvPicPr>
          <p:blipFill rotWithShape="1">
            <a:blip r:embed="rId23">
              <a:extLst>
                <a:ext uri="{BEBA8EAE-BF5A-486C-A8C5-ECC9F3942E4B}">
                  <a14:imgProps xmlns:a14="http://schemas.microsoft.com/office/drawing/2010/main">
                    <a14:imgLayer r:embed="rId24">
                      <a14:imgEffect>
                        <a14:backgroundRemoval t="3908" b="35173" l="65015" r="96113">
                          <a14:foregroundMark x1="79500" y1="13750" x2="88375" y2="15000"/>
                          <a14:foregroundMark x1="73250" y1="16250" x2="87125" y2="20125"/>
                          <a14:foregroundMark x1="78250" y1="9875" x2="87125" y2="11250"/>
                          <a14:foregroundMark x1="73250" y1="23875" x2="85875" y2="23875"/>
                          <a14:foregroundMark x1="77000" y1="21375" x2="77000" y2="21375"/>
                          <a14:foregroundMark x1="77000" y1="20125" x2="85875" y2="18750"/>
                          <a14:foregroundMark x1="84625" y1="7375" x2="78250" y2="8625"/>
                        </a14:backgroundRemoval>
                      </a14:imgEffect>
                    </a14:imgLayer>
                  </a14:imgProps>
                </a:ext>
                <a:ext uri="{28A0092B-C50C-407E-A947-70E740481C1C}">
                  <a14:useLocalDpi xmlns:a14="http://schemas.microsoft.com/office/drawing/2010/main" val="0"/>
                </a:ext>
              </a:extLst>
            </a:blip>
            <a:srcRect l="61128" b="60919"/>
            <a:stretch/>
          </p:blipFill>
          <p:spPr bwMode="auto">
            <a:xfrm>
              <a:off x="9210830" y="1785727"/>
              <a:ext cx="2042613" cy="218473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30251849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30"/>
                </p:tgtEl>
              </p:cMediaNode>
            </p:audio>
            <p:audio>
              <p:cMediaNode vol="80000">
                <p:cTn id="21" fill="hold" display="0">
                  <p:stCondLst>
                    <p:cond delay="indefinite"/>
                  </p:stCondLst>
                  <p:endCondLst>
                    <p:cond evt="onStopAudio" delay="0">
                      <p:tgtEl>
                        <p:sldTgt/>
                      </p:tgtEl>
                    </p:cond>
                  </p:endCondLst>
                </p:cTn>
                <p:tgtEl>
                  <p:spTgt spid="33"/>
                </p:tgtEl>
              </p:cMediaNode>
            </p:audio>
            <p:audio>
              <p:cMediaNode vol="80000">
                <p:cTn id="22" fill="hold" display="0">
                  <p:stCondLst>
                    <p:cond delay="indefinite"/>
                  </p:stCondLst>
                  <p:endCondLst>
                    <p:cond evt="onStopAudio" delay="0">
                      <p:tgtEl>
                        <p:sldTgt/>
                      </p:tgtEl>
                    </p:cond>
                  </p:endCondLst>
                </p:cTn>
                <p:tgtEl>
                  <p:spTgt spid="34"/>
                </p:tgtEl>
              </p:cMediaNode>
            </p:audio>
            <p:seq concurrent="1" nextAc="seek">
              <p:cTn id="23" restart="whenNotActive" fill="hold" evtFilter="cancelBubble" nodeType="interactiveSeq">
                <p:stCondLst>
                  <p:cond evt="onClick" delay="0">
                    <p:tgtEl>
                      <p:spTgt spid="13"/>
                    </p:tgtEl>
                  </p:cond>
                </p:stCondLst>
                <p:endSync evt="end" delay="0">
                  <p:rtn val="all"/>
                </p:endSync>
                <p:childTnLst>
                  <p:par>
                    <p:cTn id="24" fill="hold">
                      <p:stCondLst>
                        <p:cond delay="0"/>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fade">
                                      <p:cBhvr>
                                        <p:cTn id="28" dur="500"/>
                                        <p:tgtEl>
                                          <p:spTgt spid="29"/>
                                        </p:tgtEl>
                                      </p:cBhvr>
                                    </p:animEffect>
                                  </p:childTnLst>
                                </p:cTn>
                              </p:par>
                              <p:par>
                                <p:cTn id="29" presetID="1" presetClass="mediacall" presetSubtype="0" fill="hold" nodeType="withEffect">
                                  <p:stCondLst>
                                    <p:cond delay="0"/>
                                  </p:stCondLst>
                                  <p:childTnLst>
                                    <p:cmd type="call" cmd="playFrom(0.0)">
                                      <p:cBhvr>
                                        <p:cTn id="30" dur="4995" fill="hold"/>
                                        <p:tgtEl>
                                          <p:spTgt spid="30"/>
                                        </p:tgtEl>
                                      </p:cBhvr>
                                    </p:cmd>
                                  </p:childTnLst>
                                </p:cTn>
                              </p:par>
                            </p:childTnLst>
                          </p:cTn>
                        </p:par>
                      </p:childTnLst>
                    </p:cTn>
                  </p:par>
                </p:childTnLst>
              </p:cTn>
              <p:nextCondLst>
                <p:cond evt="onClick" delay="0">
                  <p:tgtEl>
                    <p:spTgt spid="13"/>
                  </p:tgtEl>
                </p:cond>
              </p:nextCondLst>
            </p:seq>
            <p:seq concurrent="1" nextAc="seek">
              <p:cTn id="31" restart="whenNotActive" fill="hold" evtFilter="cancelBubble" nodeType="interactiveSeq">
                <p:stCondLst>
                  <p:cond evt="onClick" delay="0">
                    <p:tgtEl>
                      <p:spTgt spid="12"/>
                    </p:tgtEl>
                  </p:cond>
                </p:stCondLst>
                <p:endSync evt="end" delay="0">
                  <p:rtn val="all"/>
                </p:endSync>
                <p:childTnLst>
                  <p:par>
                    <p:cTn id="32" fill="hold">
                      <p:stCondLst>
                        <p:cond delay="0"/>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500"/>
                                        <p:tgtEl>
                                          <p:spTgt spid="7"/>
                                        </p:tgtEl>
                                      </p:cBhvr>
                                    </p:animEffect>
                                  </p:childTnLst>
                                </p:cTn>
                              </p:par>
                              <p:par>
                                <p:cTn id="37" presetID="1" presetClass="mediacall" presetSubtype="0" fill="hold" nodeType="withEffect">
                                  <p:stCondLst>
                                    <p:cond delay="0"/>
                                  </p:stCondLst>
                                  <p:childTnLst>
                                    <p:cmd type="call" cmd="playFrom(0.0)">
                                      <p:cBhvr>
                                        <p:cTn id="38" dur="4995" fill="hold"/>
                                        <p:tgtEl>
                                          <p:spTgt spid="34"/>
                                        </p:tgtEl>
                                      </p:cBhvr>
                                    </p:cmd>
                                  </p:childTnLst>
                                </p:cTn>
                              </p:par>
                            </p:childTnLst>
                          </p:cTn>
                        </p:par>
                      </p:childTnLst>
                    </p:cTn>
                  </p:par>
                </p:childTnLst>
              </p:cTn>
              <p:nextCondLst>
                <p:cond evt="onClick" delay="0">
                  <p:tgtEl>
                    <p:spTgt spid="12"/>
                  </p:tgtEl>
                </p:cond>
              </p:nextCondLst>
            </p:seq>
            <p:seq concurrent="1" nextAc="seek">
              <p:cTn id="39" restart="whenNotActive" fill="hold" evtFilter="cancelBubble" nodeType="interactiveSeq">
                <p:stCondLst>
                  <p:cond evt="onClick" delay="0">
                    <p:tgtEl>
                      <p:spTgt spid="11"/>
                    </p:tgtEl>
                  </p:cond>
                </p:stCondLst>
                <p:endSync evt="end" delay="0">
                  <p:rtn val="all"/>
                </p:endSync>
                <p:childTnLst>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fade">
                                      <p:cBhvr>
                                        <p:cTn id="44" dur="500"/>
                                        <p:tgtEl>
                                          <p:spTgt spid="3"/>
                                        </p:tgtEl>
                                      </p:cBhvr>
                                    </p:animEffect>
                                  </p:childTnLst>
                                </p:cTn>
                              </p:par>
                              <p:par>
                                <p:cTn id="45" presetID="1" presetClass="mediacall" presetSubtype="0" fill="hold" nodeType="withEffect">
                                  <p:stCondLst>
                                    <p:cond delay="0"/>
                                  </p:stCondLst>
                                  <p:childTnLst>
                                    <p:cmd type="call" cmd="playFrom(0.0)">
                                      <p:cBhvr>
                                        <p:cTn id="46" dur="4576" fill="hold"/>
                                        <p:tgtEl>
                                          <p:spTgt spid="33"/>
                                        </p:tgtEl>
                                      </p:cBhvr>
                                    </p:cmd>
                                  </p:childTnLst>
                                </p:cTn>
                              </p:par>
                            </p:childTnLst>
                          </p:cTn>
                        </p:par>
                      </p:childTnLst>
                    </p:cTn>
                  </p:par>
                </p:childTnLst>
              </p:cTn>
              <p:nextCondLst>
                <p:cond evt="onClick" delay="0">
                  <p:tgtEl>
                    <p:spTgt spid="11"/>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id="{27A44225-EEA0-4EB5-8BF6-DB8E5C11C949}"/>
              </a:ext>
            </a:extLst>
          </p:cNvPr>
          <p:cNvSpPr/>
          <p:nvPr/>
        </p:nvSpPr>
        <p:spPr>
          <a:xfrm>
            <a:off x="0" y="6673103"/>
            <a:ext cx="6096000" cy="195835"/>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7184D8DB-C1A3-440B-8948-E126303E23EC}"/>
              </a:ext>
            </a:extLst>
          </p:cNvPr>
          <p:cNvSpPr/>
          <p:nvPr/>
        </p:nvSpPr>
        <p:spPr>
          <a:xfrm>
            <a:off x="6096000" y="0"/>
            <a:ext cx="6096000" cy="195835"/>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26" name="Picture 2" descr="ArtStation - Cartoon Living Room, Dmitriy Novikov">
            <a:extLst>
              <a:ext uri="{FF2B5EF4-FFF2-40B4-BE49-F238E27FC236}">
                <a16:creationId xmlns:a16="http://schemas.microsoft.com/office/drawing/2014/main" id="{0FEECA8F-6113-4F7D-9711-74A85256AB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12192000" cy="6858657"/>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4577F4BC-BDD0-4910-92D7-07AEBD78A6B3}"/>
              </a:ext>
            </a:extLst>
          </p:cNvPr>
          <p:cNvGrpSpPr/>
          <p:nvPr/>
        </p:nvGrpSpPr>
        <p:grpSpPr>
          <a:xfrm>
            <a:off x="-182880" y="1524000"/>
            <a:ext cx="4008120" cy="5520320"/>
            <a:chOff x="-182880" y="1524000"/>
            <a:chExt cx="4008120" cy="5520320"/>
          </a:xfrm>
        </p:grpSpPr>
        <p:pic>
          <p:nvPicPr>
            <p:cNvPr id="42" name="Picture 12" descr="Arab muslim old man senior person Royalty Free Vector Image">
              <a:extLst>
                <a:ext uri="{FF2B5EF4-FFF2-40B4-BE49-F238E27FC236}">
                  <a16:creationId xmlns:a16="http://schemas.microsoft.com/office/drawing/2014/main" id="{3BB21B13-5472-44A9-887C-AC604A37EC09}"/>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31795" b="46026" l="69900" r="77000">
                          <a14:foregroundMark x1="76500" y1="35513" x2="76000" y2="42692"/>
                          <a14:foregroundMark x1="75800" y1="44231" x2="71100" y2="40385"/>
                          <a14:foregroundMark x1="71100" y1="40385" x2="71100" y2="40385"/>
                          <a14:foregroundMark x1="70800" y1="40000" x2="70800" y2="40000"/>
                          <a14:foregroundMark x1="75700" y1="46026" x2="75700" y2="46026"/>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l="69068" t="30222" r="22091" b="53333"/>
            <a:stretch/>
          </p:blipFill>
          <p:spPr bwMode="auto">
            <a:xfrm>
              <a:off x="1056734" y="2301178"/>
              <a:ext cx="1404914" cy="1885616"/>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2" descr="Arab muslim old man senior person Royalty Free Vector Image">
              <a:extLst>
                <a:ext uri="{FF2B5EF4-FFF2-40B4-BE49-F238E27FC236}">
                  <a16:creationId xmlns:a16="http://schemas.microsoft.com/office/drawing/2014/main" id="{739D8898-1C65-4A07-9304-14CE6087FDC8}"/>
                </a:ext>
              </a:extLst>
            </p:cNvPr>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30769" b="49744" l="32900" r="42200">
                          <a14:foregroundMark x1="42200" y1="38205" x2="42200" y2="38205"/>
                          <a14:foregroundMark x1="39100" y1="36410" x2="37200" y2="36667"/>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l="31799" t="28444" r="56760" b="47778"/>
            <a:stretch/>
          </p:blipFill>
          <p:spPr bwMode="auto">
            <a:xfrm flipH="1">
              <a:off x="230325" y="2413714"/>
              <a:ext cx="1818119" cy="2726499"/>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Arab muslim old man senior person Royalty Free Vector Image">
              <a:extLst>
                <a:ext uri="{FF2B5EF4-FFF2-40B4-BE49-F238E27FC236}">
                  <a16:creationId xmlns:a16="http://schemas.microsoft.com/office/drawing/2014/main" id="{5440F599-38AF-43C6-B30A-534763C9B558}"/>
                </a:ext>
              </a:extLst>
            </p:cNvPr>
            <p:cNvPicPr>
              <a:picLocks noChangeAspect="1" noChangeArrowheads="1"/>
            </p:cNvPicPr>
            <p:nvPr/>
          </p:nvPicPr>
          <p:blipFill rotWithShape="1">
            <a:blip r:embed="rId8">
              <a:extLst>
                <a:ext uri="{BEBA8EAE-BF5A-486C-A8C5-ECC9F3942E4B}">
                  <a14:imgProps xmlns:a14="http://schemas.microsoft.com/office/drawing/2010/main">
                    <a14:imgLayer r:embed="rId6">
                      <a14:imgEffect>
                        <a14:backgroundRemoval t="21154" b="36026" l="39400" r="46900">
                          <a14:foregroundMark x1="46900" y1="24872" x2="45300" y2="24872"/>
                          <a14:foregroundMark x1="46700" y1="29103" x2="45500" y2="29615"/>
                          <a14:foregroundMark x1="44300" y1="26026" x2="43200" y2="28718"/>
                          <a14:foregroundMark x1="41900" y1="26026" x2="41300" y2="29744"/>
                          <a14:foregroundMark x1="44100" y1="27051" x2="43100" y2="30000"/>
                          <a14:foregroundMark x1="43600" y1="25513" x2="43600" y2="29359"/>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l="38559" t="19333" r="52600" b="62000"/>
            <a:stretch/>
          </p:blipFill>
          <p:spPr bwMode="auto">
            <a:xfrm flipH="1">
              <a:off x="505793" y="1524000"/>
              <a:ext cx="1404910" cy="2140429"/>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2" descr="Arab muslim old man senior person Royalty Free Vector Image">
              <a:extLst>
                <a:ext uri="{FF2B5EF4-FFF2-40B4-BE49-F238E27FC236}">
                  <a16:creationId xmlns:a16="http://schemas.microsoft.com/office/drawing/2014/main" id="{09AD8F72-4466-458C-98A4-2404D85CE788}"/>
                </a:ext>
              </a:extLst>
            </p:cNvPr>
            <p:cNvPicPr>
              <a:picLocks noChangeAspect="1" noChangeArrowheads="1"/>
            </p:cNvPicPr>
            <p:nvPr/>
          </p:nvPicPr>
          <p:blipFill rotWithShape="1">
            <a:blip r:embed="rId9">
              <a:extLst>
                <a:ext uri="{BEBA8EAE-BF5A-486C-A8C5-ECC9F3942E4B}">
                  <a14:imgProps xmlns:a14="http://schemas.microsoft.com/office/drawing/2010/main">
                    <a14:imgLayer r:embed="rId6">
                      <a14:imgEffect>
                        <a14:backgroundRemoval t="50256" b="69359" l="27800" r="46400">
                          <a14:foregroundMark x1="46400" y1="53077" x2="42500" y2="53077"/>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l="25731" t="48000" r="53467" b="28222"/>
            <a:stretch/>
          </p:blipFill>
          <p:spPr bwMode="auto">
            <a:xfrm flipH="1">
              <a:off x="519574" y="4317821"/>
              <a:ext cx="3305666" cy="2726499"/>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Cellphone icon cartoon Royalty Free Vector Image">
              <a:extLst>
                <a:ext uri="{FF2B5EF4-FFF2-40B4-BE49-F238E27FC236}">
                  <a16:creationId xmlns:a16="http://schemas.microsoft.com/office/drawing/2014/main" id="{12EBA06C-9B69-4417-8C24-AF12AB2F74DA}"/>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10000" b="90000" l="10000" r="90000">
                          <a14:foregroundMark x1="22286" y1="10185" x2="67857" y2="12870"/>
                          <a14:foregroundMark x1="67857" y1="12870" x2="79714" y2="12593"/>
                          <a14:foregroundMark x1="79714" y1="12593" x2="80143" y2="12407"/>
                        </a14:backgroundRemoval>
                      </a14:imgEffect>
                    </a14:imgLayer>
                  </a14:imgProps>
                </a:ext>
                <a:ext uri="{28A0092B-C50C-407E-A947-70E740481C1C}">
                  <a14:useLocalDpi xmlns:a14="http://schemas.microsoft.com/office/drawing/2010/main" val="0"/>
                </a:ext>
              </a:extLst>
            </a:blip>
            <a:srcRect/>
            <a:stretch>
              <a:fillRect/>
            </a:stretch>
          </p:blipFill>
          <p:spPr bwMode="auto">
            <a:xfrm>
              <a:off x="567059" y="3485863"/>
              <a:ext cx="654970" cy="1010525"/>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2" descr="Arab muslim old man senior person Royalty Free Vector Image">
              <a:extLst>
                <a:ext uri="{FF2B5EF4-FFF2-40B4-BE49-F238E27FC236}">
                  <a16:creationId xmlns:a16="http://schemas.microsoft.com/office/drawing/2014/main" id="{1988E2DF-C797-4FBE-9F33-794592C91C52}"/>
                </a:ext>
              </a:extLst>
            </p:cNvPr>
            <p:cNvPicPr>
              <a:picLocks noChangeAspect="1" noChangeArrowheads="1"/>
            </p:cNvPicPr>
            <p:nvPr/>
          </p:nvPicPr>
          <p:blipFill rotWithShape="1">
            <a:blip r:embed="rId12">
              <a:extLst>
                <a:ext uri="{BEBA8EAE-BF5A-486C-A8C5-ECC9F3942E4B}">
                  <a14:imgProps xmlns:a14="http://schemas.microsoft.com/office/drawing/2010/main">
                    <a14:imgLayer r:embed="rId6">
                      <a14:imgEffect>
                        <a14:backgroundRemoval t="34622" b="46711" l="53831" r="60904">
                          <a14:backgroundMark x1="56900" y1="41282" x2="58100" y2="37308"/>
                          <a14:backgroundMark x1="56200" y1="42436" x2="56200" y2="42436"/>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l="52947" t="33111" r="38212" b="51778"/>
            <a:stretch/>
          </p:blipFill>
          <p:spPr bwMode="auto">
            <a:xfrm>
              <a:off x="-182880" y="3194510"/>
              <a:ext cx="1404909" cy="1732729"/>
            </a:xfrm>
            <a:prstGeom prst="rect">
              <a:avLst/>
            </a:prstGeom>
            <a:noFill/>
            <a:extLst>
              <a:ext uri="{909E8E84-426E-40DD-AFC4-6F175D3DCCD1}">
                <a14:hiddenFill xmlns:a14="http://schemas.microsoft.com/office/drawing/2010/main">
                  <a:solidFill>
                    <a:srgbClr val="FFFFFF"/>
                  </a:solidFill>
                </a14:hiddenFill>
              </a:ext>
            </a:extLst>
          </p:spPr>
        </p:pic>
      </p:grpSp>
      <p:pic>
        <p:nvPicPr>
          <p:cNvPr id="43" name="Picture 42">
            <a:extLst>
              <a:ext uri="{FF2B5EF4-FFF2-40B4-BE49-F238E27FC236}">
                <a16:creationId xmlns:a16="http://schemas.microsoft.com/office/drawing/2014/main" id="{2A8E5A24-51A7-40EB-B5C8-A7209661C1DC}"/>
              </a:ext>
            </a:extLst>
          </p:cNvPr>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10000" b="93600" l="7029" r="71565">
                        <a14:foregroundMark x1="68051" y1="58400" x2="68051" y2="58400"/>
                        <a14:foregroundMark x1="71725" y1="57400" x2="71725" y2="57400"/>
                        <a14:foregroundMark x1="63419" y1="69000" x2="65495" y2="72400"/>
                        <a14:foregroundMark x1="58466" y1="70000" x2="48083" y2="50000"/>
                        <a14:foregroundMark x1="45208" y1="58200" x2="60703" y2="56200"/>
                        <a14:foregroundMark x1="60703" y1="56200" x2="61182" y2="56200"/>
                        <a14:foregroundMark x1="38179" y1="56200" x2="58786" y2="53800"/>
                        <a14:foregroundMark x1="58786" y1="53800" x2="58786" y2="63200"/>
                        <a14:foregroundMark x1="58786" y1="63200" x2="54792" y2="71200"/>
                        <a14:foregroundMark x1="54792" y1="71200" x2="48722" y2="72800"/>
                        <a14:foregroundMark x1="48722" y1="72800" x2="44409" y2="65200"/>
                        <a14:foregroundMark x1="44409" y1="65200" x2="43450" y2="59600"/>
                        <a14:foregroundMark x1="50160" y1="60000" x2="52077" y2="68800"/>
                        <a14:foregroundMark x1="52077" y1="68800" x2="56709" y2="73800"/>
                        <a14:foregroundMark x1="56709" y1="73800" x2="59904" y2="75000"/>
                        <a14:foregroundMark x1="48403" y1="60000" x2="48722" y2="69200"/>
                        <a14:foregroundMark x1="40096" y1="67600" x2="39776" y2="70800"/>
                        <a14:foregroundMark x1="37540" y1="66800" x2="37540" y2="66800"/>
                        <a14:foregroundMark x1="43450" y1="93600" x2="43930" y2="89400"/>
                        <a14:foregroundMark x1="51597" y1="92800" x2="52077" y2="87400"/>
                      </a14:backgroundRemoval>
                    </a14:imgEffect>
                  </a14:imgLayer>
                </a14:imgProps>
              </a:ext>
              <a:ext uri="{28A0092B-C50C-407E-A947-70E740481C1C}">
                <a14:useLocalDpi xmlns:a14="http://schemas.microsoft.com/office/drawing/2010/main" val="0"/>
              </a:ext>
            </a:extLst>
          </a:blip>
          <a:srcRect r="26150"/>
          <a:stretch/>
        </p:blipFill>
        <p:spPr>
          <a:xfrm>
            <a:off x="6569052" y="3184171"/>
            <a:ext cx="2879136" cy="3113929"/>
          </a:xfrm>
          <a:prstGeom prst="rect">
            <a:avLst/>
          </a:prstGeom>
        </p:spPr>
      </p:pic>
      <p:grpSp>
        <p:nvGrpSpPr>
          <p:cNvPr id="46" name="Group 45">
            <a:extLst>
              <a:ext uri="{FF2B5EF4-FFF2-40B4-BE49-F238E27FC236}">
                <a16:creationId xmlns:a16="http://schemas.microsoft.com/office/drawing/2014/main" id="{E8473D6D-C97D-4EB9-ADE3-E385190C9EF9}"/>
              </a:ext>
            </a:extLst>
          </p:cNvPr>
          <p:cNvGrpSpPr/>
          <p:nvPr/>
        </p:nvGrpSpPr>
        <p:grpSpPr>
          <a:xfrm>
            <a:off x="8415172" y="4087618"/>
            <a:ext cx="1587406" cy="1624208"/>
            <a:chOff x="843266" y="1876609"/>
            <a:chExt cx="1959761" cy="1901897"/>
          </a:xfrm>
        </p:grpSpPr>
        <p:sp>
          <p:nvSpPr>
            <p:cNvPr id="48" name="椭圆 10">
              <a:extLst>
                <a:ext uri="{FF2B5EF4-FFF2-40B4-BE49-F238E27FC236}">
                  <a16:creationId xmlns:a16="http://schemas.microsoft.com/office/drawing/2014/main" id="{AC3B5A4E-8BD3-4203-AE2E-751A028EAEF3}"/>
                </a:ext>
              </a:extLst>
            </p:cNvPr>
            <p:cNvSpPr/>
            <p:nvPr/>
          </p:nvSpPr>
          <p:spPr>
            <a:xfrm>
              <a:off x="1068571" y="1947761"/>
              <a:ext cx="1734456" cy="1734456"/>
            </a:xfrm>
            <a:prstGeom prst="ellipse">
              <a:avLst/>
            </a:prstGeom>
            <a:solidFill>
              <a:schemeClr val="bg1"/>
            </a:solidFill>
            <a:ln w="73025">
              <a:solidFill>
                <a:srgbClr val="F5B552"/>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9" name="Picture 2">
              <a:extLst>
                <a:ext uri="{FF2B5EF4-FFF2-40B4-BE49-F238E27FC236}">
                  <a16:creationId xmlns:a16="http://schemas.microsoft.com/office/drawing/2014/main" id="{4EF8AEC7-6CD8-4F1F-AB47-EB9C723DCDE4}"/>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6">
                      <a14:imgEffect>
                        <a14:backgroundRemoval t="3750" b="34375" l="3500" r="32625">
                          <a14:foregroundMark x1="18250" y1="9625" x2="21500" y2="20375"/>
                          <a14:foregroundMark x1="31875" y1="16500" x2="31875" y2="16500"/>
                          <a14:foregroundMark x1="32625" y1="17500" x2="32625" y2="17500"/>
                        </a14:backgroundRemoval>
                      </a14:imgEffect>
                    </a14:imgLayer>
                  </a14:imgProps>
                </a:ext>
                <a:ext uri="{28A0092B-C50C-407E-A947-70E740481C1C}">
                  <a14:useLocalDpi xmlns:a14="http://schemas.microsoft.com/office/drawing/2010/main" val="0"/>
                </a:ext>
              </a:extLst>
            </a:blip>
            <a:srcRect r="64858" b="61707"/>
            <a:stretch/>
          </p:blipFill>
          <p:spPr bwMode="auto">
            <a:xfrm>
              <a:off x="843266" y="1876609"/>
              <a:ext cx="1840193" cy="190189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1" name="Group 50">
            <a:extLst>
              <a:ext uri="{FF2B5EF4-FFF2-40B4-BE49-F238E27FC236}">
                <a16:creationId xmlns:a16="http://schemas.microsoft.com/office/drawing/2014/main" id="{946CA6A1-E0A7-464E-901D-C90373C0A41A}"/>
              </a:ext>
            </a:extLst>
          </p:cNvPr>
          <p:cNvGrpSpPr/>
          <p:nvPr/>
        </p:nvGrpSpPr>
        <p:grpSpPr>
          <a:xfrm>
            <a:off x="8608273" y="4138949"/>
            <a:ext cx="1587790" cy="1500078"/>
            <a:chOff x="3834017" y="1947761"/>
            <a:chExt cx="1847599" cy="1734456"/>
          </a:xfrm>
        </p:grpSpPr>
        <p:sp>
          <p:nvSpPr>
            <p:cNvPr id="53" name="椭圆 13">
              <a:extLst>
                <a:ext uri="{FF2B5EF4-FFF2-40B4-BE49-F238E27FC236}">
                  <a16:creationId xmlns:a16="http://schemas.microsoft.com/office/drawing/2014/main" id="{871C2ED4-51B4-40DB-9B56-F5FCEDD073C8}"/>
                </a:ext>
              </a:extLst>
            </p:cNvPr>
            <p:cNvSpPr/>
            <p:nvPr/>
          </p:nvSpPr>
          <p:spPr>
            <a:xfrm>
              <a:off x="3834017" y="1947761"/>
              <a:ext cx="1734456" cy="1734456"/>
            </a:xfrm>
            <a:prstGeom prst="ellipse">
              <a:avLst/>
            </a:prstGeom>
            <a:solidFill>
              <a:schemeClr val="bg1"/>
            </a:solidFill>
            <a:ln w="73025">
              <a:solidFill>
                <a:srgbClr val="F5B552"/>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54" name="Picture 4" descr="Free Social Media Vector Icons (AI)">
              <a:extLst>
                <a:ext uri="{FF2B5EF4-FFF2-40B4-BE49-F238E27FC236}">
                  <a16:creationId xmlns:a16="http://schemas.microsoft.com/office/drawing/2014/main" id="{9B30492D-B208-4FC8-8427-6E2F80550A8F}"/>
                </a:ext>
              </a:extLst>
            </p:cNvPr>
            <p:cNvPicPr>
              <a:picLocks noChangeAspect="1" noChangeArrowheads="1"/>
            </p:cNvPicPr>
            <p:nvPr/>
          </p:nvPicPr>
          <p:blipFill rotWithShape="1">
            <a:blip r:embed="rId17">
              <a:extLst>
                <a:ext uri="{BEBA8EAE-BF5A-486C-A8C5-ECC9F3942E4B}">
                  <a14:imgProps xmlns:a14="http://schemas.microsoft.com/office/drawing/2010/main">
                    <a14:imgLayer r:embed="rId18">
                      <a14:imgEffect>
                        <a14:backgroundRemoval t="44200" b="56467" l="53190" r="63667">
                          <a14:foregroundMark x1="54850" y1="54869" x2="54850" y2="54869"/>
                          <a14:foregroundMark x1="55050" y1="55582" x2="55050" y2="55582"/>
                          <a14:foregroundMark x1="54850" y1="55107" x2="56200" y2="52910"/>
                        </a14:backgroundRemoval>
                      </a14:imgEffect>
                    </a14:imgLayer>
                  </a14:imgProps>
                </a:ext>
                <a:ext uri="{28A0092B-C50C-407E-A947-70E740481C1C}">
                  <a14:useLocalDpi xmlns:a14="http://schemas.microsoft.com/office/drawing/2010/main" val="0"/>
                </a:ext>
              </a:extLst>
            </a:blip>
            <a:srcRect l="51880" t="42667" r="35023" b="42000"/>
            <a:stretch/>
          </p:blipFill>
          <p:spPr bwMode="auto">
            <a:xfrm>
              <a:off x="3947160" y="1972539"/>
              <a:ext cx="1734456" cy="170967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6" name="Group 55">
            <a:extLst>
              <a:ext uri="{FF2B5EF4-FFF2-40B4-BE49-F238E27FC236}">
                <a16:creationId xmlns:a16="http://schemas.microsoft.com/office/drawing/2014/main" id="{C65992C6-8DAD-4FB1-A1F0-CFC0F5C65503}"/>
              </a:ext>
            </a:extLst>
          </p:cNvPr>
          <p:cNvGrpSpPr/>
          <p:nvPr/>
        </p:nvGrpSpPr>
        <p:grpSpPr>
          <a:xfrm>
            <a:off x="8474902" y="4125295"/>
            <a:ext cx="1732996" cy="1555775"/>
            <a:chOff x="6449426" y="1947761"/>
            <a:chExt cx="1951970" cy="1805762"/>
          </a:xfrm>
        </p:grpSpPr>
        <p:sp>
          <p:nvSpPr>
            <p:cNvPr id="58" name="椭圆 16">
              <a:extLst>
                <a:ext uri="{FF2B5EF4-FFF2-40B4-BE49-F238E27FC236}">
                  <a16:creationId xmlns:a16="http://schemas.microsoft.com/office/drawing/2014/main" id="{A947F37E-9BF3-4F1E-8E2D-960816D4D7C1}"/>
                </a:ext>
              </a:extLst>
            </p:cNvPr>
            <p:cNvSpPr/>
            <p:nvPr/>
          </p:nvSpPr>
          <p:spPr>
            <a:xfrm>
              <a:off x="6599463" y="1947761"/>
              <a:ext cx="1734456" cy="1734456"/>
            </a:xfrm>
            <a:prstGeom prst="ellipse">
              <a:avLst/>
            </a:prstGeom>
            <a:solidFill>
              <a:schemeClr val="bg1"/>
            </a:solidFill>
            <a:ln w="73025">
              <a:solidFill>
                <a:srgbClr val="F5B552"/>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9" name="Picture 6" descr="Free Social Media Vector Icons (AI)">
              <a:extLst>
                <a:ext uri="{FF2B5EF4-FFF2-40B4-BE49-F238E27FC236}">
                  <a16:creationId xmlns:a16="http://schemas.microsoft.com/office/drawing/2014/main" id="{2E7FB476-DBA7-42E0-8D75-339F39681D4F}"/>
                </a:ext>
              </a:extLst>
            </p:cNvPr>
            <p:cNvPicPr>
              <a:picLocks noChangeAspect="1" noChangeArrowheads="1"/>
            </p:cNvPicPr>
            <p:nvPr/>
          </p:nvPicPr>
          <p:blipFill rotWithShape="1">
            <a:blip r:embed="rId19">
              <a:extLst>
                <a:ext uri="{BEBA8EAE-BF5A-486C-A8C5-ECC9F3942E4B}">
                  <a14:imgProps xmlns:a14="http://schemas.microsoft.com/office/drawing/2010/main">
                    <a14:imgLayer r:embed="rId18">
                      <a14:imgEffect>
                        <a14:backgroundRemoval t="7963" b="20108" l="51469" r="63145"/>
                      </a14:imgEffect>
                    </a14:imgLayer>
                  </a14:imgProps>
                </a:ext>
                <a:ext uri="{28A0092B-C50C-407E-A947-70E740481C1C}">
                  <a14:useLocalDpi xmlns:a14="http://schemas.microsoft.com/office/drawing/2010/main" val="0"/>
                </a:ext>
              </a:extLst>
            </a:blip>
            <a:srcRect l="50010" t="6445" r="35396" b="78374"/>
            <a:stretch/>
          </p:blipFill>
          <p:spPr bwMode="auto">
            <a:xfrm>
              <a:off x="6449426" y="2043845"/>
              <a:ext cx="1951970" cy="170967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 name="Group 60">
            <a:extLst>
              <a:ext uri="{FF2B5EF4-FFF2-40B4-BE49-F238E27FC236}">
                <a16:creationId xmlns:a16="http://schemas.microsoft.com/office/drawing/2014/main" id="{5C1636DB-50FA-4945-8220-DD47833173D5}"/>
              </a:ext>
            </a:extLst>
          </p:cNvPr>
          <p:cNvGrpSpPr/>
          <p:nvPr/>
        </p:nvGrpSpPr>
        <p:grpSpPr>
          <a:xfrm>
            <a:off x="8474902" y="3991125"/>
            <a:ext cx="1905231" cy="1915486"/>
            <a:chOff x="9210830" y="1785727"/>
            <a:chExt cx="2042613" cy="2184738"/>
          </a:xfrm>
        </p:grpSpPr>
        <p:sp>
          <p:nvSpPr>
            <p:cNvPr id="63" name="椭圆 19">
              <a:extLst>
                <a:ext uri="{FF2B5EF4-FFF2-40B4-BE49-F238E27FC236}">
                  <a16:creationId xmlns:a16="http://schemas.microsoft.com/office/drawing/2014/main" id="{0C5F72F9-3BE0-44A4-A606-2F1D2C1CE384}"/>
                </a:ext>
              </a:extLst>
            </p:cNvPr>
            <p:cNvSpPr/>
            <p:nvPr/>
          </p:nvSpPr>
          <p:spPr>
            <a:xfrm>
              <a:off x="9364909" y="1947761"/>
              <a:ext cx="1734456" cy="1734456"/>
            </a:xfrm>
            <a:prstGeom prst="ellipse">
              <a:avLst/>
            </a:prstGeom>
            <a:solidFill>
              <a:schemeClr val="bg1"/>
            </a:solidFill>
            <a:ln w="73025">
              <a:solidFill>
                <a:srgbClr val="F5B552"/>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4" name="Picture 10">
              <a:extLst>
                <a:ext uri="{FF2B5EF4-FFF2-40B4-BE49-F238E27FC236}">
                  <a16:creationId xmlns:a16="http://schemas.microsoft.com/office/drawing/2014/main" id="{8CCD30E6-ADB1-46AA-A824-FC654EE142E2}"/>
                </a:ext>
              </a:extLst>
            </p:cNvPr>
            <p:cNvPicPr>
              <a:picLocks noChangeAspect="1" noChangeArrowheads="1"/>
            </p:cNvPicPr>
            <p:nvPr/>
          </p:nvPicPr>
          <p:blipFill rotWithShape="1">
            <a:blip r:embed="rId20">
              <a:extLst>
                <a:ext uri="{BEBA8EAE-BF5A-486C-A8C5-ECC9F3942E4B}">
                  <a14:imgProps xmlns:a14="http://schemas.microsoft.com/office/drawing/2010/main">
                    <a14:imgLayer r:embed="rId16">
                      <a14:imgEffect>
                        <a14:backgroundRemoval t="3908" b="35173" l="65015" r="96113">
                          <a14:foregroundMark x1="79500" y1="13750" x2="88375" y2="15000"/>
                          <a14:foregroundMark x1="73250" y1="16250" x2="87125" y2="20125"/>
                          <a14:foregroundMark x1="78250" y1="9875" x2="87125" y2="11250"/>
                          <a14:foregroundMark x1="73250" y1="23875" x2="85875" y2="23875"/>
                          <a14:foregroundMark x1="77000" y1="21375" x2="77000" y2="21375"/>
                          <a14:foregroundMark x1="77000" y1="20125" x2="85875" y2="18750"/>
                          <a14:foregroundMark x1="84625" y1="7375" x2="78250" y2="8625"/>
                        </a14:backgroundRemoval>
                      </a14:imgEffect>
                    </a14:imgLayer>
                  </a14:imgProps>
                </a:ext>
                <a:ext uri="{28A0092B-C50C-407E-A947-70E740481C1C}">
                  <a14:useLocalDpi xmlns:a14="http://schemas.microsoft.com/office/drawing/2010/main" val="0"/>
                </a:ext>
              </a:extLst>
            </a:blip>
            <a:srcRect l="61128" b="60919"/>
            <a:stretch/>
          </p:blipFill>
          <p:spPr bwMode="auto">
            <a:xfrm>
              <a:off x="9210830" y="1785727"/>
              <a:ext cx="2042613" cy="2184738"/>
            </a:xfrm>
            <a:prstGeom prst="rect">
              <a:avLst/>
            </a:prstGeom>
            <a:noFill/>
            <a:extLst>
              <a:ext uri="{909E8E84-426E-40DD-AFC4-6F175D3DCCD1}">
                <a14:hiddenFill xmlns:a14="http://schemas.microsoft.com/office/drawing/2010/main">
                  <a:solidFill>
                    <a:srgbClr val="FFFFFF"/>
                  </a:solidFill>
                </a14:hiddenFill>
              </a:ext>
            </a:extLst>
          </p:spPr>
        </p:pic>
      </p:grpSp>
      <p:pic>
        <p:nvPicPr>
          <p:cNvPr id="1028" name="Picture 4" descr="彩色卡通数字图片免费下载_彩色卡通数字素材_彩色卡通数字模板-图行天下素材网">
            <a:hlinkClick r:id="rId21" action="ppaction://hlinksldjump"/>
            <a:extLst>
              <a:ext uri="{FF2B5EF4-FFF2-40B4-BE49-F238E27FC236}">
                <a16:creationId xmlns:a16="http://schemas.microsoft.com/office/drawing/2014/main" id="{4F32FFD1-19A7-449A-8DDC-BBAC40DDBDB7}"/>
              </a:ext>
            </a:extLst>
          </p:cNvPr>
          <p:cNvPicPr>
            <a:picLocks noChangeAspect="1" noChangeArrowheads="1"/>
          </p:cNvPicPr>
          <p:nvPr/>
        </p:nvPicPr>
        <p:blipFill rotWithShape="1">
          <a:blip r:embed="rId22">
            <a:extLst>
              <a:ext uri="{BEBA8EAE-BF5A-486C-A8C5-ECC9F3942E4B}">
                <a14:imgProps xmlns:a14="http://schemas.microsoft.com/office/drawing/2010/main">
                  <a14:imgLayer r:embed="rId23">
                    <a14:imgEffect>
                      <a14:backgroundRemoval t="27351" b="55937" l="27809" r="38468">
                        <a14:foregroundMark x1="36875" y1="37534" x2="36875" y2="37534"/>
                        <a14:foregroundMark x1="37250" y1="42466" x2="37250" y2="42466"/>
                      </a14:backgroundRemoval>
                    </a14:imgEffect>
                  </a14:imgLayer>
                </a14:imgProps>
              </a:ext>
              <a:ext uri="{28A0092B-C50C-407E-A947-70E740481C1C}">
                <a14:useLocalDpi xmlns:a14="http://schemas.microsoft.com/office/drawing/2010/main" val="0"/>
              </a:ext>
            </a:extLst>
          </a:blip>
          <a:srcRect l="26477" t="23778" r="60200" b="40490"/>
          <a:stretch/>
        </p:blipFill>
        <p:spPr bwMode="auto">
          <a:xfrm>
            <a:off x="4968241" y="760714"/>
            <a:ext cx="464096" cy="113581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彩色卡通数字图片免费下载_彩色卡通数字素材_彩色卡通数字模板-图行天下素材网">
            <a:hlinkClick r:id="rId24" action="ppaction://hlinksldjump"/>
            <a:extLst>
              <a:ext uri="{FF2B5EF4-FFF2-40B4-BE49-F238E27FC236}">
                <a16:creationId xmlns:a16="http://schemas.microsoft.com/office/drawing/2014/main" id="{9D337EAC-0A4E-4177-B17E-7903D6C9BE1F}"/>
              </a:ext>
            </a:extLst>
          </p:cNvPr>
          <p:cNvPicPr>
            <a:picLocks noChangeAspect="1" noChangeArrowheads="1"/>
          </p:cNvPicPr>
          <p:nvPr/>
        </p:nvPicPr>
        <p:blipFill rotWithShape="1">
          <a:blip r:embed="rId25">
            <a:extLst>
              <a:ext uri="{BEBA8EAE-BF5A-486C-A8C5-ECC9F3942E4B}">
                <a14:imgProps xmlns:a14="http://schemas.microsoft.com/office/drawing/2010/main">
                  <a14:imgLayer r:embed="rId23">
                    <a14:imgEffect>
                      <a14:backgroundRemoval t="25951" b="55781" l="38979" r="56200">
                        <a14:foregroundMark x1="56125" y1="52055" x2="56125" y2="52055"/>
                      </a14:backgroundRemoval>
                    </a14:imgEffect>
                  </a14:imgLayer>
                </a14:imgProps>
              </a:ext>
              <a:ext uri="{28A0092B-C50C-407E-A947-70E740481C1C}">
                <a14:useLocalDpi xmlns:a14="http://schemas.microsoft.com/office/drawing/2010/main" val="0"/>
              </a:ext>
            </a:extLst>
          </a:blip>
          <a:srcRect l="36826" t="22222" r="41647" b="40490"/>
          <a:stretch/>
        </p:blipFill>
        <p:spPr bwMode="auto">
          <a:xfrm>
            <a:off x="6759665" y="195835"/>
            <a:ext cx="718578" cy="113581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彩色卡通数字图片免费下载_彩色卡通数字素材_彩色卡通数字模板-图行天下素材网">
            <a:hlinkClick r:id="rId26" action="ppaction://hlinksldjump"/>
            <a:extLst>
              <a:ext uri="{FF2B5EF4-FFF2-40B4-BE49-F238E27FC236}">
                <a16:creationId xmlns:a16="http://schemas.microsoft.com/office/drawing/2014/main" id="{25F45CEC-6E64-4D3A-B691-1C1D7226CFB8}"/>
              </a:ext>
            </a:extLst>
          </p:cNvPr>
          <p:cNvPicPr>
            <a:picLocks noChangeAspect="1" noChangeArrowheads="1"/>
          </p:cNvPicPr>
          <p:nvPr/>
        </p:nvPicPr>
        <p:blipFill rotWithShape="1">
          <a:blip r:embed="rId27" cstate="print">
            <a:extLst>
              <a:ext uri="{BEBA8EAE-BF5A-486C-A8C5-ECC9F3942E4B}">
                <a14:imgProps xmlns:a14="http://schemas.microsoft.com/office/drawing/2010/main">
                  <a14:imgLayer r:embed="rId23">
                    <a14:imgEffect>
                      <a14:backgroundRemoval t="28767" b="56438" l="58000" r="74500">
                        <a14:foregroundMark x1="72250" y1="30822" x2="72250" y2="30822"/>
                        <a14:foregroundMark x1="74125" y1="37397" x2="74125" y2="37397"/>
                        <a14:foregroundMark x1="74500" y1="45616" x2="74500" y2="45616"/>
                        <a14:foregroundMark x1="74125" y1="50685" x2="74125" y2="50685"/>
                      </a14:backgroundRemoval>
                    </a14:imgEffect>
                  </a14:imgLayer>
                </a14:imgProps>
              </a:ext>
              <a:ext uri="{28A0092B-C50C-407E-A947-70E740481C1C}">
                <a14:useLocalDpi xmlns:a14="http://schemas.microsoft.com/office/drawing/2010/main" val="0"/>
              </a:ext>
            </a:extLst>
          </a:blip>
          <a:srcRect l="56052" t="25334" r="23458" b="40000"/>
          <a:stretch/>
        </p:blipFill>
        <p:spPr bwMode="auto">
          <a:xfrm>
            <a:off x="8791631" y="276340"/>
            <a:ext cx="656557" cy="101366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彩色卡通数字图片免费下载_彩色卡通数字素材_彩色卡通数字模板-图行天下素材网">
            <a:hlinkClick r:id="rId28" action="ppaction://hlinksldjump"/>
            <a:extLst>
              <a:ext uri="{FF2B5EF4-FFF2-40B4-BE49-F238E27FC236}">
                <a16:creationId xmlns:a16="http://schemas.microsoft.com/office/drawing/2014/main" id="{3DF20114-5395-42F1-A3E8-1AF2DF6BAB51}"/>
              </a:ext>
            </a:extLst>
          </p:cNvPr>
          <p:cNvPicPr>
            <a:picLocks noChangeAspect="1" noChangeArrowheads="1"/>
          </p:cNvPicPr>
          <p:nvPr/>
        </p:nvPicPr>
        <p:blipFill rotWithShape="1">
          <a:blip r:embed="rId29" cstate="print">
            <a:extLst>
              <a:ext uri="{BEBA8EAE-BF5A-486C-A8C5-ECC9F3942E4B}">
                <a14:imgProps xmlns:a14="http://schemas.microsoft.com/office/drawing/2010/main">
                  <a14:imgLayer r:embed="rId23">
                    <a14:imgEffect>
                      <a14:backgroundRemoval t="28630" b="55068" l="76625" r="94750">
                        <a14:foregroundMark x1="87750" y1="55068" x2="91625" y2="54932"/>
                      </a14:backgroundRemoval>
                    </a14:imgEffect>
                  </a14:imgLayer>
                </a14:imgProps>
              </a:ext>
              <a:ext uri="{28A0092B-C50C-407E-A947-70E740481C1C}">
                <a14:useLocalDpi xmlns:a14="http://schemas.microsoft.com/office/drawing/2010/main" val="0"/>
              </a:ext>
            </a:extLst>
          </a:blip>
          <a:srcRect l="74439" t="25555" r="2962" b="43107"/>
          <a:stretch/>
        </p:blipFill>
        <p:spPr bwMode="auto">
          <a:xfrm>
            <a:off x="10970056" y="970752"/>
            <a:ext cx="718578" cy="90924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9023946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Click="0">
        <p15:prstTrans prst="origami"/>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par>
                                <p:cTn id="7" presetID="44" presetClass="path" presetSubtype="0" accel="50000" decel="50000" fill="hold" nodeType="withEffect">
                                  <p:stCondLst>
                                    <p:cond delay="500"/>
                                  </p:stCondLst>
                                  <p:childTnLst>
                                    <p:animMotion origin="layout" path="M 1.45833E-6 0.00139 C -0.02904 0.06713 -0.05886 -0.0831 -0.10534 -0.03565 C -0.12305 0.0088 -0.14896 -0.0206 -0.17136 -0.03125 C -0.19362 -0.04236 -0.22083 -0.05555 -0.23867 -0.1 L -0.32422 -0.29629 " pathEditMode="relative" rAng="0" ptsTypes="AAAAA">
                                      <p:cBhvr>
                                        <p:cTn id="8" dur="2000" fill="hold"/>
                                        <p:tgtEl>
                                          <p:spTgt spid="46"/>
                                        </p:tgtEl>
                                        <p:attrNameLst>
                                          <p:attrName>ppt_x</p:attrName>
                                          <p:attrName>ppt_y</p:attrName>
                                        </p:attrNameLst>
                                      </p:cBhvr>
                                      <p:rCtr x="-16211" y="-14051"/>
                                    </p:animMotion>
                                  </p:childTnLst>
                                </p:cTn>
                              </p:par>
                              <p:par>
                                <p:cTn id="9" presetID="1" presetClass="entr" presetSubtype="0" fill="hold" nodeType="withEffect">
                                  <p:stCondLst>
                                    <p:cond delay="2500"/>
                                  </p:stCondLst>
                                  <p:childTnLst>
                                    <p:set>
                                      <p:cBhvr>
                                        <p:cTn id="10" dur="1" fill="hold">
                                          <p:stCondLst>
                                            <p:cond delay="0"/>
                                          </p:stCondLst>
                                        </p:cTn>
                                        <p:tgtEl>
                                          <p:spTgt spid="51"/>
                                        </p:tgtEl>
                                        <p:attrNameLst>
                                          <p:attrName>style.visibility</p:attrName>
                                        </p:attrNameLst>
                                      </p:cBhvr>
                                      <p:to>
                                        <p:strVal val="visible"/>
                                      </p:to>
                                    </p:set>
                                  </p:childTnLst>
                                </p:cTn>
                              </p:par>
                              <p:par>
                                <p:cTn id="11" presetID="37" presetClass="path" presetSubtype="0" accel="50000" decel="50000" fill="hold" nodeType="withEffect">
                                  <p:stCondLst>
                                    <p:cond delay="3000"/>
                                  </p:stCondLst>
                                  <p:childTnLst>
                                    <p:animMotion origin="layout" path="M -0.00026 -0.00092 C 0.02214 0.01227 0.02943 -0.00555 0.05183 0.00787 C 0.06589 0.01713 0.07852 0.02107 0.08373 0.00185 C 0.08894 -0.01736 0.06875 -0.09815 0.08282 -0.10717 C 0.10508 -0.1206 -0.20026 -0.38264 -0.17799 -0.3956 " pathEditMode="relative" rAng="0" ptsTypes="AAAAA">
                                      <p:cBhvr>
                                        <p:cTn id="12" dur="2000" fill="hold"/>
                                        <p:tgtEl>
                                          <p:spTgt spid="51"/>
                                        </p:tgtEl>
                                        <p:attrNameLst>
                                          <p:attrName>ppt_x</p:attrName>
                                          <p:attrName>ppt_y</p:attrName>
                                        </p:attrNameLst>
                                      </p:cBhvr>
                                      <p:rCtr x="-4714" y="-18912"/>
                                    </p:animMotion>
                                  </p:childTnLst>
                                </p:cTn>
                              </p:par>
                              <p:par>
                                <p:cTn id="13" presetID="1" presetClass="entr" presetSubtype="0" fill="hold" nodeType="withEffect">
                                  <p:stCondLst>
                                    <p:cond delay="5000"/>
                                  </p:stCondLst>
                                  <p:childTnLst>
                                    <p:set>
                                      <p:cBhvr>
                                        <p:cTn id="14" dur="1" fill="hold">
                                          <p:stCondLst>
                                            <p:cond delay="0"/>
                                          </p:stCondLst>
                                        </p:cTn>
                                        <p:tgtEl>
                                          <p:spTgt spid="56"/>
                                        </p:tgtEl>
                                        <p:attrNameLst>
                                          <p:attrName>style.visibility</p:attrName>
                                        </p:attrNameLst>
                                      </p:cBhvr>
                                      <p:to>
                                        <p:strVal val="visible"/>
                                      </p:to>
                                    </p:set>
                                  </p:childTnLst>
                                </p:cTn>
                              </p:par>
                              <p:par>
                                <p:cTn id="15" presetID="44" presetClass="path" presetSubtype="0" accel="50000" decel="50000" fill="hold" nodeType="withEffect">
                                  <p:stCondLst>
                                    <p:cond delay="5500"/>
                                  </p:stCondLst>
                                  <p:childTnLst>
                                    <p:animMotion origin="layout" path="M -0.03438 -0.00371 L 0.03229 -0.04445 C 0.04622 -0.05348 0.06575 -0.07361 0.07552 -0.09167 C 0.08528 -0.10996 0.07682 -0.16227 0.09075 -0.15324 C 0.11315 -0.13982 -0.0306 -0.41088 -0.00847 -0.39723 " pathEditMode="relative" rAng="0" ptsTypes="AAAAA">
                                      <p:cBhvr>
                                        <p:cTn id="16" dur="2000" fill="hold"/>
                                        <p:tgtEl>
                                          <p:spTgt spid="56"/>
                                        </p:tgtEl>
                                        <p:attrNameLst>
                                          <p:attrName>ppt_x</p:attrName>
                                          <p:attrName>ppt_y</p:attrName>
                                        </p:attrNameLst>
                                      </p:cBhvr>
                                      <p:rCtr x="6367" y="-19722"/>
                                    </p:animMotion>
                                  </p:childTnLst>
                                </p:cTn>
                              </p:par>
                              <p:par>
                                <p:cTn id="17" presetID="1" presetClass="entr" presetSubtype="0" fill="hold" nodeType="withEffect">
                                  <p:stCondLst>
                                    <p:cond delay="7500"/>
                                  </p:stCondLst>
                                  <p:childTnLst>
                                    <p:set>
                                      <p:cBhvr>
                                        <p:cTn id="18" dur="1" fill="hold">
                                          <p:stCondLst>
                                            <p:cond delay="0"/>
                                          </p:stCondLst>
                                        </p:cTn>
                                        <p:tgtEl>
                                          <p:spTgt spid="61"/>
                                        </p:tgtEl>
                                        <p:attrNameLst>
                                          <p:attrName>style.visibility</p:attrName>
                                        </p:attrNameLst>
                                      </p:cBhvr>
                                      <p:to>
                                        <p:strVal val="visible"/>
                                      </p:to>
                                    </p:set>
                                  </p:childTnLst>
                                </p:cTn>
                              </p:par>
                              <p:par>
                                <p:cTn id="19" presetID="44" presetClass="path" presetSubtype="0" accel="50000" decel="50000" fill="hold" nodeType="withEffect">
                                  <p:stCondLst>
                                    <p:cond delay="8000"/>
                                  </p:stCondLst>
                                  <p:childTnLst>
                                    <p:animMotion origin="layout" path="M -0.03112 0.03819 L 0.03411 0.00231 C 0.04778 -0.00602 0.0681 -0.01019 0.08958 -0.01019 C 0.11393 -0.01019 0.13346 -0.00602 0.147 0.00231 C 0.16888 0.01389 0.1345 -0.3007 0.15651 -0.28889 " pathEditMode="relative" rAng="0" ptsTypes="AAAAA">
                                      <p:cBhvr>
                                        <p:cTn id="20" dur="2000" fill="hold"/>
                                        <p:tgtEl>
                                          <p:spTgt spid="61"/>
                                        </p:tgtEl>
                                        <p:attrNameLst>
                                          <p:attrName>ppt_x</p:attrName>
                                          <p:attrName>ppt_y</p:attrName>
                                        </p:attrNameLst>
                                      </p:cBhvr>
                                      <p:rCtr x="9375" y="-16389"/>
                                    </p:animMotion>
                                  </p:childTnLst>
                                </p:cTn>
                              </p:par>
                              <p:par>
                                <p:cTn id="21" presetID="32" presetClass="emph" presetSubtype="0" repeatCount="indefinite" fill="hold" nodeType="withEffect">
                                  <p:stCondLst>
                                    <p:cond delay="10000"/>
                                  </p:stCondLst>
                                  <p:childTnLst>
                                    <p:animRot by="120000">
                                      <p:cBhvr>
                                        <p:cTn id="22" dur="100" fill="hold">
                                          <p:stCondLst>
                                            <p:cond delay="0"/>
                                          </p:stCondLst>
                                        </p:cTn>
                                        <p:tgtEl>
                                          <p:spTgt spid="46"/>
                                        </p:tgtEl>
                                        <p:attrNameLst>
                                          <p:attrName>r</p:attrName>
                                        </p:attrNameLst>
                                      </p:cBhvr>
                                    </p:animRot>
                                    <p:animRot by="-240000">
                                      <p:cBhvr>
                                        <p:cTn id="23" dur="200" fill="hold">
                                          <p:stCondLst>
                                            <p:cond delay="200"/>
                                          </p:stCondLst>
                                        </p:cTn>
                                        <p:tgtEl>
                                          <p:spTgt spid="46"/>
                                        </p:tgtEl>
                                        <p:attrNameLst>
                                          <p:attrName>r</p:attrName>
                                        </p:attrNameLst>
                                      </p:cBhvr>
                                    </p:animRot>
                                    <p:animRot by="240000">
                                      <p:cBhvr>
                                        <p:cTn id="24" dur="200" fill="hold">
                                          <p:stCondLst>
                                            <p:cond delay="400"/>
                                          </p:stCondLst>
                                        </p:cTn>
                                        <p:tgtEl>
                                          <p:spTgt spid="46"/>
                                        </p:tgtEl>
                                        <p:attrNameLst>
                                          <p:attrName>r</p:attrName>
                                        </p:attrNameLst>
                                      </p:cBhvr>
                                    </p:animRot>
                                    <p:animRot by="-240000">
                                      <p:cBhvr>
                                        <p:cTn id="25" dur="200" fill="hold">
                                          <p:stCondLst>
                                            <p:cond delay="600"/>
                                          </p:stCondLst>
                                        </p:cTn>
                                        <p:tgtEl>
                                          <p:spTgt spid="46"/>
                                        </p:tgtEl>
                                        <p:attrNameLst>
                                          <p:attrName>r</p:attrName>
                                        </p:attrNameLst>
                                      </p:cBhvr>
                                    </p:animRot>
                                    <p:animRot by="120000">
                                      <p:cBhvr>
                                        <p:cTn id="26" dur="200" fill="hold">
                                          <p:stCondLst>
                                            <p:cond delay="800"/>
                                          </p:stCondLst>
                                        </p:cTn>
                                        <p:tgtEl>
                                          <p:spTgt spid="46"/>
                                        </p:tgtEl>
                                        <p:attrNameLst>
                                          <p:attrName>r</p:attrName>
                                        </p:attrNameLst>
                                      </p:cBhvr>
                                    </p:animRot>
                                  </p:childTnLst>
                                </p:cTn>
                              </p:par>
                              <p:par>
                                <p:cTn id="27" presetID="32" presetClass="emph" presetSubtype="0" repeatCount="indefinite" fill="hold" nodeType="withEffect">
                                  <p:stCondLst>
                                    <p:cond delay="10000"/>
                                  </p:stCondLst>
                                  <p:childTnLst>
                                    <p:animRot by="120000">
                                      <p:cBhvr>
                                        <p:cTn id="28" dur="100" fill="hold">
                                          <p:stCondLst>
                                            <p:cond delay="0"/>
                                          </p:stCondLst>
                                        </p:cTn>
                                        <p:tgtEl>
                                          <p:spTgt spid="51"/>
                                        </p:tgtEl>
                                        <p:attrNameLst>
                                          <p:attrName>r</p:attrName>
                                        </p:attrNameLst>
                                      </p:cBhvr>
                                    </p:animRot>
                                    <p:animRot by="-240000">
                                      <p:cBhvr>
                                        <p:cTn id="29" dur="200" fill="hold">
                                          <p:stCondLst>
                                            <p:cond delay="200"/>
                                          </p:stCondLst>
                                        </p:cTn>
                                        <p:tgtEl>
                                          <p:spTgt spid="51"/>
                                        </p:tgtEl>
                                        <p:attrNameLst>
                                          <p:attrName>r</p:attrName>
                                        </p:attrNameLst>
                                      </p:cBhvr>
                                    </p:animRot>
                                    <p:animRot by="240000">
                                      <p:cBhvr>
                                        <p:cTn id="30" dur="200" fill="hold">
                                          <p:stCondLst>
                                            <p:cond delay="400"/>
                                          </p:stCondLst>
                                        </p:cTn>
                                        <p:tgtEl>
                                          <p:spTgt spid="51"/>
                                        </p:tgtEl>
                                        <p:attrNameLst>
                                          <p:attrName>r</p:attrName>
                                        </p:attrNameLst>
                                      </p:cBhvr>
                                    </p:animRot>
                                    <p:animRot by="-240000">
                                      <p:cBhvr>
                                        <p:cTn id="31" dur="200" fill="hold">
                                          <p:stCondLst>
                                            <p:cond delay="600"/>
                                          </p:stCondLst>
                                        </p:cTn>
                                        <p:tgtEl>
                                          <p:spTgt spid="51"/>
                                        </p:tgtEl>
                                        <p:attrNameLst>
                                          <p:attrName>r</p:attrName>
                                        </p:attrNameLst>
                                      </p:cBhvr>
                                    </p:animRot>
                                    <p:animRot by="120000">
                                      <p:cBhvr>
                                        <p:cTn id="32" dur="200" fill="hold">
                                          <p:stCondLst>
                                            <p:cond delay="800"/>
                                          </p:stCondLst>
                                        </p:cTn>
                                        <p:tgtEl>
                                          <p:spTgt spid="51"/>
                                        </p:tgtEl>
                                        <p:attrNameLst>
                                          <p:attrName>r</p:attrName>
                                        </p:attrNameLst>
                                      </p:cBhvr>
                                    </p:animRot>
                                  </p:childTnLst>
                                </p:cTn>
                              </p:par>
                              <p:par>
                                <p:cTn id="33" presetID="32" presetClass="emph" presetSubtype="0" repeatCount="indefinite" fill="hold" nodeType="withEffect">
                                  <p:stCondLst>
                                    <p:cond delay="10000"/>
                                  </p:stCondLst>
                                  <p:childTnLst>
                                    <p:animRot by="120000">
                                      <p:cBhvr>
                                        <p:cTn id="34" dur="100" fill="hold">
                                          <p:stCondLst>
                                            <p:cond delay="0"/>
                                          </p:stCondLst>
                                        </p:cTn>
                                        <p:tgtEl>
                                          <p:spTgt spid="56"/>
                                        </p:tgtEl>
                                        <p:attrNameLst>
                                          <p:attrName>r</p:attrName>
                                        </p:attrNameLst>
                                      </p:cBhvr>
                                    </p:animRot>
                                    <p:animRot by="-240000">
                                      <p:cBhvr>
                                        <p:cTn id="35" dur="200" fill="hold">
                                          <p:stCondLst>
                                            <p:cond delay="200"/>
                                          </p:stCondLst>
                                        </p:cTn>
                                        <p:tgtEl>
                                          <p:spTgt spid="56"/>
                                        </p:tgtEl>
                                        <p:attrNameLst>
                                          <p:attrName>r</p:attrName>
                                        </p:attrNameLst>
                                      </p:cBhvr>
                                    </p:animRot>
                                    <p:animRot by="240000">
                                      <p:cBhvr>
                                        <p:cTn id="36" dur="200" fill="hold">
                                          <p:stCondLst>
                                            <p:cond delay="400"/>
                                          </p:stCondLst>
                                        </p:cTn>
                                        <p:tgtEl>
                                          <p:spTgt spid="56"/>
                                        </p:tgtEl>
                                        <p:attrNameLst>
                                          <p:attrName>r</p:attrName>
                                        </p:attrNameLst>
                                      </p:cBhvr>
                                    </p:animRot>
                                    <p:animRot by="-240000">
                                      <p:cBhvr>
                                        <p:cTn id="37" dur="200" fill="hold">
                                          <p:stCondLst>
                                            <p:cond delay="600"/>
                                          </p:stCondLst>
                                        </p:cTn>
                                        <p:tgtEl>
                                          <p:spTgt spid="56"/>
                                        </p:tgtEl>
                                        <p:attrNameLst>
                                          <p:attrName>r</p:attrName>
                                        </p:attrNameLst>
                                      </p:cBhvr>
                                    </p:animRot>
                                    <p:animRot by="120000">
                                      <p:cBhvr>
                                        <p:cTn id="38" dur="200" fill="hold">
                                          <p:stCondLst>
                                            <p:cond delay="800"/>
                                          </p:stCondLst>
                                        </p:cTn>
                                        <p:tgtEl>
                                          <p:spTgt spid="56"/>
                                        </p:tgtEl>
                                        <p:attrNameLst>
                                          <p:attrName>r</p:attrName>
                                        </p:attrNameLst>
                                      </p:cBhvr>
                                    </p:animRot>
                                  </p:childTnLst>
                                </p:cTn>
                              </p:par>
                              <p:par>
                                <p:cTn id="39" presetID="32" presetClass="emph" presetSubtype="0" repeatCount="indefinite" fill="hold" nodeType="withEffect">
                                  <p:stCondLst>
                                    <p:cond delay="10000"/>
                                  </p:stCondLst>
                                  <p:childTnLst>
                                    <p:animRot by="120000">
                                      <p:cBhvr>
                                        <p:cTn id="40" dur="100" fill="hold">
                                          <p:stCondLst>
                                            <p:cond delay="0"/>
                                          </p:stCondLst>
                                        </p:cTn>
                                        <p:tgtEl>
                                          <p:spTgt spid="61"/>
                                        </p:tgtEl>
                                        <p:attrNameLst>
                                          <p:attrName>r</p:attrName>
                                        </p:attrNameLst>
                                      </p:cBhvr>
                                    </p:animRot>
                                    <p:animRot by="-240000">
                                      <p:cBhvr>
                                        <p:cTn id="41" dur="200" fill="hold">
                                          <p:stCondLst>
                                            <p:cond delay="200"/>
                                          </p:stCondLst>
                                        </p:cTn>
                                        <p:tgtEl>
                                          <p:spTgt spid="61"/>
                                        </p:tgtEl>
                                        <p:attrNameLst>
                                          <p:attrName>r</p:attrName>
                                        </p:attrNameLst>
                                      </p:cBhvr>
                                    </p:animRot>
                                    <p:animRot by="240000">
                                      <p:cBhvr>
                                        <p:cTn id="42" dur="200" fill="hold">
                                          <p:stCondLst>
                                            <p:cond delay="400"/>
                                          </p:stCondLst>
                                        </p:cTn>
                                        <p:tgtEl>
                                          <p:spTgt spid="61"/>
                                        </p:tgtEl>
                                        <p:attrNameLst>
                                          <p:attrName>r</p:attrName>
                                        </p:attrNameLst>
                                      </p:cBhvr>
                                    </p:animRot>
                                    <p:animRot by="-240000">
                                      <p:cBhvr>
                                        <p:cTn id="43" dur="200" fill="hold">
                                          <p:stCondLst>
                                            <p:cond delay="600"/>
                                          </p:stCondLst>
                                        </p:cTn>
                                        <p:tgtEl>
                                          <p:spTgt spid="61"/>
                                        </p:tgtEl>
                                        <p:attrNameLst>
                                          <p:attrName>r</p:attrName>
                                        </p:attrNameLst>
                                      </p:cBhvr>
                                    </p:animRot>
                                    <p:animRot by="120000">
                                      <p:cBhvr>
                                        <p:cTn id="44" dur="200" fill="hold">
                                          <p:stCondLst>
                                            <p:cond delay="800"/>
                                          </p:stCondLst>
                                        </p:cTn>
                                        <p:tgtEl>
                                          <p:spTgt spid="61"/>
                                        </p:tgtEl>
                                        <p:attrNameLst>
                                          <p:attrName>r</p:attrName>
                                        </p:attrNameLst>
                                      </p:cBhvr>
                                    </p:animRot>
                                  </p:childTnLst>
                                </p:cTn>
                              </p:par>
                              <p:par>
                                <p:cTn id="45" presetID="53" presetClass="entr" presetSubtype="16" fill="hold" nodeType="withEffect">
                                  <p:stCondLst>
                                    <p:cond delay="10000"/>
                                  </p:stCondLst>
                                  <p:childTnLst>
                                    <p:set>
                                      <p:cBhvr>
                                        <p:cTn id="46" dur="1" fill="hold">
                                          <p:stCondLst>
                                            <p:cond delay="0"/>
                                          </p:stCondLst>
                                        </p:cTn>
                                        <p:tgtEl>
                                          <p:spTgt spid="1032"/>
                                        </p:tgtEl>
                                        <p:attrNameLst>
                                          <p:attrName>style.visibility</p:attrName>
                                        </p:attrNameLst>
                                      </p:cBhvr>
                                      <p:to>
                                        <p:strVal val="visible"/>
                                      </p:to>
                                    </p:set>
                                    <p:anim calcmode="lin" valueType="num">
                                      <p:cBhvr>
                                        <p:cTn id="47" dur="500" fill="hold"/>
                                        <p:tgtEl>
                                          <p:spTgt spid="1032"/>
                                        </p:tgtEl>
                                        <p:attrNameLst>
                                          <p:attrName>ppt_w</p:attrName>
                                        </p:attrNameLst>
                                      </p:cBhvr>
                                      <p:tavLst>
                                        <p:tav tm="0">
                                          <p:val>
                                            <p:fltVal val="0"/>
                                          </p:val>
                                        </p:tav>
                                        <p:tav tm="100000">
                                          <p:val>
                                            <p:strVal val="#ppt_w"/>
                                          </p:val>
                                        </p:tav>
                                      </p:tavLst>
                                    </p:anim>
                                    <p:anim calcmode="lin" valueType="num">
                                      <p:cBhvr>
                                        <p:cTn id="48" dur="500" fill="hold"/>
                                        <p:tgtEl>
                                          <p:spTgt spid="1032"/>
                                        </p:tgtEl>
                                        <p:attrNameLst>
                                          <p:attrName>ppt_h</p:attrName>
                                        </p:attrNameLst>
                                      </p:cBhvr>
                                      <p:tavLst>
                                        <p:tav tm="0">
                                          <p:val>
                                            <p:fltVal val="0"/>
                                          </p:val>
                                        </p:tav>
                                        <p:tav tm="100000">
                                          <p:val>
                                            <p:strVal val="#ppt_h"/>
                                          </p:val>
                                        </p:tav>
                                      </p:tavLst>
                                    </p:anim>
                                    <p:animEffect transition="in" filter="fade">
                                      <p:cBhvr>
                                        <p:cTn id="49" dur="500"/>
                                        <p:tgtEl>
                                          <p:spTgt spid="1032"/>
                                        </p:tgtEl>
                                      </p:cBhvr>
                                    </p:animEffect>
                                  </p:childTnLst>
                                </p:cTn>
                              </p:par>
                              <p:par>
                                <p:cTn id="50" presetID="53" presetClass="entr" presetSubtype="16" fill="hold" nodeType="withEffect">
                                  <p:stCondLst>
                                    <p:cond delay="10000"/>
                                  </p:stCondLst>
                                  <p:childTnLst>
                                    <p:set>
                                      <p:cBhvr>
                                        <p:cTn id="51" dur="1" fill="hold">
                                          <p:stCondLst>
                                            <p:cond delay="0"/>
                                          </p:stCondLst>
                                        </p:cTn>
                                        <p:tgtEl>
                                          <p:spTgt spid="1034"/>
                                        </p:tgtEl>
                                        <p:attrNameLst>
                                          <p:attrName>style.visibility</p:attrName>
                                        </p:attrNameLst>
                                      </p:cBhvr>
                                      <p:to>
                                        <p:strVal val="visible"/>
                                      </p:to>
                                    </p:set>
                                    <p:anim calcmode="lin" valueType="num">
                                      <p:cBhvr>
                                        <p:cTn id="52" dur="500" fill="hold"/>
                                        <p:tgtEl>
                                          <p:spTgt spid="1034"/>
                                        </p:tgtEl>
                                        <p:attrNameLst>
                                          <p:attrName>ppt_w</p:attrName>
                                        </p:attrNameLst>
                                      </p:cBhvr>
                                      <p:tavLst>
                                        <p:tav tm="0">
                                          <p:val>
                                            <p:fltVal val="0"/>
                                          </p:val>
                                        </p:tav>
                                        <p:tav tm="100000">
                                          <p:val>
                                            <p:strVal val="#ppt_w"/>
                                          </p:val>
                                        </p:tav>
                                      </p:tavLst>
                                    </p:anim>
                                    <p:anim calcmode="lin" valueType="num">
                                      <p:cBhvr>
                                        <p:cTn id="53" dur="500" fill="hold"/>
                                        <p:tgtEl>
                                          <p:spTgt spid="1034"/>
                                        </p:tgtEl>
                                        <p:attrNameLst>
                                          <p:attrName>ppt_h</p:attrName>
                                        </p:attrNameLst>
                                      </p:cBhvr>
                                      <p:tavLst>
                                        <p:tav tm="0">
                                          <p:val>
                                            <p:fltVal val="0"/>
                                          </p:val>
                                        </p:tav>
                                        <p:tav tm="100000">
                                          <p:val>
                                            <p:strVal val="#ppt_h"/>
                                          </p:val>
                                        </p:tav>
                                      </p:tavLst>
                                    </p:anim>
                                    <p:animEffect transition="in" filter="fade">
                                      <p:cBhvr>
                                        <p:cTn id="54" dur="500"/>
                                        <p:tgtEl>
                                          <p:spTgt spid="1034"/>
                                        </p:tgtEl>
                                      </p:cBhvr>
                                    </p:animEffect>
                                  </p:childTnLst>
                                </p:cTn>
                              </p:par>
                              <p:par>
                                <p:cTn id="55" presetID="53" presetClass="entr" presetSubtype="16" fill="hold" nodeType="withEffect">
                                  <p:stCondLst>
                                    <p:cond delay="10000"/>
                                  </p:stCondLst>
                                  <p:childTnLst>
                                    <p:set>
                                      <p:cBhvr>
                                        <p:cTn id="56" dur="1" fill="hold">
                                          <p:stCondLst>
                                            <p:cond delay="0"/>
                                          </p:stCondLst>
                                        </p:cTn>
                                        <p:tgtEl>
                                          <p:spTgt spid="1030"/>
                                        </p:tgtEl>
                                        <p:attrNameLst>
                                          <p:attrName>style.visibility</p:attrName>
                                        </p:attrNameLst>
                                      </p:cBhvr>
                                      <p:to>
                                        <p:strVal val="visible"/>
                                      </p:to>
                                    </p:set>
                                    <p:anim calcmode="lin" valueType="num">
                                      <p:cBhvr>
                                        <p:cTn id="57" dur="500" fill="hold"/>
                                        <p:tgtEl>
                                          <p:spTgt spid="1030"/>
                                        </p:tgtEl>
                                        <p:attrNameLst>
                                          <p:attrName>ppt_w</p:attrName>
                                        </p:attrNameLst>
                                      </p:cBhvr>
                                      <p:tavLst>
                                        <p:tav tm="0">
                                          <p:val>
                                            <p:fltVal val="0"/>
                                          </p:val>
                                        </p:tav>
                                        <p:tav tm="100000">
                                          <p:val>
                                            <p:strVal val="#ppt_w"/>
                                          </p:val>
                                        </p:tav>
                                      </p:tavLst>
                                    </p:anim>
                                    <p:anim calcmode="lin" valueType="num">
                                      <p:cBhvr>
                                        <p:cTn id="58" dur="500" fill="hold"/>
                                        <p:tgtEl>
                                          <p:spTgt spid="1030"/>
                                        </p:tgtEl>
                                        <p:attrNameLst>
                                          <p:attrName>ppt_h</p:attrName>
                                        </p:attrNameLst>
                                      </p:cBhvr>
                                      <p:tavLst>
                                        <p:tav tm="0">
                                          <p:val>
                                            <p:fltVal val="0"/>
                                          </p:val>
                                        </p:tav>
                                        <p:tav tm="100000">
                                          <p:val>
                                            <p:strVal val="#ppt_h"/>
                                          </p:val>
                                        </p:tav>
                                      </p:tavLst>
                                    </p:anim>
                                    <p:animEffect transition="in" filter="fade">
                                      <p:cBhvr>
                                        <p:cTn id="59" dur="500"/>
                                        <p:tgtEl>
                                          <p:spTgt spid="1030"/>
                                        </p:tgtEl>
                                      </p:cBhvr>
                                    </p:animEffect>
                                  </p:childTnLst>
                                </p:cTn>
                              </p:par>
                              <p:par>
                                <p:cTn id="60" presetID="53" presetClass="entr" presetSubtype="16" fill="hold" nodeType="withEffect">
                                  <p:stCondLst>
                                    <p:cond delay="10000"/>
                                  </p:stCondLst>
                                  <p:childTnLst>
                                    <p:set>
                                      <p:cBhvr>
                                        <p:cTn id="61" dur="1" fill="hold">
                                          <p:stCondLst>
                                            <p:cond delay="0"/>
                                          </p:stCondLst>
                                        </p:cTn>
                                        <p:tgtEl>
                                          <p:spTgt spid="1028"/>
                                        </p:tgtEl>
                                        <p:attrNameLst>
                                          <p:attrName>style.visibility</p:attrName>
                                        </p:attrNameLst>
                                      </p:cBhvr>
                                      <p:to>
                                        <p:strVal val="visible"/>
                                      </p:to>
                                    </p:set>
                                    <p:anim calcmode="lin" valueType="num">
                                      <p:cBhvr>
                                        <p:cTn id="62" dur="500" fill="hold"/>
                                        <p:tgtEl>
                                          <p:spTgt spid="1028"/>
                                        </p:tgtEl>
                                        <p:attrNameLst>
                                          <p:attrName>ppt_w</p:attrName>
                                        </p:attrNameLst>
                                      </p:cBhvr>
                                      <p:tavLst>
                                        <p:tav tm="0">
                                          <p:val>
                                            <p:fltVal val="0"/>
                                          </p:val>
                                        </p:tav>
                                        <p:tav tm="100000">
                                          <p:val>
                                            <p:strVal val="#ppt_w"/>
                                          </p:val>
                                        </p:tav>
                                      </p:tavLst>
                                    </p:anim>
                                    <p:anim calcmode="lin" valueType="num">
                                      <p:cBhvr>
                                        <p:cTn id="63" dur="500" fill="hold"/>
                                        <p:tgtEl>
                                          <p:spTgt spid="1028"/>
                                        </p:tgtEl>
                                        <p:attrNameLst>
                                          <p:attrName>ppt_h</p:attrName>
                                        </p:attrNameLst>
                                      </p:cBhvr>
                                      <p:tavLst>
                                        <p:tav tm="0">
                                          <p:val>
                                            <p:fltVal val="0"/>
                                          </p:val>
                                        </p:tav>
                                        <p:tav tm="100000">
                                          <p:val>
                                            <p:strVal val="#ppt_h"/>
                                          </p:val>
                                        </p:tav>
                                      </p:tavLst>
                                    </p:anim>
                                    <p:animEffect transition="in" filter="fade">
                                      <p:cBhvr>
                                        <p:cTn id="64"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5" restart="whenNotActive" fill="hold" evtFilter="cancelBubble" nodeType="interactiveSeq">
                <p:stCondLst>
                  <p:cond evt="onClick" delay="0">
                    <p:tgtEl>
                      <p:spTgt spid="1028"/>
                    </p:tgtEl>
                  </p:cond>
                </p:stCondLst>
                <p:endSync evt="end" delay="0">
                  <p:rtn val="all"/>
                </p:endSync>
                <p:childTnLst>
                  <p:par>
                    <p:cTn id="66" fill="hold">
                      <p:stCondLst>
                        <p:cond delay="0"/>
                      </p:stCondLst>
                      <p:childTnLst>
                        <p:par>
                          <p:cTn id="67" fill="hold">
                            <p:stCondLst>
                              <p:cond delay="0"/>
                            </p:stCondLst>
                            <p:childTnLst>
                              <p:par>
                                <p:cTn id="68" presetID="1" presetClass="exit" presetSubtype="0" fill="hold" nodeType="clickEffect">
                                  <p:stCondLst>
                                    <p:cond delay="0"/>
                                  </p:stCondLst>
                                  <p:childTnLst>
                                    <p:set>
                                      <p:cBhvr>
                                        <p:cTn id="69" dur="1" fill="hold">
                                          <p:stCondLst>
                                            <p:cond delay="0"/>
                                          </p:stCondLst>
                                        </p:cTn>
                                        <p:tgtEl>
                                          <p:spTgt spid="1028"/>
                                        </p:tgtEl>
                                        <p:attrNameLst>
                                          <p:attrName>style.visibility</p:attrName>
                                        </p:attrNameLst>
                                      </p:cBhvr>
                                      <p:to>
                                        <p:strVal val="hidden"/>
                                      </p:to>
                                    </p:set>
                                  </p:childTnLst>
                                </p:cTn>
                              </p:par>
                              <p:par>
                                <p:cTn id="70" presetID="35" presetClass="path" presetSubtype="0" accel="50000" decel="50000" fill="hold" nodeType="withEffect">
                                  <p:stCondLst>
                                    <p:cond delay="0"/>
                                  </p:stCondLst>
                                  <p:childTnLst>
                                    <p:animMotion origin="layout" path="M -0.32422 -0.29629 L -0.68906 -0.14884 " pathEditMode="relative" rAng="0" ptsTypes="AA">
                                      <p:cBhvr>
                                        <p:cTn id="71" dur="2000" fill="hold"/>
                                        <p:tgtEl>
                                          <p:spTgt spid="46"/>
                                        </p:tgtEl>
                                        <p:attrNameLst>
                                          <p:attrName>ppt_x</p:attrName>
                                          <p:attrName>ppt_y</p:attrName>
                                        </p:attrNameLst>
                                      </p:cBhvr>
                                      <p:rCtr x="-18242" y="7361"/>
                                    </p:animMotion>
                                  </p:childTnLst>
                                </p:cTn>
                              </p:par>
                              <p:par>
                                <p:cTn id="72" presetID="1" presetClass="exit" presetSubtype="0" fill="hold" nodeType="withEffect">
                                  <p:stCondLst>
                                    <p:cond delay="2000"/>
                                  </p:stCondLst>
                                  <p:childTnLst>
                                    <p:set>
                                      <p:cBhvr>
                                        <p:cTn id="73" dur="1" fill="hold">
                                          <p:stCondLst>
                                            <p:cond delay="0"/>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1028"/>
                  </p:tgtEl>
                </p:cond>
              </p:nextCondLst>
            </p:seq>
            <p:seq concurrent="1" nextAc="seek">
              <p:cTn id="74" restart="whenNotActive" fill="hold" evtFilter="cancelBubble" nodeType="interactiveSeq">
                <p:stCondLst>
                  <p:cond evt="onClick" delay="0">
                    <p:tgtEl>
                      <p:spTgt spid="1030"/>
                    </p:tgtEl>
                  </p:cond>
                </p:stCondLst>
                <p:endSync evt="end" delay="0">
                  <p:rtn val="all"/>
                </p:endSync>
                <p:childTnLst>
                  <p:par>
                    <p:cTn id="75" fill="hold">
                      <p:stCondLst>
                        <p:cond delay="0"/>
                      </p:stCondLst>
                      <p:childTnLst>
                        <p:par>
                          <p:cTn id="76" fill="hold">
                            <p:stCondLst>
                              <p:cond delay="0"/>
                            </p:stCondLst>
                            <p:childTnLst>
                              <p:par>
                                <p:cTn id="77" presetID="1" presetClass="exit" presetSubtype="0" fill="hold" nodeType="clickEffect">
                                  <p:stCondLst>
                                    <p:cond delay="0"/>
                                  </p:stCondLst>
                                  <p:childTnLst>
                                    <p:set>
                                      <p:cBhvr>
                                        <p:cTn id="78" dur="1" fill="hold">
                                          <p:stCondLst>
                                            <p:cond delay="0"/>
                                          </p:stCondLst>
                                        </p:cTn>
                                        <p:tgtEl>
                                          <p:spTgt spid="1030"/>
                                        </p:tgtEl>
                                        <p:attrNameLst>
                                          <p:attrName>style.visibility</p:attrName>
                                        </p:attrNameLst>
                                      </p:cBhvr>
                                      <p:to>
                                        <p:strVal val="hidden"/>
                                      </p:to>
                                    </p:set>
                                  </p:childTnLst>
                                </p:cTn>
                              </p:par>
                              <p:par>
                                <p:cTn id="79" presetID="35" presetClass="path" presetSubtype="0" accel="50000" decel="50000" fill="hold" nodeType="withEffect">
                                  <p:stCondLst>
                                    <p:cond delay="0"/>
                                  </p:stCondLst>
                                  <p:childTnLst>
                                    <p:animMotion origin="layout" path="M -0.17799 -0.3956 L -0.6927 -0.14167 " pathEditMode="relative" rAng="0" ptsTypes="AA">
                                      <p:cBhvr>
                                        <p:cTn id="80" dur="2000" fill="hold"/>
                                        <p:tgtEl>
                                          <p:spTgt spid="51"/>
                                        </p:tgtEl>
                                        <p:attrNameLst>
                                          <p:attrName>ppt_x</p:attrName>
                                          <p:attrName>ppt_y</p:attrName>
                                        </p:attrNameLst>
                                      </p:cBhvr>
                                      <p:rCtr x="-25742" y="12685"/>
                                    </p:animMotion>
                                  </p:childTnLst>
                                </p:cTn>
                              </p:par>
                              <p:par>
                                <p:cTn id="81" presetID="1" presetClass="exit" presetSubtype="0" fill="hold" nodeType="withEffect">
                                  <p:stCondLst>
                                    <p:cond delay="2100"/>
                                  </p:stCondLst>
                                  <p:childTnLst>
                                    <p:set>
                                      <p:cBhvr>
                                        <p:cTn id="82" dur="1" fill="hold">
                                          <p:stCondLst>
                                            <p:cond delay="0"/>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1030"/>
                  </p:tgtEl>
                </p:cond>
              </p:nextCondLst>
            </p:seq>
            <p:seq concurrent="1" nextAc="seek">
              <p:cTn id="83" restart="whenNotActive" fill="hold" evtFilter="cancelBubble" nodeType="interactiveSeq">
                <p:stCondLst>
                  <p:cond evt="onClick" delay="0">
                    <p:tgtEl>
                      <p:spTgt spid="1032"/>
                    </p:tgtEl>
                  </p:cond>
                </p:stCondLst>
                <p:endSync evt="end" delay="0">
                  <p:rtn val="all"/>
                </p:endSync>
                <p:childTnLst>
                  <p:par>
                    <p:cTn id="84" fill="hold">
                      <p:stCondLst>
                        <p:cond delay="0"/>
                      </p:stCondLst>
                      <p:childTnLst>
                        <p:par>
                          <p:cTn id="85" fill="hold">
                            <p:stCondLst>
                              <p:cond delay="0"/>
                            </p:stCondLst>
                            <p:childTnLst>
                              <p:par>
                                <p:cTn id="86" presetID="1" presetClass="exit" presetSubtype="0" fill="hold" nodeType="clickEffect">
                                  <p:stCondLst>
                                    <p:cond delay="0"/>
                                  </p:stCondLst>
                                  <p:childTnLst>
                                    <p:set>
                                      <p:cBhvr>
                                        <p:cTn id="87" dur="1" fill="hold">
                                          <p:stCondLst>
                                            <p:cond delay="0"/>
                                          </p:stCondLst>
                                        </p:cTn>
                                        <p:tgtEl>
                                          <p:spTgt spid="1032"/>
                                        </p:tgtEl>
                                        <p:attrNameLst>
                                          <p:attrName>style.visibility</p:attrName>
                                        </p:attrNameLst>
                                      </p:cBhvr>
                                      <p:to>
                                        <p:strVal val="hidden"/>
                                      </p:to>
                                    </p:set>
                                  </p:childTnLst>
                                </p:cTn>
                              </p:par>
                              <p:par>
                                <p:cTn id="88" presetID="35" presetClass="path" presetSubtype="0" accel="50000" decel="50000" fill="hold" nodeType="withEffect">
                                  <p:stCondLst>
                                    <p:cond delay="0"/>
                                  </p:stCondLst>
                                  <p:childTnLst>
                                    <p:animMotion origin="layout" path="M -0.00847 -0.39723 L -0.68607 -0.13727 " pathEditMode="relative" rAng="0" ptsTypes="AA">
                                      <p:cBhvr>
                                        <p:cTn id="89" dur="2000" fill="hold"/>
                                        <p:tgtEl>
                                          <p:spTgt spid="56"/>
                                        </p:tgtEl>
                                        <p:attrNameLst>
                                          <p:attrName>ppt_x</p:attrName>
                                          <p:attrName>ppt_y</p:attrName>
                                        </p:attrNameLst>
                                      </p:cBhvr>
                                      <p:rCtr x="-33880" y="12986"/>
                                    </p:animMotion>
                                  </p:childTnLst>
                                </p:cTn>
                              </p:par>
                              <p:par>
                                <p:cTn id="90" presetID="1" presetClass="exit" presetSubtype="0" fill="hold" nodeType="withEffect">
                                  <p:stCondLst>
                                    <p:cond delay="2000"/>
                                  </p:stCondLst>
                                  <p:childTnLst>
                                    <p:set>
                                      <p:cBhvr>
                                        <p:cTn id="91" dur="1" fill="hold">
                                          <p:stCondLst>
                                            <p:cond delay="0"/>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1032"/>
                  </p:tgtEl>
                </p:cond>
              </p:nextCondLst>
            </p:seq>
            <p:seq concurrent="1" nextAc="seek">
              <p:cTn id="92" restart="whenNotActive" fill="hold" evtFilter="cancelBubble" nodeType="interactiveSeq">
                <p:stCondLst>
                  <p:cond evt="onClick" delay="0">
                    <p:tgtEl>
                      <p:spTgt spid="1034"/>
                    </p:tgtEl>
                  </p:cond>
                </p:stCondLst>
                <p:endSync evt="end" delay="0">
                  <p:rtn val="all"/>
                </p:endSync>
                <p:childTnLst>
                  <p:par>
                    <p:cTn id="93" fill="hold">
                      <p:stCondLst>
                        <p:cond delay="0"/>
                      </p:stCondLst>
                      <p:childTnLst>
                        <p:par>
                          <p:cTn id="94" fill="hold">
                            <p:stCondLst>
                              <p:cond delay="0"/>
                            </p:stCondLst>
                            <p:childTnLst>
                              <p:par>
                                <p:cTn id="95" presetID="1" presetClass="exit" presetSubtype="0" fill="hold" nodeType="clickEffect">
                                  <p:stCondLst>
                                    <p:cond delay="0"/>
                                  </p:stCondLst>
                                  <p:childTnLst>
                                    <p:set>
                                      <p:cBhvr>
                                        <p:cTn id="96" dur="1" fill="hold">
                                          <p:stCondLst>
                                            <p:cond delay="0"/>
                                          </p:stCondLst>
                                        </p:cTn>
                                        <p:tgtEl>
                                          <p:spTgt spid="1034"/>
                                        </p:tgtEl>
                                        <p:attrNameLst>
                                          <p:attrName>style.visibility</p:attrName>
                                        </p:attrNameLst>
                                      </p:cBhvr>
                                      <p:to>
                                        <p:strVal val="hidden"/>
                                      </p:to>
                                    </p:set>
                                  </p:childTnLst>
                                </p:cTn>
                              </p:par>
                              <p:par>
                                <p:cTn id="97" presetID="35" presetClass="path" presetSubtype="0" accel="50000" decel="50000" fill="hold" nodeType="withEffect">
                                  <p:stCondLst>
                                    <p:cond delay="0"/>
                                  </p:stCondLst>
                                  <p:childTnLst>
                                    <p:animMotion origin="layout" path="M 0.15651 -0.28889 L -0.68034 -0.13912 " pathEditMode="relative" rAng="0" ptsTypes="AA">
                                      <p:cBhvr>
                                        <p:cTn id="98" dur="2000" fill="hold"/>
                                        <p:tgtEl>
                                          <p:spTgt spid="61"/>
                                        </p:tgtEl>
                                        <p:attrNameLst>
                                          <p:attrName>ppt_x</p:attrName>
                                          <p:attrName>ppt_y</p:attrName>
                                        </p:attrNameLst>
                                      </p:cBhvr>
                                      <p:rCtr x="-41849" y="7477"/>
                                    </p:animMotion>
                                  </p:childTnLst>
                                </p:cTn>
                              </p:par>
                              <p:par>
                                <p:cTn id="99" presetID="1" presetClass="exit" presetSubtype="0" fill="hold" nodeType="withEffect">
                                  <p:stCondLst>
                                    <p:cond delay="2000"/>
                                  </p:stCondLst>
                                  <p:childTnLst>
                                    <p:set>
                                      <p:cBhvr>
                                        <p:cTn id="100" dur="1" fill="hold">
                                          <p:stCondLst>
                                            <p:cond delay="0"/>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103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5DB89B8-4AE1-4DDF-B6AA-601C4CF0F86E}"/>
              </a:ext>
            </a:extLst>
          </p:cNvPr>
          <p:cNvPicPr>
            <a:picLocks noChangeAspect="1"/>
          </p:cNvPicPr>
          <p:nvPr/>
        </p:nvPicPr>
        <p:blipFill rotWithShape="1">
          <a:blip r:embed="rId2">
            <a:extLst>
              <a:ext uri="{28A0092B-C50C-407E-A947-70E740481C1C}">
                <a14:useLocalDpi xmlns:a14="http://schemas.microsoft.com/office/drawing/2010/main" val="0"/>
              </a:ext>
            </a:extLst>
          </a:blip>
          <a:srcRect r="31853"/>
          <a:stretch/>
        </p:blipFill>
        <p:spPr>
          <a:xfrm>
            <a:off x="7992106" y="1935480"/>
            <a:ext cx="4199894" cy="4922520"/>
          </a:xfrm>
          <a:prstGeom prst="rect">
            <a:avLst/>
          </a:prstGeom>
        </p:spPr>
      </p:pic>
      <p:pic>
        <p:nvPicPr>
          <p:cNvPr id="2050" name="Picture 2" descr="Check list icon cartoon style Royalty Free Vector Image">
            <a:extLst>
              <a:ext uri="{FF2B5EF4-FFF2-40B4-BE49-F238E27FC236}">
                <a16:creationId xmlns:a16="http://schemas.microsoft.com/office/drawing/2014/main" id="{C9F3942C-76CE-4971-8F69-C16BAC089B7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204" b="90000" l="10000" r="90000">
                        <a14:foregroundMark x1="46200" y1="6204" x2="46200" y2="6204"/>
                        <a14:foregroundMark x1="46200" y1="6204" x2="46200" y2="6204"/>
                        <a14:backgroundMark x1="49000" y1="10463" x2="49000" y2="10463"/>
                      </a14:backgroundRemoval>
                    </a14:imgEffect>
                  </a14:imgLayer>
                </a14:imgProps>
              </a:ext>
              <a:ext uri="{28A0092B-C50C-407E-A947-70E740481C1C}">
                <a14:useLocalDpi xmlns:a14="http://schemas.microsoft.com/office/drawing/2010/main" val="0"/>
              </a:ext>
            </a:extLst>
          </a:blip>
          <a:srcRect/>
          <a:stretch>
            <a:fillRect/>
          </a:stretch>
        </p:blipFill>
        <p:spPr bwMode="auto">
          <a:xfrm>
            <a:off x="-478786" y="-238337"/>
            <a:ext cx="9378946" cy="776874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34EBEDDC-EEE2-4BEF-80C6-A2E0FFAC85CF}"/>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0" b="93600" l="7029" r="71565">
                        <a14:foregroundMark x1="68051" y1="58400" x2="68051" y2="58400"/>
                        <a14:foregroundMark x1="71725" y1="57400" x2="71725" y2="57400"/>
                        <a14:foregroundMark x1="63419" y1="69000" x2="65495" y2="72400"/>
                        <a14:foregroundMark x1="58466" y1="70000" x2="48083" y2="50000"/>
                        <a14:foregroundMark x1="45208" y1="58200" x2="60703" y2="56200"/>
                        <a14:foregroundMark x1="60703" y1="56200" x2="61182" y2="56200"/>
                        <a14:foregroundMark x1="38179" y1="56200" x2="58786" y2="53800"/>
                        <a14:foregroundMark x1="58786" y1="53800" x2="58786" y2="63200"/>
                        <a14:foregroundMark x1="58786" y1="63200" x2="54792" y2="71200"/>
                        <a14:foregroundMark x1="54792" y1="71200" x2="48722" y2="72800"/>
                        <a14:foregroundMark x1="48722" y1="72800" x2="44409" y2="65200"/>
                        <a14:foregroundMark x1="44409" y1="65200" x2="43450" y2="59600"/>
                        <a14:foregroundMark x1="50160" y1="60000" x2="52077" y2="68800"/>
                        <a14:foregroundMark x1="52077" y1="68800" x2="56709" y2="73800"/>
                        <a14:foregroundMark x1="56709" y1="73800" x2="59904" y2="75000"/>
                        <a14:foregroundMark x1="48403" y1="60000" x2="48722" y2="69200"/>
                        <a14:foregroundMark x1="40096" y1="67600" x2="39776" y2="70800"/>
                        <a14:foregroundMark x1="37540" y1="66800" x2="37540" y2="66800"/>
                        <a14:foregroundMark x1="43450" y1="93600" x2="43930" y2="89400"/>
                        <a14:foregroundMark x1="51597" y1="92800" x2="52077" y2="87400"/>
                      </a14:backgroundRemoval>
                    </a14:imgEffect>
                  </a14:imgLayer>
                </a14:imgProps>
              </a:ext>
              <a:ext uri="{28A0092B-C50C-407E-A947-70E740481C1C}">
                <a14:useLocalDpi xmlns:a14="http://schemas.microsoft.com/office/drawing/2010/main" val="0"/>
              </a:ext>
            </a:extLst>
          </a:blip>
          <a:srcRect r="26150"/>
          <a:stretch/>
        </p:blipFill>
        <p:spPr>
          <a:xfrm>
            <a:off x="1902416" y="1159630"/>
            <a:ext cx="1254321" cy="1356611"/>
          </a:xfrm>
          <a:prstGeom prst="rect">
            <a:avLst/>
          </a:prstGeom>
        </p:spPr>
      </p:pic>
      <p:pic>
        <p:nvPicPr>
          <p:cNvPr id="10" name="Picture 9">
            <a:extLst>
              <a:ext uri="{FF2B5EF4-FFF2-40B4-BE49-F238E27FC236}">
                <a16:creationId xmlns:a16="http://schemas.microsoft.com/office/drawing/2014/main" id="{A6F95B13-CD47-4CD7-8D08-B5668C7CD47D}"/>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7400" b="93000" l="7029" r="68211">
                        <a14:foregroundMark x1="28275" y1="68200" x2="42812" y2="74600"/>
                        <a14:foregroundMark x1="39297" y1="7400" x2="47444" y2="11400"/>
                        <a14:foregroundMark x1="65815" y1="37800" x2="68211" y2="61200"/>
                        <a14:foregroundMark x1="45687" y1="69800" x2="49042" y2="88400"/>
                        <a14:foregroundMark x1="49521" y1="74000" x2="50479" y2="88800"/>
                        <a14:foregroundMark x1="31629" y1="93000" x2="31629" y2="93000"/>
                        <a14:foregroundMark x1="29553" y1="92600" x2="37859" y2="91400"/>
                        <a14:foregroundMark x1="37859" y1="91400" x2="46645" y2="91400"/>
                        <a14:foregroundMark x1="46645" y1="91400" x2="47923" y2="91000"/>
                      </a14:backgroundRemoval>
                    </a14:imgEffect>
                  </a14:imgLayer>
                </a14:imgProps>
              </a:ext>
              <a:ext uri="{28A0092B-C50C-407E-A947-70E740481C1C}">
                <a14:useLocalDpi xmlns:a14="http://schemas.microsoft.com/office/drawing/2010/main" val="0"/>
              </a:ext>
            </a:extLst>
          </a:blip>
          <a:srcRect r="27056"/>
          <a:stretch/>
        </p:blipFill>
        <p:spPr>
          <a:xfrm>
            <a:off x="1998526" y="2424311"/>
            <a:ext cx="1062104" cy="1162986"/>
          </a:xfrm>
          <a:prstGeom prst="rect">
            <a:avLst/>
          </a:prstGeom>
        </p:spPr>
      </p:pic>
      <p:sp>
        <p:nvSpPr>
          <p:cNvPr id="16" name="Rectangle 15">
            <a:extLst>
              <a:ext uri="{FF2B5EF4-FFF2-40B4-BE49-F238E27FC236}">
                <a16:creationId xmlns:a16="http://schemas.microsoft.com/office/drawing/2014/main" id="{263BB535-A1FE-4762-B224-016D540DC059}"/>
              </a:ext>
            </a:extLst>
          </p:cNvPr>
          <p:cNvSpPr/>
          <p:nvPr/>
        </p:nvSpPr>
        <p:spPr>
          <a:xfrm>
            <a:off x="2594261" y="1704418"/>
            <a:ext cx="4212009" cy="523220"/>
          </a:xfrm>
          <a:prstGeom prst="rect">
            <a:avLst/>
          </a:prstGeom>
        </p:spPr>
        <p:txBody>
          <a:bodyPr wrap="square">
            <a:spAutoFit/>
          </a:bodyPr>
          <a:lstStyle/>
          <a:p>
            <a:pPr algn="ctr"/>
            <a:r>
              <a:rPr lang="vi-VN" sz="2800">
                <a:solidFill>
                  <a:srgbClr val="002060"/>
                </a:solidFill>
                <a:latin typeface="Pattaya" panose="00000500000000000000" pitchFamily="2" charset="-34"/>
                <a:cs typeface="Pattaya" panose="00000500000000000000" pitchFamily="2" charset="-34"/>
              </a:rPr>
              <a:t>Tải ứng dụng cho ông</a:t>
            </a:r>
            <a:endParaRPr lang="en-US" sz="2800" dirty="0">
              <a:solidFill>
                <a:srgbClr val="002060"/>
              </a:solidFill>
              <a:latin typeface="Pattaya" panose="00000500000000000000" pitchFamily="2" charset="-34"/>
              <a:cs typeface="Pattaya" panose="00000500000000000000" pitchFamily="2" charset="-34"/>
            </a:endParaRPr>
          </a:p>
        </p:txBody>
      </p:sp>
      <p:sp>
        <p:nvSpPr>
          <p:cNvPr id="18" name="Rectangle 17">
            <a:extLst>
              <a:ext uri="{FF2B5EF4-FFF2-40B4-BE49-F238E27FC236}">
                <a16:creationId xmlns:a16="http://schemas.microsoft.com/office/drawing/2014/main" id="{9ACB9FD9-BCD2-4312-99A2-3426C927E79E}"/>
              </a:ext>
            </a:extLst>
          </p:cNvPr>
          <p:cNvSpPr/>
          <p:nvPr/>
        </p:nvSpPr>
        <p:spPr>
          <a:xfrm>
            <a:off x="2588711" y="2712968"/>
            <a:ext cx="4212009" cy="523220"/>
          </a:xfrm>
          <a:prstGeom prst="rect">
            <a:avLst/>
          </a:prstGeom>
        </p:spPr>
        <p:txBody>
          <a:bodyPr wrap="square">
            <a:spAutoFit/>
          </a:bodyPr>
          <a:lstStyle/>
          <a:p>
            <a:pPr algn="ctr"/>
            <a:r>
              <a:rPr lang="vi-VN" sz="2800" dirty="0">
                <a:solidFill>
                  <a:srgbClr val="002060"/>
                </a:solidFill>
                <a:latin typeface="Pattaya" panose="00000500000000000000" pitchFamily="2" charset="-34"/>
                <a:cs typeface="Pattaya" panose="00000500000000000000" pitchFamily="2" charset="-34"/>
              </a:rPr>
              <a:t>Đọc một cuốn sách</a:t>
            </a:r>
            <a:endParaRPr lang="en-US" sz="2800" dirty="0">
              <a:solidFill>
                <a:srgbClr val="002060"/>
              </a:solidFill>
              <a:latin typeface="Pattaya" panose="00000500000000000000" pitchFamily="2" charset="-34"/>
              <a:cs typeface="Pattaya" panose="00000500000000000000" pitchFamily="2" charset="-34"/>
            </a:endParaRPr>
          </a:p>
        </p:txBody>
      </p:sp>
      <p:pic>
        <p:nvPicPr>
          <p:cNvPr id="4098" name="Picture 2" descr="đánh Dấu PNG &amp;amp; đánh Dấu Transparent Clipart Miễn phí Tải về - Kiểm tra dấu  Máy tính Biểu tượng Clip nghệ thuật - xanh tick.">
            <a:extLst>
              <a:ext uri="{FF2B5EF4-FFF2-40B4-BE49-F238E27FC236}">
                <a16:creationId xmlns:a16="http://schemas.microsoft.com/office/drawing/2014/main" id="{3B2B3351-7324-4562-B944-AFD1D338013F}"/>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120445" y="1129930"/>
            <a:ext cx="1287087" cy="128708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756991C9-9AA1-4092-B058-B13660FE7763}"/>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0000" b="91400" l="9904" r="89936">
                        <a14:foregroundMark x1="28914" y1="68000" x2="50319" y2="89200"/>
                        <a14:foregroundMark x1="50029" y1="78600" x2="49840" y2="80600"/>
                        <a14:foregroundMark x1="50958" y1="68800" x2="50029" y2="78600"/>
                        <a14:foregroundMark x1="30671" y1="62600" x2="31150" y2="89600"/>
                        <a14:foregroundMark x1="58786" y1="91400" x2="57827" y2="85600"/>
                        <a14:foregroundMark x1="45208" y1="65800" x2="45208" y2="80200"/>
                        <a14:backgroundMark x1="51597" y1="78600" x2="51597" y2="78600"/>
                      </a14:backgroundRemoval>
                    </a14:imgEffect>
                  </a14:imgLayer>
                </a14:imgProps>
              </a:ext>
              <a:ext uri="{28A0092B-C50C-407E-A947-70E740481C1C}">
                <a14:useLocalDpi xmlns:a14="http://schemas.microsoft.com/office/drawing/2010/main" val="0"/>
              </a:ext>
            </a:extLst>
          </a:blip>
          <a:srcRect r="25748"/>
          <a:stretch/>
        </p:blipFill>
        <p:spPr>
          <a:xfrm>
            <a:off x="1998524" y="3461708"/>
            <a:ext cx="1132624" cy="1218342"/>
          </a:xfrm>
          <a:prstGeom prst="rect">
            <a:avLst/>
          </a:prstGeom>
        </p:spPr>
      </p:pic>
      <p:sp>
        <p:nvSpPr>
          <p:cNvPr id="15" name="Rectangle 14">
            <a:extLst>
              <a:ext uri="{FF2B5EF4-FFF2-40B4-BE49-F238E27FC236}">
                <a16:creationId xmlns:a16="http://schemas.microsoft.com/office/drawing/2014/main" id="{55730F6D-47A9-427C-BE64-450D49BF1760}"/>
              </a:ext>
            </a:extLst>
          </p:cNvPr>
          <p:cNvSpPr/>
          <p:nvPr/>
        </p:nvSpPr>
        <p:spPr>
          <a:xfrm>
            <a:off x="2630200" y="3765454"/>
            <a:ext cx="4212009" cy="523220"/>
          </a:xfrm>
          <a:prstGeom prst="rect">
            <a:avLst/>
          </a:prstGeom>
        </p:spPr>
        <p:txBody>
          <a:bodyPr wrap="square">
            <a:spAutoFit/>
          </a:bodyPr>
          <a:lstStyle/>
          <a:p>
            <a:pPr algn="ctr"/>
            <a:r>
              <a:rPr lang="vi-VN" sz="2800" dirty="0">
                <a:solidFill>
                  <a:srgbClr val="002060"/>
                </a:solidFill>
                <a:latin typeface="Pattaya" panose="00000500000000000000" pitchFamily="2" charset="-34"/>
                <a:cs typeface="Pattaya" panose="00000500000000000000" pitchFamily="2" charset="-34"/>
              </a:rPr>
              <a:t>Tìm hiểu thông tin</a:t>
            </a:r>
            <a:endParaRPr lang="en-US" sz="2800" dirty="0">
              <a:solidFill>
                <a:srgbClr val="002060"/>
              </a:solidFill>
              <a:latin typeface="Pattaya" panose="00000500000000000000" pitchFamily="2" charset="-34"/>
              <a:cs typeface="Pattaya" panose="00000500000000000000" pitchFamily="2" charset="-34"/>
            </a:endParaRPr>
          </a:p>
        </p:txBody>
      </p:sp>
      <p:sp>
        <p:nvSpPr>
          <p:cNvPr id="20" name="Rectangle 19">
            <a:extLst>
              <a:ext uri="{FF2B5EF4-FFF2-40B4-BE49-F238E27FC236}">
                <a16:creationId xmlns:a16="http://schemas.microsoft.com/office/drawing/2014/main" id="{3BF47E8A-5D17-4A17-935F-A18494CB37CE}"/>
              </a:ext>
            </a:extLst>
          </p:cNvPr>
          <p:cNvSpPr/>
          <p:nvPr/>
        </p:nvSpPr>
        <p:spPr>
          <a:xfrm>
            <a:off x="2594261" y="4807406"/>
            <a:ext cx="4212009" cy="523220"/>
          </a:xfrm>
          <a:prstGeom prst="rect">
            <a:avLst/>
          </a:prstGeom>
        </p:spPr>
        <p:txBody>
          <a:bodyPr wrap="square">
            <a:spAutoFit/>
          </a:bodyPr>
          <a:lstStyle/>
          <a:p>
            <a:pPr algn="ctr"/>
            <a:r>
              <a:rPr lang="vi-VN" sz="2800" dirty="0">
                <a:solidFill>
                  <a:srgbClr val="002060"/>
                </a:solidFill>
                <a:latin typeface="Pattaya" panose="00000500000000000000" pitchFamily="2" charset="-34"/>
                <a:cs typeface="Pattaya" panose="00000500000000000000" pitchFamily="2" charset="-34"/>
              </a:rPr>
              <a:t>Thử tài MC</a:t>
            </a:r>
            <a:endParaRPr lang="en-US" sz="2800" dirty="0">
              <a:solidFill>
                <a:srgbClr val="002060"/>
              </a:solidFill>
              <a:latin typeface="Pattaya" panose="00000500000000000000" pitchFamily="2" charset="-34"/>
              <a:cs typeface="Pattaya" panose="00000500000000000000" pitchFamily="2" charset="-34"/>
            </a:endParaRPr>
          </a:p>
        </p:txBody>
      </p:sp>
      <p:grpSp>
        <p:nvGrpSpPr>
          <p:cNvPr id="21" name="Group 20">
            <a:extLst>
              <a:ext uri="{FF2B5EF4-FFF2-40B4-BE49-F238E27FC236}">
                <a16:creationId xmlns:a16="http://schemas.microsoft.com/office/drawing/2014/main" id="{A2AADC64-345A-4E4E-97E7-80856FEE76C4}"/>
              </a:ext>
            </a:extLst>
          </p:cNvPr>
          <p:cNvGrpSpPr/>
          <p:nvPr/>
        </p:nvGrpSpPr>
        <p:grpSpPr>
          <a:xfrm>
            <a:off x="1989999" y="4641082"/>
            <a:ext cx="994086" cy="1162985"/>
            <a:chOff x="1989999" y="4641082"/>
            <a:chExt cx="994086" cy="1162985"/>
          </a:xfrm>
        </p:grpSpPr>
        <p:pic>
          <p:nvPicPr>
            <p:cNvPr id="22" name="Picture 21">
              <a:extLst>
                <a:ext uri="{FF2B5EF4-FFF2-40B4-BE49-F238E27FC236}">
                  <a16:creationId xmlns:a16="http://schemas.microsoft.com/office/drawing/2014/main" id="{EC8FEF51-BDBD-4839-87A1-706E0359191A}"/>
                </a:ext>
              </a:extLst>
            </p:cNvPr>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5200" b="96000" l="18530" r="69649">
                          <a14:foregroundMark x1="29073" y1="16600" x2="39776" y2="11600"/>
                          <a14:foregroundMark x1="44888" y1="5200" x2="48882" y2="5200"/>
                          <a14:foregroundMark x1="68211" y1="27600" x2="69808" y2="64000"/>
                          <a14:foregroundMark x1="32588" y1="39200" x2="44409" y2="86000"/>
                          <a14:foregroundMark x1="23802" y1="57800" x2="51278" y2="67600"/>
                          <a14:foregroundMark x1="51278" y1="67600" x2="54153" y2="67600"/>
                          <a14:foregroundMark x1="37540" y1="70400" x2="49521" y2="70400"/>
                          <a14:foregroundMark x1="49042" y1="62400" x2="50160" y2="57400"/>
                          <a14:foregroundMark x1="50160" y1="86800" x2="53035" y2="93800"/>
                          <a14:foregroundMark x1="54952" y1="96000" x2="54633" y2="90400"/>
                          <a14:foregroundMark x1="36741" y1="95400" x2="37380" y2="90400"/>
                          <a14:foregroundMark x1="19489" y1="54800" x2="18530" y2="43200"/>
                          <a14:foregroundMark x1="18530" y1="43200" x2="19808" y2="40400"/>
                        </a14:backgroundRemoval>
                      </a14:imgEffect>
                    </a14:imgLayer>
                  </a14:imgProps>
                </a:ext>
                <a:ext uri="{28A0092B-C50C-407E-A947-70E740481C1C}">
                  <a14:useLocalDpi xmlns:a14="http://schemas.microsoft.com/office/drawing/2010/main" val="0"/>
                </a:ext>
              </a:extLst>
            </a:blip>
            <a:srcRect l="14541" r="27286"/>
            <a:stretch/>
          </p:blipFill>
          <p:spPr>
            <a:xfrm>
              <a:off x="2137062" y="4641082"/>
              <a:ext cx="847023" cy="1162985"/>
            </a:xfrm>
            <a:prstGeom prst="rect">
              <a:avLst/>
            </a:prstGeom>
          </p:spPr>
        </p:pic>
        <p:pic>
          <p:nvPicPr>
            <p:cNvPr id="23" name="Picture 2" descr="Colored Microphone Icon. Flat Cartoon Style with Splash Effect. Isolated on  White Background Stock Vector - Illustration of note, microphone: 167547698">
              <a:extLst>
                <a:ext uri="{FF2B5EF4-FFF2-40B4-BE49-F238E27FC236}">
                  <a16:creationId xmlns:a16="http://schemas.microsoft.com/office/drawing/2014/main" id="{7458E6C5-FC87-48B5-A166-214004B6F74E}"/>
                </a:ext>
              </a:extLst>
            </p:cNvPr>
            <p:cNvPicPr>
              <a:picLocks noChangeAspect="1" noChangeArrowheads="1"/>
            </p:cNvPicPr>
            <p:nvPr/>
          </p:nvPicPr>
          <p:blipFill rotWithShape="1">
            <a:blip r:embed="rId15" cstate="print">
              <a:extLst>
                <a:ext uri="{BEBA8EAE-BF5A-486C-A8C5-ECC9F3942E4B}">
                  <a14:imgProps xmlns:a14="http://schemas.microsoft.com/office/drawing/2010/main">
                    <a14:imgLayer r:embed="rId16">
                      <a14:imgEffect>
                        <a14:backgroundRemoval t="43250" b="83875" l="43000" r="64625">
                          <a14:foregroundMark x1="51750" y1="43250" x2="55625" y2="43250"/>
                          <a14:foregroundMark x1="55625" y1="69625" x2="55625" y2="69625"/>
                          <a14:foregroundMark x1="55625" y1="69625" x2="55625" y2="69625"/>
                          <a14:foregroundMark x1="55625" y1="65875" x2="55750" y2="69625"/>
                          <a14:foregroundMark x1="61715" y1="82893" x2="62375" y2="83625"/>
                          <a14:foregroundMark x1="57750" y1="78500" x2="58768" y2="79628"/>
                          <a14:foregroundMark x1="62927" y1="79942" x2="63500" y2="76125"/>
                          <a14:foregroundMark x1="62375" y1="83625" x2="62588" y2="82208"/>
                          <a14:foregroundMark x1="63500" y1="76125" x2="64625" y2="74750"/>
                          <a14:foregroundMark x1="60875" y1="83875" x2="62750" y2="83625"/>
                          <a14:foregroundMark x1="60250" y1="83500" x2="62500" y2="83500"/>
                          <a14:foregroundMark x1="63000" y1="81750" x2="63000" y2="78500"/>
                          <a14:backgroundMark x1="60000" y1="81875" x2="60375" y2="79250"/>
                          <a14:backgroundMark x1="59250" y1="79250" x2="62375" y2="82375"/>
                        </a14:backgroundRemoval>
                      </a14:imgEffect>
                    </a14:imgLayer>
                  </a14:imgProps>
                </a:ext>
                <a:ext uri="{28A0092B-C50C-407E-A947-70E740481C1C}">
                  <a14:useLocalDpi xmlns:a14="http://schemas.microsoft.com/office/drawing/2010/main" val="0"/>
                </a:ext>
              </a:extLst>
            </a:blip>
            <a:srcRect l="40338" t="39355" r="32977" b="13816"/>
            <a:stretch/>
          </p:blipFill>
          <p:spPr bwMode="auto">
            <a:xfrm>
              <a:off x="1989999" y="4863614"/>
              <a:ext cx="431312" cy="75688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4" name="Group 23">
            <a:extLst>
              <a:ext uri="{FF2B5EF4-FFF2-40B4-BE49-F238E27FC236}">
                <a16:creationId xmlns:a16="http://schemas.microsoft.com/office/drawing/2014/main" id="{AEF49A59-1537-4BD6-B7AE-0934C49B1128}"/>
              </a:ext>
            </a:extLst>
          </p:cNvPr>
          <p:cNvGrpSpPr/>
          <p:nvPr/>
        </p:nvGrpSpPr>
        <p:grpSpPr>
          <a:xfrm>
            <a:off x="7656826" y="228600"/>
            <a:ext cx="4419496" cy="2453641"/>
            <a:chOff x="7656826" y="228600"/>
            <a:chExt cx="4419496" cy="2453641"/>
          </a:xfrm>
        </p:grpSpPr>
        <p:pic>
          <p:nvPicPr>
            <p:cNvPr id="25" name="Picture 4">
              <a:extLst>
                <a:ext uri="{FF2B5EF4-FFF2-40B4-BE49-F238E27FC236}">
                  <a16:creationId xmlns:a16="http://schemas.microsoft.com/office/drawing/2014/main" id="{EE729AD7-30D4-4D54-BD0F-64B226B8B9F6}"/>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7656826" y="228600"/>
              <a:ext cx="4419496" cy="2453641"/>
            </a:xfrm>
            <a:prstGeom prst="rect">
              <a:avLst/>
            </a:prstGeom>
          </p:spPr>
        </p:pic>
        <p:sp>
          <p:nvSpPr>
            <p:cNvPr id="26" name="Rectangle 25">
              <a:extLst>
                <a:ext uri="{FF2B5EF4-FFF2-40B4-BE49-F238E27FC236}">
                  <a16:creationId xmlns:a16="http://schemas.microsoft.com/office/drawing/2014/main" id="{E976B867-0797-4BFA-A9ED-494CC2C5EADF}"/>
                </a:ext>
              </a:extLst>
            </p:cNvPr>
            <p:cNvSpPr/>
            <p:nvPr/>
          </p:nvSpPr>
          <p:spPr>
            <a:xfrm>
              <a:off x="7992106" y="883828"/>
              <a:ext cx="3879854" cy="954107"/>
            </a:xfrm>
            <a:prstGeom prst="rect">
              <a:avLst/>
            </a:prstGeom>
          </p:spPr>
          <p:txBody>
            <a:bodyPr wrap="square">
              <a:spAutoFit/>
            </a:bodyPr>
            <a:lstStyle/>
            <a:p>
              <a:pPr algn="ctr"/>
              <a:r>
                <a:rPr lang="vi-VN" sz="2800" dirty="0">
                  <a:solidFill>
                    <a:schemeClr val="bg1"/>
                  </a:solidFill>
                  <a:latin typeface="Pattaya" panose="00000500000000000000" pitchFamily="2" charset="-34"/>
                  <a:cs typeface="Pattaya" panose="00000500000000000000" pitchFamily="2" charset="-34"/>
                </a:rPr>
                <a:t>Chúng mình cùng nhau đọc một cuốn sách nhé!</a:t>
              </a:r>
              <a:endParaRPr lang="en-US" sz="2800" dirty="0">
                <a:solidFill>
                  <a:schemeClr val="bg1"/>
                </a:solidFill>
                <a:latin typeface="Pattaya" panose="00000500000000000000" pitchFamily="2" charset="-34"/>
                <a:cs typeface="Pattaya" panose="00000500000000000000" pitchFamily="2" charset="-34"/>
              </a:endParaRPr>
            </a:p>
          </p:txBody>
        </p:sp>
      </p:grpSp>
    </p:spTree>
    <p:extLst>
      <p:ext uri="{BB962C8B-B14F-4D97-AF65-F5344CB8AC3E}">
        <p14:creationId xmlns:p14="http://schemas.microsoft.com/office/powerpoint/2010/main" val="2147668076"/>
      </p:ext>
    </p:extLst>
  </p:cSld>
  <p:clrMapOvr>
    <a:masterClrMapping/>
  </p:clrMapOvr>
  <p:transition spd="slow"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wipe(left)">
                                      <p:cBhvr>
                                        <p:cTn id="7" dur="500"/>
                                        <p:tgtEl>
                                          <p:spTgt spid="4098"/>
                                        </p:tgtEl>
                                      </p:cBhvr>
                                    </p:animEffect>
                                  </p:childTnLst>
                                </p:cTn>
                              </p:par>
                              <p:par>
                                <p:cTn id="8" presetID="1" presetClass="exit" presetSubtype="0" fill="hold" nodeType="withEffect">
                                  <p:stCondLst>
                                    <p:cond delay="0"/>
                                  </p:stCondLst>
                                  <p:childTnLst>
                                    <p:set>
                                      <p:cBhvr>
                                        <p:cTn id="9" dur="1" fill="hold">
                                          <p:stCondLst>
                                            <p:cond delay="0"/>
                                          </p:stCondLst>
                                        </p:cTn>
                                        <p:tgtEl>
                                          <p:spTgt spid="8"/>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32" presetClass="emph" presetSubtype="0" repeatCount="indefinite" fill="hold" nodeType="clickEffect">
                                  <p:stCondLst>
                                    <p:cond delay="0"/>
                                  </p:stCondLst>
                                  <p:childTnLst>
                                    <p:animRot by="120000">
                                      <p:cBhvr>
                                        <p:cTn id="13" dur="100" fill="hold">
                                          <p:stCondLst>
                                            <p:cond delay="0"/>
                                          </p:stCondLst>
                                        </p:cTn>
                                        <p:tgtEl>
                                          <p:spTgt spid="10"/>
                                        </p:tgtEl>
                                        <p:attrNameLst>
                                          <p:attrName>r</p:attrName>
                                        </p:attrNameLst>
                                      </p:cBhvr>
                                    </p:animRot>
                                    <p:animRot by="-240000">
                                      <p:cBhvr>
                                        <p:cTn id="14" dur="200" fill="hold">
                                          <p:stCondLst>
                                            <p:cond delay="200"/>
                                          </p:stCondLst>
                                        </p:cTn>
                                        <p:tgtEl>
                                          <p:spTgt spid="10"/>
                                        </p:tgtEl>
                                        <p:attrNameLst>
                                          <p:attrName>r</p:attrName>
                                        </p:attrNameLst>
                                      </p:cBhvr>
                                    </p:animRot>
                                    <p:animRot by="240000">
                                      <p:cBhvr>
                                        <p:cTn id="15" dur="200" fill="hold">
                                          <p:stCondLst>
                                            <p:cond delay="400"/>
                                          </p:stCondLst>
                                        </p:cTn>
                                        <p:tgtEl>
                                          <p:spTgt spid="10"/>
                                        </p:tgtEl>
                                        <p:attrNameLst>
                                          <p:attrName>r</p:attrName>
                                        </p:attrNameLst>
                                      </p:cBhvr>
                                    </p:animRot>
                                    <p:animRot by="-240000">
                                      <p:cBhvr>
                                        <p:cTn id="16" dur="200" fill="hold">
                                          <p:stCondLst>
                                            <p:cond delay="600"/>
                                          </p:stCondLst>
                                        </p:cTn>
                                        <p:tgtEl>
                                          <p:spTgt spid="10"/>
                                        </p:tgtEl>
                                        <p:attrNameLst>
                                          <p:attrName>r</p:attrName>
                                        </p:attrNameLst>
                                      </p:cBhvr>
                                    </p:animRot>
                                    <p:animRot by="120000">
                                      <p:cBhvr>
                                        <p:cTn id="17"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04" name="Picture 12" descr="Đọc đọc Làm Cho Cuộc Sống Thú Vị Hơn đọc Thay đổi Cuộc Sống đọc Ảnh Nền,  Tài Liệu Lớp, đọc Làm Cho Cuộc Sống Thú Vị Hơn, Đọc Hình nền Vector">
            <a:extLst>
              <a:ext uri="{FF2B5EF4-FFF2-40B4-BE49-F238E27FC236}">
                <a16:creationId xmlns:a16="http://schemas.microsoft.com/office/drawing/2014/main" id="{FB862151-679B-49E2-BCF9-F272F7F1E4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178 Girl Scouts Uniform Illustrations &amp;amp; Clip Art - iStock">
            <a:extLst>
              <a:ext uri="{FF2B5EF4-FFF2-40B4-BE49-F238E27FC236}">
                <a16:creationId xmlns:a16="http://schemas.microsoft.com/office/drawing/2014/main" id="{E25B2249-4CBD-4965-94A7-CB19C96F1ACD}"/>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32680" b="81373" l="14706" r="80229">
                        <a14:foregroundMark x1="14869" y1="39542" x2="18301" y2="39542"/>
                        <a14:foregroundMark x1="30065" y1="81046" x2="31863" y2="76797"/>
                        <a14:foregroundMark x1="42157" y1="76634" x2="42157" y2="76634"/>
                        <a14:foregroundMark x1="41830" y1="77451" x2="44935" y2="80719"/>
                        <a14:foregroundMark x1="58333" y1="81373" x2="61111" y2="77451"/>
                        <a14:foregroundMark x1="70915" y1="76797" x2="73529" y2="81373"/>
                        <a14:foregroundMark x1="73203" y1="58497" x2="78758" y2="62745"/>
                        <a14:foregroundMark x1="78758" y1="62745" x2="80229" y2="62745"/>
                        <a14:foregroundMark x1="53595" y1="65686" x2="61111" y2="56209"/>
                        <a14:foregroundMark x1="45425" y1="57516" x2="50980" y2="51797"/>
                        <a14:foregroundMark x1="49183" y1="53105" x2="48693" y2="51797"/>
                        <a14:foregroundMark x1="25163" y1="65850" x2="31373" y2="58824"/>
                        <a14:foregroundMark x1="27941" y1="66993" x2="27941" y2="66993"/>
                        <a14:foregroundMark x1="27941" y1="66993" x2="27941" y2="66993"/>
                        <a14:backgroundMark x1="72386" y1="60621" x2="72386" y2="60621"/>
                        <a14:backgroundMark x1="77941" y1="65359" x2="77941" y2="65850"/>
                        <a14:backgroundMark x1="78758" y1="64379" x2="78758" y2="64379"/>
                        <a14:backgroundMark x1="78105" y1="63725" x2="78105" y2="64869"/>
                        <a14:backgroundMark x1="77941" y1="64542" x2="78758" y2="67157"/>
                        <a14:backgroundMark x1="75327" y1="63235" x2="76634" y2="66993"/>
                      </a14:backgroundRemoval>
                    </a14:imgEffect>
                  </a14:imgLayer>
                </a14:imgProps>
              </a:ext>
              <a:ext uri="{28A0092B-C50C-407E-A947-70E740481C1C}">
                <a14:useLocalDpi xmlns:a14="http://schemas.microsoft.com/office/drawing/2010/main" val="0"/>
              </a:ext>
            </a:extLst>
          </a:blip>
          <a:srcRect l="12549" t="26927" r="17124" b="15294"/>
          <a:stretch/>
        </p:blipFill>
        <p:spPr bwMode="auto">
          <a:xfrm>
            <a:off x="3131820" y="3200400"/>
            <a:ext cx="4099560" cy="336804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AE8DB57B-3296-4C62-B6F9-05AAC85F4E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93036" y="639858"/>
            <a:ext cx="8205927" cy="2560542"/>
          </a:xfrm>
          <a:prstGeom prst="rect">
            <a:avLst/>
          </a:prstGeom>
        </p:spPr>
      </p:pic>
    </p:spTree>
    <p:extLst>
      <p:ext uri="{BB962C8B-B14F-4D97-AF65-F5344CB8AC3E}">
        <p14:creationId xmlns:p14="http://schemas.microsoft.com/office/powerpoint/2010/main" val="12080667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airplane"/>
      </p:transition>
    </mc:Choice>
    <mc:Fallback xmlns="">
      <p:transition spd="slow" advClick="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4" name="Picture 16" descr="Vẽ Tay Màu Xanh Lá Cây Trẻ Em Ngày Thiết Kế Nền, Ngày Trẻ Em, Xe đạp, Cây  Hình nền Vector để tải xuống miễn phí">
            <a:extLst>
              <a:ext uri="{FF2B5EF4-FFF2-40B4-BE49-F238E27FC236}">
                <a16:creationId xmlns:a16="http://schemas.microsoft.com/office/drawing/2014/main" id="{79A159E7-24A5-45B3-96D9-9D6F23EB9CF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1564"/>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Flowchart: Terminator 1">
            <a:extLst>
              <a:ext uri="{FF2B5EF4-FFF2-40B4-BE49-F238E27FC236}">
                <a16:creationId xmlns:a16="http://schemas.microsoft.com/office/drawing/2014/main" id="{7F8F3850-059A-425D-A833-AFD488FF7AF3}"/>
              </a:ext>
            </a:extLst>
          </p:cNvPr>
          <p:cNvSpPr/>
          <p:nvPr/>
        </p:nvSpPr>
        <p:spPr>
          <a:xfrm>
            <a:off x="4320208" y="284224"/>
            <a:ext cx="3551583" cy="736856"/>
          </a:xfrm>
          <a:prstGeom prst="flowChartTerminator">
            <a:avLst/>
          </a:prstGeom>
          <a:solidFill>
            <a:srgbClr val="EFF5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dirty="0">
                <a:solidFill>
                  <a:srgbClr val="002060"/>
                </a:solidFill>
                <a:latin typeface="Pattaya" panose="00000500000000000000" pitchFamily="2" charset="-34"/>
                <a:cs typeface="Pattaya" panose="00000500000000000000" pitchFamily="2" charset="-34"/>
              </a:rPr>
              <a:t>Mục tiêu</a:t>
            </a:r>
            <a:endParaRPr lang="en-US" sz="4400" dirty="0">
              <a:solidFill>
                <a:srgbClr val="002060"/>
              </a:solidFill>
              <a:latin typeface="Pattaya" panose="00000500000000000000" pitchFamily="2" charset="-34"/>
              <a:cs typeface="Pattaya" panose="00000500000000000000" pitchFamily="2" charset="-34"/>
            </a:endParaRPr>
          </a:p>
        </p:txBody>
      </p:sp>
      <p:pic>
        <p:nvPicPr>
          <p:cNvPr id="4" name="Picture 3">
            <a:extLst>
              <a:ext uri="{FF2B5EF4-FFF2-40B4-BE49-F238E27FC236}">
                <a16:creationId xmlns:a16="http://schemas.microsoft.com/office/drawing/2014/main" id="{276838E4-FD12-4DC7-83E6-9519EFDB727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600" b="93800" l="6390" r="62620">
                        <a14:foregroundMark x1="60224" y1="35000" x2="62620" y2="58600"/>
                        <a14:foregroundMark x1="28275" y1="46400" x2="28275" y2="49200"/>
                        <a14:foregroundMark x1="21086" y1="73400" x2="30511" y2="71400"/>
                        <a14:foregroundMark x1="30511" y1="71400" x2="38658" y2="76600"/>
                        <a14:foregroundMark x1="38658" y1="76600" x2="45847" y2="71200"/>
                        <a14:foregroundMark x1="45847" y1="71200" x2="47764" y2="68800"/>
                        <a14:foregroundMark x1="44409" y1="67800" x2="39776" y2="77400"/>
                        <a14:foregroundMark x1="39776" y1="77400" x2="39776" y2="77400"/>
                        <a14:foregroundMark x1="9585" y1="86800" x2="29712" y2="89400"/>
                        <a14:foregroundMark x1="29712" y1="89400" x2="41853" y2="88000"/>
                        <a14:foregroundMark x1="20447" y1="93800" x2="28435" y2="92000"/>
                        <a14:foregroundMark x1="46166" y1="83800" x2="56070" y2="83400"/>
                        <a14:foregroundMark x1="56070" y1="83400" x2="61342" y2="83400"/>
                        <a14:foregroundMark x1="39297" y1="9600" x2="39297" y2="9600"/>
                        <a14:foregroundMark x1="10863" y1="58400" x2="17412" y2="64400"/>
                      </a14:backgroundRemoval>
                    </a14:imgEffect>
                  </a14:imgLayer>
                </a14:imgProps>
              </a:ext>
              <a:ext uri="{28A0092B-C50C-407E-A947-70E740481C1C}">
                <a14:useLocalDpi xmlns:a14="http://schemas.microsoft.com/office/drawing/2010/main" val="0"/>
              </a:ext>
            </a:extLst>
          </a:blip>
          <a:srcRect r="34887"/>
          <a:stretch/>
        </p:blipFill>
        <p:spPr>
          <a:xfrm>
            <a:off x="4664042" y="3688612"/>
            <a:ext cx="2521920" cy="3093554"/>
          </a:xfrm>
          <a:prstGeom prst="rect">
            <a:avLst/>
          </a:prstGeom>
        </p:spPr>
      </p:pic>
      <p:grpSp>
        <p:nvGrpSpPr>
          <p:cNvPr id="6" name="Group 5">
            <a:extLst>
              <a:ext uri="{FF2B5EF4-FFF2-40B4-BE49-F238E27FC236}">
                <a16:creationId xmlns:a16="http://schemas.microsoft.com/office/drawing/2014/main" id="{91D45D70-BF16-405B-871F-CA45656E5F3B}"/>
              </a:ext>
            </a:extLst>
          </p:cNvPr>
          <p:cNvGrpSpPr/>
          <p:nvPr/>
        </p:nvGrpSpPr>
        <p:grpSpPr>
          <a:xfrm>
            <a:off x="1874322" y="1133827"/>
            <a:ext cx="4224839" cy="2617947"/>
            <a:chOff x="1874322" y="1133827"/>
            <a:chExt cx="4224839" cy="2617947"/>
          </a:xfrm>
        </p:grpSpPr>
        <p:pic>
          <p:nvPicPr>
            <p:cNvPr id="2062" name="Picture 14" descr="Cute happy smiling book Royalty Free Vector Image">
              <a:extLst>
                <a:ext uri="{FF2B5EF4-FFF2-40B4-BE49-F238E27FC236}">
                  <a16:creationId xmlns:a16="http://schemas.microsoft.com/office/drawing/2014/main" id="{6364D39F-5D7D-48D7-B085-7C6C6343E121}"/>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7100" y1="48148" x2="49300" y2="47778"/>
                          <a14:foregroundMark x1="49300" y1="47778" x2="71100" y2="50463"/>
                          <a14:foregroundMark x1="50400" y1="46759" x2="51300" y2="54259"/>
                          <a14:foregroundMark x1="49400" y1="47130" x2="41400" y2="46296"/>
                          <a14:foregroundMark x1="41400" y1="46296" x2="37400" y2="53426"/>
                          <a14:foregroundMark x1="37400" y1="53426" x2="42200" y2="60185"/>
                          <a14:foregroundMark x1="42200" y1="60185" x2="53300" y2="57593"/>
                          <a14:foregroundMark x1="53300" y1="57593" x2="60500" y2="50278"/>
                          <a14:foregroundMark x1="60500" y1="50278" x2="62900" y2="43519"/>
                          <a14:foregroundMark x1="62900" y1="43519" x2="49500" y2="47870"/>
                          <a14:foregroundMark x1="49500" y1="47870" x2="42300" y2="56111"/>
                          <a14:foregroundMark x1="42300" y1="56111" x2="52100" y2="54907"/>
                          <a14:foregroundMark x1="52100" y1="54907" x2="66900" y2="48519"/>
                          <a14:foregroundMark x1="66900" y1="48519" x2="67100" y2="48333"/>
                          <a14:foregroundMark x1="50200" y1="47130" x2="42300" y2="45926"/>
                          <a14:foregroundMark x1="42300" y1="45926" x2="37300" y2="51852"/>
                          <a14:foregroundMark x1="37300" y1="51852" x2="39400" y2="57407"/>
                          <a14:foregroundMark x1="35800" y1="48519" x2="38700" y2="56852"/>
                          <a14:foregroundMark x1="40200" y1="44815" x2="48000" y2="43519"/>
                          <a14:foregroundMark x1="48000" y1="43519" x2="50600" y2="48148"/>
                          <a14:foregroundMark x1="64000" y1="43241" x2="71800" y2="45833"/>
                          <a14:foregroundMark x1="71800" y1="45833" x2="73800" y2="49630"/>
                          <a14:foregroundMark x1="60000" y1="55093" x2="67700" y2="56852"/>
                          <a14:foregroundMark x1="67700" y1="56852" x2="72700" y2="51389"/>
                          <a14:foregroundMark x1="62300" y1="51944" x2="67300" y2="57037"/>
                          <a14:foregroundMark x1="63600" y1="57407" x2="71300" y2="55185"/>
                          <a14:foregroundMark x1="71300" y1="55185" x2="73000" y2="52778"/>
                          <a14:foregroundMark x1="80100" y1="48148" x2="80100" y2="48148"/>
                          <a14:foregroundMark x1="79600" y1="45370" x2="80700" y2="48333"/>
                          <a14:foregroundMark x1="77100" y1="53704" x2="79600" y2="50463"/>
                          <a14:foregroundMark x1="18500" y1="47963" x2="21000" y2="52778"/>
                          <a14:foregroundMark x1="40600" y1="76111" x2="41200" y2="76111"/>
                          <a14:foregroundMark x1="69600" y1="72685" x2="69600" y2="72685"/>
                          <a14:foregroundMark x1="69600" y1="72685" x2="69600" y2="72685"/>
                          <a14:foregroundMark x1="50800" y1="49815" x2="57700" y2="52778"/>
                        </a14:backgroundRemoval>
                      </a14:imgEffect>
                    </a14:imgLayer>
                  </a14:imgProps>
                </a:ext>
                <a:ext uri="{28A0092B-C50C-407E-A947-70E740481C1C}">
                  <a14:useLocalDpi xmlns:a14="http://schemas.microsoft.com/office/drawing/2010/main" val="0"/>
                </a:ext>
              </a:extLst>
            </a:blip>
            <a:srcRect/>
            <a:stretch>
              <a:fillRect/>
            </a:stretch>
          </p:blipFill>
          <p:spPr bwMode="auto">
            <a:xfrm>
              <a:off x="3323734" y="1133827"/>
              <a:ext cx="1510333" cy="163116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62B4FDD4-2861-4472-9607-00D2E10B1D1A}"/>
                </a:ext>
              </a:extLst>
            </p:cNvPr>
            <p:cNvSpPr txBox="1"/>
            <p:nvPr/>
          </p:nvSpPr>
          <p:spPr>
            <a:xfrm>
              <a:off x="1874322" y="2423751"/>
              <a:ext cx="4224839" cy="1328023"/>
            </a:xfrm>
            <a:prstGeom prst="round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vi-VN" sz="3600" b="1" dirty="0">
                  <a:solidFill>
                    <a:srgbClr val="002060"/>
                  </a:solidFill>
                  <a:latin typeface="Pattaya" panose="00000500000000000000" pitchFamily="2" charset="-34"/>
                  <a:cs typeface="Pattaya" panose="00000500000000000000" pitchFamily="2" charset="-34"/>
                </a:rPr>
                <a:t>Đọc đúng, trôi chảy; đọc diễn cảm bài đọc.</a:t>
              </a:r>
              <a:endParaRPr lang="en-US" sz="3600" b="1" dirty="0">
                <a:solidFill>
                  <a:srgbClr val="002060"/>
                </a:solidFill>
                <a:latin typeface="Pattaya" panose="00000500000000000000" pitchFamily="2" charset="-34"/>
                <a:cs typeface="Pattaya" panose="00000500000000000000" pitchFamily="2" charset="-34"/>
              </a:endParaRPr>
            </a:p>
          </p:txBody>
        </p:sp>
      </p:grpSp>
      <p:grpSp>
        <p:nvGrpSpPr>
          <p:cNvPr id="7" name="Group 6">
            <a:extLst>
              <a:ext uri="{FF2B5EF4-FFF2-40B4-BE49-F238E27FC236}">
                <a16:creationId xmlns:a16="http://schemas.microsoft.com/office/drawing/2014/main" id="{92B1A1A1-7C5A-49B9-81A6-CEBE72369757}"/>
              </a:ext>
            </a:extLst>
          </p:cNvPr>
          <p:cNvGrpSpPr/>
          <p:nvPr/>
        </p:nvGrpSpPr>
        <p:grpSpPr>
          <a:xfrm>
            <a:off x="6383983" y="1387193"/>
            <a:ext cx="4880158" cy="2364581"/>
            <a:chOff x="6383983" y="1387193"/>
            <a:chExt cx="4880158" cy="2364581"/>
          </a:xfrm>
        </p:grpSpPr>
        <p:pic>
          <p:nvPicPr>
            <p:cNvPr id="2068" name="Picture 20" descr="Premium Vector | Cute happy smiling book. cartoon character.">
              <a:extLst>
                <a:ext uri="{FF2B5EF4-FFF2-40B4-BE49-F238E27FC236}">
                  <a16:creationId xmlns:a16="http://schemas.microsoft.com/office/drawing/2014/main" id="{E260FF72-7C5D-4074-85C9-C35CA4562753}"/>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30400" b="78800" l="10064" r="47125">
                          <a14:foregroundMark x1="23802" y1="50400" x2="23802" y2="50400"/>
                          <a14:foregroundMark x1="23802" y1="54200" x2="38658" y2="57800"/>
                          <a14:foregroundMark x1="13259" y1="30800" x2="23003" y2="30600"/>
                          <a14:foregroundMark x1="23003" y1="30600" x2="31789" y2="30600"/>
                          <a14:foregroundMark x1="31789" y1="30600" x2="40096" y2="30400"/>
                          <a14:foregroundMark x1="40096" y1="30400" x2="40256" y2="30400"/>
                          <a14:foregroundMark x1="40895" y1="30400" x2="42492" y2="34800"/>
                          <a14:foregroundMark x1="41853" y1="30800" x2="43930" y2="36400"/>
                          <a14:foregroundMark x1="20927" y1="52200" x2="25399" y2="61000"/>
                          <a14:foregroundMark x1="25399" y1="61000" x2="27476" y2="60000"/>
                          <a14:foregroundMark x1="24601" y1="50600" x2="33067" y2="53200"/>
                          <a14:foregroundMark x1="33067" y1="53200" x2="34505" y2="53200"/>
                          <a14:foregroundMark x1="34505" y1="53200" x2="42652" y2="53600"/>
                          <a14:foregroundMark x1="42652" y1="53600" x2="35942" y2="57600"/>
                          <a14:foregroundMark x1="35144" y1="50000" x2="42332" y2="54600"/>
                          <a14:foregroundMark x1="42332" y1="54600" x2="44249" y2="54200"/>
                          <a14:foregroundMark x1="43770" y1="55000" x2="35304" y2="59200"/>
                          <a14:foregroundMark x1="35304" y1="59200" x2="34505" y2="59000"/>
                          <a14:foregroundMark x1="34505" y1="59000" x2="42652" y2="58800"/>
                          <a14:foregroundMark x1="42652" y1="58800" x2="43770" y2="57600"/>
                          <a14:foregroundMark x1="30032" y1="57800" x2="22204" y2="62200"/>
                          <a14:foregroundMark x1="22204" y1="62200" x2="21086" y2="54800"/>
                          <a14:foregroundMark x1="35942" y1="60600" x2="41853" y2="61200"/>
                          <a14:foregroundMark x1="31150" y1="56000" x2="32428" y2="58600"/>
                          <a14:foregroundMark x1="10064" y1="56000" x2="10064" y2="56000"/>
                          <a14:foregroundMark x1="10064" y1="56000" x2="10863" y2="56800"/>
                          <a14:foregroundMark x1="47125" y1="71000" x2="47125" y2="70400"/>
                          <a14:foregroundMark x1="42492" y1="52600" x2="39297" y2="50600"/>
                          <a14:foregroundMark x1="27316" y1="77800" x2="27955" y2="77800"/>
                          <a14:foregroundMark x1="34505" y1="78800" x2="34505" y2="78800"/>
                          <a14:foregroundMark x1="34505" y1="78800" x2="34505" y2="78800"/>
                          <a14:foregroundMark x1="34505" y1="78200" x2="33706" y2="78200"/>
                          <a14:foregroundMark x1="46166" y1="66200" x2="46166" y2="66200"/>
                        </a14:backgroundRemoval>
                      </a14:imgEffect>
                    </a14:imgLayer>
                  </a14:imgProps>
                </a:ext>
                <a:ext uri="{28A0092B-C50C-407E-A947-70E740481C1C}">
                  <a14:useLocalDpi xmlns:a14="http://schemas.microsoft.com/office/drawing/2010/main" val="0"/>
                </a:ext>
              </a:extLst>
            </a:blip>
            <a:srcRect l="5994" t="25026" r="50000" b="16539"/>
            <a:stretch/>
          </p:blipFill>
          <p:spPr bwMode="auto">
            <a:xfrm>
              <a:off x="8317104" y="1387193"/>
              <a:ext cx="1060173" cy="112442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DC03A7B5-C74A-467F-AFE6-F6541FC41C13}"/>
                </a:ext>
              </a:extLst>
            </p:cNvPr>
            <p:cNvSpPr/>
            <p:nvPr/>
          </p:nvSpPr>
          <p:spPr>
            <a:xfrm>
              <a:off x="6383983" y="2423751"/>
              <a:ext cx="4880158" cy="1328023"/>
            </a:xfrm>
            <a:prstGeom prst="round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vi-VN" sz="3600" b="1" dirty="0">
                  <a:solidFill>
                    <a:srgbClr val="002060"/>
                  </a:solidFill>
                  <a:latin typeface="Pattaya" panose="00000500000000000000" pitchFamily="2" charset="-34"/>
                  <a:cs typeface="Pattaya" panose="00000500000000000000" pitchFamily="2" charset="-34"/>
                </a:rPr>
                <a:t>Trình bày được nội dung, ý nghĩa bài đọc.</a:t>
              </a:r>
              <a:endParaRPr lang="en-US" sz="3600" b="1" dirty="0">
                <a:solidFill>
                  <a:srgbClr val="002060"/>
                </a:solidFill>
                <a:latin typeface="Pattaya" panose="00000500000000000000" pitchFamily="2" charset="-34"/>
                <a:cs typeface="Pattaya" panose="00000500000000000000" pitchFamily="2" charset="-34"/>
              </a:endParaRPr>
            </a:p>
          </p:txBody>
        </p:sp>
      </p:grpSp>
    </p:spTree>
    <p:extLst>
      <p:ext uri="{BB962C8B-B14F-4D97-AF65-F5344CB8AC3E}">
        <p14:creationId xmlns:p14="http://schemas.microsoft.com/office/powerpoint/2010/main" val="1570957984"/>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3463332">
            <a:off x="11395689" y="5286209"/>
            <a:ext cx="505713" cy="559643"/>
          </a:xfrm>
          <a:prstGeom prst="rect">
            <a:avLst/>
          </a:prstGeom>
        </p:spPr>
      </p:pic>
      <p:pic>
        <p:nvPicPr>
          <p:cNvPr id="75" name="Picture 2" descr="كرتون بسيط خلفية الإعلان الغابات الكبيرة, بساطة, كرتون, خيال صورة الخلفية  للتحميل مجانا">
            <a:extLst>
              <a:ext uri="{FF2B5EF4-FFF2-40B4-BE49-F238E27FC236}">
                <a16:creationId xmlns:a16="http://schemas.microsoft.com/office/drawing/2014/main" id="{7310D8CC-8F68-4564-981E-A3978C85F0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213202" cy="6858000"/>
          </a:xfrm>
          <a:prstGeom prst="rect">
            <a:avLst/>
          </a:prstGeom>
          <a:noFill/>
          <a:extLst>
            <a:ext uri="{909E8E84-426E-40DD-AFC4-6F175D3DCCD1}">
              <a14:hiddenFill xmlns:a14="http://schemas.microsoft.com/office/drawing/2010/main">
                <a:solidFill>
                  <a:srgbClr val="FFFFFF"/>
                </a:solidFill>
              </a14:hiddenFill>
            </a:ext>
          </a:extLst>
        </p:spPr>
      </p:pic>
      <p:sp>
        <p:nvSpPr>
          <p:cNvPr id="76" name="Rectangle: Rounded Corners 75">
            <a:extLst>
              <a:ext uri="{FF2B5EF4-FFF2-40B4-BE49-F238E27FC236}">
                <a16:creationId xmlns:a16="http://schemas.microsoft.com/office/drawing/2014/main" id="{8C32B2D7-39E1-48BA-BBF6-1D1DDE314872}"/>
              </a:ext>
            </a:extLst>
          </p:cNvPr>
          <p:cNvSpPr/>
          <p:nvPr/>
        </p:nvSpPr>
        <p:spPr>
          <a:xfrm>
            <a:off x="703769" y="310041"/>
            <a:ext cx="11039061" cy="623791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28" name="Picture 2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18636" y="5662503"/>
            <a:ext cx="307983" cy="302383"/>
          </a:xfrm>
          <a:prstGeom prst="rect">
            <a:avLst/>
          </a:prstGeom>
        </p:spPr>
      </p:pic>
      <p:pic>
        <p:nvPicPr>
          <p:cNvPr id="34" name="Picture 33">
            <a:extLst>
              <a:ext uri="{FF2B5EF4-FFF2-40B4-BE49-F238E27FC236}">
                <a16:creationId xmlns:a16="http://schemas.microsoft.com/office/drawing/2014/main" id="{1BBDD845-19FF-45E9-B94A-01A1998BBDC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00474" y="453408"/>
            <a:ext cx="8689585" cy="1178662"/>
          </a:xfrm>
          <a:prstGeom prst="rect">
            <a:avLst/>
          </a:prstGeom>
        </p:spPr>
      </p:pic>
      <p:sp>
        <p:nvSpPr>
          <p:cNvPr id="35" name="Rectangle 34">
            <a:extLst>
              <a:ext uri="{FF2B5EF4-FFF2-40B4-BE49-F238E27FC236}">
                <a16:creationId xmlns:a16="http://schemas.microsoft.com/office/drawing/2014/main" id="{CD8D71A4-E4FC-46DA-9016-90C44E41FC9F}"/>
              </a:ext>
            </a:extLst>
          </p:cNvPr>
          <p:cNvSpPr/>
          <p:nvPr/>
        </p:nvSpPr>
        <p:spPr>
          <a:xfrm>
            <a:off x="2895600" y="1398632"/>
            <a:ext cx="1920398" cy="646331"/>
          </a:xfrm>
          <a:prstGeom prst="rect">
            <a:avLst/>
          </a:prstGeom>
        </p:spPr>
        <p:txBody>
          <a:bodyPr wrap="none">
            <a:spAutoFit/>
          </a:bodyPr>
          <a:lstStyle/>
          <a:p>
            <a:r>
              <a:rPr lang="vi-VN" sz="3600" b="1" dirty="0">
                <a:solidFill>
                  <a:srgbClr val="004800"/>
                </a:solidFill>
                <a:ea typeface="Tahoma" panose="020B0604030504040204" pitchFamily="34" charset="0"/>
                <a:cs typeface="Tahoma" panose="020B0604030504040204" pitchFamily="34" charset="0"/>
              </a:rPr>
              <a:t>Tiêu chí</a:t>
            </a:r>
            <a:endParaRPr lang="en-US" sz="3600" dirty="0">
              <a:solidFill>
                <a:srgbClr val="004800"/>
              </a:solidFill>
              <a:ea typeface="Tahoma" panose="020B0604030504040204" pitchFamily="34" charset="0"/>
              <a:cs typeface="Tahoma" panose="020B0604030504040204" pitchFamily="34" charset="0"/>
            </a:endParaRPr>
          </a:p>
        </p:txBody>
      </p:sp>
      <p:grpSp>
        <p:nvGrpSpPr>
          <p:cNvPr id="42" name="Group 41">
            <a:extLst>
              <a:ext uri="{FF2B5EF4-FFF2-40B4-BE49-F238E27FC236}">
                <a16:creationId xmlns:a16="http://schemas.microsoft.com/office/drawing/2014/main" id="{0BF263CB-9B4F-42A4-A88E-42E2646D38BF}"/>
              </a:ext>
            </a:extLst>
          </p:cNvPr>
          <p:cNvGrpSpPr/>
          <p:nvPr/>
        </p:nvGrpSpPr>
        <p:grpSpPr>
          <a:xfrm>
            <a:off x="862621" y="2413000"/>
            <a:ext cx="5233379" cy="1154293"/>
            <a:chOff x="1293932" y="3619500"/>
            <a:chExt cx="7850068" cy="1731440"/>
          </a:xfrm>
        </p:grpSpPr>
        <p:pic>
          <p:nvPicPr>
            <p:cNvPr id="3" name="Picture 3"/>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293932" y="3817689"/>
              <a:ext cx="1294722" cy="1016945"/>
            </a:xfrm>
            <a:prstGeom prst="rect">
              <a:avLst/>
            </a:prstGeom>
          </p:spPr>
        </p:pic>
        <p:sp>
          <p:nvSpPr>
            <p:cNvPr id="36" name="TextBox 5">
              <a:extLst>
                <a:ext uri="{FF2B5EF4-FFF2-40B4-BE49-F238E27FC236}">
                  <a16:creationId xmlns:a16="http://schemas.microsoft.com/office/drawing/2014/main" id="{69345C31-375C-4FCD-BBDE-BB6659066DF5}"/>
                </a:ext>
              </a:extLst>
            </p:cNvPr>
            <p:cNvSpPr txBox="1"/>
            <p:nvPr/>
          </p:nvSpPr>
          <p:spPr>
            <a:xfrm>
              <a:off x="2717886" y="3619500"/>
              <a:ext cx="6426114" cy="1731440"/>
            </a:xfrm>
            <a:prstGeom prst="flowChartTerminator">
              <a:avLst/>
            </a:prstGeom>
          </p:spPr>
          <p:style>
            <a:lnRef idx="2">
              <a:schemeClr val="accent2"/>
            </a:lnRef>
            <a:fillRef idx="1">
              <a:schemeClr val="lt1"/>
            </a:fillRef>
            <a:effectRef idx="0">
              <a:schemeClr val="accent2"/>
            </a:effectRef>
            <a:fontRef idx="minor">
              <a:schemeClr val="dk1"/>
            </a:fontRef>
          </p:style>
          <p:txBody>
            <a:bodyPr wrap="square" lIns="0" tIns="0" rIns="0" bIns="0" rtlCol="0" anchor="t">
              <a:spAutoFit/>
            </a:bodyPr>
            <a:lstStyle/>
            <a:p>
              <a:pPr algn="ctr"/>
              <a:r>
                <a:rPr lang="vi-VN" sz="2667" b="1" dirty="0">
                  <a:solidFill>
                    <a:srgbClr val="C00000"/>
                  </a:solidFill>
                  <a:latin typeface="Calibri" panose="020F0502020204030204" pitchFamily="34" charset="0"/>
                  <a:ea typeface="Tahoma" panose="020B0604030504040204" pitchFamily="34" charset="0"/>
                  <a:cs typeface="Calibri" panose="020F0502020204030204" pitchFamily="34" charset="0"/>
                </a:rPr>
                <a:t>Đọc đúng tiếng, đúng từ, lưu loát, mạch lạc</a:t>
              </a:r>
              <a:endParaRPr lang="en-US" sz="2667" b="1" dirty="0">
                <a:solidFill>
                  <a:srgbClr val="C00000"/>
                </a:solidFill>
                <a:latin typeface="Calibri" panose="020F0502020204030204" pitchFamily="34" charset="0"/>
                <a:ea typeface="Tahoma" panose="020B0604030504040204" pitchFamily="34" charset="0"/>
                <a:cs typeface="Calibri" panose="020F0502020204030204" pitchFamily="34" charset="0"/>
              </a:endParaRPr>
            </a:p>
          </p:txBody>
        </p:sp>
        <p:sp>
          <p:nvSpPr>
            <p:cNvPr id="39" name="Rectangle 38">
              <a:extLst>
                <a:ext uri="{FF2B5EF4-FFF2-40B4-BE49-F238E27FC236}">
                  <a16:creationId xmlns:a16="http://schemas.microsoft.com/office/drawing/2014/main" id="{10F83B79-DF33-455C-A685-D2E7A264C769}"/>
                </a:ext>
              </a:extLst>
            </p:cNvPr>
            <p:cNvSpPr/>
            <p:nvPr/>
          </p:nvSpPr>
          <p:spPr>
            <a:xfrm>
              <a:off x="1656599" y="3983064"/>
              <a:ext cx="661719" cy="969497"/>
            </a:xfrm>
            <a:prstGeom prst="rect">
              <a:avLst/>
            </a:prstGeom>
          </p:spPr>
          <p:txBody>
            <a:bodyPr wrap="none">
              <a:spAutoFit/>
            </a:bodyPr>
            <a:lstStyle/>
            <a:p>
              <a:r>
                <a:rPr lang="vi-VN" sz="3600" b="1" dirty="0">
                  <a:solidFill>
                    <a:schemeClr val="bg1"/>
                  </a:solidFill>
                  <a:ea typeface="Tahoma" panose="020B0604030504040204" pitchFamily="34" charset="0"/>
                  <a:cs typeface="Tahoma" panose="020B0604030504040204" pitchFamily="34" charset="0"/>
                </a:rPr>
                <a:t>1</a:t>
              </a:r>
              <a:endParaRPr lang="en-US" sz="3600" b="1" dirty="0">
                <a:solidFill>
                  <a:schemeClr val="bg1"/>
                </a:solidFill>
                <a:ea typeface="Tahoma" panose="020B0604030504040204" pitchFamily="34" charset="0"/>
                <a:cs typeface="Tahoma" panose="020B0604030504040204" pitchFamily="34" charset="0"/>
              </a:endParaRPr>
            </a:p>
          </p:txBody>
        </p:sp>
      </p:grpSp>
      <p:grpSp>
        <p:nvGrpSpPr>
          <p:cNvPr id="43" name="Group 42">
            <a:extLst>
              <a:ext uri="{FF2B5EF4-FFF2-40B4-BE49-F238E27FC236}">
                <a16:creationId xmlns:a16="http://schemas.microsoft.com/office/drawing/2014/main" id="{E0753D56-B852-4567-9E8A-466295881C78}"/>
              </a:ext>
            </a:extLst>
          </p:cNvPr>
          <p:cNvGrpSpPr/>
          <p:nvPr/>
        </p:nvGrpSpPr>
        <p:grpSpPr>
          <a:xfrm>
            <a:off x="857239" y="3784600"/>
            <a:ext cx="5251231" cy="1038701"/>
            <a:chOff x="1285858" y="5676900"/>
            <a:chExt cx="7876846" cy="1558051"/>
          </a:xfrm>
        </p:grpSpPr>
        <p:pic>
          <p:nvPicPr>
            <p:cNvPr id="4" name="Picture 4"/>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285858" y="5901485"/>
              <a:ext cx="1294722" cy="1016945"/>
            </a:xfrm>
            <a:prstGeom prst="rect">
              <a:avLst/>
            </a:prstGeom>
          </p:spPr>
        </p:pic>
        <p:sp>
          <p:nvSpPr>
            <p:cNvPr id="37" name="TextBox 5">
              <a:extLst>
                <a:ext uri="{FF2B5EF4-FFF2-40B4-BE49-F238E27FC236}">
                  <a16:creationId xmlns:a16="http://schemas.microsoft.com/office/drawing/2014/main" id="{7299D313-0245-41F1-AE8E-A93DE0472DEC}"/>
                </a:ext>
              </a:extLst>
            </p:cNvPr>
            <p:cNvSpPr txBox="1"/>
            <p:nvPr/>
          </p:nvSpPr>
          <p:spPr>
            <a:xfrm>
              <a:off x="2736590" y="5676900"/>
              <a:ext cx="6426114" cy="1558051"/>
            </a:xfrm>
            <a:prstGeom prst="flowChartTerminator">
              <a:avLst/>
            </a:prstGeom>
          </p:spPr>
          <p:style>
            <a:lnRef idx="2">
              <a:schemeClr val="accent3"/>
            </a:lnRef>
            <a:fillRef idx="1">
              <a:schemeClr val="lt1"/>
            </a:fillRef>
            <a:effectRef idx="0">
              <a:schemeClr val="accent3"/>
            </a:effectRef>
            <a:fontRef idx="minor">
              <a:schemeClr val="dk1"/>
            </a:fontRef>
          </p:style>
          <p:txBody>
            <a:bodyPr wrap="square" lIns="0" tIns="0" rIns="0" bIns="0" rtlCol="0" anchor="t">
              <a:spAutoFit/>
            </a:bodyPr>
            <a:lstStyle/>
            <a:p>
              <a:pPr algn="ctr"/>
              <a:r>
                <a:rPr lang="vi-VN" sz="2400" b="1" dirty="0">
                  <a:solidFill>
                    <a:srgbClr val="004800"/>
                  </a:solidFill>
                  <a:latin typeface="Calibri" panose="020F0502020204030204" pitchFamily="34" charset="0"/>
                  <a:ea typeface="Tahoma" panose="020B0604030504040204" pitchFamily="34" charset="0"/>
                  <a:cs typeface="Calibri" panose="020F0502020204030204" pitchFamily="34" charset="0"/>
                </a:rPr>
                <a:t>Ngắt nghỉ hơi đúng ở các dấu câu, cụm từ rõ nghĩa</a:t>
              </a:r>
              <a:endParaRPr lang="en-US" sz="2400" b="1" dirty="0">
                <a:solidFill>
                  <a:srgbClr val="004800"/>
                </a:solidFill>
                <a:latin typeface="Calibri" panose="020F0502020204030204" pitchFamily="34" charset="0"/>
                <a:ea typeface="Tahoma" panose="020B0604030504040204" pitchFamily="34" charset="0"/>
                <a:cs typeface="Calibri" panose="020F0502020204030204" pitchFamily="34" charset="0"/>
              </a:endParaRPr>
            </a:p>
          </p:txBody>
        </p:sp>
        <p:sp>
          <p:nvSpPr>
            <p:cNvPr id="40" name="Rectangle 39">
              <a:extLst>
                <a:ext uri="{FF2B5EF4-FFF2-40B4-BE49-F238E27FC236}">
                  <a16:creationId xmlns:a16="http://schemas.microsoft.com/office/drawing/2014/main" id="{EAC71BC5-1CA3-40F4-A1F3-8EA2FDB3EC73}"/>
                </a:ext>
              </a:extLst>
            </p:cNvPr>
            <p:cNvSpPr/>
            <p:nvPr/>
          </p:nvSpPr>
          <p:spPr>
            <a:xfrm>
              <a:off x="1648525" y="6041530"/>
              <a:ext cx="661719" cy="969496"/>
            </a:xfrm>
            <a:prstGeom prst="rect">
              <a:avLst/>
            </a:prstGeom>
          </p:spPr>
          <p:txBody>
            <a:bodyPr wrap="none">
              <a:spAutoFit/>
            </a:bodyPr>
            <a:lstStyle/>
            <a:p>
              <a:r>
                <a:rPr lang="vi-VN" sz="3600" b="1" dirty="0">
                  <a:solidFill>
                    <a:schemeClr val="bg1"/>
                  </a:solidFill>
                  <a:ea typeface="Tahoma" panose="020B0604030504040204" pitchFamily="34" charset="0"/>
                  <a:cs typeface="Tahoma" panose="020B0604030504040204" pitchFamily="34" charset="0"/>
                </a:rPr>
                <a:t>2</a:t>
              </a:r>
              <a:endParaRPr lang="en-US" sz="3600" b="1" dirty="0">
                <a:solidFill>
                  <a:schemeClr val="bg1"/>
                </a:solidFill>
                <a:ea typeface="Tahoma" panose="020B0604030504040204" pitchFamily="34" charset="0"/>
                <a:cs typeface="Tahoma" panose="020B0604030504040204" pitchFamily="34" charset="0"/>
              </a:endParaRPr>
            </a:p>
          </p:txBody>
        </p:sp>
      </p:grpSp>
      <p:grpSp>
        <p:nvGrpSpPr>
          <p:cNvPr id="44" name="Group 43">
            <a:extLst>
              <a:ext uri="{FF2B5EF4-FFF2-40B4-BE49-F238E27FC236}">
                <a16:creationId xmlns:a16="http://schemas.microsoft.com/office/drawing/2014/main" id="{A66CA1FB-CEDF-454C-B62E-FAB6FDFD9BAA}"/>
              </a:ext>
            </a:extLst>
          </p:cNvPr>
          <p:cNvGrpSpPr/>
          <p:nvPr/>
        </p:nvGrpSpPr>
        <p:grpSpPr>
          <a:xfrm>
            <a:off x="869145" y="5040789"/>
            <a:ext cx="5237015" cy="1154293"/>
            <a:chOff x="1303718" y="7561183"/>
            <a:chExt cx="7855522" cy="1731439"/>
          </a:xfrm>
        </p:grpSpPr>
        <p:pic>
          <p:nvPicPr>
            <p:cNvPr id="5" name="Picture 5"/>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303718" y="7885490"/>
              <a:ext cx="1351877" cy="1061838"/>
            </a:xfrm>
            <a:prstGeom prst="rect">
              <a:avLst/>
            </a:prstGeom>
          </p:spPr>
        </p:pic>
        <p:sp>
          <p:nvSpPr>
            <p:cNvPr id="38" name="TextBox 5">
              <a:extLst>
                <a:ext uri="{FF2B5EF4-FFF2-40B4-BE49-F238E27FC236}">
                  <a16:creationId xmlns:a16="http://schemas.microsoft.com/office/drawing/2014/main" id="{A53F0F91-8751-4695-9527-23BEBBD4BB01}"/>
                </a:ext>
              </a:extLst>
            </p:cNvPr>
            <p:cNvSpPr txBox="1"/>
            <p:nvPr/>
          </p:nvSpPr>
          <p:spPr>
            <a:xfrm>
              <a:off x="2733126" y="7561183"/>
              <a:ext cx="6426114" cy="1731439"/>
            </a:xfrm>
            <a:prstGeom prst="flowChartTerminator">
              <a:avLst/>
            </a:prstGeom>
          </p:spPr>
          <p:style>
            <a:lnRef idx="2">
              <a:schemeClr val="accent2"/>
            </a:lnRef>
            <a:fillRef idx="1">
              <a:schemeClr val="lt1"/>
            </a:fillRef>
            <a:effectRef idx="0">
              <a:schemeClr val="accent2"/>
            </a:effectRef>
            <a:fontRef idx="minor">
              <a:schemeClr val="dk1"/>
            </a:fontRef>
          </p:style>
          <p:txBody>
            <a:bodyPr wrap="square" lIns="0" tIns="0" rIns="0" bIns="0" rtlCol="0" anchor="t">
              <a:spAutoFit/>
            </a:bodyPr>
            <a:lstStyle/>
            <a:p>
              <a:pPr algn="ctr"/>
              <a:r>
                <a:rPr lang="vi-VN" sz="2667" b="1">
                  <a:solidFill>
                    <a:srgbClr val="C00000"/>
                  </a:solidFill>
                  <a:latin typeface="Calibri" panose="020F0502020204030204" pitchFamily="34" charset="0"/>
                  <a:ea typeface="Tahoma" panose="020B0604030504040204" pitchFamily="34" charset="0"/>
                  <a:cs typeface="Calibri" panose="020F0502020204030204" pitchFamily="34" charset="0"/>
                </a:rPr>
                <a:t>Cường độ, tốc độ đọc đạt yêu cầu</a:t>
              </a:r>
              <a:endParaRPr lang="en-US" sz="2667" b="1" dirty="0">
                <a:solidFill>
                  <a:srgbClr val="C00000"/>
                </a:solidFill>
                <a:latin typeface="Calibri" panose="020F0502020204030204" pitchFamily="34" charset="0"/>
                <a:ea typeface="Tahoma" panose="020B0604030504040204" pitchFamily="34" charset="0"/>
                <a:cs typeface="Calibri" panose="020F0502020204030204" pitchFamily="34" charset="0"/>
              </a:endParaRPr>
            </a:p>
          </p:txBody>
        </p:sp>
        <p:sp>
          <p:nvSpPr>
            <p:cNvPr id="41" name="Rectangle 40">
              <a:extLst>
                <a:ext uri="{FF2B5EF4-FFF2-40B4-BE49-F238E27FC236}">
                  <a16:creationId xmlns:a16="http://schemas.microsoft.com/office/drawing/2014/main" id="{9483D34C-7B91-446E-B258-16957B980FAD}"/>
                </a:ext>
              </a:extLst>
            </p:cNvPr>
            <p:cNvSpPr/>
            <p:nvPr/>
          </p:nvSpPr>
          <p:spPr>
            <a:xfrm>
              <a:off x="1689927" y="8100035"/>
              <a:ext cx="661719" cy="969496"/>
            </a:xfrm>
            <a:prstGeom prst="rect">
              <a:avLst/>
            </a:prstGeom>
          </p:spPr>
          <p:txBody>
            <a:bodyPr wrap="none">
              <a:spAutoFit/>
            </a:bodyPr>
            <a:lstStyle/>
            <a:p>
              <a:r>
                <a:rPr lang="vi-VN" sz="3600" b="1" dirty="0">
                  <a:solidFill>
                    <a:schemeClr val="bg1"/>
                  </a:solidFill>
                  <a:ea typeface="Tahoma" panose="020B0604030504040204" pitchFamily="34" charset="0"/>
                  <a:cs typeface="Tahoma" panose="020B0604030504040204" pitchFamily="34" charset="0"/>
                </a:rPr>
                <a:t>3</a:t>
              </a:r>
              <a:endParaRPr lang="en-US" sz="3600" b="1" dirty="0">
                <a:solidFill>
                  <a:schemeClr val="bg1"/>
                </a:solidFill>
                <a:ea typeface="Tahoma" panose="020B0604030504040204" pitchFamily="34" charset="0"/>
                <a:cs typeface="Tahoma" panose="020B0604030504040204" pitchFamily="34" charset="0"/>
              </a:endParaRPr>
            </a:p>
          </p:txBody>
        </p:sp>
      </p:grpSp>
      <p:sp>
        <p:nvSpPr>
          <p:cNvPr id="45" name="Rectangle 44">
            <a:extLst>
              <a:ext uri="{FF2B5EF4-FFF2-40B4-BE49-F238E27FC236}">
                <a16:creationId xmlns:a16="http://schemas.microsoft.com/office/drawing/2014/main" id="{7F5DC7E4-3B8B-4AB4-BF84-7A3EA972DDDF}"/>
              </a:ext>
            </a:extLst>
          </p:cNvPr>
          <p:cNvSpPr/>
          <p:nvPr/>
        </p:nvSpPr>
        <p:spPr>
          <a:xfrm>
            <a:off x="6447132" y="1859843"/>
            <a:ext cx="1850186" cy="420564"/>
          </a:xfrm>
          <a:prstGeom prst="rect">
            <a:avLst/>
          </a:prstGeom>
        </p:spPr>
        <p:txBody>
          <a:bodyPr wrap="none">
            <a:spAutoFit/>
          </a:bodyPr>
          <a:lstStyle/>
          <a:p>
            <a:r>
              <a:rPr lang="vi-VN" sz="2133" b="1" dirty="0">
                <a:solidFill>
                  <a:srgbClr val="004800"/>
                </a:solidFill>
                <a:ea typeface="Tahoma" panose="020B0604030504040204" pitchFamily="34" charset="0"/>
                <a:cs typeface="Tahoma" panose="020B0604030504040204" pitchFamily="34" charset="0"/>
              </a:rPr>
              <a:t>Bình thường</a:t>
            </a:r>
            <a:endParaRPr lang="en-US" sz="2133" dirty="0">
              <a:solidFill>
                <a:srgbClr val="004800"/>
              </a:solidFill>
              <a:ea typeface="Tahoma" panose="020B0604030504040204" pitchFamily="34" charset="0"/>
              <a:cs typeface="Tahoma" panose="020B0604030504040204" pitchFamily="34" charset="0"/>
            </a:endParaRPr>
          </a:p>
        </p:txBody>
      </p:sp>
      <p:sp>
        <p:nvSpPr>
          <p:cNvPr id="46" name="Rectangle 45">
            <a:extLst>
              <a:ext uri="{FF2B5EF4-FFF2-40B4-BE49-F238E27FC236}">
                <a16:creationId xmlns:a16="http://schemas.microsoft.com/office/drawing/2014/main" id="{FE120D4D-EFA9-4B09-B1C9-7C36BF8C2B90}"/>
              </a:ext>
            </a:extLst>
          </p:cNvPr>
          <p:cNvSpPr/>
          <p:nvPr/>
        </p:nvSpPr>
        <p:spPr>
          <a:xfrm>
            <a:off x="9001087" y="1867999"/>
            <a:ext cx="684803" cy="420564"/>
          </a:xfrm>
          <a:prstGeom prst="rect">
            <a:avLst/>
          </a:prstGeom>
        </p:spPr>
        <p:txBody>
          <a:bodyPr wrap="none">
            <a:spAutoFit/>
          </a:bodyPr>
          <a:lstStyle/>
          <a:p>
            <a:r>
              <a:rPr lang="vi-VN" sz="2133" b="1" dirty="0">
                <a:solidFill>
                  <a:srgbClr val="004800"/>
                </a:solidFill>
                <a:ea typeface="Tahoma" panose="020B0604030504040204" pitchFamily="34" charset="0"/>
                <a:cs typeface="Tahoma" panose="020B0604030504040204" pitchFamily="34" charset="0"/>
              </a:rPr>
              <a:t>Tốt </a:t>
            </a:r>
            <a:endParaRPr lang="en-US" sz="2133" dirty="0">
              <a:solidFill>
                <a:srgbClr val="004800"/>
              </a:solidFill>
              <a:ea typeface="Tahoma" panose="020B0604030504040204" pitchFamily="34" charset="0"/>
              <a:cs typeface="Tahoma" panose="020B0604030504040204" pitchFamily="34" charset="0"/>
            </a:endParaRPr>
          </a:p>
        </p:txBody>
      </p:sp>
      <p:sp>
        <p:nvSpPr>
          <p:cNvPr id="47" name="Rectangle 46">
            <a:extLst>
              <a:ext uri="{FF2B5EF4-FFF2-40B4-BE49-F238E27FC236}">
                <a16:creationId xmlns:a16="http://schemas.microsoft.com/office/drawing/2014/main" id="{9FD27FF2-7726-4FF7-80FA-4D2EB1C7301C}"/>
              </a:ext>
            </a:extLst>
          </p:cNvPr>
          <p:cNvSpPr/>
          <p:nvPr/>
        </p:nvSpPr>
        <p:spPr>
          <a:xfrm>
            <a:off x="10406271" y="1867999"/>
            <a:ext cx="1125629" cy="420564"/>
          </a:xfrm>
          <a:prstGeom prst="rect">
            <a:avLst/>
          </a:prstGeom>
        </p:spPr>
        <p:txBody>
          <a:bodyPr wrap="none">
            <a:spAutoFit/>
          </a:bodyPr>
          <a:lstStyle/>
          <a:p>
            <a:r>
              <a:rPr lang="vi-VN" sz="2133" b="1" dirty="0">
                <a:solidFill>
                  <a:srgbClr val="004800"/>
                </a:solidFill>
                <a:ea typeface="Tahoma" panose="020B0604030504040204" pitchFamily="34" charset="0"/>
                <a:cs typeface="Tahoma" panose="020B0604030504040204" pitchFamily="34" charset="0"/>
              </a:rPr>
              <a:t>Rất tốt </a:t>
            </a:r>
            <a:endParaRPr lang="en-US" sz="2133" dirty="0">
              <a:solidFill>
                <a:srgbClr val="004800"/>
              </a:solidFill>
              <a:ea typeface="Tahoma" panose="020B0604030504040204" pitchFamily="34" charset="0"/>
              <a:cs typeface="Tahoma" panose="020B0604030504040204" pitchFamily="34" charset="0"/>
            </a:endParaRPr>
          </a:p>
        </p:txBody>
      </p:sp>
      <p:grpSp>
        <p:nvGrpSpPr>
          <p:cNvPr id="6" name="Group 5">
            <a:extLst>
              <a:ext uri="{FF2B5EF4-FFF2-40B4-BE49-F238E27FC236}">
                <a16:creationId xmlns:a16="http://schemas.microsoft.com/office/drawing/2014/main" id="{7DC1054C-2D58-4AB1-82EE-77A2CD72E92E}"/>
              </a:ext>
            </a:extLst>
          </p:cNvPr>
          <p:cNvGrpSpPr/>
          <p:nvPr/>
        </p:nvGrpSpPr>
        <p:grpSpPr>
          <a:xfrm>
            <a:off x="6941528" y="2536834"/>
            <a:ext cx="1178662" cy="1178662"/>
            <a:chOff x="6941528" y="2536834"/>
            <a:chExt cx="1178662" cy="1178662"/>
          </a:xfrm>
        </p:grpSpPr>
        <p:pic>
          <p:nvPicPr>
            <p:cNvPr id="6148" name="Picture 4" descr="Leuk gelukkig lachend boek met tekstballon. platte cartoon characterdesign  illustratie. geïsoleerd op een witte achtergrond. boek, onderwijsconcept |  Premium Vector">
              <a:extLst>
                <a:ext uri="{FF2B5EF4-FFF2-40B4-BE49-F238E27FC236}">
                  <a16:creationId xmlns:a16="http://schemas.microsoft.com/office/drawing/2014/main" id="{881995CF-30AF-463D-905D-AC1054B2C06A}"/>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54734" b="94970" l="53846" r="94970">
                          <a14:foregroundMark x1="53846" y1="77811" x2="53846" y2="77811"/>
                          <a14:foregroundMark x1="57692" y1="78994" x2="57692" y2="78994"/>
                          <a14:foregroundMark x1="84615" y1="78994" x2="84615" y2="78994"/>
                          <a14:foregroundMark x1="74556" y1="88757" x2="74556" y2="88757"/>
                        </a14:backgroundRemoval>
                      </a14:imgEffect>
                    </a14:imgLayer>
                  </a14:imgProps>
                </a:ext>
                <a:ext uri="{28A0092B-C50C-407E-A947-70E740481C1C}">
                  <a14:useLocalDpi xmlns:a14="http://schemas.microsoft.com/office/drawing/2010/main" val="0"/>
                </a:ext>
              </a:extLst>
            </a:blip>
            <a:srcRect l="50000" t="50000"/>
            <a:stretch/>
          </p:blipFill>
          <p:spPr bwMode="auto">
            <a:xfrm>
              <a:off x="6941528" y="2536834"/>
              <a:ext cx="1178662" cy="117866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F77AA83-4135-42E7-A2A4-0E5A742518E9}"/>
                </a:ext>
              </a:extLst>
            </p:cNvPr>
            <p:cNvSpPr txBox="1"/>
            <p:nvPr/>
          </p:nvSpPr>
          <p:spPr>
            <a:xfrm>
              <a:off x="7310184" y="3079492"/>
              <a:ext cx="266420" cy="400110"/>
            </a:xfrm>
            <a:prstGeom prst="rect">
              <a:avLst/>
            </a:prstGeom>
            <a:noFill/>
          </p:spPr>
          <p:txBody>
            <a:bodyPr wrap="none" rtlCol="0">
              <a:spAutoFit/>
            </a:bodyPr>
            <a:lstStyle/>
            <a:p>
              <a:r>
                <a:rPr lang="vi-VN" sz="2000" dirty="0">
                  <a:latin typeface="Pattaya" panose="00000500000000000000" pitchFamily="2" charset="-34"/>
                  <a:cs typeface="Pattaya" panose="00000500000000000000" pitchFamily="2" charset="-34"/>
                </a:rPr>
                <a:t>1</a:t>
              </a:r>
              <a:endParaRPr lang="en-US" sz="2000" dirty="0">
                <a:latin typeface="Pattaya" panose="00000500000000000000" pitchFamily="2" charset="-34"/>
                <a:cs typeface="Pattaya" panose="00000500000000000000" pitchFamily="2" charset="-34"/>
              </a:endParaRPr>
            </a:p>
          </p:txBody>
        </p:sp>
      </p:grpSp>
      <p:grpSp>
        <p:nvGrpSpPr>
          <p:cNvPr id="7" name="Group 6">
            <a:extLst>
              <a:ext uri="{FF2B5EF4-FFF2-40B4-BE49-F238E27FC236}">
                <a16:creationId xmlns:a16="http://schemas.microsoft.com/office/drawing/2014/main" id="{FEEDA9C3-9F25-4650-AFC7-05D788785C63}"/>
              </a:ext>
            </a:extLst>
          </p:cNvPr>
          <p:cNvGrpSpPr/>
          <p:nvPr/>
        </p:nvGrpSpPr>
        <p:grpSpPr>
          <a:xfrm>
            <a:off x="8737780" y="2494928"/>
            <a:ext cx="1075970" cy="1066638"/>
            <a:chOff x="8737780" y="2494928"/>
            <a:chExt cx="1075970" cy="1066638"/>
          </a:xfrm>
        </p:grpSpPr>
        <p:pic>
          <p:nvPicPr>
            <p:cNvPr id="6150" name="Picture 6" descr="Leuk gelukkig lachend boek met tekstballon. platte cartoon characterdesign  illustratie. geïsoleerd op een witte achtergrond. boek, onderwijsconcept |  Premium Vector">
              <a:extLst>
                <a:ext uri="{FF2B5EF4-FFF2-40B4-BE49-F238E27FC236}">
                  <a16:creationId xmlns:a16="http://schemas.microsoft.com/office/drawing/2014/main" id="{F97E3F55-5619-4C71-AF4F-F74C56724C8C}"/>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4">
                      <a14:imgEffect>
                        <a14:backgroundRemoval t="9763" b="47929" l="9763" r="45562">
                          <a14:foregroundMark x1="13018" y1="26627" x2="13018" y2="26627"/>
                          <a14:foregroundMark x1="31361" y1="47929" x2="31361" y2="47929"/>
                          <a14:foregroundMark x1="26627" y1="47929" x2="26627" y2="47929"/>
                          <a14:foregroundMark x1="30769" y1="45858" x2="30769" y2="45858"/>
                          <a14:foregroundMark x1="27219" y1="45562" x2="27219" y2="45562"/>
                          <a14:foregroundMark x1="44970" y1="37870" x2="44970" y2="37870"/>
                          <a14:foregroundMark x1="42604" y1="34320" x2="42604" y2="34320"/>
                          <a14:foregroundMark x1="14201" y1="30473" x2="14201" y2="30473"/>
                          <a14:foregroundMark x1="13314" y1="26923" x2="13314" y2="26923"/>
                          <a14:foregroundMark x1="42899" y1="35207" x2="42899" y2="35207"/>
                          <a14:foregroundMark x1="43491" y1="35503" x2="43491" y2="35503"/>
                          <a14:foregroundMark x1="13314" y1="28107" x2="13314" y2="28107"/>
                          <a14:foregroundMark x1="13314" y1="28994" x2="13314" y2="28994"/>
                        </a14:backgroundRemoval>
                      </a14:imgEffect>
                    </a14:imgLayer>
                  </a14:imgProps>
                </a:ext>
                <a:ext uri="{28A0092B-C50C-407E-A947-70E740481C1C}">
                  <a14:useLocalDpi xmlns:a14="http://schemas.microsoft.com/office/drawing/2010/main" val="0"/>
                </a:ext>
              </a:extLst>
            </a:blip>
            <a:srcRect l="5544" t="5617" r="49685" b="50000"/>
            <a:stretch/>
          </p:blipFill>
          <p:spPr bwMode="auto">
            <a:xfrm>
              <a:off x="8737780" y="2494928"/>
              <a:ext cx="1075970" cy="1066638"/>
            </a:xfrm>
            <a:prstGeom prst="rect">
              <a:avLst/>
            </a:prstGeom>
            <a:noFill/>
            <a:extLst>
              <a:ext uri="{909E8E84-426E-40DD-AFC4-6F175D3DCCD1}">
                <a14:hiddenFill xmlns:a14="http://schemas.microsoft.com/office/drawing/2010/main">
                  <a:solidFill>
                    <a:srgbClr val="FFFFFF"/>
                  </a:solidFill>
                </a14:hiddenFill>
              </a:ext>
            </a:extLst>
          </p:spPr>
        </p:pic>
        <p:sp>
          <p:nvSpPr>
            <p:cNvPr id="77" name="TextBox 76">
              <a:extLst>
                <a:ext uri="{FF2B5EF4-FFF2-40B4-BE49-F238E27FC236}">
                  <a16:creationId xmlns:a16="http://schemas.microsoft.com/office/drawing/2014/main" id="{2383ED5B-89C0-4DB5-8BF2-7C66B66CE69A}"/>
                </a:ext>
              </a:extLst>
            </p:cNvPr>
            <p:cNvSpPr txBox="1"/>
            <p:nvPr/>
          </p:nvSpPr>
          <p:spPr>
            <a:xfrm>
              <a:off x="9163863" y="3116422"/>
              <a:ext cx="311304" cy="400110"/>
            </a:xfrm>
            <a:prstGeom prst="rect">
              <a:avLst/>
            </a:prstGeom>
            <a:noFill/>
          </p:spPr>
          <p:txBody>
            <a:bodyPr wrap="none" rtlCol="0">
              <a:spAutoFit/>
            </a:bodyPr>
            <a:lstStyle/>
            <a:p>
              <a:r>
                <a:rPr lang="vi-VN" sz="2000" dirty="0">
                  <a:latin typeface="Pattaya" panose="00000500000000000000" pitchFamily="2" charset="-34"/>
                  <a:cs typeface="Pattaya" panose="00000500000000000000" pitchFamily="2" charset="-34"/>
                </a:rPr>
                <a:t>2</a:t>
              </a:r>
              <a:endParaRPr lang="en-US" sz="2000" dirty="0">
                <a:latin typeface="Pattaya" panose="00000500000000000000" pitchFamily="2" charset="-34"/>
                <a:cs typeface="Pattaya" panose="00000500000000000000" pitchFamily="2" charset="-34"/>
              </a:endParaRPr>
            </a:p>
          </p:txBody>
        </p:sp>
      </p:grpSp>
      <p:grpSp>
        <p:nvGrpSpPr>
          <p:cNvPr id="8" name="Group 7">
            <a:extLst>
              <a:ext uri="{FF2B5EF4-FFF2-40B4-BE49-F238E27FC236}">
                <a16:creationId xmlns:a16="http://schemas.microsoft.com/office/drawing/2014/main" id="{B1B0B049-E175-40D0-941D-C076D677C715}"/>
              </a:ext>
            </a:extLst>
          </p:cNvPr>
          <p:cNvGrpSpPr/>
          <p:nvPr/>
        </p:nvGrpSpPr>
        <p:grpSpPr>
          <a:xfrm>
            <a:off x="10526078" y="2413000"/>
            <a:ext cx="1115578" cy="1178662"/>
            <a:chOff x="10526078" y="2413000"/>
            <a:chExt cx="1115578" cy="1178662"/>
          </a:xfrm>
        </p:grpSpPr>
        <p:pic>
          <p:nvPicPr>
            <p:cNvPr id="6152" name="Picture 8" descr="Leuk gelukkig lachend boek met tekstballon. platte cartoon characterdesign  illustratie. geïsoleerd op een witte achtergrond. boek, onderwijsconcept |  Premium Vector">
              <a:extLst>
                <a:ext uri="{FF2B5EF4-FFF2-40B4-BE49-F238E27FC236}">
                  <a16:creationId xmlns:a16="http://schemas.microsoft.com/office/drawing/2014/main" id="{8AE41123-B84D-4371-8C83-C9B7826227C9}"/>
                </a:ext>
              </a:extLst>
            </p:cNvPr>
            <p:cNvPicPr>
              <a:picLocks noChangeAspect="1" noChangeArrowheads="1"/>
            </p:cNvPicPr>
            <p:nvPr/>
          </p:nvPicPr>
          <p:blipFill rotWithShape="1">
            <a:blip r:embed="rId16">
              <a:extLst>
                <a:ext uri="{BEBA8EAE-BF5A-486C-A8C5-ECC9F3942E4B}">
                  <a14:imgProps xmlns:a14="http://schemas.microsoft.com/office/drawing/2010/main">
                    <a14:imgLayer r:embed="rId14">
                      <a14:imgEffect>
                        <a14:backgroundRemoval t="4734" b="45858" l="55621" r="94675">
                          <a14:foregroundMark x1="56213" y1="26331" x2="56213" y2="26331"/>
                          <a14:foregroundMark x1="86982" y1="27515" x2="86982" y2="27515"/>
                          <a14:foregroundMark x1="78698" y1="45266" x2="78698" y2="45266"/>
                          <a14:foregroundMark x1="64497" y1="45858" x2="64497" y2="45858"/>
                          <a14:foregroundMark x1="84911" y1="29586" x2="84911" y2="29586"/>
                        </a14:backgroundRemoval>
                      </a14:imgEffect>
                    </a14:imgLayer>
                  </a14:imgProps>
                </a:ext>
                <a:ext uri="{28A0092B-C50C-407E-A947-70E740481C1C}">
                  <a14:useLocalDpi xmlns:a14="http://schemas.microsoft.com/office/drawing/2010/main" val="0"/>
                </a:ext>
              </a:extLst>
            </a:blip>
            <a:srcRect l="52676" b="50000"/>
            <a:stretch/>
          </p:blipFill>
          <p:spPr bwMode="auto">
            <a:xfrm>
              <a:off x="10526078" y="2413000"/>
              <a:ext cx="1115578" cy="1178662"/>
            </a:xfrm>
            <a:prstGeom prst="rect">
              <a:avLst/>
            </a:prstGeom>
            <a:noFill/>
            <a:extLst>
              <a:ext uri="{909E8E84-426E-40DD-AFC4-6F175D3DCCD1}">
                <a14:hiddenFill xmlns:a14="http://schemas.microsoft.com/office/drawing/2010/main">
                  <a:solidFill>
                    <a:srgbClr val="FFFFFF"/>
                  </a:solidFill>
                </a14:hiddenFill>
              </a:ext>
            </a:extLst>
          </p:spPr>
        </p:pic>
        <p:sp>
          <p:nvSpPr>
            <p:cNvPr id="78" name="TextBox 77">
              <a:extLst>
                <a:ext uri="{FF2B5EF4-FFF2-40B4-BE49-F238E27FC236}">
                  <a16:creationId xmlns:a16="http://schemas.microsoft.com/office/drawing/2014/main" id="{591A73A5-933F-4546-910B-556E3C999F3B}"/>
                </a:ext>
              </a:extLst>
            </p:cNvPr>
            <p:cNvSpPr txBox="1"/>
            <p:nvPr/>
          </p:nvSpPr>
          <p:spPr>
            <a:xfrm>
              <a:off x="10811029" y="3126165"/>
              <a:ext cx="316112" cy="400110"/>
            </a:xfrm>
            <a:prstGeom prst="rect">
              <a:avLst/>
            </a:prstGeom>
            <a:noFill/>
          </p:spPr>
          <p:txBody>
            <a:bodyPr wrap="none" rtlCol="0">
              <a:spAutoFit/>
            </a:bodyPr>
            <a:lstStyle/>
            <a:p>
              <a:r>
                <a:rPr lang="vi-VN" sz="2000" dirty="0">
                  <a:latin typeface="Pattaya" panose="00000500000000000000" pitchFamily="2" charset="-34"/>
                  <a:cs typeface="Pattaya" panose="00000500000000000000" pitchFamily="2" charset="-34"/>
                </a:rPr>
                <a:t>3</a:t>
              </a:r>
              <a:endParaRPr lang="en-US" sz="2000" dirty="0">
                <a:latin typeface="Pattaya" panose="00000500000000000000" pitchFamily="2" charset="-34"/>
                <a:cs typeface="Pattaya" panose="00000500000000000000" pitchFamily="2" charset="-34"/>
              </a:endParaRPr>
            </a:p>
          </p:txBody>
        </p:sp>
      </p:grpSp>
      <p:grpSp>
        <p:nvGrpSpPr>
          <p:cNvPr id="79" name="Group 78">
            <a:extLst>
              <a:ext uri="{FF2B5EF4-FFF2-40B4-BE49-F238E27FC236}">
                <a16:creationId xmlns:a16="http://schemas.microsoft.com/office/drawing/2014/main" id="{4543E2B4-BC37-4D6B-9924-1319677DDD48}"/>
              </a:ext>
            </a:extLst>
          </p:cNvPr>
          <p:cNvGrpSpPr/>
          <p:nvPr/>
        </p:nvGrpSpPr>
        <p:grpSpPr>
          <a:xfrm>
            <a:off x="6953998" y="3814183"/>
            <a:ext cx="1178662" cy="1178662"/>
            <a:chOff x="6941528" y="2536834"/>
            <a:chExt cx="1178662" cy="1178662"/>
          </a:xfrm>
        </p:grpSpPr>
        <p:pic>
          <p:nvPicPr>
            <p:cNvPr id="80" name="Picture 4" descr="Leuk gelukkig lachend boek met tekstballon. platte cartoon characterdesign  illustratie. geïsoleerd op een witte achtergrond. boek, onderwijsconcept |  Premium Vector">
              <a:extLst>
                <a:ext uri="{FF2B5EF4-FFF2-40B4-BE49-F238E27FC236}">
                  <a16:creationId xmlns:a16="http://schemas.microsoft.com/office/drawing/2014/main" id="{FD3A94AB-2377-4350-931A-54F2D5477DF0}"/>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54734" b="94970" l="53846" r="94970">
                          <a14:foregroundMark x1="53846" y1="77811" x2="53846" y2="77811"/>
                          <a14:foregroundMark x1="57692" y1="78994" x2="57692" y2="78994"/>
                          <a14:foregroundMark x1="84615" y1="78994" x2="84615" y2="78994"/>
                          <a14:foregroundMark x1="74556" y1="88757" x2="74556" y2="88757"/>
                        </a14:backgroundRemoval>
                      </a14:imgEffect>
                    </a14:imgLayer>
                  </a14:imgProps>
                </a:ext>
                <a:ext uri="{28A0092B-C50C-407E-A947-70E740481C1C}">
                  <a14:useLocalDpi xmlns:a14="http://schemas.microsoft.com/office/drawing/2010/main" val="0"/>
                </a:ext>
              </a:extLst>
            </a:blip>
            <a:srcRect l="50000" t="50000"/>
            <a:stretch/>
          </p:blipFill>
          <p:spPr bwMode="auto">
            <a:xfrm>
              <a:off x="6941528" y="2536834"/>
              <a:ext cx="1178662" cy="1178662"/>
            </a:xfrm>
            <a:prstGeom prst="rect">
              <a:avLst/>
            </a:prstGeom>
            <a:noFill/>
            <a:extLst>
              <a:ext uri="{909E8E84-426E-40DD-AFC4-6F175D3DCCD1}">
                <a14:hiddenFill xmlns:a14="http://schemas.microsoft.com/office/drawing/2010/main">
                  <a:solidFill>
                    <a:srgbClr val="FFFFFF"/>
                  </a:solidFill>
                </a14:hiddenFill>
              </a:ext>
            </a:extLst>
          </p:spPr>
        </p:pic>
        <p:sp>
          <p:nvSpPr>
            <p:cNvPr id="81" name="TextBox 80">
              <a:extLst>
                <a:ext uri="{FF2B5EF4-FFF2-40B4-BE49-F238E27FC236}">
                  <a16:creationId xmlns:a16="http://schemas.microsoft.com/office/drawing/2014/main" id="{7A26BF0D-4570-4ADC-97E2-0EEDD65BDB02}"/>
                </a:ext>
              </a:extLst>
            </p:cNvPr>
            <p:cNvSpPr txBox="1"/>
            <p:nvPr/>
          </p:nvSpPr>
          <p:spPr>
            <a:xfrm>
              <a:off x="7310184" y="3079492"/>
              <a:ext cx="266420" cy="400110"/>
            </a:xfrm>
            <a:prstGeom prst="rect">
              <a:avLst/>
            </a:prstGeom>
            <a:noFill/>
          </p:spPr>
          <p:txBody>
            <a:bodyPr wrap="none" rtlCol="0">
              <a:spAutoFit/>
            </a:bodyPr>
            <a:lstStyle/>
            <a:p>
              <a:r>
                <a:rPr lang="vi-VN" sz="2000" dirty="0">
                  <a:latin typeface="Pattaya" panose="00000500000000000000" pitchFamily="2" charset="-34"/>
                  <a:cs typeface="Pattaya" panose="00000500000000000000" pitchFamily="2" charset="-34"/>
                </a:rPr>
                <a:t>1</a:t>
              </a:r>
              <a:endParaRPr lang="en-US" sz="2000" dirty="0">
                <a:latin typeface="Pattaya" panose="00000500000000000000" pitchFamily="2" charset="-34"/>
                <a:cs typeface="Pattaya" panose="00000500000000000000" pitchFamily="2" charset="-34"/>
              </a:endParaRPr>
            </a:p>
          </p:txBody>
        </p:sp>
      </p:grpSp>
      <p:grpSp>
        <p:nvGrpSpPr>
          <p:cNvPr id="82" name="Group 81">
            <a:extLst>
              <a:ext uri="{FF2B5EF4-FFF2-40B4-BE49-F238E27FC236}">
                <a16:creationId xmlns:a16="http://schemas.microsoft.com/office/drawing/2014/main" id="{A0EE3417-1CA6-4E9D-816B-C2798D35B736}"/>
              </a:ext>
            </a:extLst>
          </p:cNvPr>
          <p:cNvGrpSpPr/>
          <p:nvPr/>
        </p:nvGrpSpPr>
        <p:grpSpPr>
          <a:xfrm>
            <a:off x="8750250" y="3772277"/>
            <a:ext cx="1075970" cy="1066638"/>
            <a:chOff x="8737780" y="2494928"/>
            <a:chExt cx="1075970" cy="1066638"/>
          </a:xfrm>
        </p:grpSpPr>
        <p:pic>
          <p:nvPicPr>
            <p:cNvPr id="83" name="Picture 6" descr="Leuk gelukkig lachend boek met tekstballon. platte cartoon characterdesign  illustratie. geïsoleerd op een witte achtergrond. boek, onderwijsconcept |  Premium Vector">
              <a:extLst>
                <a:ext uri="{FF2B5EF4-FFF2-40B4-BE49-F238E27FC236}">
                  <a16:creationId xmlns:a16="http://schemas.microsoft.com/office/drawing/2014/main" id="{701F8D80-862F-4B82-B003-332098824971}"/>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4">
                      <a14:imgEffect>
                        <a14:backgroundRemoval t="9763" b="47929" l="9763" r="45562">
                          <a14:foregroundMark x1="13018" y1="26627" x2="13018" y2="26627"/>
                          <a14:foregroundMark x1="31361" y1="47929" x2="31361" y2="47929"/>
                          <a14:foregroundMark x1="26627" y1="47929" x2="26627" y2="47929"/>
                          <a14:foregroundMark x1="30769" y1="45858" x2="30769" y2="45858"/>
                          <a14:foregroundMark x1="27219" y1="45562" x2="27219" y2="45562"/>
                          <a14:foregroundMark x1="44970" y1="37870" x2="44970" y2="37870"/>
                          <a14:foregroundMark x1="42604" y1="34320" x2="42604" y2="34320"/>
                          <a14:foregroundMark x1="14201" y1="30473" x2="14201" y2="30473"/>
                          <a14:foregroundMark x1="13314" y1="26923" x2="13314" y2="26923"/>
                          <a14:foregroundMark x1="42899" y1="35207" x2="42899" y2="35207"/>
                          <a14:foregroundMark x1="43491" y1="35503" x2="43491" y2="35503"/>
                          <a14:foregroundMark x1="13314" y1="28107" x2="13314" y2="28107"/>
                          <a14:foregroundMark x1="13314" y1="28994" x2="13314" y2="28994"/>
                        </a14:backgroundRemoval>
                      </a14:imgEffect>
                    </a14:imgLayer>
                  </a14:imgProps>
                </a:ext>
                <a:ext uri="{28A0092B-C50C-407E-A947-70E740481C1C}">
                  <a14:useLocalDpi xmlns:a14="http://schemas.microsoft.com/office/drawing/2010/main" val="0"/>
                </a:ext>
              </a:extLst>
            </a:blip>
            <a:srcRect l="5544" t="5617" r="49685" b="50000"/>
            <a:stretch/>
          </p:blipFill>
          <p:spPr bwMode="auto">
            <a:xfrm>
              <a:off x="8737780" y="2494928"/>
              <a:ext cx="1075970" cy="1066638"/>
            </a:xfrm>
            <a:prstGeom prst="rect">
              <a:avLst/>
            </a:prstGeom>
            <a:noFill/>
            <a:extLst>
              <a:ext uri="{909E8E84-426E-40DD-AFC4-6F175D3DCCD1}">
                <a14:hiddenFill xmlns:a14="http://schemas.microsoft.com/office/drawing/2010/main">
                  <a:solidFill>
                    <a:srgbClr val="FFFFFF"/>
                  </a:solidFill>
                </a14:hiddenFill>
              </a:ext>
            </a:extLst>
          </p:spPr>
        </p:pic>
        <p:sp>
          <p:nvSpPr>
            <p:cNvPr id="84" name="TextBox 83">
              <a:extLst>
                <a:ext uri="{FF2B5EF4-FFF2-40B4-BE49-F238E27FC236}">
                  <a16:creationId xmlns:a16="http://schemas.microsoft.com/office/drawing/2014/main" id="{E88D01B6-7AEF-4369-B084-FE9F957F51AD}"/>
                </a:ext>
              </a:extLst>
            </p:cNvPr>
            <p:cNvSpPr txBox="1"/>
            <p:nvPr/>
          </p:nvSpPr>
          <p:spPr>
            <a:xfrm>
              <a:off x="9163863" y="3116422"/>
              <a:ext cx="311304" cy="400110"/>
            </a:xfrm>
            <a:prstGeom prst="rect">
              <a:avLst/>
            </a:prstGeom>
            <a:noFill/>
          </p:spPr>
          <p:txBody>
            <a:bodyPr wrap="none" rtlCol="0">
              <a:spAutoFit/>
            </a:bodyPr>
            <a:lstStyle/>
            <a:p>
              <a:r>
                <a:rPr lang="vi-VN" sz="2000" dirty="0">
                  <a:latin typeface="Pattaya" panose="00000500000000000000" pitchFamily="2" charset="-34"/>
                  <a:cs typeface="Pattaya" panose="00000500000000000000" pitchFamily="2" charset="-34"/>
                </a:rPr>
                <a:t>2</a:t>
              </a:r>
              <a:endParaRPr lang="en-US" sz="2000" dirty="0">
                <a:latin typeface="Pattaya" panose="00000500000000000000" pitchFamily="2" charset="-34"/>
                <a:cs typeface="Pattaya" panose="00000500000000000000" pitchFamily="2" charset="-34"/>
              </a:endParaRPr>
            </a:p>
          </p:txBody>
        </p:sp>
      </p:grpSp>
      <p:grpSp>
        <p:nvGrpSpPr>
          <p:cNvPr id="85" name="Group 84">
            <a:extLst>
              <a:ext uri="{FF2B5EF4-FFF2-40B4-BE49-F238E27FC236}">
                <a16:creationId xmlns:a16="http://schemas.microsoft.com/office/drawing/2014/main" id="{10CDC5F0-6BAF-4426-A3B6-C94C5698B069}"/>
              </a:ext>
            </a:extLst>
          </p:cNvPr>
          <p:cNvGrpSpPr/>
          <p:nvPr/>
        </p:nvGrpSpPr>
        <p:grpSpPr>
          <a:xfrm>
            <a:off x="10538548" y="3690349"/>
            <a:ext cx="1115578" cy="1178662"/>
            <a:chOff x="10526078" y="2413000"/>
            <a:chExt cx="1115578" cy="1178662"/>
          </a:xfrm>
        </p:grpSpPr>
        <p:pic>
          <p:nvPicPr>
            <p:cNvPr id="86" name="Picture 8" descr="Leuk gelukkig lachend boek met tekstballon. platte cartoon characterdesign  illustratie. geïsoleerd op een witte achtergrond. boek, onderwijsconcept |  Premium Vector">
              <a:extLst>
                <a:ext uri="{FF2B5EF4-FFF2-40B4-BE49-F238E27FC236}">
                  <a16:creationId xmlns:a16="http://schemas.microsoft.com/office/drawing/2014/main" id="{85BFB2DE-1C5C-4360-A862-4F1ECE5D71ED}"/>
                </a:ext>
              </a:extLst>
            </p:cNvPr>
            <p:cNvPicPr>
              <a:picLocks noChangeAspect="1" noChangeArrowheads="1"/>
            </p:cNvPicPr>
            <p:nvPr/>
          </p:nvPicPr>
          <p:blipFill rotWithShape="1">
            <a:blip r:embed="rId16">
              <a:extLst>
                <a:ext uri="{BEBA8EAE-BF5A-486C-A8C5-ECC9F3942E4B}">
                  <a14:imgProps xmlns:a14="http://schemas.microsoft.com/office/drawing/2010/main">
                    <a14:imgLayer r:embed="rId14">
                      <a14:imgEffect>
                        <a14:backgroundRemoval t="4734" b="45858" l="55621" r="94675">
                          <a14:foregroundMark x1="56213" y1="26331" x2="56213" y2="26331"/>
                          <a14:foregroundMark x1="86982" y1="27515" x2="86982" y2="27515"/>
                          <a14:foregroundMark x1="78698" y1="45266" x2="78698" y2="45266"/>
                          <a14:foregroundMark x1="64497" y1="45858" x2="64497" y2="45858"/>
                          <a14:foregroundMark x1="84911" y1="29586" x2="84911" y2="29586"/>
                        </a14:backgroundRemoval>
                      </a14:imgEffect>
                    </a14:imgLayer>
                  </a14:imgProps>
                </a:ext>
                <a:ext uri="{28A0092B-C50C-407E-A947-70E740481C1C}">
                  <a14:useLocalDpi xmlns:a14="http://schemas.microsoft.com/office/drawing/2010/main" val="0"/>
                </a:ext>
              </a:extLst>
            </a:blip>
            <a:srcRect l="52676" b="50000"/>
            <a:stretch/>
          </p:blipFill>
          <p:spPr bwMode="auto">
            <a:xfrm>
              <a:off x="10526078" y="2413000"/>
              <a:ext cx="1115578" cy="1178662"/>
            </a:xfrm>
            <a:prstGeom prst="rect">
              <a:avLst/>
            </a:prstGeom>
            <a:noFill/>
            <a:extLst>
              <a:ext uri="{909E8E84-426E-40DD-AFC4-6F175D3DCCD1}">
                <a14:hiddenFill xmlns:a14="http://schemas.microsoft.com/office/drawing/2010/main">
                  <a:solidFill>
                    <a:srgbClr val="FFFFFF"/>
                  </a:solidFill>
                </a14:hiddenFill>
              </a:ext>
            </a:extLst>
          </p:spPr>
        </p:pic>
        <p:sp>
          <p:nvSpPr>
            <p:cNvPr id="87" name="TextBox 86">
              <a:extLst>
                <a:ext uri="{FF2B5EF4-FFF2-40B4-BE49-F238E27FC236}">
                  <a16:creationId xmlns:a16="http://schemas.microsoft.com/office/drawing/2014/main" id="{02C4AB8F-4F7F-4775-8727-09B94E2D67E9}"/>
                </a:ext>
              </a:extLst>
            </p:cNvPr>
            <p:cNvSpPr txBox="1"/>
            <p:nvPr/>
          </p:nvSpPr>
          <p:spPr>
            <a:xfrm>
              <a:off x="10811029" y="3126165"/>
              <a:ext cx="316112" cy="400110"/>
            </a:xfrm>
            <a:prstGeom prst="rect">
              <a:avLst/>
            </a:prstGeom>
            <a:noFill/>
          </p:spPr>
          <p:txBody>
            <a:bodyPr wrap="none" rtlCol="0">
              <a:spAutoFit/>
            </a:bodyPr>
            <a:lstStyle/>
            <a:p>
              <a:r>
                <a:rPr lang="vi-VN" sz="2000" dirty="0">
                  <a:latin typeface="Pattaya" panose="00000500000000000000" pitchFamily="2" charset="-34"/>
                  <a:cs typeface="Pattaya" panose="00000500000000000000" pitchFamily="2" charset="-34"/>
                </a:rPr>
                <a:t>3</a:t>
              </a:r>
              <a:endParaRPr lang="en-US" sz="2000" dirty="0">
                <a:latin typeface="Pattaya" panose="00000500000000000000" pitchFamily="2" charset="-34"/>
                <a:cs typeface="Pattaya" panose="00000500000000000000" pitchFamily="2" charset="-34"/>
              </a:endParaRPr>
            </a:p>
          </p:txBody>
        </p:sp>
      </p:grpSp>
      <p:grpSp>
        <p:nvGrpSpPr>
          <p:cNvPr id="88" name="Group 87">
            <a:extLst>
              <a:ext uri="{FF2B5EF4-FFF2-40B4-BE49-F238E27FC236}">
                <a16:creationId xmlns:a16="http://schemas.microsoft.com/office/drawing/2014/main" id="{F902F141-2095-4913-9D32-102115CF1926}"/>
              </a:ext>
            </a:extLst>
          </p:cNvPr>
          <p:cNvGrpSpPr/>
          <p:nvPr/>
        </p:nvGrpSpPr>
        <p:grpSpPr>
          <a:xfrm>
            <a:off x="6953998" y="5049626"/>
            <a:ext cx="1178662" cy="1178662"/>
            <a:chOff x="6941528" y="2536834"/>
            <a:chExt cx="1178662" cy="1178662"/>
          </a:xfrm>
        </p:grpSpPr>
        <p:pic>
          <p:nvPicPr>
            <p:cNvPr id="89" name="Picture 4" descr="Leuk gelukkig lachend boek met tekstballon. platte cartoon characterdesign  illustratie. geïsoleerd op een witte achtergrond. boek, onderwijsconcept |  Premium Vector">
              <a:extLst>
                <a:ext uri="{FF2B5EF4-FFF2-40B4-BE49-F238E27FC236}">
                  <a16:creationId xmlns:a16="http://schemas.microsoft.com/office/drawing/2014/main" id="{EA26DF69-E781-4E8D-9C0E-701B34BF674E}"/>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54734" b="94970" l="53846" r="94970">
                          <a14:foregroundMark x1="53846" y1="77811" x2="53846" y2="77811"/>
                          <a14:foregroundMark x1="57692" y1="78994" x2="57692" y2="78994"/>
                          <a14:foregroundMark x1="84615" y1="78994" x2="84615" y2="78994"/>
                          <a14:foregroundMark x1="74556" y1="88757" x2="74556" y2="88757"/>
                        </a14:backgroundRemoval>
                      </a14:imgEffect>
                    </a14:imgLayer>
                  </a14:imgProps>
                </a:ext>
                <a:ext uri="{28A0092B-C50C-407E-A947-70E740481C1C}">
                  <a14:useLocalDpi xmlns:a14="http://schemas.microsoft.com/office/drawing/2010/main" val="0"/>
                </a:ext>
              </a:extLst>
            </a:blip>
            <a:srcRect l="50000" t="50000"/>
            <a:stretch/>
          </p:blipFill>
          <p:spPr bwMode="auto">
            <a:xfrm>
              <a:off x="6941528" y="2536834"/>
              <a:ext cx="1178662" cy="1178662"/>
            </a:xfrm>
            <a:prstGeom prst="rect">
              <a:avLst/>
            </a:prstGeom>
            <a:noFill/>
            <a:extLst>
              <a:ext uri="{909E8E84-426E-40DD-AFC4-6F175D3DCCD1}">
                <a14:hiddenFill xmlns:a14="http://schemas.microsoft.com/office/drawing/2010/main">
                  <a:solidFill>
                    <a:srgbClr val="FFFFFF"/>
                  </a:solidFill>
                </a14:hiddenFill>
              </a:ext>
            </a:extLst>
          </p:spPr>
        </p:pic>
        <p:sp>
          <p:nvSpPr>
            <p:cNvPr id="90" name="TextBox 89">
              <a:extLst>
                <a:ext uri="{FF2B5EF4-FFF2-40B4-BE49-F238E27FC236}">
                  <a16:creationId xmlns:a16="http://schemas.microsoft.com/office/drawing/2014/main" id="{4B53CA47-24DF-4EF5-8745-14235E231625}"/>
                </a:ext>
              </a:extLst>
            </p:cNvPr>
            <p:cNvSpPr txBox="1"/>
            <p:nvPr/>
          </p:nvSpPr>
          <p:spPr>
            <a:xfrm>
              <a:off x="7310184" y="3079492"/>
              <a:ext cx="266420" cy="400110"/>
            </a:xfrm>
            <a:prstGeom prst="rect">
              <a:avLst/>
            </a:prstGeom>
            <a:noFill/>
          </p:spPr>
          <p:txBody>
            <a:bodyPr wrap="none" rtlCol="0">
              <a:spAutoFit/>
            </a:bodyPr>
            <a:lstStyle/>
            <a:p>
              <a:r>
                <a:rPr lang="vi-VN" sz="2000" dirty="0">
                  <a:latin typeface="Pattaya" panose="00000500000000000000" pitchFamily="2" charset="-34"/>
                  <a:cs typeface="Pattaya" panose="00000500000000000000" pitchFamily="2" charset="-34"/>
                </a:rPr>
                <a:t>1</a:t>
              </a:r>
              <a:endParaRPr lang="en-US" sz="2000" dirty="0">
                <a:latin typeface="Pattaya" panose="00000500000000000000" pitchFamily="2" charset="-34"/>
                <a:cs typeface="Pattaya" panose="00000500000000000000" pitchFamily="2" charset="-34"/>
              </a:endParaRPr>
            </a:p>
          </p:txBody>
        </p:sp>
      </p:grpSp>
      <p:grpSp>
        <p:nvGrpSpPr>
          <p:cNvPr id="91" name="Group 90">
            <a:extLst>
              <a:ext uri="{FF2B5EF4-FFF2-40B4-BE49-F238E27FC236}">
                <a16:creationId xmlns:a16="http://schemas.microsoft.com/office/drawing/2014/main" id="{ED2E4BEE-87C7-4D46-82F7-013F4C049D58}"/>
              </a:ext>
            </a:extLst>
          </p:cNvPr>
          <p:cNvGrpSpPr/>
          <p:nvPr/>
        </p:nvGrpSpPr>
        <p:grpSpPr>
          <a:xfrm>
            <a:off x="8750250" y="5007720"/>
            <a:ext cx="1075970" cy="1066638"/>
            <a:chOff x="8737780" y="2494928"/>
            <a:chExt cx="1075970" cy="1066638"/>
          </a:xfrm>
        </p:grpSpPr>
        <p:pic>
          <p:nvPicPr>
            <p:cNvPr id="92" name="Picture 6" descr="Leuk gelukkig lachend boek met tekstballon. platte cartoon characterdesign  illustratie. geïsoleerd op een witte achtergrond. boek, onderwijsconcept |  Premium Vector">
              <a:extLst>
                <a:ext uri="{FF2B5EF4-FFF2-40B4-BE49-F238E27FC236}">
                  <a16:creationId xmlns:a16="http://schemas.microsoft.com/office/drawing/2014/main" id="{AC88C3E4-0A45-4887-9CA2-D7157FFD3331}"/>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4">
                      <a14:imgEffect>
                        <a14:backgroundRemoval t="9763" b="47929" l="9763" r="45562">
                          <a14:foregroundMark x1="13018" y1="26627" x2="13018" y2="26627"/>
                          <a14:foregroundMark x1="31361" y1="47929" x2="31361" y2="47929"/>
                          <a14:foregroundMark x1="26627" y1="47929" x2="26627" y2="47929"/>
                          <a14:foregroundMark x1="30769" y1="45858" x2="30769" y2="45858"/>
                          <a14:foregroundMark x1="27219" y1="45562" x2="27219" y2="45562"/>
                          <a14:foregroundMark x1="44970" y1="37870" x2="44970" y2="37870"/>
                          <a14:foregroundMark x1="42604" y1="34320" x2="42604" y2="34320"/>
                          <a14:foregroundMark x1="14201" y1="30473" x2="14201" y2="30473"/>
                          <a14:foregroundMark x1="13314" y1="26923" x2="13314" y2="26923"/>
                          <a14:foregroundMark x1="42899" y1="35207" x2="42899" y2="35207"/>
                          <a14:foregroundMark x1="43491" y1="35503" x2="43491" y2="35503"/>
                          <a14:foregroundMark x1="13314" y1="28107" x2="13314" y2="28107"/>
                          <a14:foregroundMark x1="13314" y1="28994" x2="13314" y2="28994"/>
                        </a14:backgroundRemoval>
                      </a14:imgEffect>
                    </a14:imgLayer>
                  </a14:imgProps>
                </a:ext>
                <a:ext uri="{28A0092B-C50C-407E-A947-70E740481C1C}">
                  <a14:useLocalDpi xmlns:a14="http://schemas.microsoft.com/office/drawing/2010/main" val="0"/>
                </a:ext>
              </a:extLst>
            </a:blip>
            <a:srcRect l="5544" t="5617" r="49685" b="50000"/>
            <a:stretch/>
          </p:blipFill>
          <p:spPr bwMode="auto">
            <a:xfrm>
              <a:off x="8737780" y="2494928"/>
              <a:ext cx="1075970" cy="1066638"/>
            </a:xfrm>
            <a:prstGeom prst="rect">
              <a:avLst/>
            </a:prstGeom>
            <a:noFill/>
            <a:extLst>
              <a:ext uri="{909E8E84-426E-40DD-AFC4-6F175D3DCCD1}">
                <a14:hiddenFill xmlns:a14="http://schemas.microsoft.com/office/drawing/2010/main">
                  <a:solidFill>
                    <a:srgbClr val="FFFFFF"/>
                  </a:solidFill>
                </a14:hiddenFill>
              </a:ext>
            </a:extLst>
          </p:spPr>
        </p:pic>
        <p:sp>
          <p:nvSpPr>
            <p:cNvPr id="93" name="TextBox 92">
              <a:extLst>
                <a:ext uri="{FF2B5EF4-FFF2-40B4-BE49-F238E27FC236}">
                  <a16:creationId xmlns:a16="http://schemas.microsoft.com/office/drawing/2014/main" id="{EDAADDAE-2EE1-4564-A9DD-94E514E735D7}"/>
                </a:ext>
              </a:extLst>
            </p:cNvPr>
            <p:cNvSpPr txBox="1"/>
            <p:nvPr/>
          </p:nvSpPr>
          <p:spPr>
            <a:xfrm>
              <a:off x="9163863" y="3116422"/>
              <a:ext cx="311304" cy="400110"/>
            </a:xfrm>
            <a:prstGeom prst="rect">
              <a:avLst/>
            </a:prstGeom>
            <a:noFill/>
          </p:spPr>
          <p:txBody>
            <a:bodyPr wrap="none" rtlCol="0">
              <a:spAutoFit/>
            </a:bodyPr>
            <a:lstStyle/>
            <a:p>
              <a:r>
                <a:rPr lang="vi-VN" sz="2000" dirty="0">
                  <a:latin typeface="Pattaya" panose="00000500000000000000" pitchFamily="2" charset="-34"/>
                  <a:cs typeface="Pattaya" panose="00000500000000000000" pitchFamily="2" charset="-34"/>
                </a:rPr>
                <a:t>2</a:t>
              </a:r>
              <a:endParaRPr lang="en-US" sz="2000" dirty="0">
                <a:latin typeface="Pattaya" panose="00000500000000000000" pitchFamily="2" charset="-34"/>
                <a:cs typeface="Pattaya" panose="00000500000000000000" pitchFamily="2" charset="-34"/>
              </a:endParaRPr>
            </a:p>
          </p:txBody>
        </p:sp>
      </p:grpSp>
      <p:grpSp>
        <p:nvGrpSpPr>
          <p:cNvPr id="94" name="Group 93">
            <a:extLst>
              <a:ext uri="{FF2B5EF4-FFF2-40B4-BE49-F238E27FC236}">
                <a16:creationId xmlns:a16="http://schemas.microsoft.com/office/drawing/2014/main" id="{03A5728E-764D-4B24-9B04-AA9431000C30}"/>
              </a:ext>
            </a:extLst>
          </p:cNvPr>
          <p:cNvGrpSpPr/>
          <p:nvPr/>
        </p:nvGrpSpPr>
        <p:grpSpPr>
          <a:xfrm>
            <a:off x="10538548" y="4925792"/>
            <a:ext cx="1115578" cy="1178662"/>
            <a:chOff x="10526078" y="2413000"/>
            <a:chExt cx="1115578" cy="1178662"/>
          </a:xfrm>
        </p:grpSpPr>
        <p:pic>
          <p:nvPicPr>
            <p:cNvPr id="95" name="Picture 8" descr="Leuk gelukkig lachend boek met tekstballon. platte cartoon characterdesign  illustratie. geïsoleerd op een witte achtergrond. boek, onderwijsconcept |  Premium Vector">
              <a:extLst>
                <a:ext uri="{FF2B5EF4-FFF2-40B4-BE49-F238E27FC236}">
                  <a16:creationId xmlns:a16="http://schemas.microsoft.com/office/drawing/2014/main" id="{B11A8FBD-04E9-47D1-8F10-709D76CA914B}"/>
                </a:ext>
              </a:extLst>
            </p:cNvPr>
            <p:cNvPicPr>
              <a:picLocks noChangeAspect="1" noChangeArrowheads="1"/>
            </p:cNvPicPr>
            <p:nvPr/>
          </p:nvPicPr>
          <p:blipFill rotWithShape="1">
            <a:blip r:embed="rId16">
              <a:extLst>
                <a:ext uri="{BEBA8EAE-BF5A-486C-A8C5-ECC9F3942E4B}">
                  <a14:imgProps xmlns:a14="http://schemas.microsoft.com/office/drawing/2010/main">
                    <a14:imgLayer r:embed="rId14">
                      <a14:imgEffect>
                        <a14:backgroundRemoval t="4734" b="45858" l="55621" r="94675">
                          <a14:foregroundMark x1="56213" y1="26331" x2="56213" y2="26331"/>
                          <a14:foregroundMark x1="86982" y1="27515" x2="86982" y2="27515"/>
                          <a14:foregroundMark x1="78698" y1="45266" x2="78698" y2="45266"/>
                          <a14:foregroundMark x1="64497" y1="45858" x2="64497" y2="45858"/>
                          <a14:foregroundMark x1="84911" y1="29586" x2="84911" y2="29586"/>
                        </a14:backgroundRemoval>
                      </a14:imgEffect>
                    </a14:imgLayer>
                  </a14:imgProps>
                </a:ext>
                <a:ext uri="{28A0092B-C50C-407E-A947-70E740481C1C}">
                  <a14:useLocalDpi xmlns:a14="http://schemas.microsoft.com/office/drawing/2010/main" val="0"/>
                </a:ext>
              </a:extLst>
            </a:blip>
            <a:srcRect l="52676" b="50000"/>
            <a:stretch/>
          </p:blipFill>
          <p:spPr bwMode="auto">
            <a:xfrm>
              <a:off x="10526078" y="2413000"/>
              <a:ext cx="1115578" cy="1178662"/>
            </a:xfrm>
            <a:prstGeom prst="rect">
              <a:avLst/>
            </a:prstGeom>
            <a:noFill/>
            <a:extLst>
              <a:ext uri="{909E8E84-426E-40DD-AFC4-6F175D3DCCD1}">
                <a14:hiddenFill xmlns:a14="http://schemas.microsoft.com/office/drawing/2010/main">
                  <a:solidFill>
                    <a:srgbClr val="FFFFFF"/>
                  </a:solidFill>
                </a14:hiddenFill>
              </a:ext>
            </a:extLst>
          </p:spPr>
        </p:pic>
        <p:sp>
          <p:nvSpPr>
            <p:cNvPr id="96" name="TextBox 95">
              <a:extLst>
                <a:ext uri="{FF2B5EF4-FFF2-40B4-BE49-F238E27FC236}">
                  <a16:creationId xmlns:a16="http://schemas.microsoft.com/office/drawing/2014/main" id="{A729BFE5-8F75-46C1-B927-99CDB8754845}"/>
                </a:ext>
              </a:extLst>
            </p:cNvPr>
            <p:cNvSpPr txBox="1"/>
            <p:nvPr/>
          </p:nvSpPr>
          <p:spPr>
            <a:xfrm>
              <a:off x="10811029" y="3126165"/>
              <a:ext cx="316112" cy="400110"/>
            </a:xfrm>
            <a:prstGeom prst="rect">
              <a:avLst/>
            </a:prstGeom>
            <a:noFill/>
          </p:spPr>
          <p:txBody>
            <a:bodyPr wrap="none" rtlCol="0">
              <a:spAutoFit/>
            </a:bodyPr>
            <a:lstStyle/>
            <a:p>
              <a:r>
                <a:rPr lang="vi-VN" sz="2000" dirty="0">
                  <a:latin typeface="Pattaya" panose="00000500000000000000" pitchFamily="2" charset="-34"/>
                  <a:cs typeface="Pattaya" panose="00000500000000000000" pitchFamily="2" charset="-34"/>
                </a:rPr>
                <a:t>3</a:t>
              </a:r>
              <a:endParaRPr lang="en-US" sz="2000" dirty="0">
                <a:latin typeface="Pattaya" panose="00000500000000000000" pitchFamily="2" charset="-34"/>
                <a:cs typeface="Pattaya" panose="00000500000000000000" pitchFamily="2" charset="-34"/>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3"/>
                                        </p:tgtEl>
                                        <p:attrNameLst>
                                          <p:attrName>style.visibility</p:attrName>
                                        </p:attrNameLst>
                                      </p:cBhvr>
                                      <p:to>
                                        <p:strVal val="visible"/>
                                      </p:to>
                                    </p:set>
                                    <p:animEffect transition="in" filter="fade">
                                      <p:cBhvr>
                                        <p:cTn id="19" dur="1000"/>
                                        <p:tgtEl>
                                          <p:spTgt spid="43"/>
                                        </p:tgtEl>
                                      </p:cBhvr>
                                    </p:animEffect>
                                    <p:anim calcmode="lin" valueType="num">
                                      <p:cBhvr>
                                        <p:cTn id="20" dur="1000" fill="hold"/>
                                        <p:tgtEl>
                                          <p:spTgt spid="43"/>
                                        </p:tgtEl>
                                        <p:attrNameLst>
                                          <p:attrName>ppt_x</p:attrName>
                                        </p:attrNameLst>
                                      </p:cBhvr>
                                      <p:tavLst>
                                        <p:tav tm="0">
                                          <p:val>
                                            <p:strVal val="#ppt_x"/>
                                          </p:val>
                                        </p:tav>
                                        <p:tav tm="100000">
                                          <p:val>
                                            <p:strVal val="#ppt_x"/>
                                          </p:val>
                                        </p:tav>
                                      </p:tavLst>
                                    </p:anim>
                                    <p:anim calcmode="lin" valueType="num">
                                      <p:cBhvr>
                                        <p:cTn id="21"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44"/>
                                        </p:tgtEl>
                                        <p:attrNameLst>
                                          <p:attrName>style.visibility</p:attrName>
                                        </p:attrNameLst>
                                      </p:cBhvr>
                                      <p:to>
                                        <p:strVal val="visible"/>
                                      </p:to>
                                    </p:set>
                                    <p:animEffect transition="in" filter="fade">
                                      <p:cBhvr>
                                        <p:cTn id="26" dur="1000"/>
                                        <p:tgtEl>
                                          <p:spTgt spid="44"/>
                                        </p:tgtEl>
                                      </p:cBhvr>
                                    </p:animEffect>
                                    <p:anim calcmode="lin" valueType="num">
                                      <p:cBhvr>
                                        <p:cTn id="27" dur="1000" fill="hold"/>
                                        <p:tgtEl>
                                          <p:spTgt spid="44"/>
                                        </p:tgtEl>
                                        <p:attrNameLst>
                                          <p:attrName>ppt_x</p:attrName>
                                        </p:attrNameLst>
                                      </p:cBhvr>
                                      <p:tavLst>
                                        <p:tav tm="0">
                                          <p:val>
                                            <p:strVal val="#ppt_x"/>
                                          </p:val>
                                        </p:tav>
                                        <p:tav tm="100000">
                                          <p:val>
                                            <p:strVal val="#ppt_x"/>
                                          </p:val>
                                        </p:tav>
                                      </p:tavLst>
                                    </p:anim>
                                    <p:anim calcmode="lin" valueType="num">
                                      <p:cBhvr>
                                        <p:cTn id="28"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45"/>
                                        </p:tgtEl>
                                        <p:attrNameLst>
                                          <p:attrName>style.visibility</p:attrName>
                                        </p:attrNameLst>
                                      </p:cBhvr>
                                      <p:to>
                                        <p:strVal val="visible"/>
                                      </p:to>
                                    </p:set>
                                    <p:animEffect transition="in" filter="fade">
                                      <p:cBhvr>
                                        <p:cTn id="33" dur="500"/>
                                        <p:tgtEl>
                                          <p:spTgt spid="45"/>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46"/>
                                        </p:tgtEl>
                                        <p:attrNameLst>
                                          <p:attrName>style.visibility</p:attrName>
                                        </p:attrNameLst>
                                      </p:cBhvr>
                                      <p:to>
                                        <p:strVal val="visible"/>
                                      </p:to>
                                    </p:set>
                                    <p:animEffect transition="in" filter="fade">
                                      <p:cBhvr>
                                        <p:cTn id="36" dur="500"/>
                                        <p:tgtEl>
                                          <p:spTgt spid="46"/>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47"/>
                                        </p:tgtEl>
                                        <p:attrNameLst>
                                          <p:attrName>style.visibility</p:attrName>
                                        </p:attrNameLst>
                                      </p:cBhvr>
                                      <p:to>
                                        <p:strVal val="visible"/>
                                      </p:to>
                                    </p:set>
                                    <p:animEffect transition="in" filter="fade">
                                      <p:cBhvr>
                                        <p:cTn id="39" dur="500"/>
                                        <p:tgtEl>
                                          <p:spTgt spid="47"/>
                                        </p:tgtEl>
                                      </p:cBhvr>
                                    </p:animEffect>
                                  </p:childTnLst>
                                </p:cTn>
                              </p:par>
                              <p:par>
                                <p:cTn id="40" presetID="10" presetClass="entr" presetSubtype="0" fill="hold" nodeType="with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500"/>
                                        <p:tgtEl>
                                          <p:spTgt spid="24"/>
                                        </p:tgtEl>
                                      </p:cBhvr>
                                    </p:animEffect>
                                  </p:childTnLst>
                                </p:cTn>
                              </p:par>
                              <p:par>
                                <p:cTn id="43" presetID="10" presetClass="entr" presetSubtype="0" fill="hold" nodeType="with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fade">
                                      <p:cBhvr>
                                        <p:cTn id="45" dur="500"/>
                                        <p:tgtEl>
                                          <p:spTgt spid="6"/>
                                        </p:tgtEl>
                                      </p:cBhvr>
                                    </p:animEffect>
                                  </p:childTnLst>
                                </p:cTn>
                              </p:par>
                              <p:par>
                                <p:cTn id="46" presetID="10" presetClass="entr" presetSubtype="0" fill="hold" nodeType="with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fade">
                                      <p:cBhvr>
                                        <p:cTn id="48" dur="500"/>
                                        <p:tgtEl>
                                          <p:spTgt spid="7"/>
                                        </p:tgtEl>
                                      </p:cBhvr>
                                    </p:animEffect>
                                  </p:childTnLst>
                                </p:cTn>
                              </p:par>
                              <p:par>
                                <p:cTn id="49" presetID="10" presetClass="entr" presetSubtype="0" fill="hold" nodeType="with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fade">
                                      <p:cBhvr>
                                        <p:cTn id="51" dur="500"/>
                                        <p:tgtEl>
                                          <p:spTgt spid="8"/>
                                        </p:tgtEl>
                                      </p:cBhvr>
                                    </p:animEffect>
                                  </p:childTnLst>
                                </p:cTn>
                              </p:par>
                              <p:par>
                                <p:cTn id="52" presetID="10" presetClass="entr" presetSubtype="0" fill="hold" nodeType="withEffect">
                                  <p:stCondLst>
                                    <p:cond delay="0"/>
                                  </p:stCondLst>
                                  <p:childTnLst>
                                    <p:set>
                                      <p:cBhvr>
                                        <p:cTn id="53" dur="1" fill="hold">
                                          <p:stCondLst>
                                            <p:cond delay="0"/>
                                          </p:stCondLst>
                                        </p:cTn>
                                        <p:tgtEl>
                                          <p:spTgt spid="79"/>
                                        </p:tgtEl>
                                        <p:attrNameLst>
                                          <p:attrName>style.visibility</p:attrName>
                                        </p:attrNameLst>
                                      </p:cBhvr>
                                      <p:to>
                                        <p:strVal val="visible"/>
                                      </p:to>
                                    </p:set>
                                    <p:animEffect transition="in" filter="fade">
                                      <p:cBhvr>
                                        <p:cTn id="54" dur="500"/>
                                        <p:tgtEl>
                                          <p:spTgt spid="79"/>
                                        </p:tgtEl>
                                      </p:cBhvr>
                                    </p:animEffect>
                                  </p:childTnLst>
                                </p:cTn>
                              </p:par>
                              <p:par>
                                <p:cTn id="55" presetID="10" presetClass="entr" presetSubtype="0" fill="hold" nodeType="withEffect">
                                  <p:stCondLst>
                                    <p:cond delay="0"/>
                                  </p:stCondLst>
                                  <p:childTnLst>
                                    <p:set>
                                      <p:cBhvr>
                                        <p:cTn id="56" dur="1" fill="hold">
                                          <p:stCondLst>
                                            <p:cond delay="0"/>
                                          </p:stCondLst>
                                        </p:cTn>
                                        <p:tgtEl>
                                          <p:spTgt spid="82"/>
                                        </p:tgtEl>
                                        <p:attrNameLst>
                                          <p:attrName>style.visibility</p:attrName>
                                        </p:attrNameLst>
                                      </p:cBhvr>
                                      <p:to>
                                        <p:strVal val="visible"/>
                                      </p:to>
                                    </p:set>
                                    <p:animEffect transition="in" filter="fade">
                                      <p:cBhvr>
                                        <p:cTn id="57" dur="500"/>
                                        <p:tgtEl>
                                          <p:spTgt spid="82"/>
                                        </p:tgtEl>
                                      </p:cBhvr>
                                    </p:animEffect>
                                  </p:childTnLst>
                                </p:cTn>
                              </p:par>
                              <p:par>
                                <p:cTn id="58" presetID="10" presetClass="entr" presetSubtype="0" fill="hold" nodeType="withEffect">
                                  <p:stCondLst>
                                    <p:cond delay="0"/>
                                  </p:stCondLst>
                                  <p:childTnLst>
                                    <p:set>
                                      <p:cBhvr>
                                        <p:cTn id="59" dur="1" fill="hold">
                                          <p:stCondLst>
                                            <p:cond delay="0"/>
                                          </p:stCondLst>
                                        </p:cTn>
                                        <p:tgtEl>
                                          <p:spTgt spid="85"/>
                                        </p:tgtEl>
                                        <p:attrNameLst>
                                          <p:attrName>style.visibility</p:attrName>
                                        </p:attrNameLst>
                                      </p:cBhvr>
                                      <p:to>
                                        <p:strVal val="visible"/>
                                      </p:to>
                                    </p:set>
                                    <p:animEffect transition="in" filter="fade">
                                      <p:cBhvr>
                                        <p:cTn id="60" dur="500"/>
                                        <p:tgtEl>
                                          <p:spTgt spid="85"/>
                                        </p:tgtEl>
                                      </p:cBhvr>
                                    </p:animEffect>
                                  </p:childTnLst>
                                </p:cTn>
                              </p:par>
                              <p:par>
                                <p:cTn id="61" presetID="10" presetClass="entr" presetSubtype="0" fill="hold" nodeType="withEffect">
                                  <p:stCondLst>
                                    <p:cond delay="0"/>
                                  </p:stCondLst>
                                  <p:childTnLst>
                                    <p:set>
                                      <p:cBhvr>
                                        <p:cTn id="62" dur="1" fill="hold">
                                          <p:stCondLst>
                                            <p:cond delay="0"/>
                                          </p:stCondLst>
                                        </p:cTn>
                                        <p:tgtEl>
                                          <p:spTgt spid="88"/>
                                        </p:tgtEl>
                                        <p:attrNameLst>
                                          <p:attrName>style.visibility</p:attrName>
                                        </p:attrNameLst>
                                      </p:cBhvr>
                                      <p:to>
                                        <p:strVal val="visible"/>
                                      </p:to>
                                    </p:set>
                                    <p:animEffect transition="in" filter="fade">
                                      <p:cBhvr>
                                        <p:cTn id="63" dur="500"/>
                                        <p:tgtEl>
                                          <p:spTgt spid="88"/>
                                        </p:tgtEl>
                                      </p:cBhvr>
                                    </p:animEffect>
                                  </p:childTnLst>
                                </p:cTn>
                              </p:par>
                              <p:par>
                                <p:cTn id="64" presetID="10" presetClass="entr" presetSubtype="0" fill="hold" nodeType="withEffect">
                                  <p:stCondLst>
                                    <p:cond delay="0"/>
                                  </p:stCondLst>
                                  <p:childTnLst>
                                    <p:set>
                                      <p:cBhvr>
                                        <p:cTn id="65" dur="1" fill="hold">
                                          <p:stCondLst>
                                            <p:cond delay="0"/>
                                          </p:stCondLst>
                                        </p:cTn>
                                        <p:tgtEl>
                                          <p:spTgt spid="91"/>
                                        </p:tgtEl>
                                        <p:attrNameLst>
                                          <p:attrName>style.visibility</p:attrName>
                                        </p:attrNameLst>
                                      </p:cBhvr>
                                      <p:to>
                                        <p:strVal val="visible"/>
                                      </p:to>
                                    </p:set>
                                    <p:animEffect transition="in" filter="fade">
                                      <p:cBhvr>
                                        <p:cTn id="66" dur="500"/>
                                        <p:tgtEl>
                                          <p:spTgt spid="91"/>
                                        </p:tgtEl>
                                      </p:cBhvr>
                                    </p:animEffect>
                                  </p:childTnLst>
                                </p:cTn>
                              </p:par>
                              <p:par>
                                <p:cTn id="67" presetID="10" presetClass="entr" presetSubtype="0" fill="hold" nodeType="withEffect">
                                  <p:stCondLst>
                                    <p:cond delay="0"/>
                                  </p:stCondLst>
                                  <p:childTnLst>
                                    <p:set>
                                      <p:cBhvr>
                                        <p:cTn id="68" dur="1" fill="hold">
                                          <p:stCondLst>
                                            <p:cond delay="0"/>
                                          </p:stCondLst>
                                        </p:cTn>
                                        <p:tgtEl>
                                          <p:spTgt spid="94"/>
                                        </p:tgtEl>
                                        <p:attrNameLst>
                                          <p:attrName>style.visibility</p:attrName>
                                        </p:attrNameLst>
                                      </p:cBhvr>
                                      <p:to>
                                        <p:strVal val="visible"/>
                                      </p:to>
                                    </p:set>
                                    <p:animEffect transition="in" filter="fade">
                                      <p:cBhvr>
                                        <p:cTn id="69" dur="5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45" grpId="0"/>
      <p:bldP spid="46" grpId="0"/>
      <p:bldP spid="4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كرتون بسيط خلفية الإعلان الغابات الكبيرة, بساطة, كرتون, خيال صورة الخلفية  للتحميل مجانا">
            <a:extLst>
              <a:ext uri="{FF2B5EF4-FFF2-40B4-BE49-F238E27FC236}">
                <a16:creationId xmlns:a16="http://schemas.microsoft.com/office/drawing/2014/main" id="{F57B7D84-D649-43DE-A2DA-09D878262C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213202"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544D17F5-C583-413B-B74D-D474EB36D9D8}"/>
              </a:ext>
            </a:extLst>
          </p:cNvPr>
          <p:cNvGrpSpPr/>
          <p:nvPr/>
        </p:nvGrpSpPr>
        <p:grpSpPr>
          <a:xfrm>
            <a:off x="-4079673" y="-39756"/>
            <a:ext cx="3944177" cy="2013916"/>
            <a:chOff x="-4079673" y="-39756"/>
            <a:chExt cx="3944177" cy="2013916"/>
          </a:xfrm>
        </p:grpSpPr>
        <p:grpSp>
          <p:nvGrpSpPr>
            <p:cNvPr id="2" name="Group 1">
              <a:extLst>
                <a:ext uri="{FF2B5EF4-FFF2-40B4-BE49-F238E27FC236}">
                  <a16:creationId xmlns:a16="http://schemas.microsoft.com/office/drawing/2014/main" id="{C7E57527-A1F3-43A9-A5BA-9F4D15CD4114}"/>
                </a:ext>
              </a:extLst>
            </p:cNvPr>
            <p:cNvGrpSpPr/>
            <p:nvPr/>
          </p:nvGrpSpPr>
          <p:grpSpPr>
            <a:xfrm>
              <a:off x="-4079673" y="-39756"/>
              <a:ext cx="3944177" cy="2013916"/>
              <a:chOff x="4054998" y="-39756"/>
              <a:chExt cx="3944177" cy="2013916"/>
            </a:xfrm>
          </p:grpSpPr>
          <p:pic>
            <p:nvPicPr>
              <p:cNvPr id="4100" name="Picture 4" descr="Cut sun emoji clip art PNG - Similar PNG">
                <a:extLst>
                  <a:ext uri="{FF2B5EF4-FFF2-40B4-BE49-F238E27FC236}">
                    <a16:creationId xmlns:a16="http://schemas.microsoft.com/office/drawing/2014/main" id="{8F399CFE-8405-4E3F-98A1-A82E65DA5BC4}"/>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3667" b="95667" l="3000" r="96667">
                            <a14:foregroundMark x1="9000" y1="30333" x2="14833" y2="31500"/>
                            <a14:foregroundMark x1="33500" y1="5333" x2="38167" y2="10667"/>
                            <a14:foregroundMark x1="62500" y1="3667" x2="62500" y2="3667"/>
                            <a14:foregroundMark x1="92167" y1="35667" x2="88000" y2="37500"/>
                            <a14:foregroundMark x1="94000" y1="56167" x2="96667" y2="58167"/>
                            <a14:foregroundMark x1="63833" y1="93167" x2="64333" y2="89667"/>
                            <a14:foregroundMark x1="38333" y1="95667" x2="40500" y2="93667"/>
                            <a14:foregroundMark x1="3000" y1="50500" x2="9833" y2="49333"/>
                          </a14:backgroundRemoval>
                        </a14:imgEffect>
                      </a14:imgLayer>
                    </a14:imgProps>
                  </a:ext>
                  <a:ext uri="{28A0092B-C50C-407E-A947-70E740481C1C}">
                    <a14:useLocalDpi xmlns:a14="http://schemas.microsoft.com/office/drawing/2010/main" val="0"/>
                  </a:ext>
                </a:extLst>
              </a:blip>
              <a:srcRect/>
              <a:stretch>
                <a:fillRect/>
              </a:stretch>
            </p:blipFill>
            <p:spPr bwMode="auto">
              <a:xfrm>
                <a:off x="4564379" y="-39756"/>
                <a:ext cx="1462708" cy="1462708"/>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Blue Cloud, PNG, 2001x1187px, Blue, Aqua, Arc, Artworks, Azure Download Free">
                <a:extLst>
                  <a:ext uri="{FF2B5EF4-FFF2-40B4-BE49-F238E27FC236}">
                    <a16:creationId xmlns:a16="http://schemas.microsoft.com/office/drawing/2014/main" id="{C6D1EA73-B046-4484-A06E-1E4B791707E3}"/>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2881" b="96091" l="1220" r="98659">
                            <a14:foregroundMark x1="1341" y1="48971" x2="14878" y2="48971"/>
                            <a14:foregroundMark x1="51829" y1="2881" x2="59878" y2="5967"/>
                            <a14:foregroundMark x1="94146" y1="38272" x2="92805" y2="60082"/>
                            <a14:foregroundMark x1="92805" y1="60082" x2="92805" y2="60288"/>
                            <a14:foregroundMark x1="97195" y1="46296" x2="95732" y2="62140"/>
                            <a14:foregroundMark x1="95732" y1="62140" x2="94634" y2="65844"/>
                            <a14:foregroundMark x1="98049" y1="48560" x2="98659" y2="57819"/>
                            <a14:foregroundMark x1="47073" y1="89918" x2="55000" y2="89918"/>
                            <a14:foregroundMark x1="55000" y1="89918" x2="59146" y2="87654"/>
                            <a14:foregroundMark x1="49512" y1="96091" x2="58171" y2="96091"/>
                            <a14:foregroundMark x1="58171" y1="96091" x2="61341" y2="95679"/>
                          </a14:backgroundRemoval>
                        </a14:imgEffect>
                      </a14:imgLayer>
                    </a14:imgProps>
                  </a:ext>
                  <a:ext uri="{28A0092B-C50C-407E-A947-70E740481C1C}">
                    <a14:useLocalDpi xmlns:a14="http://schemas.microsoft.com/office/drawing/2010/main" val="0"/>
                  </a:ext>
                </a:extLst>
              </a:blip>
              <a:srcRect/>
              <a:stretch>
                <a:fillRect/>
              </a:stretch>
            </p:blipFill>
            <p:spPr bwMode="auto">
              <a:xfrm>
                <a:off x="4054998" y="765728"/>
                <a:ext cx="3944177" cy="1208432"/>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Rectangle 2">
              <a:extLst>
                <a:ext uri="{FF2B5EF4-FFF2-40B4-BE49-F238E27FC236}">
                  <a16:creationId xmlns:a16="http://schemas.microsoft.com/office/drawing/2014/main" id="{240F8465-9D39-42C4-A271-A99F10B73DE2}"/>
                </a:ext>
              </a:extLst>
            </p:cNvPr>
            <p:cNvSpPr/>
            <p:nvPr/>
          </p:nvSpPr>
          <p:spPr>
            <a:xfrm>
              <a:off x="-2993347" y="990670"/>
              <a:ext cx="2238113" cy="707886"/>
            </a:xfrm>
            <a:prstGeom prst="rect">
              <a:avLst/>
            </a:prstGeom>
          </p:spPr>
          <p:txBody>
            <a:bodyPr wrap="none">
              <a:spAutoFit/>
            </a:bodyPr>
            <a:lstStyle/>
            <a:p>
              <a:pPr algn="ctr"/>
              <a:r>
                <a:rPr lang="vi-VN" sz="4000" dirty="0">
                  <a:solidFill>
                    <a:srgbClr val="002060"/>
                  </a:solidFill>
                  <a:latin typeface="Pattaya" panose="00000500000000000000" pitchFamily="2" charset="-34"/>
                  <a:cs typeface="Pattaya" panose="00000500000000000000" pitchFamily="2" charset="-34"/>
                </a:rPr>
                <a:t>Chia đoạn</a:t>
              </a:r>
              <a:endParaRPr lang="en-US" sz="4000" dirty="0">
                <a:solidFill>
                  <a:srgbClr val="002060"/>
                </a:solidFill>
                <a:latin typeface="Pattaya" panose="00000500000000000000" pitchFamily="2" charset="-34"/>
                <a:cs typeface="Pattaya" panose="00000500000000000000" pitchFamily="2" charset="-34"/>
              </a:endParaRPr>
            </a:p>
          </p:txBody>
        </p:sp>
      </p:grpSp>
      <p:grpSp>
        <p:nvGrpSpPr>
          <p:cNvPr id="7" name="Group 6">
            <a:extLst>
              <a:ext uri="{FF2B5EF4-FFF2-40B4-BE49-F238E27FC236}">
                <a16:creationId xmlns:a16="http://schemas.microsoft.com/office/drawing/2014/main" id="{77F4219B-1697-4A7B-BA33-BEA1935EF77E}"/>
              </a:ext>
            </a:extLst>
          </p:cNvPr>
          <p:cNvGrpSpPr/>
          <p:nvPr/>
        </p:nvGrpSpPr>
        <p:grpSpPr>
          <a:xfrm>
            <a:off x="2319137" y="1974160"/>
            <a:ext cx="6347191" cy="1015242"/>
            <a:chOff x="2319137" y="1974160"/>
            <a:chExt cx="6347191" cy="1015242"/>
          </a:xfrm>
        </p:grpSpPr>
        <p:sp>
          <p:nvSpPr>
            <p:cNvPr id="5" name="Flowchart: Alternate Process 4">
              <a:extLst>
                <a:ext uri="{FF2B5EF4-FFF2-40B4-BE49-F238E27FC236}">
                  <a16:creationId xmlns:a16="http://schemas.microsoft.com/office/drawing/2014/main" id="{B815623D-BDEF-41E9-9181-76FED9CB92D2}"/>
                </a:ext>
              </a:extLst>
            </p:cNvPr>
            <p:cNvSpPr/>
            <p:nvPr/>
          </p:nvSpPr>
          <p:spPr>
            <a:xfrm>
              <a:off x="2319137" y="2101755"/>
              <a:ext cx="6347191" cy="764275"/>
            </a:xfrm>
            <a:prstGeom prst="flowChartAlternateProces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06" name="Picture 10" descr="Premium Vector | Cartoon number collection with colorful style">
              <a:extLst>
                <a:ext uri="{FF2B5EF4-FFF2-40B4-BE49-F238E27FC236}">
                  <a16:creationId xmlns:a16="http://schemas.microsoft.com/office/drawing/2014/main" id="{3AFD65C9-7F89-413A-946A-9E011126D87A}"/>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6712" b="46301" l="3807" r="19747"/>
                      </a14:imgEffect>
                    </a14:imgLayer>
                  </a14:imgProps>
                </a:ext>
                <a:ext uri="{28A0092B-C50C-407E-A947-70E740481C1C}">
                  <a14:useLocalDpi xmlns:a14="http://schemas.microsoft.com/office/drawing/2010/main" val="0"/>
                </a:ext>
              </a:extLst>
            </a:blip>
            <a:srcRect l="1815" t="13013" r="78261" b="50000"/>
            <a:stretch/>
          </p:blipFill>
          <p:spPr bwMode="auto">
            <a:xfrm>
              <a:off x="2319137" y="1974160"/>
              <a:ext cx="546893" cy="101524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77EB887F-1CB8-4C7B-99A3-F8F2FC14518B}"/>
                </a:ext>
              </a:extLst>
            </p:cNvPr>
            <p:cNvSpPr/>
            <p:nvPr/>
          </p:nvSpPr>
          <p:spPr>
            <a:xfrm>
              <a:off x="2907837" y="2222954"/>
              <a:ext cx="5450531" cy="584775"/>
            </a:xfrm>
            <a:prstGeom prst="rect">
              <a:avLst/>
            </a:prstGeom>
          </p:spPr>
          <p:txBody>
            <a:bodyPr wrap="none">
              <a:spAutoFit/>
            </a:bodyPr>
            <a:lstStyle/>
            <a:p>
              <a:pPr algn="ctr"/>
              <a:r>
                <a:rPr lang="vi-VN" sz="3200">
                  <a:solidFill>
                    <a:srgbClr val="002060"/>
                  </a:solidFill>
                  <a:latin typeface="Calibri" panose="020F0502020204030204" pitchFamily="34" charset="0"/>
                  <a:cs typeface="Calibri" panose="020F0502020204030204" pitchFamily="34" charset="0"/>
                </a:rPr>
                <a:t>Ông Đỗ Đình Thiện </a:t>
              </a:r>
              <a:r>
                <a:rPr lang="vi-VN" sz="3200" dirty="0">
                  <a:solidFill>
                    <a:srgbClr val="002060"/>
                  </a:solidFill>
                  <a:latin typeface="Calibri" panose="020F0502020204030204" pitchFamily="34" charset="0"/>
                  <a:cs typeface="Calibri" panose="020F0502020204030204" pitchFamily="34" charset="0"/>
                </a:rPr>
                <a:t>... Hòa Bình.</a:t>
              </a:r>
              <a:endParaRPr lang="en-US" sz="3200" dirty="0">
                <a:solidFill>
                  <a:srgbClr val="002060"/>
                </a:solidFill>
                <a:latin typeface="Calibri" panose="020F0502020204030204" pitchFamily="34" charset="0"/>
                <a:cs typeface="Calibri" panose="020F0502020204030204" pitchFamily="34" charset="0"/>
              </a:endParaRPr>
            </a:p>
          </p:txBody>
        </p:sp>
      </p:grpSp>
      <p:grpSp>
        <p:nvGrpSpPr>
          <p:cNvPr id="8" name="Group 7">
            <a:extLst>
              <a:ext uri="{FF2B5EF4-FFF2-40B4-BE49-F238E27FC236}">
                <a16:creationId xmlns:a16="http://schemas.microsoft.com/office/drawing/2014/main" id="{B7486C99-9157-44CC-8183-7D8C2B59037E}"/>
              </a:ext>
            </a:extLst>
          </p:cNvPr>
          <p:cNvGrpSpPr/>
          <p:nvPr/>
        </p:nvGrpSpPr>
        <p:grpSpPr>
          <a:xfrm>
            <a:off x="2319137" y="2986190"/>
            <a:ext cx="6347191" cy="907582"/>
            <a:chOff x="2319136" y="3041909"/>
            <a:chExt cx="6347191" cy="907582"/>
          </a:xfrm>
        </p:grpSpPr>
        <p:grpSp>
          <p:nvGrpSpPr>
            <p:cNvPr id="17" name="Group 16">
              <a:extLst>
                <a:ext uri="{FF2B5EF4-FFF2-40B4-BE49-F238E27FC236}">
                  <a16:creationId xmlns:a16="http://schemas.microsoft.com/office/drawing/2014/main" id="{7A395311-5EFA-4B13-BE61-D325C8844888}"/>
                </a:ext>
              </a:extLst>
            </p:cNvPr>
            <p:cNvGrpSpPr/>
            <p:nvPr/>
          </p:nvGrpSpPr>
          <p:grpSpPr>
            <a:xfrm>
              <a:off x="2319136" y="3069162"/>
              <a:ext cx="6347191" cy="764275"/>
              <a:chOff x="2319137" y="2101755"/>
              <a:chExt cx="6347191" cy="764275"/>
            </a:xfrm>
          </p:grpSpPr>
          <p:sp>
            <p:nvSpPr>
              <p:cNvPr id="18" name="Flowchart: Alternate Process 17">
                <a:extLst>
                  <a:ext uri="{FF2B5EF4-FFF2-40B4-BE49-F238E27FC236}">
                    <a16:creationId xmlns:a16="http://schemas.microsoft.com/office/drawing/2014/main" id="{D8DC35A2-7E40-4BB5-8447-2F5CF345AE07}"/>
                  </a:ext>
                </a:extLst>
              </p:cNvPr>
              <p:cNvSpPr/>
              <p:nvPr/>
            </p:nvSpPr>
            <p:spPr>
              <a:xfrm>
                <a:off x="2319137" y="2101755"/>
                <a:ext cx="6347191" cy="764275"/>
              </a:xfrm>
              <a:prstGeom prst="flowChartAlternateProces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45AEDBBF-C26D-42F9-8622-C161EEDA1023}"/>
                  </a:ext>
                </a:extLst>
              </p:cNvPr>
              <p:cNvSpPr/>
              <p:nvPr/>
            </p:nvSpPr>
            <p:spPr>
              <a:xfrm>
                <a:off x="2907838" y="2221915"/>
                <a:ext cx="5548122" cy="584775"/>
              </a:xfrm>
              <a:prstGeom prst="rect">
                <a:avLst/>
              </a:prstGeom>
            </p:spPr>
            <p:txBody>
              <a:bodyPr wrap="none">
                <a:spAutoFit/>
              </a:bodyPr>
              <a:lstStyle/>
              <a:p>
                <a:pPr algn="ctr"/>
                <a:r>
                  <a:rPr lang="vi-VN" sz="3200" dirty="0">
                    <a:solidFill>
                      <a:srgbClr val="002060"/>
                    </a:solidFill>
                    <a:latin typeface="Calibri" panose="020F0502020204030204" pitchFamily="34" charset="0"/>
                    <a:cs typeface="Calibri" panose="020F0502020204030204" pitchFamily="34" charset="0"/>
                  </a:rPr>
                  <a:t>Với lòng nhiệt thành ... 24 đồng.</a:t>
                </a:r>
                <a:endParaRPr lang="en-US" sz="3200" dirty="0">
                  <a:solidFill>
                    <a:srgbClr val="002060"/>
                  </a:solidFill>
                  <a:latin typeface="Calibri" panose="020F0502020204030204" pitchFamily="34" charset="0"/>
                  <a:cs typeface="Calibri" panose="020F0502020204030204" pitchFamily="34" charset="0"/>
                </a:endParaRPr>
              </a:p>
            </p:txBody>
          </p:sp>
        </p:grpSp>
        <p:pic>
          <p:nvPicPr>
            <p:cNvPr id="4108" name="Picture 12" descr="Premium Vector | Cartoon number collection with colorful style">
              <a:extLst>
                <a:ext uri="{FF2B5EF4-FFF2-40B4-BE49-F238E27FC236}">
                  <a16:creationId xmlns:a16="http://schemas.microsoft.com/office/drawing/2014/main" id="{C5EC8B7E-87D6-4A39-A3A7-7959C9F3E731}"/>
                </a:ext>
              </a:extLst>
            </p:cNvPr>
            <p:cNvPicPr>
              <a:picLocks noChangeAspect="1" noChangeArrowheads="1"/>
            </p:cNvPicPr>
            <p:nvPr/>
          </p:nvPicPr>
          <p:blipFill rotWithShape="1">
            <a:blip r:embed="rId9">
              <a:extLst>
                <a:ext uri="{BEBA8EAE-BF5A-486C-A8C5-ECC9F3942E4B}">
                  <a14:imgProps xmlns:a14="http://schemas.microsoft.com/office/drawing/2010/main">
                    <a14:imgLayer r:embed="rId8">
                      <a14:imgEffect>
                        <a14:backgroundRemoval t="18238" b="46471" l="21061" r="39374"/>
                      </a14:imgEffect>
                    </a14:imgLayer>
                  </a14:imgProps>
                </a:ext>
                <a:ext uri="{28A0092B-C50C-407E-A947-70E740481C1C}">
                  <a14:useLocalDpi xmlns:a14="http://schemas.microsoft.com/office/drawing/2010/main" val="0"/>
                </a:ext>
              </a:extLst>
            </a:blip>
            <a:srcRect l="18772" t="14709" r="58337" b="50000"/>
            <a:stretch/>
          </p:blipFill>
          <p:spPr bwMode="auto">
            <a:xfrm>
              <a:off x="2319136" y="3041909"/>
              <a:ext cx="588701" cy="90758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8" name="Group 27">
            <a:extLst>
              <a:ext uri="{FF2B5EF4-FFF2-40B4-BE49-F238E27FC236}">
                <a16:creationId xmlns:a16="http://schemas.microsoft.com/office/drawing/2014/main" id="{8A543DB3-9244-4279-8039-08FACDECFBC1}"/>
              </a:ext>
            </a:extLst>
          </p:cNvPr>
          <p:cNvGrpSpPr/>
          <p:nvPr/>
        </p:nvGrpSpPr>
        <p:grpSpPr>
          <a:xfrm>
            <a:off x="2319137" y="3889270"/>
            <a:ext cx="6347191" cy="906595"/>
            <a:chOff x="2319136" y="3894257"/>
            <a:chExt cx="6347191" cy="906595"/>
          </a:xfrm>
        </p:grpSpPr>
        <p:grpSp>
          <p:nvGrpSpPr>
            <p:cNvPr id="29" name="Group 28">
              <a:extLst>
                <a:ext uri="{FF2B5EF4-FFF2-40B4-BE49-F238E27FC236}">
                  <a16:creationId xmlns:a16="http://schemas.microsoft.com/office/drawing/2014/main" id="{5D937890-44AE-436E-B6AB-7D8E7477E10B}"/>
                </a:ext>
              </a:extLst>
            </p:cNvPr>
            <p:cNvGrpSpPr/>
            <p:nvPr/>
          </p:nvGrpSpPr>
          <p:grpSpPr>
            <a:xfrm>
              <a:off x="2319136" y="3951197"/>
              <a:ext cx="6347191" cy="764275"/>
              <a:chOff x="2319137" y="2101755"/>
              <a:chExt cx="6347191" cy="764275"/>
            </a:xfrm>
          </p:grpSpPr>
          <p:sp>
            <p:nvSpPr>
              <p:cNvPr id="31" name="Flowchart: Alternate Process 30">
                <a:extLst>
                  <a:ext uri="{FF2B5EF4-FFF2-40B4-BE49-F238E27FC236}">
                    <a16:creationId xmlns:a16="http://schemas.microsoft.com/office/drawing/2014/main" id="{80023A34-5275-476D-A08E-E60ECCE22FA7}"/>
                  </a:ext>
                </a:extLst>
              </p:cNvPr>
              <p:cNvSpPr/>
              <p:nvPr/>
            </p:nvSpPr>
            <p:spPr>
              <a:xfrm>
                <a:off x="2319137" y="2101755"/>
                <a:ext cx="6347191" cy="764275"/>
              </a:xfrm>
              <a:prstGeom prst="flowChartAlternateProces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B1E6860C-BE38-4220-BB90-E3AB22E6CF6A}"/>
                  </a:ext>
                </a:extLst>
              </p:cNvPr>
              <p:cNvSpPr/>
              <p:nvPr/>
            </p:nvSpPr>
            <p:spPr>
              <a:xfrm>
                <a:off x="2919066" y="2221915"/>
                <a:ext cx="5525680" cy="584775"/>
              </a:xfrm>
              <a:prstGeom prst="rect">
                <a:avLst/>
              </a:prstGeom>
            </p:spPr>
            <p:txBody>
              <a:bodyPr wrap="none">
                <a:spAutoFit/>
              </a:bodyPr>
              <a:lstStyle/>
              <a:p>
                <a:pPr algn="ctr"/>
                <a:r>
                  <a:rPr lang="vi-VN" sz="3200" dirty="0">
                    <a:solidFill>
                      <a:srgbClr val="002060"/>
                    </a:solidFill>
                    <a:latin typeface="Calibri" panose="020F0502020204030204" pitchFamily="34" charset="0"/>
                    <a:cs typeface="Calibri" panose="020F0502020204030204" pitchFamily="34" charset="0"/>
                  </a:rPr>
                  <a:t>Khi Cách mạng ... phụ trách quỹ.</a:t>
                </a:r>
                <a:endParaRPr lang="en-US" sz="3200" dirty="0">
                  <a:solidFill>
                    <a:srgbClr val="002060"/>
                  </a:solidFill>
                  <a:latin typeface="Calibri" panose="020F0502020204030204" pitchFamily="34" charset="0"/>
                  <a:cs typeface="Calibri" panose="020F0502020204030204" pitchFamily="34" charset="0"/>
                </a:endParaRPr>
              </a:p>
            </p:txBody>
          </p:sp>
        </p:grpSp>
        <p:pic>
          <p:nvPicPr>
            <p:cNvPr id="30" name="Picture 14" descr="Premium Vector | Cartoon number collection with colorful style">
              <a:extLst>
                <a:ext uri="{FF2B5EF4-FFF2-40B4-BE49-F238E27FC236}">
                  <a16:creationId xmlns:a16="http://schemas.microsoft.com/office/drawing/2014/main" id="{76F9680C-A18A-40B0-B8EC-30BF184236B3}"/>
                </a:ext>
              </a:extLst>
            </p:cNvPr>
            <p:cNvPicPr>
              <a:picLocks noChangeAspect="1" noChangeArrowheads="1"/>
            </p:cNvPicPr>
            <p:nvPr/>
          </p:nvPicPr>
          <p:blipFill rotWithShape="1">
            <a:blip r:embed="rId10">
              <a:extLst>
                <a:ext uri="{BEBA8EAE-BF5A-486C-A8C5-ECC9F3942E4B}">
                  <a14:imgProps xmlns:a14="http://schemas.microsoft.com/office/drawing/2010/main">
                    <a14:imgLayer r:embed="rId8">
                      <a14:imgEffect>
                        <a14:backgroundRemoval t="17390" b="45623" l="41535" r="57475"/>
                      </a14:imgEffect>
                    </a14:imgLayer>
                  </a14:imgProps>
                </a:ext>
                <a:ext uri="{28A0092B-C50C-407E-A947-70E740481C1C}">
                  <a14:useLocalDpi xmlns:a14="http://schemas.microsoft.com/office/drawing/2010/main" val="0"/>
                </a:ext>
              </a:extLst>
            </a:blip>
            <a:srcRect l="39543" t="13861" r="40533" b="50848"/>
            <a:stretch/>
          </p:blipFill>
          <p:spPr bwMode="auto">
            <a:xfrm>
              <a:off x="2407234" y="3894257"/>
              <a:ext cx="511831" cy="90659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Group 9">
            <a:extLst>
              <a:ext uri="{FF2B5EF4-FFF2-40B4-BE49-F238E27FC236}">
                <a16:creationId xmlns:a16="http://schemas.microsoft.com/office/drawing/2014/main" id="{65A0C7E3-40E4-4C41-8638-0DF052E49CF2}"/>
              </a:ext>
            </a:extLst>
          </p:cNvPr>
          <p:cNvGrpSpPr/>
          <p:nvPr/>
        </p:nvGrpSpPr>
        <p:grpSpPr>
          <a:xfrm>
            <a:off x="2319137" y="4774886"/>
            <a:ext cx="6368111" cy="922957"/>
            <a:chOff x="1222583" y="5458358"/>
            <a:chExt cx="6368111" cy="922957"/>
          </a:xfrm>
        </p:grpSpPr>
        <p:grpSp>
          <p:nvGrpSpPr>
            <p:cNvPr id="23" name="Group 22">
              <a:extLst>
                <a:ext uri="{FF2B5EF4-FFF2-40B4-BE49-F238E27FC236}">
                  <a16:creationId xmlns:a16="http://schemas.microsoft.com/office/drawing/2014/main" id="{8C9ED83E-28F8-474B-A928-78D67AB7E352}"/>
                </a:ext>
              </a:extLst>
            </p:cNvPr>
            <p:cNvGrpSpPr/>
            <p:nvPr/>
          </p:nvGrpSpPr>
          <p:grpSpPr>
            <a:xfrm>
              <a:off x="1243503" y="5537700"/>
              <a:ext cx="6347191" cy="764275"/>
              <a:chOff x="2319137" y="2101755"/>
              <a:chExt cx="6347191" cy="764275"/>
            </a:xfrm>
          </p:grpSpPr>
          <p:sp>
            <p:nvSpPr>
              <p:cNvPr id="25" name="Flowchart: Alternate Process 24">
                <a:extLst>
                  <a:ext uri="{FF2B5EF4-FFF2-40B4-BE49-F238E27FC236}">
                    <a16:creationId xmlns:a16="http://schemas.microsoft.com/office/drawing/2014/main" id="{1B972112-FB28-4E5C-9955-10F42BFEA843}"/>
                  </a:ext>
                </a:extLst>
              </p:cNvPr>
              <p:cNvSpPr/>
              <p:nvPr/>
            </p:nvSpPr>
            <p:spPr>
              <a:xfrm>
                <a:off x="2319137" y="2101755"/>
                <a:ext cx="6347191" cy="764275"/>
              </a:xfrm>
              <a:prstGeom prst="flowChartAlternateProces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3C6B2611-A01E-4C8D-92D0-C3DD456155EF}"/>
                  </a:ext>
                </a:extLst>
              </p:cNvPr>
              <p:cNvSpPr/>
              <p:nvPr/>
            </p:nvSpPr>
            <p:spPr>
              <a:xfrm>
                <a:off x="3071264" y="2221915"/>
                <a:ext cx="5221302" cy="584775"/>
              </a:xfrm>
              <a:prstGeom prst="rect">
                <a:avLst/>
              </a:prstGeom>
            </p:spPr>
            <p:txBody>
              <a:bodyPr wrap="none">
                <a:spAutoFit/>
              </a:bodyPr>
              <a:lstStyle/>
              <a:p>
                <a:pPr algn="ctr"/>
                <a:r>
                  <a:rPr lang="vi-VN" sz="3200" dirty="0">
                    <a:solidFill>
                      <a:srgbClr val="002060"/>
                    </a:solidFill>
                    <a:latin typeface="Calibri" panose="020F0502020204030204" pitchFamily="34" charset="0"/>
                    <a:cs typeface="Calibri" panose="020F0502020204030204" pitchFamily="34" charset="0"/>
                  </a:rPr>
                  <a:t>Trong thời kì ... cho Nhà nước.</a:t>
                </a:r>
                <a:endParaRPr lang="en-US" sz="3200" dirty="0">
                  <a:solidFill>
                    <a:srgbClr val="002060"/>
                  </a:solidFill>
                  <a:latin typeface="Calibri" panose="020F0502020204030204" pitchFamily="34" charset="0"/>
                  <a:cs typeface="Calibri" panose="020F0502020204030204" pitchFamily="34" charset="0"/>
                </a:endParaRPr>
              </a:p>
            </p:txBody>
          </p:sp>
        </p:grpSp>
        <p:pic>
          <p:nvPicPr>
            <p:cNvPr id="4112" name="Picture 16" descr="Premium Vector | Cartoon number collection with colorful style">
              <a:extLst>
                <a:ext uri="{FF2B5EF4-FFF2-40B4-BE49-F238E27FC236}">
                  <a16:creationId xmlns:a16="http://schemas.microsoft.com/office/drawing/2014/main" id="{54E0518F-045C-4929-B6AA-4EDBA0C8776D}"/>
                </a:ext>
              </a:extLst>
            </p:cNvPr>
            <p:cNvPicPr>
              <a:picLocks noChangeAspect="1" noChangeArrowheads="1"/>
            </p:cNvPicPr>
            <p:nvPr/>
          </p:nvPicPr>
          <p:blipFill rotWithShape="1">
            <a:blip r:embed="rId11">
              <a:extLst>
                <a:ext uri="{BEBA8EAE-BF5A-486C-A8C5-ECC9F3942E4B}">
                  <a14:imgProps xmlns:a14="http://schemas.microsoft.com/office/drawing/2010/main">
                    <a14:imgLayer r:embed="rId8">
                      <a14:imgEffect>
                        <a14:backgroundRemoval t="17390" b="45623" l="57602" r="76594"/>
                      </a14:imgEffect>
                    </a14:imgLayer>
                  </a14:imgProps>
                </a:ext>
                <a:ext uri="{28A0092B-C50C-407E-A947-70E740481C1C}">
                  <a14:useLocalDpi xmlns:a14="http://schemas.microsoft.com/office/drawing/2010/main" val="0"/>
                </a:ext>
              </a:extLst>
            </a:blip>
            <a:srcRect l="55228" t="13861" r="21032" b="50848"/>
            <a:stretch/>
          </p:blipFill>
          <p:spPr bwMode="auto">
            <a:xfrm>
              <a:off x="1222583" y="5458358"/>
              <a:ext cx="620849" cy="92295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a:extLst>
              <a:ext uri="{FF2B5EF4-FFF2-40B4-BE49-F238E27FC236}">
                <a16:creationId xmlns:a16="http://schemas.microsoft.com/office/drawing/2014/main" id="{77F73C5D-9759-4AF8-96C1-E03437174524}"/>
              </a:ext>
            </a:extLst>
          </p:cNvPr>
          <p:cNvGrpSpPr/>
          <p:nvPr/>
        </p:nvGrpSpPr>
        <p:grpSpPr>
          <a:xfrm>
            <a:off x="2340057" y="5803700"/>
            <a:ext cx="6347191" cy="980363"/>
            <a:chOff x="2319136" y="3951197"/>
            <a:chExt cx="6347191" cy="980363"/>
          </a:xfrm>
        </p:grpSpPr>
        <p:grpSp>
          <p:nvGrpSpPr>
            <p:cNvPr id="35" name="Group 34">
              <a:extLst>
                <a:ext uri="{FF2B5EF4-FFF2-40B4-BE49-F238E27FC236}">
                  <a16:creationId xmlns:a16="http://schemas.microsoft.com/office/drawing/2014/main" id="{30190407-9B5C-4374-9B87-14ED6BD2EB4C}"/>
                </a:ext>
              </a:extLst>
            </p:cNvPr>
            <p:cNvGrpSpPr/>
            <p:nvPr/>
          </p:nvGrpSpPr>
          <p:grpSpPr>
            <a:xfrm>
              <a:off x="2319136" y="3951197"/>
              <a:ext cx="6347191" cy="764275"/>
              <a:chOff x="2319137" y="2101755"/>
              <a:chExt cx="6347191" cy="764275"/>
            </a:xfrm>
          </p:grpSpPr>
          <p:sp>
            <p:nvSpPr>
              <p:cNvPr id="37" name="Flowchart: Alternate Process 36">
                <a:extLst>
                  <a:ext uri="{FF2B5EF4-FFF2-40B4-BE49-F238E27FC236}">
                    <a16:creationId xmlns:a16="http://schemas.microsoft.com/office/drawing/2014/main" id="{0A81249E-509C-4B9B-90DB-59F83B8C5CC5}"/>
                  </a:ext>
                </a:extLst>
              </p:cNvPr>
              <p:cNvSpPr/>
              <p:nvPr/>
            </p:nvSpPr>
            <p:spPr>
              <a:xfrm>
                <a:off x="2319137" y="2101755"/>
                <a:ext cx="6347191" cy="764275"/>
              </a:xfrm>
              <a:prstGeom prst="flowChartAlternateProces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D0D5DCF3-39E8-4472-A24B-CD52AD54F624}"/>
                  </a:ext>
                </a:extLst>
              </p:cNvPr>
              <p:cNvSpPr/>
              <p:nvPr/>
            </p:nvSpPr>
            <p:spPr>
              <a:xfrm>
                <a:off x="4558940" y="2221915"/>
                <a:ext cx="2245936" cy="584775"/>
              </a:xfrm>
              <a:prstGeom prst="rect">
                <a:avLst/>
              </a:prstGeom>
            </p:spPr>
            <p:txBody>
              <a:bodyPr wrap="none">
                <a:spAutoFit/>
              </a:bodyPr>
              <a:lstStyle/>
              <a:p>
                <a:pPr algn="ctr"/>
                <a:r>
                  <a:rPr lang="vi-VN" sz="3200" dirty="0">
                    <a:solidFill>
                      <a:srgbClr val="002060"/>
                    </a:solidFill>
                    <a:latin typeface="Calibri" panose="020F0502020204030204" pitchFamily="34" charset="0"/>
                    <a:cs typeface="Calibri" panose="020F0502020204030204" pitchFamily="34" charset="0"/>
                  </a:rPr>
                  <a:t>Đoạn còn lại</a:t>
                </a:r>
                <a:endParaRPr lang="en-US" sz="3200" dirty="0">
                  <a:solidFill>
                    <a:srgbClr val="002060"/>
                  </a:solidFill>
                  <a:latin typeface="Calibri" panose="020F0502020204030204" pitchFamily="34" charset="0"/>
                  <a:cs typeface="Calibri" panose="020F0502020204030204" pitchFamily="34" charset="0"/>
                </a:endParaRPr>
              </a:p>
            </p:txBody>
          </p:sp>
        </p:grpSp>
        <p:pic>
          <p:nvPicPr>
            <p:cNvPr id="4114" name="Picture 18" descr="Premium Vector | Cartoon number collection with colorful style">
              <a:extLst>
                <a:ext uri="{FF2B5EF4-FFF2-40B4-BE49-F238E27FC236}">
                  <a16:creationId xmlns:a16="http://schemas.microsoft.com/office/drawing/2014/main" id="{1DF18DEF-A210-4D1F-A207-24366662FFFF}"/>
                </a:ext>
              </a:extLst>
            </p:cNvPr>
            <p:cNvPicPr>
              <a:picLocks noChangeAspect="1" noChangeArrowheads="1"/>
            </p:cNvPicPr>
            <p:nvPr/>
          </p:nvPicPr>
          <p:blipFill rotWithShape="1">
            <a:blip r:embed="rId12">
              <a:extLst>
                <a:ext uri="{BEBA8EAE-BF5A-486C-A8C5-ECC9F3942E4B}">
                  <a14:imgProps xmlns:a14="http://schemas.microsoft.com/office/drawing/2010/main">
                    <a14:imgLayer r:embed="rId8">
                      <a14:imgEffect>
                        <a14:backgroundRemoval t="21006" b="50000" l="78402" r="96746">
                          <a14:foregroundMark x1="81953" y1="21893" x2="93491" y2="21006"/>
                        </a14:backgroundRemoval>
                      </a14:imgEffect>
                    </a14:imgLayer>
                  </a14:imgProps>
                </a:ext>
                <a:ext uri="{28A0092B-C50C-407E-A947-70E740481C1C}">
                  <a14:useLocalDpi xmlns:a14="http://schemas.microsoft.com/office/drawing/2010/main" val="0"/>
                </a:ext>
              </a:extLst>
            </a:blip>
            <a:srcRect l="76261" t="18524" r="848" b="46185"/>
            <a:stretch/>
          </p:blipFill>
          <p:spPr bwMode="auto">
            <a:xfrm>
              <a:off x="2393382" y="3977701"/>
              <a:ext cx="618718" cy="95385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9259737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3.54167E-6 -2.22222E-6 L 0.60599 0.00347 " pathEditMode="relative" rAng="0" ptsTypes="AA">
                                      <p:cBhvr>
                                        <p:cTn id="6" dur="2000" fill="hold"/>
                                        <p:tgtEl>
                                          <p:spTgt spid="4"/>
                                        </p:tgtEl>
                                        <p:attrNameLst>
                                          <p:attrName>ppt_x</p:attrName>
                                          <p:attrName>ppt_y</p:attrName>
                                        </p:attrNameLst>
                                      </p:cBhvr>
                                      <p:rCtr x="30299" y="162"/>
                                    </p:animMotion>
                                  </p:childTnLst>
                                </p:cTn>
                              </p:par>
                            </p:childTnLst>
                          </p:cTn>
                        </p:par>
                      </p:childTnLst>
                    </p:cTn>
                  </p:par>
                  <p:par>
                    <p:cTn id="7" fill="hold">
                      <p:stCondLst>
                        <p:cond delay="indefinite"/>
                      </p:stCondLst>
                      <p:childTnLst>
                        <p:par>
                          <p:cTn id="8" fill="hold">
                            <p:stCondLst>
                              <p:cond delay="0"/>
                            </p:stCondLst>
                            <p:childTnLst>
                              <p:par>
                                <p:cTn id="9" presetID="2" presetClass="entr" presetSubtype="9"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0-#ppt_w/2"/>
                                          </p:val>
                                        </p:tav>
                                        <p:tav tm="100000">
                                          <p:val>
                                            <p:strVal val="#ppt_x"/>
                                          </p:val>
                                        </p:tav>
                                      </p:tavLst>
                                    </p:anim>
                                    <p:anim calcmode="lin" valueType="num">
                                      <p:cBhvr additive="base">
                                        <p:cTn id="16" dur="500" fill="hold"/>
                                        <p:tgtEl>
                                          <p:spTgt spid="8"/>
                                        </p:tgtEl>
                                        <p:attrNameLst>
                                          <p:attrName>ppt_y</p:attrName>
                                        </p:attrNameLst>
                                      </p:cBhvr>
                                      <p:tavLst>
                                        <p:tav tm="0">
                                          <p:val>
                                            <p:strVal val="0-#ppt_h/2"/>
                                          </p:val>
                                        </p:tav>
                                        <p:tav tm="100000">
                                          <p:val>
                                            <p:strVal val="#ppt_y"/>
                                          </p:val>
                                        </p:tav>
                                      </p:tavLst>
                                    </p:anim>
                                  </p:childTnLst>
                                </p:cTn>
                              </p:par>
                              <p:par>
                                <p:cTn id="17" presetID="2" presetClass="entr" presetSubtype="9" fill="hold" nodeType="with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additive="base">
                                        <p:cTn id="19" dur="500" fill="hold"/>
                                        <p:tgtEl>
                                          <p:spTgt spid="28"/>
                                        </p:tgtEl>
                                        <p:attrNameLst>
                                          <p:attrName>ppt_x</p:attrName>
                                        </p:attrNameLst>
                                      </p:cBhvr>
                                      <p:tavLst>
                                        <p:tav tm="0">
                                          <p:val>
                                            <p:strVal val="0-#ppt_w/2"/>
                                          </p:val>
                                        </p:tav>
                                        <p:tav tm="100000">
                                          <p:val>
                                            <p:strVal val="#ppt_x"/>
                                          </p:val>
                                        </p:tav>
                                      </p:tavLst>
                                    </p:anim>
                                    <p:anim calcmode="lin" valueType="num">
                                      <p:cBhvr additive="base">
                                        <p:cTn id="20" dur="500" fill="hold"/>
                                        <p:tgtEl>
                                          <p:spTgt spid="28"/>
                                        </p:tgtEl>
                                        <p:attrNameLst>
                                          <p:attrName>ppt_y</p:attrName>
                                        </p:attrNameLst>
                                      </p:cBhvr>
                                      <p:tavLst>
                                        <p:tav tm="0">
                                          <p:val>
                                            <p:strVal val="0-#ppt_h/2"/>
                                          </p:val>
                                        </p:tav>
                                        <p:tav tm="100000">
                                          <p:val>
                                            <p:strVal val="#ppt_y"/>
                                          </p:val>
                                        </p:tav>
                                      </p:tavLst>
                                    </p:anim>
                                  </p:childTnLst>
                                </p:cTn>
                              </p:par>
                              <p:par>
                                <p:cTn id="21" presetID="2" presetClass="entr" presetSubtype="9"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0-#ppt_w/2"/>
                                          </p:val>
                                        </p:tav>
                                        <p:tav tm="100000">
                                          <p:val>
                                            <p:strVal val="#ppt_x"/>
                                          </p:val>
                                        </p:tav>
                                      </p:tavLst>
                                    </p:anim>
                                    <p:anim calcmode="lin" valueType="num">
                                      <p:cBhvr additive="base">
                                        <p:cTn id="24" dur="500" fill="hold"/>
                                        <p:tgtEl>
                                          <p:spTgt spid="10"/>
                                        </p:tgtEl>
                                        <p:attrNameLst>
                                          <p:attrName>ppt_y</p:attrName>
                                        </p:attrNameLst>
                                      </p:cBhvr>
                                      <p:tavLst>
                                        <p:tav tm="0">
                                          <p:val>
                                            <p:strVal val="0-#ppt_h/2"/>
                                          </p:val>
                                        </p:tav>
                                        <p:tav tm="100000">
                                          <p:val>
                                            <p:strVal val="#ppt_y"/>
                                          </p:val>
                                        </p:tav>
                                      </p:tavLst>
                                    </p:anim>
                                  </p:childTnLst>
                                </p:cTn>
                              </p:par>
                              <p:par>
                                <p:cTn id="25" presetID="2" presetClass="entr" presetSubtype="9"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0-#ppt_w/2"/>
                                          </p:val>
                                        </p:tav>
                                        <p:tav tm="100000">
                                          <p:val>
                                            <p:strVal val="#ppt_x"/>
                                          </p:val>
                                        </p:tav>
                                      </p:tavLst>
                                    </p:anim>
                                    <p:anim calcmode="lin" valueType="num">
                                      <p:cBhvr additive="base">
                                        <p:cTn id="28"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206420449"/>
</p:tagLst>
</file>

<file path=ppt/tags/tag2.xml><?xml version="1.0" encoding="utf-8"?>
<p:tagLst xmlns:a="http://schemas.openxmlformats.org/drawingml/2006/main" xmlns:r="http://schemas.openxmlformats.org/officeDocument/2006/relationships" xmlns:p="http://schemas.openxmlformats.org/presentationml/2006/main">
  <p:tag name="TIMING" val="|0.5|0.6|0.6|0.8|0.7|0.5|0.4"/>
</p:tagLst>
</file>

<file path=ppt/tags/tag3.xml><?xml version="1.0" encoding="utf-8"?>
<p:tagLst xmlns:a="http://schemas.openxmlformats.org/drawingml/2006/main" xmlns:r="http://schemas.openxmlformats.org/officeDocument/2006/relationships" xmlns:p="http://schemas.openxmlformats.org/presentationml/2006/main">
  <p:tag name="TIMING" val="|0.5|0.6|0.6|0.8|0.7|0.5|0.4"/>
</p:tagLst>
</file>

<file path=ppt/tags/tag4.xml><?xml version="1.0" encoding="utf-8"?>
<p:tagLst xmlns:a="http://schemas.openxmlformats.org/drawingml/2006/main" xmlns:r="http://schemas.openxmlformats.org/officeDocument/2006/relationships" xmlns:p="http://schemas.openxmlformats.org/presentationml/2006/main">
  <p:tag name="TIMING" val="|0.5|0.6|0.6|0.8|0.7|0.5|0.4"/>
</p:tagLst>
</file>

<file path=ppt/tags/tag5.xml><?xml version="1.0" encoding="utf-8"?>
<p:tagLst xmlns:a="http://schemas.openxmlformats.org/drawingml/2006/main" xmlns:r="http://schemas.openxmlformats.org/officeDocument/2006/relationships" xmlns:p="http://schemas.openxmlformats.org/presentationml/2006/main">
  <p:tag name="TIMING" val="|0.5|0.6|0.6|0.8|0.7|0.5|0.4"/>
</p:tagLst>
</file>

<file path=ppt/tags/tag6.xml><?xml version="1.0" encoding="utf-8"?>
<p:tagLst xmlns:a="http://schemas.openxmlformats.org/drawingml/2006/main" xmlns:r="http://schemas.openxmlformats.org/officeDocument/2006/relationships" xmlns:p="http://schemas.openxmlformats.org/presentationml/2006/main">
  <p:tag name="TIMING" val="|0.5|0.6|0.6|0.8|0.7|0.5|0.4"/>
</p:tagLst>
</file>

<file path=ppt/tags/tag7.xml><?xml version="1.0" encoding="utf-8"?>
<p:tagLst xmlns:a="http://schemas.openxmlformats.org/drawingml/2006/main" xmlns:r="http://schemas.openxmlformats.org/officeDocument/2006/relationships" xmlns:p="http://schemas.openxmlformats.org/presentationml/2006/main">
  <p:tag name="TIMING" val="|0.5|0.6|0.6|0.8|0.7|0.5|0.4"/>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1162</TotalTime>
  <Words>1862</Words>
  <Application>Microsoft Office PowerPoint</Application>
  <PresentationFormat>Widescreen</PresentationFormat>
  <Paragraphs>188</Paragraphs>
  <Slides>33</Slides>
  <Notes>1</Notes>
  <HiddenSlides>4</HiddenSlides>
  <MMClips>12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33</vt:i4>
      </vt:variant>
    </vt:vector>
  </HeadingPairs>
  <TitlesOfParts>
    <vt:vector size="38" baseType="lpstr">
      <vt:lpstr>Calibri</vt:lpstr>
      <vt:lpstr>Arial</vt:lpstr>
      <vt:lpstr>Pattaya</vt:lpstr>
      <vt:lpstr>Wingdings</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Think</dc:creator>
  <cp:lastModifiedBy>Tran Phuong Anh</cp:lastModifiedBy>
  <cp:revision>132</cp:revision>
  <dcterms:created xsi:type="dcterms:W3CDTF">2021-03-19T08:33:11Z</dcterms:created>
  <dcterms:modified xsi:type="dcterms:W3CDTF">2022-01-24T13:36:00Z</dcterms:modified>
</cp:coreProperties>
</file>