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24/1/2022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24/1/2022</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24/1/2022</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10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12.png"/><Relationship Id="rId9" Type="http://schemas.openxmlformats.org/officeDocument/2006/relationships/image" Target="../media/image104.png"/></Relationships>
</file>

<file path=ppt/slides/_rels/slide1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0.sv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6.png"/><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23.png"/><Relationship Id="rId3" Type="http://schemas.openxmlformats.org/officeDocument/2006/relationships/image" Target="../media/image117.png"/><Relationship Id="rId7" Type="http://schemas.openxmlformats.org/officeDocument/2006/relationships/image" Target="../media/image91.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21.png"/><Relationship Id="rId5" Type="http://schemas.openxmlformats.org/officeDocument/2006/relationships/image" Target="../media/image85.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6.emf"/><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3.sv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13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133.png"/><Relationship Id="rId4" Type="http://schemas.openxmlformats.org/officeDocument/2006/relationships/image" Target="../media/image93.png"/><Relationship Id="rId9" Type="http://schemas.openxmlformats.org/officeDocument/2006/relationships/image" Target="../media/image132.svg"/></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93.pn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8.sv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0.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99865" y="152889"/>
            <a:ext cx="1976001" cy="3103335"/>
          </a:xfrm>
          <a:prstGeom prst="rect">
            <a:avLst/>
          </a:prstGeom>
        </p:spPr>
      </p:pic>
      <p:pic>
        <p:nvPicPr>
          <p:cNvPr id="37" name="Picture 36">
            <a:extLst>
              <a:ext uri="{FF2B5EF4-FFF2-40B4-BE49-F238E27FC236}">
                <a16:creationId xmlns:a16="http://schemas.microsoft.com/office/drawing/2014/main" id="{3C20B5E2-EDBF-449D-8401-5881D88D9693}"/>
              </a:ext>
            </a:extLst>
          </p:cNvPr>
          <p:cNvPicPr>
            <a:picLocks noChangeAspect="1"/>
          </p:cNvPicPr>
          <p:nvPr/>
        </p:nvPicPr>
        <p:blipFill>
          <a:blip r:embed="rId20"/>
          <a:stretch>
            <a:fillRect/>
          </a:stretch>
        </p:blipFill>
        <p:spPr>
          <a:xfrm>
            <a:off x="2618490" y="1203606"/>
            <a:ext cx="7419475" cy="2395936"/>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1"/>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16" presetClass="entr" presetSubtype="37"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Vertical)">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29"/>
                                        </p:tgtEl>
                                        <p:attrNameLst>
                                          <p:attrName>r</p:attrName>
                                        </p:attrNameLst>
                                      </p:cBhvr>
                                    </p:animRot>
                                    <p:animRot by="-240000">
                                      <p:cBhvr>
                                        <p:cTn id="39" dur="200" fill="hold">
                                          <p:stCondLst>
                                            <p:cond delay="200"/>
                                          </p:stCondLst>
                                        </p:cTn>
                                        <p:tgtEl>
                                          <p:spTgt spid="29"/>
                                        </p:tgtEl>
                                        <p:attrNameLst>
                                          <p:attrName>r</p:attrName>
                                        </p:attrNameLst>
                                      </p:cBhvr>
                                    </p:animRot>
                                    <p:animRot by="240000">
                                      <p:cBhvr>
                                        <p:cTn id="40" dur="200" fill="hold">
                                          <p:stCondLst>
                                            <p:cond delay="400"/>
                                          </p:stCondLst>
                                        </p:cTn>
                                        <p:tgtEl>
                                          <p:spTgt spid="29"/>
                                        </p:tgtEl>
                                        <p:attrNameLst>
                                          <p:attrName>r</p:attrName>
                                        </p:attrNameLst>
                                      </p:cBhvr>
                                    </p:animRot>
                                    <p:animRot by="-240000">
                                      <p:cBhvr>
                                        <p:cTn id="41" dur="200" fill="hold">
                                          <p:stCondLst>
                                            <p:cond delay="600"/>
                                          </p:stCondLst>
                                        </p:cTn>
                                        <p:tgtEl>
                                          <p:spTgt spid="29"/>
                                        </p:tgtEl>
                                        <p:attrNameLst>
                                          <p:attrName>r</p:attrName>
                                        </p:attrNameLst>
                                      </p:cBhvr>
                                    </p:animRot>
                                    <p:animRot by="120000">
                                      <p:cBhvr>
                                        <p:cTn id="42" dur="200" fill="hold">
                                          <p:stCondLst>
                                            <p:cond delay="800"/>
                                          </p:stCondLst>
                                        </p:cTn>
                                        <p:tgtEl>
                                          <p:spTgt spid="29"/>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33"/>
                                        </p:tgtEl>
                                        <p:attrNameLst>
                                          <p:attrName>r</p:attrName>
                                        </p:attrNameLst>
                                      </p:cBhvr>
                                    </p:animRot>
                                    <p:animRot by="-240000">
                                      <p:cBhvr>
                                        <p:cTn id="45" dur="200" fill="hold">
                                          <p:stCondLst>
                                            <p:cond delay="200"/>
                                          </p:stCondLst>
                                        </p:cTn>
                                        <p:tgtEl>
                                          <p:spTgt spid="33"/>
                                        </p:tgtEl>
                                        <p:attrNameLst>
                                          <p:attrName>r</p:attrName>
                                        </p:attrNameLst>
                                      </p:cBhvr>
                                    </p:animRot>
                                    <p:animRot by="240000">
                                      <p:cBhvr>
                                        <p:cTn id="46" dur="200" fill="hold">
                                          <p:stCondLst>
                                            <p:cond delay="400"/>
                                          </p:stCondLst>
                                        </p:cTn>
                                        <p:tgtEl>
                                          <p:spTgt spid="33"/>
                                        </p:tgtEl>
                                        <p:attrNameLst>
                                          <p:attrName>r</p:attrName>
                                        </p:attrNameLst>
                                      </p:cBhvr>
                                    </p:animRot>
                                    <p:animRot by="-240000">
                                      <p:cBhvr>
                                        <p:cTn id="47" dur="200" fill="hold">
                                          <p:stCondLst>
                                            <p:cond delay="600"/>
                                          </p:stCondLst>
                                        </p:cTn>
                                        <p:tgtEl>
                                          <p:spTgt spid="33"/>
                                        </p:tgtEl>
                                        <p:attrNameLst>
                                          <p:attrName>r</p:attrName>
                                        </p:attrNameLst>
                                      </p:cBhvr>
                                    </p:animRot>
                                    <p:animRot by="120000">
                                      <p:cBhvr>
                                        <p:cTn id="4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1150</Words>
  <Application>Microsoft Office PowerPoint</Application>
  <PresentationFormat>Widescreen</PresentationFormat>
  <Paragraphs>130</Paragraphs>
  <Slides>24</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Tran Phuong Anh</cp:lastModifiedBy>
  <cp:revision>5</cp:revision>
  <dcterms:created xsi:type="dcterms:W3CDTF">2022-01-05T09:43:23Z</dcterms:created>
  <dcterms:modified xsi:type="dcterms:W3CDTF">2022-01-24T13:29:10Z</dcterms:modified>
</cp:coreProperties>
</file>