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9" r:id="rId10"/>
    <p:sldId id="286" r:id="rId11"/>
    <p:sldId id="288" r:id="rId12"/>
    <p:sldId id="264" r:id="rId13"/>
    <p:sldId id="273" r:id="rId14"/>
    <p:sldId id="272" r:id="rId15"/>
    <p:sldId id="275" r:id="rId16"/>
    <p:sldId id="277" r:id="rId17"/>
    <p:sldId id="278" r:id="rId18"/>
    <p:sldId id="274" r:id="rId19"/>
    <p:sldId id="260" r:id="rId20"/>
    <p:sldId id="28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44AB-2CAF-45D6-8E00-C6A15A69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59A0-41A5-4FAA-9E24-7A6DDCB2D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7D543-6B85-456B-BE9D-3D59C452BA6E}"/>
              </a:ext>
            </a:extLst>
          </p:cNvPr>
          <p:cNvSpPr txBox="1"/>
          <p:nvPr/>
        </p:nvSpPr>
        <p:spPr>
          <a:xfrm>
            <a:off x="715524" y="1184269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C2F5A-280B-46B0-87EB-4DBA543B2FCD}"/>
              </a:ext>
            </a:extLst>
          </p:cNvPr>
          <p:cNvSpPr txBox="1"/>
          <p:nvPr/>
        </p:nvSpPr>
        <p:spPr>
          <a:xfrm>
            <a:off x="6374202" y="1184268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 x r = S : 3,14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4D142A-1288-4998-946E-D14382AEF649}"/>
              </a:ext>
            </a:extLst>
          </p:cNvPr>
          <p:cNvCxnSpPr>
            <a:stCxn id="4" idx="3"/>
          </p:cNvCxnSpPr>
          <p:nvPr/>
        </p:nvCxnSpPr>
        <p:spPr>
          <a:xfrm flipV="1">
            <a:off x="4492881" y="1507434"/>
            <a:ext cx="17886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6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580</TotalTime>
  <Words>771</Words>
  <Application>Microsoft Office PowerPoint</Application>
  <PresentationFormat>Widescreen</PresentationFormat>
  <Paragraphs>147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#9Slide07 Cadena</vt:lpstr>
      <vt:lpstr>Algerian</vt:lpstr>
      <vt:lpstr>Arial</vt:lpstr>
      <vt:lpstr>Calibri</vt:lpstr>
      <vt:lpstr>Calibri </vt:lpstr>
      <vt:lpstr>Cambria Math</vt:lpstr>
      <vt:lpstr>Humanst521 BT</vt:lpstr>
      <vt:lpstr>Lazydog Bold</vt:lpstr>
      <vt:lpstr>LNTH-Purrfect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Tran Phuong Anh</cp:lastModifiedBy>
  <cp:revision>34</cp:revision>
  <dcterms:created xsi:type="dcterms:W3CDTF">2019-06-26T07:14:23Z</dcterms:created>
  <dcterms:modified xsi:type="dcterms:W3CDTF">2022-01-24T13:11:12Z</dcterms:modified>
  <cp:category>9Slide.vn</cp:category>
</cp:coreProperties>
</file>