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0" r:id="rId2"/>
    <p:sldId id="301" r:id="rId3"/>
    <p:sldId id="302" r:id="rId4"/>
    <p:sldId id="258" r:id="rId5"/>
    <p:sldId id="259" r:id="rId6"/>
    <p:sldId id="303" r:id="rId7"/>
    <p:sldId id="260" r:id="rId8"/>
    <p:sldId id="304" r:id="rId9"/>
    <p:sldId id="261" r:id="rId10"/>
    <p:sldId id="305" r:id="rId11"/>
    <p:sldId id="307" r:id="rId12"/>
    <p:sldId id="308" r:id="rId13"/>
    <p:sldId id="309" r:id="rId14"/>
    <p:sldId id="262" r:id="rId15"/>
    <p:sldId id="310" r:id="rId16"/>
    <p:sldId id="263" r:id="rId17"/>
    <p:sldId id="311" r:id="rId18"/>
    <p:sldId id="265" r:id="rId19"/>
    <p:sldId id="266" r:id="rId20"/>
    <p:sldId id="267" r:id="rId21"/>
    <p:sldId id="269" r:id="rId22"/>
    <p:sldId id="271" r:id="rId23"/>
    <p:sldId id="270" r:id="rId24"/>
    <p:sldId id="274" r:id="rId25"/>
    <p:sldId id="312" r:id="rId26"/>
    <p:sldId id="273" r:id="rId27"/>
    <p:sldId id="272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3D6"/>
    <a:srgbClr val="EBE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B36E-9842-429A-853D-CE914064EA96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62108-DEAB-41B9-9FF5-561287FB06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8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9f12e5670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9f12e5670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9f12e5670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9f12e5670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9f12e5670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9f12e5670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e9f12e5670_0_21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e9f12e5670_0_21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e85e3d07d0_0_4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e85e3d07d0_0_4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e9f12e5670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e9f12e5670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e9f12e5670_0_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e9f12e5670_0_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803f896d8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803f896d8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7919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e85e3d07d0_0_4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e85e3d07d0_0_41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e9f12e5670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e9f12e5670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e803f896d8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e803f896d8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803f896d8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803f896d8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e803f896d8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e803f896d8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e9d5f55715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e9d5f55715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e9d5f5571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e9d5f5571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e803f896d8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e803f896d8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1914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9f12e567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9f12e567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9f12e567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e9f12e567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70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584">
            <a:off x="3742800" y="4600057"/>
            <a:ext cx="4706400" cy="473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52400" y="1498533"/>
            <a:ext cx="7087200" cy="2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 b="0"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4044600" y="3623317"/>
            <a:ext cx="4102800" cy="6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Clr>
                <a:schemeClr val="accent5"/>
              </a:buClr>
              <a:buSzPts val="3000"/>
              <a:buFont typeface="Merienda One"/>
              <a:buNone/>
              <a:defRPr sz="4000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24549">
            <a:off x="-1000782" y="-432171"/>
            <a:ext cx="2539767" cy="4415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131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 rot="-786">
            <a:off x="4346867" y="4524227"/>
            <a:ext cx="3498400" cy="57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2254767" y="2414233"/>
            <a:ext cx="7682400" cy="210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92692" flipH="1">
            <a:off x="-1045167" y="3615488"/>
            <a:ext cx="2993000" cy="36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10300233" y="-1058913"/>
            <a:ext cx="2993000" cy="361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84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 rot="258">
            <a:off x="3435341" y="4474991"/>
            <a:ext cx="53212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2385600" y="1414917"/>
            <a:ext cx="7420800" cy="30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70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4672767" y="1638600"/>
            <a:ext cx="28464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2814667" y="2004200"/>
            <a:ext cx="6562800" cy="6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3"/>
          </p:nvPr>
        </p:nvSpPr>
        <p:spPr>
          <a:xfrm>
            <a:off x="4672884" y="3283733"/>
            <a:ext cx="28464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"/>
          </p:nvPr>
        </p:nvSpPr>
        <p:spPr>
          <a:xfrm>
            <a:off x="2814467" y="3657567"/>
            <a:ext cx="6563200" cy="6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5"/>
          </p:nvPr>
        </p:nvSpPr>
        <p:spPr>
          <a:xfrm>
            <a:off x="4672900" y="4918633"/>
            <a:ext cx="2846400" cy="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6"/>
          </p:nvPr>
        </p:nvSpPr>
        <p:spPr>
          <a:xfrm>
            <a:off x="2814367" y="5269800"/>
            <a:ext cx="6563200" cy="6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223983">
            <a:off x="-35571" y="-481633"/>
            <a:ext cx="1080533" cy="19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407459" y="2465869"/>
            <a:ext cx="306375" cy="41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163694">
            <a:off x="400707" y="1930397"/>
            <a:ext cx="780733" cy="79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430621">
            <a:off x="1008883" y="1158578"/>
            <a:ext cx="515920" cy="57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76017">
            <a:off x="11219434" y="5251800"/>
            <a:ext cx="1080533" cy="1910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0562" y="3796900"/>
            <a:ext cx="306375" cy="418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36306">
            <a:off x="11082955" y="3956605"/>
            <a:ext cx="780733" cy="793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69379">
            <a:off x="10739593" y="4951108"/>
            <a:ext cx="515920" cy="571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301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2"/>
          </p:nvPr>
        </p:nvSpPr>
        <p:spPr>
          <a:xfrm>
            <a:off x="2025767" y="2349600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025767" y="2798800"/>
            <a:ext cx="3425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title" idx="3"/>
          </p:nvPr>
        </p:nvSpPr>
        <p:spPr>
          <a:xfrm>
            <a:off x="7961533" y="2349600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ubTitle" idx="4"/>
          </p:nvPr>
        </p:nvSpPr>
        <p:spPr>
          <a:xfrm>
            <a:off x="6769767" y="2798800"/>
            <a:ext cx="3444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 idx="5"/>
          </p:nvPr>
        </p:nvSpPr>
        <p:spPr>
          <a:xfrm>
            <a:off x="2025733" y="3947067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ubTitle" idx="6"/>
          </p:nvPr>
        </p:nvSpPr>
        <p:spPr>
          <a:xfrm>
            <a:off x="2025767" y="4396267"/>
            <a:ext cx="3425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 idx="7"/>
          </p:nvPr>
        </p:nvSpPr>
        <p:spPr>
          <a:xfrm>
            <a:off x="7963633" y="3930400"/>
            <a:ext cx="2250800" cy="4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8"/>
          </p:nvPr>
        </p:nvSpPr>
        <p:spPr>
          <a:xfrm>
            <a:off x="6769765" y="4412933"/>
            <a:ext cx="3444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39934" y="4613267"/>
            <a:ext cx="1193532" cy="265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80621">
            <a:off x="-97203" y="-305399"/>
            <a:ext cx="960000" cy="1615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302" y="650558"/>
            <a:ext cx="338933" cy="3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278594">
            <a:off x="10489692" y="3548570"/>
            <a:ext cx="1859477" cy="4174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900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 idx="2"/>
          </p:nvPr>
        </p:nvSpPr>
        <p:spPr>
          <a:xfrm>
            <a:off x="960000" y="2142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960000" y="2895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title" idx="3"/>
          </p:nvPr>
        </p:nvSpPr>
        <p:spPr>
          <a:xfrm>
            <a:off x="4559033" y="2142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4"/>
          </p:nvPr>
        </p:nvSpPr>
        <p:spPr>
          <a:xfrm>
            <a:off x="4559033" y="2895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title" idx="5"/>
          </p:nvPr>
        </p:nvSpPr>
        <p:spPr>
          <a:xfrm>
            <a:off x="8158067" y="2142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6"/>
          </p:nvPr>
        </p:nvSpPr>
        <p:spPr>
          <a:xfrm>
            <a:off x="8158067" y="2895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 idx="7"/>
          </p:nvPr>
        </p:nvSpPr>
        <p:spPr>
          <a:xfrm>
            <a:off x="960000" y="3907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8"/>
          </p:nvPr>
        </p:nvSpPr>
        <p:spPr>
          <a:xfrm>
            <a:off x="960000" y="4660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 idx="9"/>
          </p:nvPr>
        </p:nvSpPr>
        <p:spPr>
          <a:xfrm>
            <a:off x="4559033" y="3907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13"/>
          </p:nvPr>
        </p:nvSpPr>
        <p:spPr>
          <a:xfrm>
            <a:off x="4559033" y="4660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title" idx="14"/>
          </p:nvPr>
        </p:nvSpPr>
        <p:spPr>
          <a:xfrm>
            <a:off x="8158067" y="3907900"/>
            <a:ext cx="3074000" cy="7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5"/>
          </p:nvPr>
        </p:nvSpPr>
        <p:spPr>
          <a:xfrm>
            <a:off x="8158067" y="4660300"/>
            <a:ext cx="3074000" cy="8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" name="Google Shape;138;p18"/>
          <p:cNvGrpSpPr/>
          <p:nvPr/>
        </p:nvGrpSpPr>
        <p:grpSpPr>
          <a:xfrm rot="-875666">
            <a:off x="11489890" y="854817"/>
            <a:ext cx="1431663" cy="2823648"/>
            <a:chOff x="3863200" y="1776983"/>
            <a:chExt cx="1732125" cy="3416243"/>
          </a:xfrm>
        </p:grpSpPr>
        <p:pic>
          <p:nvPicPr>
            <p:cNvPr id="139" name="Google Shape;139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4005575" y="1776983"/>
              <a:ext cx="1589750" cy="34162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863200" y="3635275"/>
              <a:ext cx="881050" cy="15579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1" name="Google Shape;141;p18"/>
          <p:cNvGrpSpPr/>
          <p:nvPr/>
        </p:nvGrpSpPr>
        <p:grpSpPr>
          <a:xfrm rot="-1546888">
            <a:off x="-402917" y="4720666"/>
            <a:ext cx="1470496" cy="3198452"/>
            <a:chOff x="7893675" y="3028750"/>
            <a:chExt cx="1343649" cy="2922551"/>
          </a:xfrm>
        </p:grpSpPr>
        <p:pic>
          <p:nvPicPr>
            <p:cNvPr id="142" name="Google Shape;142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71691" y="3028750"/>
              <a:ext cx="995708" cy="23969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32350">
              <a:off x="8056337" y="3697603"/>
              <a:ext cx="1018326" cy="21882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4737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 hasCustomPrompt="1"/>
          </p:nvPr>
        </p:nvSpPr>
        <p:spPr>
          <a:xfrm rot="-572">
            <a:off x="4893000" y="1959545"/>
            <a:ext cx="2406000" cy="107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46" name="Google Shape;146;p19"/>
          <p:cNvSpPr txBox="1">
            <a:spLocks noGrp="1"/>
          </p:cNvSpPr>
          <p:nvPr>
            <p:ph type="subTitle" idx="1"/>
          </p:nvPr>
        </p:nvSpPr>
        <p:spPr>
          <a:xfrm>
            <a:off x="7461067" y="2150967"/>
            <a:ext cx="3629200" cy="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 txBox="1">
            <a:spLocks noGrp="1"/>
          </p:cNvSpPr>
          <p:nvPr>
            <p:ph type="title" idx="2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 idx="3" hasCustomPrompt="1"/>
          </p:nvPr>
        </p:nvSpPr>
        <p:spPr>
          <a:xfrm rot="-572">
            <a:off x="4893000" y="3399647"/>
            <a:ext cx="2406000" cy="107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4"/>
          </p:nvPr>
        </p:nvSpPr>
        <p:spPr>
          <a:xfrm>
            <a:off x="1079633" y="3605433"/>
            <a:ext cx="3629200" cy="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title" idx="5" hasCustomPrompt="1"/>
          </p:nvPr>
        </p:nvSpPr>
        <p:spPr>
          <a:xfrm rot="-572">
            <a:off x="4893000" y="4839744"/>
            <a:ext cx="2406000" cy="1078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1" name="Google Shape;151;p19"/>
          <p:cNvSpPr txBox="1">
            <a:spLocks noGrp="1"/>
          </p:cNvSpPr>
          <p:nvPr>
            <p:ph type="subTitle" idx="6"/>
          </p:nvPr>
        </p:nvSpPr>
        <p:spPr>
          <a:xfrm>
            <a:off x="7461067" y="5045533"/>
            <a:ext cx="3535200" cy="6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608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1721033" y="5296067"/>
            <a:ext cx="387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2"/>
          </p:nvPr>
        </p:nvSpPr>
        <p:spPr>
          <a:xfrm>
            <a:off x="6594200" y="5296067"/>
            <a:ext cx="387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title" hasCustomPrompt="1"/>
          </p:nvPr>
        </p:nvSpPr>
        <p:spPr>
          <a:xfrm>
            <a:off x="1721033" y="3867967"/>
            <a:ext cx="38768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6" name="Google Shape;156;p20"/>
          <p:cNvSpPr txBox="1">
            <a:spLocks noGrp="1"/>
          </p:cNvSpPr>
          <p:nvPr>
            <p:ph type="title" idx="3" hasCustomPrompt="1"/>
          </p:nvPr>
        </p:nvSpPr>
        <p:spPr>
          <a:xfrm>
            <a:off x="6594200" y="3867967"/>
            <a:ext cx="38768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57" name="Google Shape;157;p20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8742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723649">
            <a:off x="261337" y="-435552"/>
            <a:ext cx="976561" cy="2311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8879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693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/>
        </p:nvSpPr>
        <p:spPr>
          <a:xfrm>
            <a:off x="3705867" y="4459567"/>
            <a:ext cx="47804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latin typeface="Nunito"/>
                <a:ea typeface="Nunito"/>
                <a:cs typeface="Nunito"/>
                <a:sym typeface="Nunito"/>
              </a:rPr>
              <a:t>CREDITS: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This presentation template was created by 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including icons by 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latin typeface="Nunito"/>
                <a:ea typeface="Nunito"/>
                <a:cs typeface="Nunito"/>
                <a:sym typeface="Nunito"/>
              </a:rPr>
              <a:t>,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467" b="1">
                <a:solidFill>
                  <a:schemeClr val="dk1"/>
                </a:solidFill>
                <a:highlight>
                  <a:schemeClr val="dk2"/>
                </a:highlight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dk1"/>
              </a:solidFill>
              <a:highlight>
                <a:schemeClr val="dk2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1" name="Google Shape;191;p27"/>
          <p:cNvSpPr txBox="1">
            <a:spLocks noGrp="1"/>
          </p:cNvSpPr>
          <p:nvPr>
            <p:ph type="ctrTitle"/>
          </p:nvPr>
        </p:nvSpPr>
        <p:spPr>
          <a:xfrm>
            <a:off x="3794859" y="816401"/>
            <a:ext cx="46024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1"/>
          </p:nvPr>
        </p:nvSpPr>
        <p:spPr>
          <a:xfrm>
            <a:off x="3572400" y="2673544"/>
            <a:ext cx="5047200" cy="163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subTitle" idx="2"/>
          </p:nvPr>
        </p:nvSpPr>
        <p:spPr>
          <a:xfrm rot="-962">
            <a:off x="3951627" y="5542589"/>
            <a:ext cx="4288800" cy="4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67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479383">
            <a:off x="10042836" y="1345041"/>
            <a:ext cx="2468203" cy="4294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20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89200" y="4151567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503200" y="1517233"/>
            <a:ext cx="1185600" cy="255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1333"/>
              </a:spcBef>
              <a:spcAft>
                <a:spcPts val="0"/>
              </a:spcAft>
              <a:buSzPts val="6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 rot="473">
            <a:off x="3212900" y="5217067"/>
            <a:ext cx="5813600" cy="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116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987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79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65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300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36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51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subTitle" idx="1"/>
          </p:nvPr>
        </p:nvSpPr>
        <p:spPr>
          <a:xfrm>
            <a:off x="1783000" y="3075751"/>
            <a:ext cx="2093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>
                <a:solidFill>
                  <a:schemeClr val="accent5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8346600" y="3075751"/>
            <a:ext cx="2093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>
                <a:solidFill>
                  <a:schemeClr val="l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Jua"/>
              <a:buNone/>
              <a:defRPr sz="2667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1092267" y="3516551"/>
            <a:ext cx="3475200" cy="9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7624633" y="3516551"/>
            <a:ext cx="3475200" cy="9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04318">
            <a:off x="10655867" y="-328427"/>
            <a:ext cx="1957468" cy="340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396267">
            <a:off x="-269667" y="3836273"/>
            <a:ext cx="1957468" cy="3405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6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355337">
            <a:off x="10614689" y="5640769"/>
            <a:ext cx="1547616" cy="99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584776">
            <a:off x="21992" y="187837"/>
            <a:ext cx="1547613" cy="99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86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66397">
            <a:off x="11171802" y="5481903"/>
            <a:ext cx="1070497" cy="189282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1"/>
          </p:nvPr>
        </p:nvSpPr>
        <p:spPr>
          <a:xfrm rot="-191">
            <a:off x="2488033" y="1878443"/>
            <a:ext cx="7216000" cy="3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32003" y="4484141"/>
            <a:ext cx="936831" cy="103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2834" y="5213534"/>
            <a:ext cx="673033" cy="6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5401" y="4088767"/>
            <a:ext cx="567900" cy="6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241990" y="1366496"/>
            <a:ext cx="936831" cy="103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1304957" y="989898"/>
            <a:ext cx="673033" cy="6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1357525" y="2170263"/>
            <a:ext cx="567900" cy="6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96455">
            <a:off x="-138843" y="-711998"/>
            <a:ext cx="1235388" cy="2184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870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221151" y="1908167"/>
            <a:ext cx="5550400" cy="1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1221033" y="3020256"/>
            <a:ext cx="5550400" cy="19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97676">
            <a:off x="10293143" y="191167"/>
            <a:ext cx="314771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288479">
            <a:off x="-90507" y="5664005"/>
            <a:ext cx="902883" cy="1596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40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 rot="303">
            <a:off x="1562533" y="2343800"/>
            <a:ext cx="9067200" cy="22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subTitle" idx="1"/>
          </p:nvPr>
        </p:nvSpPr>
        <p:spPr>
          <a:xfrm>
            <a:off x="4328033" y="4590200"/>
            <a:ext cx="35360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07309" flipH="1">
            <a:off x="10773489" y="-993928"/>
            <a:ext cx="2635159" cy="3178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92691" flipH="1">
            <a:off x="-1043012" y="4707906"/>
            <a:ext cx="2635159" cy="3178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92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78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/>
          </p:nvPr>
        </p:nvSpPr>
        <p:spPr>
          <a:xfrm>
            <a:off x="2121500" y="2233033"/>
            <a:ext cx="30916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1776167" y="2698300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3" hasCustomPrompt="1"/>
          </p:nvPr>
        </p:nvSpPr>
        <p:spPr>
          <a:xfrm rot="2232">
            <a:off x="5275333" y="2233267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4"/>
          </p:nvPr>
        </p:nvSpPr>
        <p:spPr>
          <a:xfrm>
            <a:off x="2119225" y="4184900"/>
            <a:ext cx="3094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5"/>
          </p:nvPr>
        </p:nvSpPr>
        <p:spPr>
          <a:xfrm>
            <a:off x="1776167" y="4650167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6" hasCustomPrompt="1"/>
          </p:nvPr>
        </p:nvSpPr>
        <p:spPr>
          <a:xfrm rot="2232">
            <a:off x="5275333" y="4185133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7"/>
          </p:nvPr>
        </p:nvSpPr>
        <p:spPr>
          <a:xfrm>
            <a:off x="6988541" y="2233033"/>
            <a:ext cx="3094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6988267" y="2698300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9" hasCustomPrompt="1"/>
          </p:nvPr>
        </p:nvSpPr>
        <p:spPr>
          <a:xfrm rot="2232">
            <a:off x="6304033" y="2233267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13"/>
          </p:nvPr>
        </p:nvSpPr>
        <p:spPr>
          <a:xfrm>
            <a:off x="6988467" y="4184900"/>
            <a:ext cx="30960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4"/>
          </p:nvPr>
        </p:nvSpPr>
        <p:spPr>
          <a:xfrm>
            <a:off x="6988267" y="4650167"/>
            <a:ext cx="3437200" cy="65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5" hasCustomPrompt="1"/>
          </p:nvPr>
        </p:nvSpPr>
        <p:spPr>
          <a:xfrm rot="2232">
            <a:off x="6304033" y="4185133"/>
            <a:ext cx="616000" cy="1190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0233" y="3878468"/>
            <a:ext cx="2993000" cy="361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68653">
            <a:off x="9599185" y="5964227"/>
            <a:ext cx="1358968" cy="87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529000">
            <a:off x="1431181" y="40991"/>
            <a:ext cx="1358972" cy="873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07308">
            <a:off x="-1045167" y="-795931"/>
            <a:ext cx="2993000" cy="3610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36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ienda One"/>
              <a:buNone/>
              <a:defRPr sz="3100">
                <a:solidFill>
                  <a:schemeClr val="dk1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9169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1">
            <a:extLst>
              <a:ext uri="{FF2B5EF4-FFF2-40B4-BE49-F238E27FC236}">
                <a16:creationId xmlns:a16="http://schemas.microsoft.com/office/drawing/2014/main" id="{E2EB9F1F-4F8E-4A33-9A4E-7FFC9F164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2300" y="0"/>
            <a:ext cx="5867400" cy="688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30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Người Công dân số Một">
            <a:extLst>
              <a:ext uri="{FF2B5EF4-FFF2-40B4-BE49-F238E27FC236}">
                <a16:creationId xmlns:a16="http://schemas.microsoft.com/office/drawing/2014/main" id="{F9B94DF8-119A-4997-B109-FFF444F1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3098"/>
            <a:ext cx="6748131" cy="94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ập đọc: Người Công dân số Một">
            <a:extLst>
              <a:ext uri="{FF2B5EF4-FFF2-40B4-BE49-F238E27FC236}">
                <a16:creationId xmlns:a16="http://schemas.microsoft.com/office/drawing/2014/main" id="{C293ABAD-0A70-48C9-A0C8-007D95D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4" y="-638628"/>
            <a:ext cx="6076675" cy="81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7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9678C2A-9B95-4203-B361-6EF7E4BE7878}"/>
              </a:ext>
            </a:extLst>
          </p:cNvPr>
          <p:cNvSpPr txBox="1"/>
          <p:nvPr/>
        </p:nvSpPr>
        <p:spPr>
          <a:xfrm>
            <a:off x="435428" y="377371"/>
            <a:ext cx="9695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Anh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):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endParaRPr lang="en-GB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Nguyễn Tất Thành - Người Kể Sử">
            <a:extLst>
              <a:ext uri="{FF2B5EF4-FFF2-40B4-BE49-F238E27FC236}">
                <a16:creationId xmlns:a16="http://schemas.microsoft.com/office/drawing/2014/main" id="{0D0A35C5-8E4E-4DC3-8705-4D5F35FB6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426193"/>
            <a:ext cx="3975781" cy="54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guyễn Tất Thành - Người Kể Sử">
            <a:extLst>
              <a:ext uri="{FF2B5EF4-FFF2-40B4-BE49-F238E27FC236}">
                <a16:creationId xmlns:a16="http://schemas.microsoft.com/office/drawing/2014/main" id="{307BD45C-A677-4FEB-A760-567AF14B1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56" y="1426193"/>
            <a:ext cx="4000928" cy="54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81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B46FF8-8485-4100-8B2B-AC9D5C06794A}"/>
              </a:ext>
            </a:extLst>
          </p:cNvPr>
          <p:cNvSpPr txBox="1"/>
          <p:nvPr/>
        </p:nvSpPr>
        <p:spPr>
          <a:xfrm>
            <a:off x="579218" y="569774"/>
            <a:ext cx="298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Phắc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tuya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529A8F-D4CD-4C0D-B957-9AC94EFFF6F7}"/>
              </a:ext>
            </a:extLst>
          </p:cNvPr>
          <p:cNvSpPr txBox="1"/>
          <p:nvPr/>
        </p:nvSpPr>
        <p:spPr>
          <a:xfrm>
            <a:off x="2971800" y="582126"/>
            <a:ext cx="189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048C6-06A1-41AA-9E6C-BE1853828DA9}"/>
              </a:ext>
            </a:extLst>
          </p:cNvPr>
          <p:cNvSpPr txBox="1"/>
          <p:nvPr/>
        </p:nvSpPr>
        <p:spPr>
          <a:xfrm>
            <a:off x="0" y="3796309"/>
            <a:ext cx="275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9B435-F1B7-42E7-AD99-A1A76C7F13E1}"/>
              </a:ext>
            </a:extLst>
          </p:cNvPr>
          <p:cNvSpPr txBox="1"/>
          <p:nvPr/>
        </p:nvSpPr>
        <p:spPr>
          <a:xfrm>
            <a:off x="1786606" y="3796309"/>
            <a:ext cx="1040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phụ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giáo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dục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995CB1-5810-4BA6-99C3-41D1529E3EB1}"/>
              </a:ext>
            </a:extLst>
          </p:cNvPr>
          <p:cNvSpPr txBox="1"/>
          <p:nvPr/>
        </p:nvSpPr>
        <p:spPr>
          <a:xfrm>
            <a:off x="0" y="4793621"/>
            <a:ext cx="2557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1F776B-BE70-494C-9C44-FE9FE8672343}"/>
              </a:ext>
            </a:extLst>
          </p:cNvPr>
          <p:cNvSpPr txBox="1"/>
          <p:nvPr/>
        </p:nvSpPr>
        <p:spPr>
          <a:xfrm>
            <a:off x="2073958" y="4639219"/>
            <a:ext cx="9558695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cấp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lĩnh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C4D7D7-5957-457F-A119-724314E80E7D}"/>
              </a:ext>
            </a:extLst>
          </p:cNvPr>
          <p:cNvSpPr txBox="1"/>
          <p:nvPr/>
        </p:nvSpPr>
        <p:spPr>
          <a:xfrm>
            <a:off x="157840" y="143434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Sa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Lô –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8F460-7947-4BDB-976C-C8F0E21C57E7}"/>
              </a:ext>
            </a:extLst>
          </p:cNvPr>
          <p:cNvSpPr txBox="1"/>
          <p:nvPr/>
        </p:nvSpPr>
        <p:spPr>
          <a:xfrm>
            <a:off x="344712" y="2059206"/>
            <a:ext cx="11665857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XX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khá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743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406BF7-CBF1-4868-A270-DA6D8EB4BA3B}"/>
              </a:ext>
            </a:extLst>
          </p:cNvPr>
          <p:cNvSpPr txBox="1"/>
          <p:nvPr/>
        </p:nvSpPr>
        <p:spPr>
          <a:xfrm>
            <a:off x="736600" y="660400"/>
            <a:ext cx="238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AE719C-D670-4390-A499-620026313E69}"/>
              </a:ext>
            </a:extLst>
          </p:cNvPr>
          <p:cNvSpPr txBox="1"/>
          <p:nvPr/>
        </p:nvSpPr>
        <p:spPr>
          <a:xfrm>
            <a:off x="2997200" y="666750"/>
            <a:ext cx="65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2479-9AFD-40A2-8DA2-1D2AE12C34D9}"/>
              </a:ext>
            </a:extLst>
          </p:cNvPr>
          <p:cNvSpPr txBox="1"/>
          <p:nvPr/>
        </p:nvSpPr>
        <p:spPr>
          <a:xfrm>
            <a:off x="736600" y="1402896"/>
            <a:ext cx="265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Sa: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07B5EE-0402-454D-8528-4ED50CAC0CB1}"/>
              </a:ext>
            </a:extLst>
          </p:cNvPr>
          <p:cNvSpPr txBox="1"/>
          <p:nvPr/>
        </p:nvSpPr>
        <p:spPr>
          <a:xfrm>
            <a:off x="3263900" y="2158092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tịch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EE8485-C307-4115-91D1-A3C67ED5D052}"/>
              </a:ext>
            </a:extLst>
          </p:cNvPr>
          <p:cNvSpPr txBox="1"/>
          <p:nvPr/>
        </p:nvSpPr>
        <p:spPr>
          <a:xfrm>
            <a:off x="3124200" y="1377496"/>
            <a:ext cx="657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0185EB-C23D-4703-9682-44EEA8E5A46E}"/>
              </a:ext>
            </a:extLst>
          </p:cNvPr>
          <p:cNvSpPr txBox="1"/>
          <p:nvPr/>
        </p:nvSpPr>
        <p:spPr>
          <a:xfrm>
            <a:off x="736600" y="2145392"/>
            <a:ext cx="265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79531F-F908-42C4-B2B2-6BA36EE3D15F}"/>
              </a:ext>
            </a:extLst>
          </p:cNvPr>
          <p:cNvSpPr txBox="1"/>
          <p:nvPr/>
        </p:nvSpPr>
        <p:spPr>
          <a:xfrm>
            <a:off x="736600" y="2938688"/>
            <a:ext cx="265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EEB9CD-FEDC-4813-8822-7FDA1AA1139E}"/>
              </a:ext>
            </a:extLst>
          </p:cNvPr>
          <p:cNvSpPr txBox="1"/>
          <p:nvPr/>
        </p:nvSpPr>
        <p:spPr>
          <a:xfrm>
            <a:off x="2997200" y="2951388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bấc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F1C6AA-1299-4F58-B50C-9DE76E696475}"/>
              </a:ext>
            </a:extLst>
          </p:cNvPr>
          <p:cNvSpPr txBox="1"/>
          <p:nvPr/>
        </p:nvSpPr>
        <p:spPr>
          <a:xfrm>
            <a:off x="736600" y="3731984"/>
            <a:ext cx="283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tọa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đăng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01C8B6-140F-4C36-8D7F-605D7902A014}"/>
              </a:ext>
            </a:extLst>
          </p:cNvPr>
          <p:cNvSpPr txBox="1"/>
          <p:nvPr/>
        </p:nvSpPr>
        <p:spPr>
          <a:xfrm>
            <a:off x="3390900" y="3716562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thắp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dầu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hỏa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FE6F4C-00D1-4A1C-99C5-30A27F16A0BF}"/>
              </a:ext>
            </a:extLst>
          </p:cNvPr>
          <p:cNvSpPr txBox="1"/>
          <p:nvPr/>
        </p:nvSpPr>
        <p:spPr>
          <a:xfrm>
            <a:off x="762000" y="4427308"/>
            <a:ext cx="283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Chớp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23DF1C-33BA-4CBD-87DA-978F10A87226}"/>
              </a:ext>
            </a:extLst>
          </p:cNvPr>
          <p:cNvSpPr txBox="1"/>
          <p:nvPr/>
        </p:nvSpPr>
        <p:spPr>
          <a:xfrm>
            <a:off x="3124200" y="4401894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GB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64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6">
            <a:extLst>
              <a:ext uri="{FF2B5EF4-FFF2-40B4-BE49-F238E27FC236}">
                <a16:creationId xmlns:a16="http://schemas.microsoft.com/office/drawing/2014/main" id="{2B85E40C-6E2B-4DA4-B1AC-A92A9E15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348" y="1851415"/>
            <a:ext cx="11198086" cy="285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1881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xứ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189CDAE-B755-4ED4-8597-27A9D6BE3E3D}"/>
              </a:ext>
            </a:extLst>
          </p:cNvPr>
          <p:cNvSpPr txBox="1"/>
          <p:nvPr/>
        </p:nvSpPr>
        <p:spPr>
          <a:xfrm>
            <a:off x="3571461" y="1020418"/>
            <a:ext cx="504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endParaRPr lang="en-GB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4DAF0D-20EC-47EC-84EE-E97A882E3237}"/>
              </a:ext>
            </a:extLst>
          </p:cNvPr>
          <p:cNvSpPr txBox="1"/>
          <p:nvPr/>
        </p:nvSpPr>
        <p:spPr>
          <a:xfrm>
            <a:off x="2589663" y="1953915"/>
            <a:ext cx="654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GB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51DA7-F706-41CF-AF5B-48BF317FBC29}"/>
              </a:ext>
            </a:extLst>
          </p:cNvPr>
          <p:cNvSpPr txBox="1"/>
          <p:nvPr/>
        </p:nvSpPr>
        <p:spPr>
          <a:xfrm>
            <a:off x="4761932" y="2971207"/>
            <a:ext cx="6289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GB" sz="4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70EBD-14AE-4D3C-A525-82027A3DA10F}"/>
              </a:ext>
            </a:extLst>
          </p:cNvPr>
          <p:cNvSpPr txBox="1"/>
          <p:nvPr/>
        </p:nvSpPr>
        <p:spPr>
          <a:xfrm>
            <a:off x="7068403" y="3003062"/>
            <a:ext cx="65441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3189200" y="4151567"/>
            <a:ext cx="5813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title" idx="2"/>
          </p:nvPr>
        </p:nvSpPr>
        <p:spPr>
          <a:xfrm>
            <a:off x="5503200" y="1517233"/>
            <a:ext cx="1185600" cy="25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833">
            <a:off x="6272173" y="775387"/>
            <a:ext cx="840987" cy="14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903" y="2919499"/>
            <a:ext cx="666927" cy="11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62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8">
            <a:extLst>
              <a:ext uri="{FF2B5EF4-FFF2-40B4-BE49-F238E27FC236}">
                <a16:creationId xmlns:a16="http://schemas.microsoft.com/office/drawing/2014/main" id="{3F45E142-AB1F-42BC-9386-87F91230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600" y="10033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Anh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7E47ABB1-B397-4514-887D-FB5EA8B08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400300"/>
            <a:ext cx="822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Anh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20D9F16A-3643-4700-80E6-FB68D5C5B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" y="1181100"/>
            <a:ext cx="1012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Anh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F1B32FA-0FC3-40CF-B7BD-4BC8C864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2204591"/>
            <a:ext cx="11303000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Anh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723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Box 5">
            <a:extLst>
              <a:ext uri="{FF2B5EF4-FFF2-40B4-BE49-F238E27FC236}">
                <a16:creationId xmlns:a16="http://schemas.microsoft.com/office/drawing/2014/main" id="{8551C5A3-B0A4-4F0D-B511-41CF19B43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1" y="1215152"/>
            <a:ext cx="12059479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0" name="Text Box 6">
            <a:extLst>
              <a:ext uri="{FF2B5EF4-FFF2-40B4-BE49-F238E27FC236}">
                <a16:creationId xmlns:a16="http://schemas.microsoft.com/office/drawing/2014/main" id="{82F7F50B-03DC-4DD3-B2BB-4A1FD974D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99522"/>
            <a:ext cx="12059478" cy="221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Anh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lương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Anh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“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Phan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5">
            <a:extLst>
              <a:ext uri="{FF2B5EF4-FFF2-40B4-BE49-F238E27FC236}">
                <a16:creationId xmlns:a16="http://schemas.microsoft.com/office/drawing/2014/main" id="{8972F544-F0B0-4F36-9C6A-A52665294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30626"/>
            <a:ext cx="883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Theo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6" name="Text Box 6">
            <a:extLst>
              <a:ext uri="{FF2B5EF4-FFF2-40B4-BE49-F238E27FC236}">
                <a16:creationId xmlns:a16="http://schemas.microsoft.com/office/drawing/2014/main" id="{A504AA2C-6686-42A1-A994-80F7CE4EA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89823"/>
            <a:ext cx="11794435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icture 020">
            <a:extLst>
              <a:ext uri="{FF2B5EF4-FFF2-40B4-BE49-F238E27FC236}">
                <a16:creationId xmlns:a16="http://schemas.microsoft.com/office/drawing/2014/main" id="{D2488A98-16DA-42C5-A2C6-29468EAF0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11" y="667006"/>
            <a:ext cx="10495579" cy="552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4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">
            <a:extLst>
              <a:ext uri="{FF2B5EF4-FFF2-40B4-BE49-F238E27FC236}">
                <a16:creationId xmlns:a16="http://schemas.microsoft.com/office/drawing/2014/main" id="{22F836AA-EBC1-49A0-95F1-3D23A4671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27" y="1294664"/>
            <a:ext cx="11595652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5.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4" name="Text Box 6">
            <a:extLst>
              <a:ext uri="{FF2B5EF4-FFF2-40B4-BE49-F238E27FC236}">
                <a16:creationId xmlns:a16="http://schemas.microsoft.com/office/drawing/2014/main" id="{0C30A650-E6DC-45ED-8166-8133BDFBB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078" y="2773017"/>
            <a:ext cx="11277601" cy="246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đỏ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.......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....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>
            <a:extLst>
              <a:ext uri="{FF2B5EF4-FFF2-40B4-BE49-F238E27FC236}">
                <a16:creationId xmlns:a16="http://schemas.microsoft.com/office/drawing/2014/main" id="{CBC5FEB1-C7E0-4ED5-BB91-41A83DC0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426" y="1702904"/>
            <a:ext cx="114498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6.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2663E50E-4F54-41EC-A004-00BC78F12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95" y="2852530"/>
            <a:ext cx="11330609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6">
            <a:extLst>
              <a:ext uri="{FF2B5EF4-FFF2-40B4-BE49-F238E27FC236}">
                <a16:creationId xmlns:a16="http://schemas.microsoft.com/office/drawing/2014/main" id="{0E3F9883-B1B0-4B42-BA9A-6C8C3EE8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95132"/>
            <a:ext cx="11691730" cy="13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78" name="Text Box 7">
            <a:extLst>
              <a:ext uri="{FF2B5EF4-FFF2-40B4-BE49-F238E27FC236}">
                <a16:creationId xmlns:a16="http://schemas.microsoft.com/office/drawing/2014/main" id="{B3AB4226-E020-4DD8-8D77-22FC0635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2438400"/>
            <a:ext cx="11476383" cy="389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Anh Lê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Anh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Anh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Sa-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Lô-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...ờ...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 Lê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Anh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Anh Lê ạ...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khói</a:t>
            </a:r>
            <a:r>
              <a:rPr lang="en-US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80080">
            <a:off x="10952464" y="4066609"/>
            <a:ext cx="1327609" cy="319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7730">
            <a:off x="10674225" y="4924425"/>
            <a:ext cx="1357767" cy="291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0" y="0"/>
            <a:ext cx="1944467" cy="12494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A729C1E9-DCD0-4A64-AC7B-8E80A87C1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63" y="871225"/>
            <a:ext cx="11304105" cy="147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8. Theo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2B573E97-7615-4F88-BF23-19CEA6F0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33" y="2298172"/>
            <a:ext cx="11304104" cy="295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buClr>
                <a:srgbClr val="00FF00"/>
              </a:buClr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Lê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54"/>
          <p:cNvSpPr txBox="1">
            <a:spLocks noGrp="1"/>
          </p:cNvSpPr>
          <p:nvPr>
            <p:ph type="title"/>
          </p:nvPr>
        </p:nvSpPr>
        <p:spPr>
          <a:xfrm rot="303">
            <a:off x="1510525" y="2500788"/>
            <a:ext cx="9067200" cy="224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day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dứt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Nguyễn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4400" dirty="0">
              <a:solidFill>
                <a:srgbClr val="FF0000"/>
              </a:solidFill>
            </a:endParaRPr>
          </a:p>
        </p:txBody>
      </p:sp>
      <p:pic>
        <p:nvPicPr>
          <p:cNvPr id="761" name="Google Shape;76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8337" y="1953190"/>
            <a:ext cx="936831" cy="1037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6401" y="1054068"/>
            <a:ext cx="1261423" cy="128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301" y="3586700"/>
            <a:ext cx="777580" cy="79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8485" y="4377253"/>
            <a:ext cx="656115" cy="72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459339E9-ED14-4E10-8D72-B2417F912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091" y="736004"/>
            <a:ext cx="95590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kịch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5" name="Text Box 5">
            <a:extLst>
              <a:ext uri="{FF2B5EF4-FFF2-40B4-BE49-F238E27FC236}">
                <a16:creationId xmlns:a16="http://schemas.microsoft.com/office/drawing/2014/main" id="{1EB088FC-8A66-4C70-81E6-95EEB6C17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058" y="1637625"/>
            <a:ext cx="92367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" grpId="0" animBg="1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2941225" y="4196678"/>
            <a:ext cx="644513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Luyện đọc diễn cảm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title" idx="2"/>
          </p:nvPr>
        </p:nvSpPr>
        <p:spPr>
          <a:xfrm>
            <a:off x="5503200" y="1517233"/>
            <a:ext cx="1185600" cy="25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833">
            <a:off x="6272173" y="775387"/>
            <a:ext cx="840987" cy="14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903" y="2919499"/>
            <a:ext cx="666927" cy="1122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8760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Box 6">
            <a:extLst>
              <a:ext uri="{FF2B5EF4-FFF2-40B4-BE49-F238E27FC236}">
                <a16:creationId xmlns:a16="http://schemas.microsoft.com/office/drawing/2014/main" id="{B69FF60F-B8DC-44F7-892D-FB153A1D2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886" y="2397948"/>
            <a:ext cx="116694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rõ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ràng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mạch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chậm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trầm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v"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Giọng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Lê: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hởi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8B724A-690A-4D2D-9547-FFD78362405A}"/>
              </a:ext>
            </a:extLst>
          </p:cNvPr>
          <p:cNvSpPr txBox="1"/>
          <p:nvPr/>
        </p:nvSpPr>
        <p:spPr>
          <a:xfrm>
            <a:off x="2699657" y="1060643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GIỌNG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8" name="Google Shape;708;p52"/>
          <p:cNvGrpSpPr/>
          <p:nvPr/>
        </p:nvGrpSpPr>
        <p:grpSpPr>
          <a:xfrm>
            <a:off x="11272873" y="5552166"/>
            <a:ext cx="1838251" cy="2789308"/>
            <a:chOff x="7833877" y="3485725"/>
            <a:chExt cx="1701874" cy="2582374"/>
          </a:xfrm>
        </p:grpSpPr>
        <p:pic>
          <p:nvPicPr>
            <p:cNvPr id="709" name="Google Shape;709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34681">
              <a:off x="8034052" y="3666859"/>
              <a:ext cx="1301526" cy="2301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0" name="Google Shape;710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5950" y="4077225"/>
              <a:ext cx="272550" cy="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1" name="Google Shape;711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96811" y="3485725"/>
              <a:ext cx="509729" cy="56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348745">
              <a:off x="8270350" y="4334320"/>
              <a:ext cx="950499" cy="96641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3" name="Google Shape;713;p52"/>
          <p:cNvGrpSpPr/>
          <p:nvPr/>
        </p:nvGrpSpPr>
        <p:grpSpPr>
          <a:xfrm rot="9275842">
            <a:off x="-275610" y="-1352328"/>
            <a:ext cx="1730796" cy="2626259"/>
            <a:chOff x="7833877" y="3485725"/>
            <a:chExt cx="1701874" cy="2582374"/>
          </a:xfrm>
        </p:grpSpPr>
        <p:pic>
          <p:nvPicPr>
            <p:cNvPr id="714" name="Google Shape;714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34681">
              <a:off x="8034052" y="3666859"/>
              <a:ext cx="1301526" cy="23013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5" name="Google Shape;715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225950" y="4077225"/>
              <a:ext cx="272550" cy="257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5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396811" y="3485725"/>
              <a:ext cx="509729" cy="564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5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1348745">
              <a:off x="8270350" y="4334320"/>
              <a:ext cx="950499" cy="9664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Rectangle 2">
            <a:extLst>
              <a:ext uri="{FF2B5EF4-FFF2-40B4-BE49-F238E27FC236}">
                <a16:creationId xmlns:a16="http://schemas.microsoft.com/office/drawing/2014/main" id="{FA2D7B77-E1AD-45C9-B8D0-FBD356CC9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34818" y="29029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altLang="en-US" sz="4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altLang="en-US" sz="4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3FFCBF97-9586-4E56-B196-BA201D71CF87}"/>
              </a:ext>
            </a:extLst>
          </p:cNvPr>
          <p:cNvSpPr txBox="1">
            <a:spLocks noChangeArrowheads="1"/>
          </p:cNvSpPr>
          <p:nvPr/>
        </p:nvSpPr>
        <p:spPr>
          <a:xfrm>
            <a:off x="1" y="838200"/>
            <a:ext cx="12099234" cy="52879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	    - Anh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xong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 -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lẽ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ạ!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Lê: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- Sao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Anh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đồng.Tôi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đòi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…(</a:t>
            </a: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phắc-tuya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:-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Phan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cũng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Lê: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 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altLang="en-US" sz="2600" i="1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-Anh Lê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 Anh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xơ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Lô-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…ờ…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600" kern="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sz="2600" kern="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58"/>
          <p:cNvSpPr txBox="1">
            <a:spLocks noGrp="1"/>
          </p:cNvSpPr>
          <p:nvPr>
            <p:ph type="ctrTitle"/>
          </p:nvPr>
        </p:nvSpPr>
        <p:spPr>
          <a:xfrm>
            <a:off x="3794859" y="816401"/>
            <a:ext cx="4602400" cy="150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Thanks!</a:t>
            </a:r>
            <a:endParaRPr/>
          </a:p>
        </p:txBody>
      </p:sp>
      <p:sp>
        <p:nvSpPr>
          <p:cNvPr id="893" name="Google Shape;893;p58"/>
          <p:cNvSpPr txBox="1">
            <a:spLocks noGrp="1"/>
          </p:cNvSpPr>
          <p:nvPr>
            <p:ph type="subTitle" idx="1"/>
          </p:nvPr>
        </p:nvSpPr>
        <p:spPr>
          <a:xfrm>
            <a:off x="3294743" y="2673544"/>
            <a:ext cx="5683005" cy="16372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GB" sz="3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 CÁC CON HỌC TỐT!</a:t>
            </a:r>
            <a:endParaRPr sz="36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95" name="Google Shape;895;p58"/>
          <p:cNvGrpSpPr/>
          <p:nvPr/>
        </p:nvGrpSpPr>
        <p:grpSpPr>
          <a:xfrm>
            <a:off x="4990033" y="2230000"/>
            <a:ext cx="456800" cy="498800"/>
            <a:chOff x="3015650" y="1672500"/>
            <a:chExt cx="342600" cy="374100"/>
          </a:xfrm>
        </p:grpSpPr>
        <p:sp>
          <p:nvSpPr>
            <p:cNvPr id="896" name="Google Shape;896;p58"/>
            <p:cNvSpPr/>
            <p:nvPr/>
          </p:nvSpPr>
          <p:spPr>
            <a:xfrm>
              <a:off x="3015650" y="1672500"/>
              <a:ext cx="342600" cy="374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58"/>
            <p:cNvSpPr/>
            <p:nvPr/>
          </p:nvSpPr>
          <p:spPr>
            <a:xfrm>
              <a:off x="3088206" y="1738795"/>
              <a:ext cx="186123" cy="267953"/>
            </a:xfrm>
            <a:custGeom>
              <a:avLst/>
              <a:gdLst/>
              <a:ahLst/>
              <a:cxnLst/>
              <a:rect l="l" t="t" r="r" b="b"/>
              <a:pathLst>
                <a:path w="7151" h="10295" extrusionOk="0">
                  <a:moveTo>
                    <a:pt x="6007" y="0"/>
                  </a:moveTo>
                  <a:cubicBezTo>
                    <a:pt x="3952" y="0"/>
                    <a:pt x="2003" y="1664"/>
                    <a:pt x="2003" y="3719"/>
                  </a:cubicBezTo>
                  <a:lnTo>
                    <a:pt x="2003" y="4008"/>
                  </a:lnTo>
                  <a:lnTo>
                    <a:pt x="1" y="4008"/>
                  </a:lnTo>
                  <a:lnTo>
                    <a:pt x="1" y="6010"/>
                  </a:lnTo>
                  <a:lnTo>
                    <a:pt x="2003" y="6010"/>
                  </a:lnTo>
                  <a:lnTo>
                    <a:pt x="2003" y="9894"/>
                  </a:lnTo>
                  <a:cubicBezTo>
                    <a:pt x="2643" y="10133"/>
                    <a:pt x="3318" y="10267"/>
                    <a:pt x="4005" y="10295"/>
                  </a:cubicBezTo>
                  <a:lnTo>
                    <a:pt x="4005" y="6010"/>
                  </a:lnTo>
                  <a:lnTo>
                    <a:pt x="7150" y="6010"/>
                  </a:lnTo>
                  <a:lnTo>
                    <a:pt x="7150" y="4008"/>
                  </a:lnTo>
                  <a:lnTo>
                    <a:pt x="4005" y="4008"/>
                  </a:lnTo>
                  <a:lnTo>
                    <a:pt x="4005" y="3719"/>
                  </a:lnTo>
                  <a:cubicBezTo>
                    <a:pt x="4005" y="2614"/>
                    <a:pt x="4898" y="2006"/>
                    <a:pt x="6007" y="2006"/>
                  </a:cubicBezTo>
                  <a:lnTo>
                    <a:pt x="7150" y="2006"/>
                  </a:lnTo>
                  <a:lnTo>
                    <a:pt x="715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58"/>
          <p:cNvGrpSpPr/>
          <p:nvPr/>
        </p:nvGrpSpPr>
        <p:grpSpPr>
          <a:xfrm>
            <a:off x="5575072" y="2230000"/>
            <a:ext cx="456800" cy="498800"/>
            <a:chOff x="3542775" y="1672500"/>
            <a:chExt cx="342600" cy="374100"/>
          </a:xfrm>
        </p:grpSpPr>
        <p:sp>
          <p:nvSpPr>
            <p:cNvPr id="899" name="Google Shape;899;p58"/>
            <p:cNvSpPr/>
            <p:nvPr/>
          </p:nvSpPr>
          <p:spPr>
            <a:xfrm>
              <a:off x="3542775" y="1672500"/>
              <a:ext cx="342600" cy="3741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00" name="Google Shape;900;p58"/>
            <p:cNvGrpSpPr/>
            <p:nvPr/>
          </p:nvGrpSpPr>
          <p:grpSpPr>
            <a:xfrm>
              <a:off x="3603256" y="1764623"/>
              <a:ext cx="221650" cy="189871"/>
              <a:chOff x="3603256" y="1777035"/>
              <a:chExt cx="221650" cy="189871"/>
            </a:xfrm>
          </p:grpSpPr>
          <p:sp>
            <p:nvSpPr>
              <p:cNvPr id="901" name="Google Shape;901;p58"/>
              <p:cNvSpPr/>
              <p:nvPr/>
            </p:nvSpPr>
            <p:spPr>
              <a:xfrm>
                <a:off x="3625327" y="1849288"/>
                <a:ext cx="380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4318" extrusionOk="0">
                    <a:moveTo>
                      <a:pt x="60" y="0"/>
                    </a:moveTo>
                    <a:cubicBezTo>
                      <a:pt x="29" y="0"/>
                      <a:pt x="0" y="25"/>
                      <a:pt x="0" y="57"/>
                    </a:cubicBezTo>
                    <a:lnTo>
                      <a:pt x="0" y="4261"/>
                    </a:lnTo>
                    <a:cubicBezTo>
                      <a:pt x="0" y="4293"/>
                      <a:pt x="29" y="4318"/>
                      <a:pt x="60" y="4318"/>
                    </a:cubicBezTo>
                    <a:lnTo>
                      <a:pt x="1404" y="4318"/>
                    </a:lnTo>
                    <a:cubicBezTo>
                      <a:pt x="1436" y="4318"/>
                      <a:pt x="1461" y="4293"/>
                      <a:pt x="1461" y="4261"/>
                    </a:cubicBezTo>
                    <a:lnTo>
                      <a:pt x="1461" y="57"/>
                    </a:lnTo>
                    <a:cubicBezTo>
                      <a:pt x="1461" y="25"/>
                      <a:pt x="1436" y="0"/>
                      <a:pt x="14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58"/>
              <p:cNvSpPr/>
              <p:nvPr/>
            </p:nvSpPr>
            <p:spPr>
              <a:xfrm>
                <a:off x="3610309" y="1782189"/>
                <a:ext cx="53044" cy="45522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749" extrusionOk="0">
                    <a:moveTo>
                      <a:pt x="1160" y="1"/>
                    </a:moveTo>
                    <a:cubicBezTo>
                      <a:pt x="946" y="1"/>
                      <a:pt x="727" y="81"/>
                      <a:pt x="549" y="260"/>
                    </a:cubicBezTo>
                    <a:cubicBezTo>
                      <a:pt x="0" y="809"/>
                      <a:pt x="387" y="1748"/>
                      <a:pt x="1165" y="1748"/>
                    </a:cubicBezTo>
                    <a:cubicBezTo>
                      <a:pt x="1647" y="1748"/>
                      <a:pt x="2038" y="1358"/>
                      <a:pt x="2038" y="876"/>
                    </a:cubicBezTo>
                    <a:cubicBezTo>
                      <a:pt x="2038" y="350"/>
                      <a:pt x="1608" y="1"/>
                      <a:pt x="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58"/>
              <p:cNvSpPr/>
              <p:nvPr/>
            </p:nvSpPr>
            <p:spPr>
              <a:xfrm>
                <a:off x="3699791" y="1849183"/>
                <a:ext cx="119805" cy="112491"/>
              </a:xfrm>
              <a:custGeom>
                <a:avLst/>
                <a:gdLst/>
                <a:ahLst/>
                <a:cxnLst/>
                <a:rect l="l" t="t" r="r" b="b"/>
                <a:pathLst>
                  <a:path w="4603" h="432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lnTo>
                      <a:pt x="0" y="4255"/>
                    </a:lnTo>
                    <a:cubicBezTo>
                      <a:pt x="0" y="4290"/>
                      <a:pt x="32" y="4322"/>
                      <a:pt x="70" y="4322"/>
                    </a:cubicBezTo>
                    <a:lnTo>
                      <a:pt x="1390" y="4322"/>
                    </a:lnTo>
                    <a:cubicBezTo>
                      <a:pt x="1429" y="4322"/>
                      <a:pt x="1460" y="4290"/>
                      <a:pt x="1460" y="4255"/>
                    </a:cubicBezTo>
                    <a:lnTo>
                      <a:pt x="1460" y="2766"/>
                    </a:lnTo>
                    <a:cubicBezTo>
                      <a:pt x="1460" y="2281"/>
                      <a:pt x="1569" y="1461"/>
                      <a:pt x="2301" y="1461"/>
                    </a:cubicBezTo>
                    <a:cubicBezTo>
                      <a:pt x="3036" y="1461"/>
                      <a:pt x="3146" y="2281"/>
                      <a:pt x="3146" y="2766"/>
                    </a:cubicBezTo>
                    <a:lnTo>
                      <a:pt x="3146" y="4255"/>
                    </a:lnTo>
                    <a:cubicBezTo>
                      <a:pt x="3146" y="4290"/>
                      <a:pt x="3177" y="4322"/>
                      <a:pt x="3216" y="4322"/>
                    </a:cubicBezTo>
                    <a:lnTo>
                      <a:pt x="4535" y="4322"/>
                    </a:lnTo>
                    <a:cubicBezTo>
                      <a:pt x="4574" y="4322"/>
                      <a:pt x="4602" y="4290"/>
                      <a:pt x="4602" y="4255"/>
                    </a:cubicBezTo>
                    <a:lnTo>
                      <a:pt x="4602" y="2306"/>
                    </a:lnTo>
                    <a:cubicBezTo>
                      <a:pt x="4602" y="1707"/>
                      <a:pt x="4433" y="1151"/>
                      <a:pt x="4127" y="743"/>
                    </a:cubicBezTo>
                    <a:cubicBezTo>
                      <a:pt x="3761" y="258"/>
                      <a:pt x="3230" y="4"/>
                      <a:pt x="2586" y="4"/>
                    </a:cubicBezTo>
                    <a:cubicBezTo>
                      <a:pt x="2581" y="4"/>
                      <a:pt x="2575" y="4"/>
                      <a:pt x="2569" y="4"/>
                    </a:cubicBezTo>
                    <a:cubicBezTo>
                      <a:pt x="2107" y="4"/>
                      <a:pt x="1656" y="148"/>
                      <a:pt x="1277" y="413"/>
                    </a:cubicBezTo>
                    <a:cubicBezTo>
                      <a:pt x="1265" y="420"/>
                      <a:pt x="1253" y="423"/>
                      <a:pt x="1240" y="423"/>
                    </a:cubicBezTo>
                    <a:cubicBezTo>
                      <a:pt x="1205" y="423"/>
                      <a:pt x="1172" y="396"/>
                      <a:pt x="1172" y="356"/>
                    </a:cubicBezTo>
                    <a:lnTo>
                      <a:pt x="1172" y="71"/>
                    </a:lnTo>
                    <a:cubicBezTo>
                      <a:pt x="1172" y="33"/>
                      <a:pt x="1140" y="1"/>
                      <a:pt x="11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58"/>
              <p:cNvSpPr/>
              <p:nvPr/>
            </p:nvSpPr>
            <p:spPr>
              <a:xfrm>
                <a:off x="3620095" y="1844056"/>
                <a:ext cx="48489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4720" extrusionOk="0">
                    <a:moveTo>
                      <a:pt x="1433" y="430"/>
                    </a:moveTo>
                    <a:lnTo>
                      <a:pt x="1433" y="4290"/>
                    </a:lnTo>
                    <a:lnTo>
                      <a:pt x="430" y="4290"/>
                    </a:lnTo>
                    <a:lnTo>
                      <a:pt x="430" y="430"/>
                    </a:lnTo>
                    <a:close/>
                    <a:moveTo>
                      <a:pt x="216" y="1"/>
                    </a:moveTo>
                    <a:cubicBezTo>
                      <a:pt x="99" y="1"/>
                      <a:pt x="1" y="96"/>
                      <a:pt x="1" y="216"/>
                    </a:cubicBezTo>
                    <a:lnTo>
                      <a:pt x="1" y="4505"/>
                    </a:lnTo>
                    <a:cubicBezTo>
                      <a:pt x="1" y="4624"/>
                      <a:pt x="99" y="4719"/>
                      <a:pt x="216" y="4719"/>
                    </a:cubicBezTo>
                    <a:lnTo>
                      <a:pt x="1648" y="4719"/>
                    </a:lnTo>
                    <a:cubicBezTo>
                      <a:pt x="1767" y="4719"/>
                      <a:pt x="1862" y="4624"/>
                      <a:pt x="1862" y="4505"/>
                    </a:cubicBezTo>
                    <a:lnTo>
                      <a:pt x="1862" y="216"/>
                    </a:lnTo>
                    <a:cubicBezTo>
                      <a:pt x="1862" y="96"/>
                      <a:pt x="1767" y="1"/>
                      <a:pt x="16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58"/>
              <p:cNvSpPr/>
              <p:nvPr/>
            </p:nvSpPr>
            <p:spPr>
              <a:xfrm>
                <a:off x="3603256" y="1777035"/>
                <a:ext cx="65329" cy="55881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2147" extrusionOk="0">
                    <a:moveTo>
                      <a:pt x="1431" y="427"/>
                    </a:moveTo>
                    <a:cubicBezTo>
                      <a:pt x="1762" y="427"/>
                      <a:pt x="2080" y="685"/>
                      <a:pt x="2080" y="1074"/>
                    </a:cubicBezTo>
                    <a:cubicBezTo>
                      <a:pt x="2080" y="1429"/>
                      <a:pt x="1791" y="1717"/>
                      <a:pt x="1436" y="1717"/>
                    </a:cubicBezTo>
                    <a:cubicBezTo>
                      <a:pt x="863" y="1717"/>
                      <a:pt x="574" y="1024"/>
                      <a:pt x="982" y="616"/>
                    </a:cubicBezTo>
                    <a:cubicBezTo>
                      <a:pt x="1113" y="486"/>
                      <a:pt x="1273" y="427"/>
                      <a:pt x="1431" y="427"/>
                    </a:cubicBezTo>
                    <a:close/>
                    <a:moveTo>
                      <a:pt x="1436" y="0"/>
                    </a:moveTo>
                    <a:cubicBezTo>
                      <a:pt x="479" y="0"/>
                      <a:pt x="1" y="1154"/>
                      <a:pt x="676" y="1830"/>
                    </a:cubicBezTo>
                    <a:cubicBezTo>
                      <a:pt x="895" y="2049"/>
                      <a:pt x="1165" y="2147"/>
                      <a:pt x="1429" y="2147"/>
                    </a:cubicBezTo>
                    <a:cubicBezTo>
                      <a:pt x="1980" y="2147"/>
                      <a:pt x="2509" y="1720"/>
                      <a:pt x="2509" y="1074"/>
                    </a:cubicBezTo>
                    <a:cubicBezTo>
                      <a:pt x="2509" y="482"/>
                      <a:pt x="2027" y="0"/>
                      <a:pt x="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58"/>
              <p:cNvSpPr/>
              <p:nvPr/>
            </p:nvSpPr>
            <p:spPr>
              <a:xfrm>
                <a:off x="3694560" y="1844056"/>
                <a:ext cx="130346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4720" extrusionOk="0">
                    <a:moveTo>
                      <a:pt x="215" y="1"/>
                    </a:moveTo>
                    <a:cubicBezTo>
                      <a:pt x="99" y="1"/>
                      <a:pt x="0" y="96"/>
                      <a:pt x="0" y="216"/>
                    </a:cubicBezTo>
                    <a:lnTo>
                      <a:pt x="0" y="4505"/>
                    </a:lnTo>
                    <a:cubicBezTo>
                      <a:pt x="0" y="4624"/>
                      <a:pt x="99" y="4719"/>
                      <a:pt x="215" y="4719"/>
                    </a:cubicBezTo>
                    <a:lnTo>
                      <a:pt x="1647" y="4719"/>
                    </a:lnTo>
                    <a:cubicBezTo>
                      <a:pt x="1767" y="4719"/>
                      <a:pt x="1862" y="4624"/>
                      <a:pt x="1862" y="4505"/>
                    </a:cubicBezTo>
                    <a:lnTo>
                      <a:pt x="1862" y="2963"/>
                    </a:lnTo>
                    <a:cubicBezTo>
                      <a:pt x="1862" y="2460"/>
                      <a:pt x="1974" y="1859"/>
                      <a:pt x="2506" y="1859"/>
                    </a:cubicBezTo>
                    <a:cubicBezTo>
                      <a:pt x="2900" y="1859"/>
                      <a:pt x="3065" y="2193"/>
                      <a:pt x="3121" y="2573"/>
                    </a:cubicBezTo>
                    <a:cubicBezTo>
                      <a:pt x="3135" y="2678"/>
                      <a:pt x="3227" y="2756"/>
                      <a:pt x="3332" y="2756"/>
                    </a:cubicBezTo>
                    <a:cubicBezTo>
                      <a:pt x="3463" y="2752"/>
                      <a:pt x="3565" y="2636"/>
                      <a:pt x="3544" y="2506"/>
                    </a:cubicBezTo>
                    <a:cubicBezTo>
                      <a:pt x="3434" y="1816"/>
                      <a:pt x="3069" y="1429"/>
                      <a:pt x="2506" y="1429"/>
                    </a:cubicBezTo>
                    <a:cubicBezTo>
                      <a:pt x="1823" y="1429"/>
                      <a:pt x="1432" y="1989"/>
                      <a:pt x="1432" y="2963"/>
                    </a:cubicBezTo>
                    <a:lnTo>
                      <a:pt x="1432" y="4290"/>
                    </a:lnTo>
                    <a:lnTo>
                      <a:pt x="430" y="4290"/>
                    </a:lnTo>
                    <a:lnTo>
                      <a:pt x="430" y="430"/>
                    </a:lnTo>
                    <a:lnTo>
                      <a:pt x="1144" y="430"/>
                    </a:lnTo>
                    <a:lnTo>
                      <a:pt x="1144" y="712"/>
                    </a:lnTo>
                    <a:cubicBezTo>
                      <a:pt x="1144" y="778"/>
                      <a:pt x="1172" y="842"/>
                      <a:pt x="1225" y="884"/>
                    </a:cubicBezTo>
                    <a:cubicBezTo>
                      <a:pt x="1264" y="916"/>
                      <a:pt x="1311" y="932"/>
                      <a:pt x="1359" y="932"/>
                    </a:cubicBezTo>
                    <a:cubicBezTo>
                      <a:pt x="1407" y="932"/>
                      <a:pt x="1455" y="916"/>
                      <a:pt x="1496" y="884"/>
                    </a:cubicBezTo>
                    <a:cubicBezTo>
                      <a:pt x="1858" y="592"/>
                      <a:pt x="2309" y="430"/>
                      <a:pt x="2776" y="430"/>
                    </a:cubicBezTo>
                    <a:cubicBezTo>
                      <a:pt x="2781" y="430"/>
                      <a:pt x="2786" y="430"/>
                      <a:pt x="2791" y="430"/>
                    </a:cubicBezTo>
                    <a:cubicBezTo>
                      <a:pt x="4026" y="430"/>
                      <a:pt x="4578" y="1472"/>
                      <a:pt x="4578" y="2503"/>
                    </a:cubicBezTo>
                    <a:lnTo>
                      <a:pt x="4578" y="4290"/>
                    </a:lnTo>
                    <a:lnTo>
                      <a:pt x="3575" y="4290"/>
                    </a:lnTo>
                    <a:lnTo>
                      <a:pt x="3575" y="3583"/>
                    </a:lnTo>
                    <a:cubicBezTo>
                      <a:pt x="3575" y="3467"/>
                      <a:pt x="3480" y="3372"/>
                      <a:pt x="3364" y="3372"/>
                    </a:cubicBezTo>
                    <a:cubicBezTo>
                      <a:pt x="3245" y="3372"/>
                      <a:pt x="3150" y="3467"/>
                      <a:pt x="3150" y="3583"/>
                    </a:cubicBezTo>
                    <a:lnTo>
                      <a:pt x="3150" y="4505"/>
                    </a:lnTo>
                    <a:cubicBezTo>
                      <a:pt x="3150" y="4624"/>
                      <a:pt x="3245" y="4719"/>
                      <a:pt x="3364" y="4719"/>
                    </a:cubicBezTo>
                    <a:lnTo>
                      <a:pt x="4793" y="4719"/>
                    </a:lnTo>
                    <a:cubicBezTo>
                      <a:pt x="4912" y="4719"/>
                      <a:pt x="5007" y="4624"/>
                      <a:pt x="5007" y="4505"/>
                    </a:cubicBezTo>
                    <a:lnTo>
                      <a:pt x="5007" y="2503"/>
                    </a:lnTo>
                    <a:cubicBezTo>
                      <a:pt x="5007" y="1028"/>
                      <a:pt x="4096" y="1"/>
                      <a:pt x="2791" y="1"/>
                    </a:cubicBezTo>
                    <a:cubicBezTo>
                      <a:pt x="2365" y="1"/>
                      <a:pt x="1946" y="110"/>
                      <a:pt x="1573" y="314"/>
                    </a:cubicBezTo>
                    <a:lnTo>
                      <a:pt x="1573" y="216"/>
                    </a:lnTo>
                    <a:cubicBezTo>
                      <a:pt x="1573" y="96"/>
                      <a:pt x="1478" y="1"/>
                      <a:pt x="13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07" name="Google Shape;907;p58"/>
          <p:cNvGrpSpPr/>
          <p:nvPr/>
        </p:nvGrpSpPr>
        <p:grpSpPr>
          <a:xfrm>
            <a:off x="6160111" y="2230000"/>
            <a:ext cx="456800" cy="498800"/>
            <a:chOff x="4008963" y="1672500"/>
            <a:chExt cx="342600" cy="374100"/>
          </a:xfrm>
        </p:grpSpPr>
        <p:sp>
          <p:nvSpPr>
            <p:cNvPr id="908" name="Google Shape;908;p58"/>
            <p:cNvSpPr/>
            <p:nvPr/>
          </p:nvSpPr>
          <p:spPr>
            <a:xfrm>
              <a:off x="4008963" y="1672500"/>
              <a:ext cx="342600" cy="3741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09" name="Google Shape;909;p58"/>
            <p:cNvGrpSpPr/>
            <p:nvPr/>
          </p:nvGrpSpPr>
          <p:grpSpPr>
            <a:xfrm>
              <a:off x="4041758" y="1734933"/>
              <a:ext cx="277037" cy="249239"/>
              <a:chOff x="4041746" y="1747358"/>
              <a:chExt cx="277037" cy="249239"/>
            </a:xfrm>
          </p:grpSpPr>
          <p:sp>
            <p:nvSpPr>
              <p:cNvPr id="910" name="Google Shape;910;p58"/>
              <p:cNvSpPr/>
              <p:nvPr/>
            </p:nvSpPr>
            <p:spPr>
              <a:xfrm>
                <a:off x="4049710" y="1752459"/>
                <a:ext cx="260275" cy="238958"/>
              </a:xfrm>
              <a:custGeom>
                <a:avLst/>
                <a:gdLst/>
                <a:ahLst/>
                <a:cxnLst/>
                <a:rect l="l" t="t" r="r" b="b"/>
                <a:pathLst>
                  <a:path w="10000" h="9181" extrusionOk="0">
                    <a:moveTo>
                      <a:pt x="5023" y="0"/>
                    </a:moveTo>
                    <a:cubicBezTo>
                      <a:pt x="3884" y="0"/>
                      <a:pt x="2754" y="424"/>
                      <a:pt x="1879" y="1246"/>
                    </a:cubicBezTo>
                    <a:cubicBezTo>
                      <a:pt x="377" y="2657"/>
                      <a:pt x="0" y="4895"/>
                      <a:pt x="954" y="6717"/>
                    </a:cubicBezTo>
                    <a:lnTo>
                      <a:pt x="426" y="8037"/>
                    </a:lnTo>
                    <a:lnTo>
                      <a:pt x="1992" y="8037"/>
                    </a:lnTo>
                    <a:cubicBezTo>
                      <a:pt x="2826" y="8772"/>
                      <a:pt x="3900" y="9180"/>
                      <a:pt x="5010" y="9180"/>
                    </a:cubicBezTo>
                    <a:cubicBezTo>
                      <a:pt x="5015" y="9180"/>
                      <a:pt x="5020" y="9180"/>
                      <a:pt x="5025" y="9180"/>
                    </a:cubicBezTo>
                    <a:cubicBezTo>
                      <a:pt x="7083" y="9180"/>
                      <a:pt x="8891" y="7808"/>
                      <a:pt x="9444" y="5823"/>
                    </a:cubicBezTo>
                    <a:cubicBezTo>
                      <a:pt x="10000" y="3839"/>
                      <a:pt x="9162" y="1732"/>
                      <a:pt x="7400" y="665"/>
                    </a:cubicBezTo>
                    <a:cubicBezTo>
                      <a:pt x="6663" y="219"/>
                      <a:pt x="5841" y="0"/>
                      <a:pt x="50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58"/>
              <p:cNvSpPr/>
              <p:nvPr/>
            </p:nvSpPr>
            <p:spPr>
              <a:xfrm>
                <a:off x="4074254" y="1774739"/>
                <a:ext cx="211552" cy="194425"/>
              </a:xfrm>
              <a:custGeom>
                <a:avLst/>
                <a:gdLst/>
                <a:ahLst/>
                <a:cxnLst/>
                <a:rect l="l" t="t" r="r" b="b"/>
                <a:pathLst>
                  <a:path w="8128" h="7470" extrusionOk="0">
                    <a:moveTo>
                      <a:pt x="4084" y="0"/>
                    </a:moveTo>
                    <a:cubicBezTo>
                      <a:pt x="3157" y="0"/>
                      <a:pt x="2238" y="345"/>
                      <a:pt x="1527" y="1013"/>
                    </a:cubicBezTo>
                    <a:cubicBezTo>
                      <a:pt x="306" y="2156"/>
                      <a:pt x="0" y="3975"/>
                      <a:pt x="774" y="5460"/>
                    </a:cubicBezTo>
                    <a:lnTo>
                      <a:pt x="957" y="5812"/>
                    </a:lnTo>
                    <a:lnTo>
                      <a:pt x="753" y="6322"/>
                    </a:lnTo>
                    <a:lnTo>
                      <a:pt x="1376" y="6322"/>
                    </a:lnTo>
                    <a:lnTo>
                      <a:pt x="1619" y="6537"/>
                    </a:lnTo>
                    <a:cubicBezTo>
                      <a:pt x="2298" y="7135"/>
                      <a:pt x="3174" y="7466"/>
                      <a:pt x="4082" y="7469"/>
                    </a:cubicBezTo>
                    <a:lnTo>
                      <a:pt x="4085" y="7466"/>
                    </a:lnTo>
                    <a:cubicBezTo>
                      <a:pt x="5760" y="7466"/>
                      <a:pt x="7227" y="6350"/>
                      <a:pt x="7678" y="4735"/>
                    </a:cubicBezTo>
                    <a:cubicBezTo>
                      <a:pt x="8128" y="3124"/>
                      <a:pt x="7449" y="1407"/>
                      <a:pt x="6017" y="541"/>
                    </a:cubicBezTo>
                    <a:cubicBezTo>
                      <a:pt x="5418" y="178"/>
                      <a:pt x="4749" y="0"/>
                      <a:pt x="40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58"/>
              <p:cNvSpPr/>
              <p:nvPr/>
            </p:nvSpPr>
            <p:spPr>
              <a:xfrm>
                <a:off x="4110328" y="1801989"/>
                <a:ext cx="141225" cy="138414"/>
              </a:xfrm>
              <a:custGeom>
                <a:avLst/>
                <a:gdLst/>
                <a:ahLst/>
                <a:cxnLst/>
                <a:rect l="l" t="t" r="r" b="b"/>
                <a:pathLst>
                  <a:path w="5426" h="5318" extrusionOk="0">
                    <a:moveTo>
                      <a:pt x="1512" y="1"/>
                    </a:moveTo>
                    <a:cubicBezTo>
                      <a:pt x="1391" y="1"/>
                      <a:pt x="1271" y="47"/>
                      <a:pt x="1179" y="138"/>
                    </a:cubicBezTo>
                    <a:lnTo>
                      <a:pt x="254" y="1063"/>
                    </a:lnTo>
                    <a:cubicBezTo>
                      <a:pt x="29" y="1285"/>
                      <a:pt x="0" y="1637"/>
                      <a:pt x="187" y="1894"/>
                    </a:cubicBezTo>
                    <a:cubicBezTo>
                      <a:pt x="1098" y="3168"/>
                      <a:pt x="2214" y="4283"/>
                      <a:pt x="3487" y="5198"/>
                    </a:cubicBezTo>
                    <a:cubicBezTo>
                      <a:pt x="3596" y="5275"/>
                      <a:pt x="3727" y="5317"/>
                      <a:pt x="3860" y="5317"/>
                    </a:cubicBezTo>
                    <a:cubicBezTo>
                      <a:pt x="4033" y="5317"/>
                      <a:pt x="4198" y="5247"/>
                      <a:pt x="4318" y="5127"/>
                    </a:cubicBezTo>
                    <a:lnTo>
                      <a:pt x="5243" y="4202"/>
                    </a:lnTo>
                    <a:cubicBezTo>
                      <a:pt x="5426" y="4019"/>
                      <a:pt x="5426" y="3720"/>
                      <a:pt x="5243" y="3537"/>
                    </a:cubicBezTo>
                    <a:lnTo>
                      <a:pt x="4673" y="2967"/>
                    </a:lnTo>
                    <a:cubicBezTo>
                      <a:pt x="4582" y="2875"/>
                      <a:pt x="4461" y="2830"/>
                      <a:pt x="4341" y="2830"/>
                    </a:cubicBezTo>
                    <a:cubicBezTo>
                      <a:pt x="4220" y="2830"/>
                      <a:pt x="4099" y="2875"/>
                      <a:pt x="4008" y="2967"/>
                    </a:cubicBezTo>
                    <a:lnTo>
                      <a:pt x="3853" y="3125"/>
                    </a:lnTo>
                    <a:cubicBezTo>
                      <a:pt x="3801" y="3177"/>
                      <a:pt x="3731" y="3204"/>
                      <a:pt x="3661" y="3204"/>
                    </a:cubicBezTo>
                    <a:cubicBezTo>
                      <a:pt x="3627" y="3204"/>
                      <a:pt x="3593" y="3198"/>
                      <a:pt x="3561" y="3185"/>
                    </a:cubicBezTo>
                    <a:cubicBezTo>
                      <a:pt x="2935" y="2942"/>
                      <a:pt x="2439" y="2446"/>
                      <a:pt x="2196" y="1820"/>
                    </a:cubicBezTo>
                    <a:cubicBezTo>
                      <a:pt x="2157" y="1721"/>
                      <a:pt x="2178" y="1605"/>
                      <a:pt x="2256" y="1528"/>
                    </a:cubicBezTo>
                    <a:lnTo>
                      <a:pt x="2414" y="1373"/>
                    </a:lnTo>
                    <a:cubicBezTo>
                      <a:pt x="2597" y="1190"/>
                      <a:pt x="2597" y="891"/>
                      <a:pt x="2414" y="708"/>
                    </a:cubicBezTo>
                    <a:lnTo>
                      <a:pt x="1844" y="138"/>
                    </a:lnTo>
                    <a:cubicBezTo>
                      <a:pt x="1753" y="47"/>
                      <a:pt x="1632" y="1"/>
                      <a:pt x="15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58"/>
              <p:cNvSpPr/>
              <p:nvPr/>
            </p:nvSpPr>
            <p:spPr>
              <a:xfrm>
                <a:off x="4041746" y="1747358"/>
                <a:ext cx="277037" cy="249239"/>
              </a:xfrm>
              <a:custGeom>
                <a:avLst/>
                <a:gdLst/>
                <a:ahLst/>
                <a:cxnLst/>
                <a:rect l="l" t="t" r="r" b="b"/>
                <a:pathLst>
                  <a:path w="10644" h="9576" extrusionOk="0">
                    <a:moveTo>
                      <a:pt x="5330" y="0"/>
                    </a:moveTo>
                    <a:cubicBezTo>
                      <a:pt x="4349" y="0"/>
                      <a:pt x="3363" y="301"/>
                      <a:pt x="2519" y="914"/>
                    </a:cubicBezTo>
                    <a:cubicBezTo>
                      <a:pt x="626" y="2286"/>
                      <a:pt x="0" y="4830"/>
                      <a:pt x="1042" y="6924"/>
                    </a:cubicBezTo>
                    <a:lnTo>
                      <a:pt x="556" y="8141"/>
                    </a:lnTo>
                    <a:cubicBezTo>
                      <a:pt x="521" y="8229"/>
                      <a:pt x="549" y="8331"/>
                      <a:pt x="623" y="8391"/>
                    </a:cubicBezTo>
                    <a:cubicBezTo>
                      <a:pt x="662" y="8417"/>
                      <a:pt x="703" y="8434"/>
                      <a:pt x="748" y="8434"/>
                    </a:cubicBezTo>
                    <a:cubicBezTo>
                      <a:pt x="752" y="8434"/>
                      <a:pt x="756" y="8433"/>
                      <a:pt x="760" y="8433"/>
                    </a:cubicBezTo>
                    <a:lnTo>
                      <a:pt x="2227" y="8433"/>
                    </a:lnTo>
                    <a:cubicBezTo>
                      <a:pt x="3122" y="9195"/>
                      <a:pt x="4226" y="9576"/>
                      <a:pt x="5331" y="9576"/>
                    </a:cubicBezTo>
                    <a:cubicBezTo>
                      <a:pt x="6450" y="9576"/>
                      <a:pt x="7569" y="9184"/>
                      <a:pt x="8469" y="8401"/>
                    </a:cubicBezTo>
                    <a:cubicBezTo>
                      <a:pt x="10256" y="6850"/>
                      <a:pt x="10644" y="4225"/>
                      <a:pt x="9377" y="2227"/>
                    </a:cubicBezTo>
                    <a:cubicBezTo>
                      <a:pt x="9335" y="2161"/>
                      <a:pt x="9266" y="2127"/>
                      <a:pt x="9197" y="2127"/>
                    </a:cubicBezTo>
                    <a:cubicBezTo>
                      <a:pt x="9142" y="2127"/>
                      <a:pt x="9088" y="2148"/>
                      <a:pt x="9046" y="2191"/>
                    </a:cubicBezTo>
                    <a:lnTo>
                      <a:pt x="9043" y="2195"/>
                    </a:lnTo>
                    <a:cubicBezTo>
                      <a:pt x="8972" y="2265"/>
                      <a:pt x="8962" y="2374"/>
                      <a:pt x="9014" y="2459"/>
                    </a:cubicBezTo>
                    <a:cubicBezTo>
                      <a:pt x="10176" y="4292"/>
                      <a:pt x="9810" y="6699"/>
                      <a:pt x="8159" y="8106"/>
                    </a:cubicBezTo>
                    <a:cubicBezTo>
                      <a:pt x="7344" y="8801"/>
                      <a:pt x="6337" y="9148"/>
                      <a:pt x="5331" y="9148"/>
                    </a:cubicBezTo>
                    <a:cubicBezTo>
                      <a:pt x="4300" y="9148"/>
                      <a:pt x="3270" y="8785"/>
                      <a:pt x="2445" y="8060"/>
                    </a:cubicBezTo>
                    <a:cubicBezTo>
                      <a:pt x="2407" y="8025"/>
                      <a:pt x="2358" y="8004"/>
                      <a:pt x="2301" y="8004"/>
                    </a:cubicBezTo>
                    <a:lnTo>
                      <a:pt x="1070" y="8004"/>
                    </a:lnTo>
                    <a:lnTo>
                      <a:pt x="1478" y="6991"/>
                    </a:lnTo>
                    <a:cubicBezTo>
                      <a:pt x="1499" y="6934"/>
                      <a:pt x="1495" y="6867"/>
                      <a:pt x="1467" y="6811"/>
                    </a:cubicBezTo>
                    <a:cubicBezTo>
                      <a:pt x="468" y="4911"/>
                      <a:pt x="1003" y="2564"/>
                      <a:pt x="2730" y="1284"/>
                    </a:cubicBezTo>
                    <a:cubicBezTo>
                      <a:pt x="3507" y="708"/>
                      <a:pt x="4419" y="425"/>
                      <a:pt x="5327" y="425"/>
                    </a:cubicBezTo>
                    <a:cubicBezTo>
                      <a:pt x="6439" y="425"/>
                      <a:pt x="7545" y="850"/>
                      <a:pt x="8388" y="1681"/>
                    </a:cubicBezTo>
                    <a:cubicBezTo>
                      <a:pt x="8430" y="1722"/>
                      <a:pt x="8485" y="1742"/>
                      <a:pt x="8539" y="1742"/>
                    </a:cubicBezTo>
                    <a:cubicBezTo>
                      <a:pt x="8593" y="1742"/>
                      <a:pt x="8647" y="1722"/>
                      <a:pt x="8687" y="1681"/>
                    </a:cubicBezTo>
                    <a:lnTo>
                      <a:pt x="8691" y="1678"/>
                    </a:lnTo>
                    <a:cubicBezTo>
                      <a:pt x="8775" y="1593"/>
                      <a:pt x="8775" y="1460"/>
                      <a:pt x="8691" y="1375"/>
                    </a:cubicBezTo>
                    <a:cubicBezTo>
                      <a:pt x="7766" y="466"/>
                      <a:pt x="6552" y="0"/>
                      <a:pt x="5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58"/>
              <p:cNvSpPr/>
              <p:nvPr/>
            </p:nvSpPr>
            <p:spPr>
              <a:xfrm>
                <a:off x="4104550" y="1791917"/>
                <a:ext cx="156269" cy="153718"/>
              </a:xfrm>
              <a:custGeom>
                <a:avLst/>
                <a:gdLst/>
                <a:ahLst/>
                <a:cxnLst/>
                <a:rect l="l" t="t" r="r" b="b"/>
                <a:pathLst>
                  <a:path w="6004" h="5906" extrusionOk="0">
                    <a:moveTo>
                      <a:pt x="1731" y="1"/>
                    </a:moveTo>
                    <a:cubicBezTo>
                      <a:pt x="1676" y="1"/>
                      <a:pt x="1621" y="22"/>
                      <a:pt x="1581" y="64"/>
                    </a:cubicBezTo>
                    <a:lnTo>
                      <a:pt x="335" y="1306"/>
                    </a:lnTo>
                    <a:cubicBezTo>
                      <a:pt x="40" y="1598"/>
                      <a:pt x="1" y="2063"/>
                      <a:pt x="244" y="2400"/>
                    </a:cubicBezTo>
                    <a:cubicBezTo>
                      <a:pt x="757" y="3111"/>
                      <a:pt x="1331" y="3776"/>
                      <a:pt x="1964" y="4385"/>
                    </a:cubicBezTo>
                    <a:cubicBezTo>
                      <a:pt x="2005" y="4425"/>
                      <a:pt x="2058" y="4446"/>
                      <a:pt x="2112" y="4446"/>
                    </a:cubicBezTo>
                    <a:cubicBezTo>
                      <a:pt x="2166" y="4446"/>
                      <a:pt x="2221" y="4425"/>
                      <a:pt x="2263" y="4385"/>
                    </a:cubicBezTo>
                    <a:lnTo>
                      <a:pt x="2267" y="4381"/>
                    </a:lnTo>
                    <a:cubicBezTo>
                      <a:pt x="2348" y="4300"/>
                      <a:pt x="2348" y="4163"/>
                      <a:pt x="2263" y="4082"/>
                    </a:cubicBezTo>
                    <a:cubicBezTo>
                      <a:pt x="1647" y="3488"/>
                      <a:pt x="1088" y="2844"/>
                      <a:pt x="592" y="2151"/>
                    </a:cubicBezTo>
                    <a:cubicBezTo>
                      <a:pt x="472" y="1985"/>
                      <a:pt x="490" y="1757"/>
                      <a:pt x="634" y="1612"/>
                    </a:cubicBezTo>
                    <a:lnTo>
                      <a:pt x="1728" y="522"/>
                    </a:lnTo>
                    <a:lnTo>
                      <a:pt x="2640" y="1429"/>
                    </a:lnTo>
                    <a:lnTo>
                      <a:pt x="2182" y="1887"/>
                    </a:lnTo>
                    <a:cubicBezTo>
                      <a:pt x="2126" y="1943"/>
                      <a:pt x="2105" y="2028"/>
                      <a:pt x="2129" y="2105"/>
                    </a:cubicBezTo>
                    <a:cubicBezTo>
                      <a:pt x="2422" y="2977"/>
                      <a:pt x="3009" y="3569"/>
                      <a:pt x="3885" y="3861"/>
                    </a:cubicBezTo>
                    <a:cubicBezTo>
                      <a:pt x="3908" y="3868"/>
                      <a:pt x="3931" y="3871"/>
                      <a:pt x="3954" y="3871"/>
                    </a:cubicBezTo>
                    <a:cubicBezTo>
                      <a:pt x="4009" y="3871"/>
                      <a:pt x="4063" y="3850"/>
                      <a:pt x="4103" y="3808"/>
                    </a:cubicBezTo>
                    <a:lnTo>
                      <a:pt x="4561" y="3354"/>
                    </a:lnTo>
                    <a:lnTo>
                      <a:pt x="5469" y="4262"/>
                    </a:lnTo>
                    <a:lnTo>
                      <a:pt x="4378" y="5356"/>
                    </a:lnTo>
                    <a:cubicBezTo>
                      <a:pt x="4297" y="5437"/>
                      <a:pt x="4189" y="5479"/>
                      <a:pt x="4080" y="5479"/>
                    </a:cubicBezTo>
                    <a:cubicBezTo>
                      <a:pt x="3996" y="5479"/>
                      <a:pt x="3912" y="5454"/>
                      <a:pt x="3839" y="5402"/>
                    </a:cubicBezTo>
                    <a:cubicBezTo>
                      <a:pt x="3558" y="5198"/>
                      <a:pt x="3287" y="4987"/>
                      <a:pt x="3023" y="4765"/>
                    </a:cubicBezTo>
                    <a:cubicBezTo>
                      <a:pt x="2984" y="4732"/>
                      <a:pt x="2936" y="4716"/>
                      <a:pt x="2889" y="4716"/>
                    </a:cubicBezTo>
                    <a:cubicBezTo>
                      <a:pt x="2834" y="4716"/>
                      <a:pt x="2780" y="4737"/>
                      <a:pt x="2738" y="4779"/>
                    </a:cubicBezTo>
                    <a:lnTo>
                      <a:pt x="2735" y="4782"/>
                    </a:lnTo>
                    <a:cubicBezTo>
                      <a:pt x="2647" y="4870"/>
                      <a:pt x="2654" y="5015"/>
                      <a:pt x="2749" y="5096"/>
                    </a:cubicBezTo>
                    <a:cubicBezTo>
                      <a:pt x="3020" y="5321"/>
                      <a:pt x="3301" y="5539"/>
                      <a:pt x="3590" y="5747"/>
                    </a:cubicBezTo>
                    <a:cubicBezTo>
                      <a:pt x="3739" y="5854"/>
                      <a:pt x="3911" y="5906"/>
                      <a:pt x="4083" y="5906"/>
                    </a:cubicBezTo>
                    <a:cubicBezTo>
                      <a:pt x="4301" y="5906"/>
                      <a:pt x="4517" y="5822"/>
                      <a:pt x="4680" y="5659"/>
                    </a:cubicBezTo>
                    <a:lnTo>
                      <a:pt x="5926" y="4413"/>
                    </a:lnTo>
                    <a:cubicBezTo>
                      <a:pt x="5986" y="4353"/>
                      <a:pt x="6003" y="4258"/>
                      <a:pt x="5972" y="4181"/>
                    </a:cubicBezTo>
                    <a:cubicBezTo>
                      <a:pt x="5961" y="4153"/>
                      <a:pt x="5944" y="4125"/>
                      <a:pt x="5926" y="4103"/>
                    </a:cubicBezTo>
                    <a:lnTo>
                      <a:pt x="4716" y="2897"/>
                    </a:lnTo>
                    <a:cubicBezTo>
                      <a:pt x="4673" y="2854"/>
                      <a:pt x="4618" y="2833"/>
                      <a:pt x="4563" y="2833"/>
                    </a:cubicBezTo>
                    <a:cubicBezTo>
                      <a:pt x="4507" y="2833"/>
                      <a:pt x="4452" y="2854"/>
                      <a:pt x="4409" y="2897"/>
                    </a:cubicBezTo>
                    <a:lnTo>
                      <a:pt x="3899" y="3407"/>
                    </a:lnTo>
                    <a:cubicBezTo>
                      <a:pt x="3262" y="3160"/>
                      <a:pt x="2830" y="2728"/>
                      <a:pt x="2587" y="2091"/>
                    </a:cubicBezTo>
                    <a:lnTo>
                      <a:pt x="3097" y="1581"/>
                    </a:lnTo>
                    <a:cubicBezTo>
                      <a:pt x="3182" y="1496"/>
                      <a:pt x="3182" y="1359"/>
                      <a:pt x="3097" y="1278"/>
                    </a:cubicBezTo>
                    <a:lnTo>
                      <a:pt x="1883" y="64"/>
                    </a:lnTo>
                    <a:cubicBezTo>
                      <a:pt x="1841" y="22"/>
                      <a:pt x="1786" y="1"/>
                      <a:pt x="1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5" name="Google Shape;915;p58"/>
          <p:cNvGrpSpPr/>
          <p:nvPr/>
        </p:nvGrpSpPr>
        <p:grpSpPr>
          <a:xfrm>
            <a:off x="6745151" y="2230000"/>
            <a:ext cx="456800" cy="498800"/>
            <a:chOff x="4475163" y="1672500"/>
            <a:chExt cx="342600" cy="374100"/>
          </a:xfrm>
        </p:grpSpPr>
        <p:sp>
          <p:nvSpPr>
            <p:cNvPr id="916" name="Google Shape;916;p58"/>
            <p:cNvSpPr/>
            <p:nvPr/>
          </p:nvSpPr>
          <p:spPr>
            <a:xfrm>
              <a:off x="4475163" y="1672500"/>
              <a:ext cx="342600" cy="3741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17" name="Google Shape;917;p58"/>
            <p:cNvGrpSpPr/>
            <p:nvPr/>
          </p:nvGrpSpPr>
          <p:grpSpPr>
            <a:xfrm>
              <a:off x="4507587" y="1734958"/>
              <a:ext cx="277792" cy="249187"/>
              <a:chOff x="5148562" y="1703745"/>
              <a:chExt cx="277792" cy="249187"/>
            </a:xfrm>
          </p:grpSpPr>
          <p:sp>
            <p:nvSpPr>
              <p:cNvPr id="918" name="Google Shape;918;p58"/>
              <p:cNvSpPr/>
              <p:nvPr/>
            </p:nvSpPr>
            <p:spPr>
              <a:xfrm>
                <a:off x="5156995" y="1709211"/>
                <a:ext cx="249864" cy="238074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9147" extrusionOk="0">
                    <a:moveTo>
                      <a:pt x="4796" y="1"/>
                    </a:moveTo>
                    <a:cubicBezTo>
                      <a:pt x="3195" y="1"/>
                      <a:pt x="1711" y="838"/>
                      <a:pt x="880" y="2210"/>
                    </a:cubicBezTo>
                    <a:cubicBezTo>
                      <a:pt x="53" y="3579"/>
                      <a:pt x="1" y="5282"/>
                      <a:pt x="743" y="6703"/>
                    </a:cubicBezTo>
                    <a:lnTo>
                      <a:pt x="219" y="8009"/>
                    </a:lnTo>
                    <a:lnTo>
                      <a:pt x="1770" y="8009"/>
                    </a:lnTo>
                    <a:cubicBezTo>
                      <a:pt x="2613" y="8751"/>
                      <a:pt x="3689" y="9147"/>
                      <a:pt x="4787" y="9147"/>
                    </a:cubicBezTo>
                    <a:cubicBezTo>
                      <a:pt x="5156" y="9147"/>
                      <a:pt x="5528" y="9102"/>
                      <a:pt x="5894" y="9011"/>
                    </a:cubicBezTo>
                    <a:cubicBezTo>
                      <a:pt x="7354" y="8649"/>
                      <a:pt x="8540" y="7597"/>
                      <a:pt x="9071" y="6189"/>
                    </a:cubicBezTo>
                    <a:cubicBezTo>
                      <a:pt x="9599" y="4786"/>
                      <a:pt x="9409" y="3213"/>
                      <a:pt x="8554" y="1974"/>
                    </a:cubicBezTo>
                    <a:cubicBezTo>
                      <a:pt x="7703" y="739"/>
                      <a:pt x="6299" y="1"/>
                      <a:pt x="47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58"/>
              <p:cNvSpPr/>
              <p:nvPr/>
            </p:nvSpPr>
            <p:spPr>
              <a:xfrm>
                <a:off x="5214776" y="1783676"/>
                <a:ext cx="126598" cy="81883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3146" extrusionOk="0">
                    <a:moveTo>
                      <a:pt x="4863" y="0"/>
                    </a:moveTo>
                    <a:lnTo>
                      <a:pt x="3435" y="1144"/>
                    </a:lnTo>
                    <a:lnTo>
                      <a:pt x="859" y="1144"/>
                    </a:lnTo>
                    <a:lnTo>
                      <a:pt x="1" y="3146"/>
                    </a:lnTo>
                    <a:lnTo>
                      <a:pt x="1433" y="2287"/>
                    </a:lnTo>
                    <a:lnTo>
                      <a:pt x="3720" y="228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58"/>
              <p:cNvSpPr/>
              <p:nvPr/>
            </p:nvSpPr>
            <p:spPr>
              <a:xfrm>
                <a:off x="5148562" y="1703745"/>
                <a:ext cx="277792" cy="249187"/>
              </a:xfrm>
              <a:custGeom>
                <a:avLst/>
                <a:gdLst/>
                <a:ahLst/>
                <a:cxnLst/>
                <a:rect l="l" t="t" r="r" b="b"/>
                <a:pathLst>
                  <a:path w="10673" h="9574" extrusionOk="0">
                    <a:moveTo>
                      <a:pt x="5124" y="0"/>
                    </a:moveTo>
                    <a:cubicBezTo>
                      <a:pt x="3694" y="0"/>
                      <a:pt x="2313" y="643"/>
                      <a:pt x="1391" y="1790"/>
                    </a:cubicBezTo>
                    <a:cubicBezTo>
                      <a:pt x="219" y="3247"/>
                      <a:pt x="1" y="5252"/>
                      <a:pt x="831" y="6927"/>
                    </a:cubicBezTo>
                    <a:lnTo>
                      <a:pt x="349" y="8138"/>
                    </a:lnTo>
                    <a:cubicBezTo>
                      <a:pt x="332" y="8183"/>
                      <a:pt x="328" y="8233"/>
                      <a:pt x="339" y="8282"/>
                    </a:cubicBezTo>
                    <a:cubicBezTo>
                      <a:pt x="367" y="8373"/>
                      <a:pt x="451" y="8437"/>
                      <a:pt x="546" y="8437"/>
                    </a:cubicBezTo>
                    <a:lnTo>
                      <a:pt x="2017" y="8437"/>
                    </a:lnTo>
                    <a:cubicBezTo>
                      <a:pt x="2921" y="9204"/>
                      <a:pt x="4019" y="9573"/>
                      <a:pt x="5108" y="9573"/>
                    </a:cubicBezTo>
                    <a:cubicBezTo>
                      <a:pt x="6632" y="9573"/>
                      <a:pt x="8138" y="8850"/>
                      <a:pt x="9072" y="7480"/>
                    </a:cubicBezTo>
                    <a:cubicBezTo>
                      <a:pt x="10673" y="5129"/>
                      <a:pt x="9888" y="1910"/>
                      <a:pt x="7383" y="562"/>
                    </a:cubicBezTo>
                    <a:cubicBezTo>
                      <a:pt x="7349" y="543"/>
                      <a:pt x="7313" y="535"/>
                      <a:pt x="7278" y="535"/>
                    </a:cubicBezTo>
                    <a:cubicBezTo>
                      <a:pt x="7164" y="535"/>
                      <a:pt x="7060" y="627"/>
                      <a:pt x="7063" y="756"/>
                    </a:cubicBezTo>
                    <a:cubicBezTo>
                      <a:pt x="7063" y="833"/>
                      <a:pt x="7105" y="907"/>
                      <a:pt x="7175" y="942"/>
                    </a:cubicBezTo>
                    <a:cubicBezTo>
                      <a:pt x="9476" y="2170"/>
                      <a:pt x="10191" y="5133"/>
                      <a:pt x="8702" y="7276"/>
                    </a:cubicBezTo>
                    <a:cubicBezTo>
                      <a:pt x="7850" y="8505"/>
                      <a:pt x="6491" y="9150"/>
                      <a:pt x="5118" y="9150"/>
                    </a:cubicBezTo>
                    <a:cubicBezTo>
                      <a:pt x="4099" y="9150"/>
                      <a:pt x="3072" y="8795"/>
                      <a:pt x="2239" y="8060"/>
                    </a:cubicBezTo>
                    <a:cubicBezTo>
                      <a:pt x="2197" y="8025"/>
                      <a:pt x="2147" y="8007"/>
                      <a:pt x="2094" y="8007"/>
                    </a:cubicBezTo>
                    <a:lnTo>
                      <a:pt x="863" y="8007"/>
                    </a:lnTo>
                    <a:lnTo>
                      <a:pt x="1268" y="6994"/>
                    </a:lnTo>
                    <a:cubicBezTo>
                      <a:pt x="1292" y="6938"/>
                      <a:pt x="1289" y="6871"/>
                      <a:pt x="1257" y="6815"/>
                    </a:cubicBezTo>
                    <a:cubicBezTo>
                      <a:pt x="462" y="5295"/>
                      <a:pt x="631" y="3444"/>
                      <a:pt x="1693" y="2093"/>
                    </a:cubicBezTo>
                    <a:cubicBezTo>
                      <a:pt x="2532" y="1026"/>
                      <a:pt x="3803" y="429"/>
                      <a:pt x="5122" y="429"/>
                    </a:cubicBezTo>
                    <a:cubicBezTo>
                      <a:pt x="5473" y="429"/>
                      <a:pt x="5828" y="471"/>
                      <a:pt x="6179" y="559"/>
                    </a:cubicBezTo>
                    <a:cubicBezTo>
                      <a:pt x="6197" y="564"/>
                      <a:pt x="6215" y="566"/>
                      <a:pt x="6233" y="566"/>
                    </a:cubicBezTo>
                    <a:cubicBezTo>
                      <a:pt x="6347" y="566"/>
                      <a:pt x="6447" y="473"/>
                      <a:pt x="6447" y="351"/>
                    </a:cubicBezTo>
                    <a:cubicBezTo>
                      <a:pt x="6447" y="253"/>
                      <a:pt x="6380" y="168"/>
                      <a:pt x="6285" y="144"/>
                    </a:cubicBezTo>
                    <a:cubicBezTo>
                      <a:pt x="5900" y="47"/>
                      <a:pt x="5510" y="0"/>
                      <a:pt x="5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58"/>
              <p:cNvSpPr/>
              <p:nvPr/>
            </p:nvSpPr>
            <p:spPr>
              <a:xfrm>
                <a:off x="5207983" y="1778106"/>
                <a:ext cx="139716" cy="93100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3577" extrusionOk="0">
                    <a:moveTo>
                      <a:pt x="5125" y="1"/>
                    </a:moveTo>
                    <a:cubicBezTo>
                      <a:pt x="5075" y="1"/>
                      <a:pt x="5026" y="18"/>
                      <a:pt x="4987" y="52"/>
                    </a:cubicBezTo>
                    <a:lnTo>
                      <a:pt x="3618" y="1143"/>
                    </a:lnTo>
                    <a:lnTo>
                      <a:pt x="1120" y="1143"/>
                    </a:lnTo>
                    <a:cubicBezTo>
                      <a:pt x="1036" y="1143"/>
                      <a:pt x="959" y="1196"/>
                      <a:pt x="923" y="1277"/>
                    </a:cubicBezTo>
                    <a:lnTo>
                      <a:pt x="65" y="3279"/>
                    </a:lnTo>
                    <a:cubicBezTo>
                      <a:pt x="0" y="3430"/>
                      <a:pt x="121" y="3577"/>
                      <a:pt x="264" y="3577"/>
                    </a:cubicBezTo>
                    <a:cubicBezTo>
                      <a:pt x="300" y="3577"/>
                      <a:pt x="338" y="3567"/>
                      <a:pt x="374" y="3546"/>
                    </a:cubicBezTo>
                    <a:lnTo>
                      <a:pt x="1754" y="2719"/>
                    </a:lnTo>
                    <a:lnTo>
                      <a:pt x="2345" y="2719"/>
                    </a:lnTo>
                    <a:cubicBezTo>
                      <a:pt x="2464" y="2719"/>
                      <a:pt x="2559" y="2624"/>
                      <a:pt x="2559" y="2505"/>
                    </a:cubicBezTo>
                    <a:cubicBezTo>
                      <a:pt x="2559" y="2385"/>
                      <a:pt x="2464" y="2290"/>
                      <a:pt x="2345" y="2290"/>
                    </a:cubicBezTo>
                    <a:lnTo>
                      <a:pt x="1694" y="2290"/>
                    </a:lnTo>
                    <a:cubicBezTo>
                      <a:pt x="1655" y="2290"/>
                      <a:pt x="1616" y="2300"/>
                      <a:pt x="1581" y="2322"/>
                    </a:cubicBezTo>
                    <a:lnTo>
                      <a:pt x="723" y="2835"/>
                    </a:lnTo>
                    <a:lnTo>
                      <a:pt x="1261" y="1576"/>
                    </a:lnTo>
                    <a:lnTo>
                      <a:pt x="3696" y="1576"/>
                    </a:lnTo>
                    <a:cubicBezTo>
                      <a:pt x="3742" y="1576"/>
                      <a:pt x="3791" y="1558"/>
                      <a:pt x="3826" y="1526"/>
                    </a:cubicBezTo>
                    <a:lnTo>
                      <a:pt x="4495" y="995"/>
                    </a:lnTo>
                    <a:lnTo>
                      <a:pt x="3847" y="2290"/>
                    </a:lnTo>
                    <a:lnTo>
                      <a:pt x="3386" y="2290"/>
                    </a:lnTo>
                    <a:cubicBezTo>
                      <a:pt x="3270" y="2290"/>
                      <a:pt x="3172" y="2385"/>
                      <a:pt x="3172" y="2505"/>
                    </a:cubicBezTo>
                    <a:cubicBezTo>
                      <a:pt x="3172" y="2624"/>
                      <a:pt x="3270" y="2719"/>
                      <a:pt x="3386" y="2719"/>
                    </a:cubicBezTo>
                    <a:lnTo>
                      <a:pt x="3981" y="2719"/>
                    </a:lnTo>
                    <a:cubicBezTo>
                      <a:pt x="4062" y="2719"/>
                      <a:pt x="4136" y="2673"/>
                      <a:pt x="4171" y="2600"/>
                    </a:cubicBezTo>
                    <a:lnTo>
                      <a:pt x="5314" y="313"/>
                    </a:lnTo>
                    <a:cubicBezTo>
                      <a:pt x="5367" y="210"/>
                      <a:pt x="5332" y="87"/>
                      <a:pt x="5233" y="28"/>
                    </a:cubicBezTo>
                    <a:cubicBezTo>
                      <a:pt x="5199" y="10"/>
                      <a:pt x="5162" y="1"/>
                      <a:pt x="5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3E7AA6B-2A6F-4461-A5A3-3A5ABC2DFC45}"/>
              </a:ext>
            </a:extLst>
          </p:cNvPr>
          <p:cNvSpPr/>
          <p:nvPr/>
        </p:nvSpPr>
        <p:spPr>
          <a:xfrm>
            <a:off x="3294743" y="4455886"/>
            <a:ext cx="5936343" cy="1637200"/>
          </a:xfrm>
          <a:prstGeom prst="rect">
            <a:avLst/>
          </a:prstGeom>
          <a:solidFill>
            <a:srgbClr val="EBE4D4"/>
          </a:solidFill>
          <a:ln>
            <a:solidFill>
              <a:srgbClr val="EBE3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>
            <a:spLocks noGrp="1"/>
          </p:cNvSpPr>
          <p:nvPr>
            <p:ph type="ctrTitle"/>
          </p:nvPr>
        </p:nvSpPr>
        <p:spPr>
          <a:xfrm>
            <a:off x="1694414" y="2065587"/>
            <a:ext cx="8788996" cy="21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Người công dân số Một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1" name="Google Shape;211;p36"/>
          <p:cNvSpPr txBox="1">
            <a:spLocks noGrp="1"/>
          </p:cNvSpPr>
          <p:nvPr>
            <p:ph type="subTitle" idx="2"/>
          </p:nvPr>
        </p:nvSpPr>
        <p:spPr>
          <a:xfrm>
            <a:off x="3884429" y="3974053"/>
            <a:ext cx="8307572" cy="66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Vũ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altLang="en-US" sz="3733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3733" i="1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endParaRPr sz="3733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9336E-037A-40B0-ADEA-A0F28BA62568}"/>
              </a:ext>
            </a:extLst>
          </p:cNvPr>
          <p:cNvSpPr txBox="1"/>
          <p:nvPr/>
        </p:nvSpPr>
        <p:spPr>
          <a:xfrm>
            <a:off x="2027273" y="632351"/>
            <a:ext cx="8788996" cy="1940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Thứ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ngày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17 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tháng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 1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năm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2022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Tập</a:t>
            </a:r>
            <a:r>
              <a:rPr lang="en-GB" sz="42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GB" sz="4267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đọc</a:t>
            </a:r>
            <a:endParaRPr lang="en-GB" sz="4267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 idx="2"/>
          </p:nvPr>
        </p:nvSpPr>
        <p:spPr>
          <a:xfrm>
            <a:off x="3667425" y="1933297"/>
            <a:ext cx="3091600" cy="52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en" sz="48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sz="4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0" name="Google Shape;230;p38"/>
          <p:cNvSpPr txBox="1">
            <a:spLocks noGrp="1"/>
          </p:cNvSpPr>
          <p:nvPr>
            <p:ph type="title" idx="3"/>
          </p:nvPr>
        </p:nvSpPr>
        <p:spPr>
          <a:xfrm rot="2232">
            <a:off x="2397577" y="1597872"/>
            <a:ext cx="1061212" cy="130180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title" idx="4"/>
          </p:nvPr>
        </p:nvSpPr>
        <p:spPr>
          <a:xfrm>
            <a:off x="3667425" y="4259289"/>
            <a:ext cx="5202557" cy="95143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đọc diễn cảm</a:t>
            </a:r>
            <a:endParaRPr sz="4400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title" idx="6"/>
          </p:nvPr>
        </p:nvSpPr>
        <p:spPr>
          <a:xfrm rot="2232">
            <a:off x="2397577" y="4084105"/>
            <a:ext cx="1061212" cy="130180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234" name="Google Shape;234;p38"/>
          <p:cNvSpPr txBox="1">
            <a:spLocks noGrp="1"/>
          </p:cNvSpPr>
          <p:nvPr>
            <p:ph type="title" idx="7"/>
          </p:nvPr>
        </p:nvSpPr>
        <p:spPr>
          <a:xfrm>
            <a:off x="4059883" y="3107312"/>
            <a:ext cx="3786059" cy="65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267" dirty="0">
                <a:solidFill>
                  <a:schemeClr val="bg1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hiểu bài</a:t>
            </a:r>
            <a:endParaRPr sz="4267" dirty="0">
              <a:solidFill>
                <a:schemeClr val="bg1">
                  <a:lumMod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6" name="Google Shape;236;p38"/>
          <p:cNvSpPr txBox="1">
            <a:spLocks noGrp="1"/>
          </p:cNvSpPr>
          <p:nvPr>
            <p:ph type="title" idx="9"/>
          </p:nvPr>
        </p:nvSpPr>
        <p:spPr>
          <a:xfrm rot="2232">
            <a:off x="2397577" y="2835005"/>
            <a:ext cx="1061212" cy="1301801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30" grpId="0" animBg="1"/>
      <p:bldP spid="231" grpId="0"/>
      <p:bldP spid="233" grpId="0" animBg="1"/>
      <p:bldP spid="234" grpId="0"/>
      <p:bldP spid="2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>
            <a:spLocks noGrp="1"/>
          </p:cNvSpPr>
          <p:nvPr>
            <p:ph type="title"/>
          </p:nvPr>
        </p:nvSpPr>
        <p:spPr>
          <a:xfrm>
            <a:off x="3189200" y="4151567"/>
            <a:ext cx="58136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Luyện đọc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" name="Google Shape;245;p39"/>
          <p:cNvSpPr txBox="1">
            <a:spLocks noGrp="1"/>
          </p:cNvSpPr>
          <p:nvPr>
            <p:ph type="title" idx="2"/>
          </p:nvPr>
        </p:nvSpPr>
        <p:spPr>
          <a:xfrm>
            <a:off x="5503200" y="1517233"/>
            <a:ext cx="2090296" cy="25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pic>
        <p:nvPicPr>
          <p:cNvPr id="247" name="Google Shape;24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25833">
            <a:off x="6272173" y="775387"/>
            <a:ext cx="840987" cy="148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2903" y="2919499"/>
            <a:ext cx="666927" cy="112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Người Công dân số Một">
            <a:extLst>
              <a:ext uri="{FF2B5EF4-FFF2-40B4-BE49-F238E27FC236}">
                <a16:creationId xmlns:a16="http://schemas.microsoft.com/office/drawing/2014/main" id="{F9B94DF8-119A-4997-B109-FFF444F1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3098"/>
            <a:ext cx="6748131" cy="94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ập đọc: Người Công dân số Một">
            <a:extLst>
              <a:ext uri="{FF2B5EF4-FFF2-40B4-BE49-F238E27FC236}">
                <a16:creationId xmlns:a16="http://schemas.microsoft.com/office/drawing/2014/main" id="{C293ABAD-0A70-48C9-A0C8-007D95D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4" y="-638628"/>
            <a:ext cx="6076675" cy="81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3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>
            <a:extLst>
              <a:ext uri="{FF2B5EF4-FFF2-40B4-BE49-F238E27FC236}">
                <a16:creationId xmlns:a16="http://schemas.microsoft.com/office/drawing/2014/main" id="{5A549834-7DDD-4848-BD60-D3005AE7F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035" y="2693504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“Lê-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....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?”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“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-Anh Lê....ở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Sài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Gòn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.”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“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Thành-Anh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ECD87-24B8-4916-B5E9-1BE281BBC771}"/>
              </a:ext>
            </a:extLst>
          </p:cNvPr>
          <p:cNvSpPr txBox="1"/>
          <p:nvPr/>
        </p:nvSpPr>
        <p:spPr>
          <a:xfrm>
            <a:off x="3571461" y="1020417"/>
            <a:ext cx="504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ĐOẠN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ập đọc: Người Công dân số Một">
            <a:extLst>
              <a:ext uri="{FF2B5EF4-FFF2-40B4-BE49-F238E27FC236}">
                <a16:creationId xmlns:a16="http://schemas.microsoft.com/office/drawing/2014/main" id="{F9B94DF8-119A-4997-B109-FFF444F15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13098"/>
            <a:ext cx="6748131" cy="948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ập đọc: Người Công dân số Một">
            <a:extLst>
              <a:ext uri="{FF2B5EF4-FFF2-40B4-BE49-F238E27FC236}">
                <a16:creationId xmlns:a16="http://schemas.microsoft.com/office/drawing/2014/main" id="{C293ABAD-0A70-48C9-A0C8-007D95D4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064" y="-638628"/>
            <a:ext cx="6076675" cy="810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256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>
            <a:extLst>
              <a:ext uri="{FF2B5EF4-FFF2-40B4-BE49-F238E27FC236}">
                <a16:creationId xmlns:a16="http://schemas.microsoft.com/office/drawing/2014/main" id="{5C7726D2-411C-4922-8041-12294B8D0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492" y="2284412"/>
            <a:ext cx="5867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Phắc-tuya</a:t>
            </a:r>
            <a:endParaRPr lang="en-US" sz="36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600" dirty="0">
                <a:latin typeface="Arial" charset="0"/>
              </a:rPr>
              <a:t> Sa-</a:t>
            </a:r>
            <a:r>
              <a:rPr lang="en-US" sz="3600" dirty="0" err="1">
                <a:latin typeface="Arial" charset="0"/>
              </a:rPr>
              <a:t>xơ</a:t>
            </a:r>
            <a:r>
              <a:rPr lang="en-US" sz="3600" dirty="0">
                <a:latin typeface="Arial" charset="0"/>
              </a:rPr>
              <a:t>- </a:t>
            </a:r>
            <a:r>
              <a:rPr lang="en-US" sz="3600" dirty="0" err="1">
                <a:latin typeface="Arial" charset="0"/>
              </a:rPr>
              <a:t>lu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Lô-ba</a:t>
            </a:r>
            <a:endParaRPr lang="en-US" sz="3600" dirty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v"/>
            </a:pP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Phú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err="1">
                <a:latin typeface="Arial" charset="0"/>
              </a:rPr>
              <a:t>Lãng</a:t>
            </a:r>
            <a:r>
              <a:rPr lang="en-US" sz="3600" dirty="0">
                <a:latin typeface="Arial" charset="0"/>
              </a:rPr>
              <a:t> Sa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15F935-E099-466C-9A9C-9FA9E0CFF7D0}"/>
              </a:ext>
            </a:extLst>
          </p:cNvPr>
          <p:cNvSpPr txBox="1"/>
          <p:nvPr/>
        </p:nvSpPr>
        <p:spPr>
          <a:xfrm>
            <a:off x="3213653" y="881121"/>
            <a:ext cx="5049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GB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</a:t>
            </a:r>
            <a:endParaRPr lang="en-GB" sz="4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Miễn phí Cartoon Vẽ Tay Dễ Thương Thiết Kế Nhân Vật Nữ Giáo Viên PNG &amp;amp; PSD  hình ảnh tải xuống _ kích thước 2000 × 2000px,ID833540272 - Lovepik">
            <a:extLst>
              <a:ext uri="{FF2B5EF4-FFF2-40B4-BE49-F238E27FC236}">
                <a16:creationId xmlns:a16="http://schemas.microsoft.com/office/drawing/2014/main" id="{B93085FC-483C-417F-B286-2583AFF41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51" b="98256" l="10000" r="98721">
                        <a14:foregroundMark x1="83023" y1="8721" x2="74884" y2="11163"/>
                        <a14:foregroundMark x1="74884" y1="11163" x2="74302" y2="11744"/>
                        <a14:foregroundMark x1="83837" y1="7674" x2="90698" y2="11977"/>
                        <a14:foregroundMark x1="90698" y1="11977" x2="92093" y2="13721"/>
                        <a14:foregroundMark x1="94302" y1="28256" x2="96977" y2="29767"/>
                        <a14:foregroundMark x1="97093" y1="48837" x2="98837" y2="52326"/>
                        <a14:foregroundMark x1="71279" y1="90814" x2="92326" y2="89419"/>
                        <a14:foregroundMark x1="74186" y1="94302" x2="74535" y2="96977"/>
                        <a14:foregroundMark x1="83953" y1="95233" x2="84535" y2="98372"/>
                        <a14:foregroundMark x1="84186" y1="4651" x2="84186" y2="4651"/>
                        <a14:foregroundMark x1="33140" y1="6163" x2="33953" y2="9070"/>
                        <a14:foregroundMark x1="35930" y1="11395" x2="35930" y2="11395"/>
                        <a14:foregroundMark x1="37442" y1="15814" x2="37442" y2="15814"/>
                        <a14:foregroundMark x1="38837" y1="18140" x2="38837" y2="18140"/>
                        <a14:foregroundMark x1="39535" y1="20465" x2="39535" y2="20465"/>
                        <a14:foregroundMark x1="40349" y1="22558" x2="40349" y2="22558"/>
                        <a14:foregroundMark x1="40930" y1="23721" x2="40930" y2="237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3428999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cient History of China Thesis by Slidesgo">
  <a:themeElements>
    <a:clrScheme name="Simple Light">
      <a:dk1>
        <a:srgbClr val="232322"/>
      </a:dk1>
      <a:lt1>
        <a:srgbClr val="F7FAF2"/>
      </a:lt1>
      <a:dk2>
        <a:srgbClr val="99C8A7"/>
      </a:dk2>
      <a:lt2>
        <a:srgbClr val="97B2A4"/>
      </a:lt2>
      <a:accent1>
        <a:srgbClr val="7C836B"/>
      </a:accent1>
      <a:accent2>
        <a:srgbClr val="F0E5D0"/>
      </a:accent2>
      <a:accent3>
        <a:srgbClr val="9A5C47"/>
      </a:accent3>
      <a:accent4>
        <a:srgbClr val="D48C72"/>
      </a:accent4>
      <a:accent5>
        <a:srgbClr val="F19072"/>
      </a:accent5>
      <a:accent6>
        <a:srgbClr val="F8CDC1"/>
      </a:accent6>
      <a:hlink>
        <a:srgbClr val="23232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954</Words>
  <Application>Microsoft Office PowerPoint</Application>
  <PresentationFormat>Widescreen</PresentationFormat>
  <Paragraphs>86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Anaheim</vt:lpstr>
      <vt:lpstr>Arial</vt:lpstr>
      <vt:lpstr>Calibri</vt:lpstr>
      <vt:lpstr>Cambria</vt:lpstr>
      <vt:lpstr>Jua</vt:lpstr>
      <vt:lpstr>Maven Pro</vt:lpstr>
      <vt:lpstr>Merienda One</vt:lpstr>
      <vt:lpstr>Nunito</vt:lpstr>
      <vt:lpstr>Wingdings</vt:lpstr>
      <vt:lpstr>Ancient History of China Thesis by Slidesgo</vt:lpstr>
      <vt:lpstr>PowerPoint Presentation</vt:lpstr>
      <vt:lpstr>PowerPoint Presentation</vt:lpstr>
      <vt:lpstr>Người công dân số Một</vt:lpstr>
      <vt:lpstr>Luyện đọc</vt:lpstr>
      <vt:lpstr>Luyện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Tâm trạng day dứt, trăn trở tìm con đường cứu nước, cứu dân của người thanh niên Nguyễn Tất Thành.</vt:lpstr>
      <vt:lpstr>Luyện đọc diễn cảm</vt:lpstr>
      <vt:lpstr>PowerPoint Presentation</vt:lpstr>
      <vt:lpstr>Luyện đọc diễn cảm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Tran Phuong Anh</cp:lastModifiedBy>
  <cp:revision>13</cp:revision>
  <dcterms:created xsi:type="dcterms:W3CDTF">2022-01-06T06:17:45Z</dcterms:created>
  <dcterms:modified xsi:type="dcterms:W3CDTF">2022-01-16T11:52:49Z</dcterms:modified>
</cp:coreProperties>
</file>