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Lst>
  <p:notesMasterIdLst>
    <p:notesMasterId r:id="rId29"/>
  </p:notesMasterIdLst>
  <p:sldIdLst>
    <p:sldId id="313" r:id="rId4"/>
    <p:sldId id="262" r:id="rId5"/>
    <p:sldId id="270" r:id="rId6"/>
    <p:sldId id="257" r:id="rId7"/>
    <p:sldId id="258" r:id="rId8"/>
    <p:sldId id="259" r:id="rId9"/>
    <p:sldId id="272" r:id="rId10"/>
    <p:sldId id="273" r:id="rId11"/>
    <p:sldId id="260" r:id="rId12"/>
    <p:sldId id="311" r:id="rId13"/>
    <p:sldId id="314" r:id="rId14"/>
    <p:sldId id="263" r:id="rId15"/>
    <p:sldId id="264" r:id="rId16"/>
    <p:sldId id="265" r:id="rId17"/>
    <p:sldId id="315" r:id="rId18"/>
    <p:sldId id="269" r:id="rId19"/>
    <p:sldId id="275" r:id="rId20"/>
    <p:sldId id="266" r:id="rId21"/>
    <p:sldId id="312" r:id="rId22"/>
    <p:sldId id="267" r:id="rId23"/>
    <p:sldId id="268" r:id="rId24"/>
    <p:sldId id="316" r:id="rId25"/>
    <p:sldId id="317" r:id="rId26"/>
    <p:sldId id="271" r:id="rId27"/>
    <p:sldId id="291"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B4820E-25CA-4585-A258-C9DDEE41BD07}">
          <p14:sldIdLst>
            <p14:sldId id="313"/>
            <p14:sldId id="262"/>
            <p14:sldId id="270"/>
            <p14:sldId id="257"/>
            <p14:sldId id="258"/>
            <p14:sldId id="259"/>
            <p14:sldId id="272"/>
            <p14:sldId id="273"/>
            <p14:sldId id="260"/>
            <p14:sldId id="311"/>
            <p14:sldId id="314"/>
            <p14:sldId id="263"/>
            <p14:sldId id="264"/>
            <p14:sldId id="265"/>
            <p14:sldId id="315"/>
            <p14:sldId id="269"/>
            <p14:sldId id="275"/>
            <p14:sldId id="266"/>
            <p14:sldId id="312"/>
            <p14:sldId id="267"/>
            <p14:sldId id="268"/>
            <p14:sldId id="316"/>
            <p14:sldId id="317"/>
            <p14:sldId id="271"/>
            <p14:sldId id="291"/>
          </p14:sldIdLst>
        </p14:section>
        <p14:section name="Untitled Section" id="{4BA98794-DA4B-4646-B278-37204772BB9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2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1-08T14:56:36.484" idx="1">
    <p:pos x="7152" y="23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90399-6FF0-452A-84A8-202A33437000}" type="datetimeFigureOut">
              <a:rPr lang="en-US" smtClean="0"/>
              <a:t>28/11/2021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74AC6-66E1-463A-A619-C74ECAD1EBE4}" type="slidenum">
              <a:rPr lang="en-US" smtClean="0"/>
              <a:t>‹#›</a:t>
            </a:fld>
            <a:endParaRPr lang="en-US"/>
          </a:p>
        </p:txBody>
      </p:sp>
    </p:spTree>
    <p:extLst>
      <p:ext uri="{BB962C8B-B14F-4D97-AF65-F5344CB8AC3E}">
        <p14:creationId xmlns:p14="http://schemas.microsoft.com/office/powerpoint/2010/main" val="391121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a:extLst>
              <a:ext uri="{FF2B5EF4-FFF2-40B4-BE49-F238E27FC236}">
                <a16:creationId xmlns:a16="http://schemas.microsoft.com/office/drawing/2014/main" id="{9601E8BE-4B5D-4723-8007-13099F87F2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备注占位符 2">
            <a:extLst>
              <a:ext uri="{FF2B5EF4-FFF2-40B4-BE49-F238E27FC236}">
                <a16:creationId xmlns:a16="http://schemas.microsoft.com/office/drawing/2014/main" id="{3737F34E-56FD-49EA-9F18-2AED813DF5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a:ea typeface="SimSun" panose="02010600030101010101" pitchFamily="2" charset="-122"/>
            </a:endParaRPr>
          </a:p>
        </p:txBody>
      </p:sp>
      <p:sp>
        <p:nvSpPr>
          <p:cNvPr id="20484" name="灯片编号占位符 3">
            <a:extLst>
              <a:ext uri="{FF2B5EF4-FFF2-40B4-BE49-F238E27FC236}">
                <a16:creationId xmlns:a16="http://schemas.microsoft.com/office/drawing/2014/main" id="{B09F0BFA-F165-4705-8E22-839703FDE4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1FE94C-02D6-4694-AD69-D9E76F20D413}"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a:extLst>
              <a:ext uri="{FF2B5EF4-FFF2-40B4-BE49-F238E27FC236}">
                <a16:creationId xmlns:a16="http://schemas.microsoft.com/office/drawing/2014/main" id="{2195B856-6817-4105-B48C-828B394427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备注占位符 2">
            <a:extLst>
              <a:ext uri="{FF2B5EF4-FFF2-40B4-BE49-F238E27FC236}">
                <a16:creationId xmlns:a16="http://schemas.microsoft.com/office/drawing/2014/main" id="{6CB6F074-C2C9-4190-8EC6-DFCAFB084B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a:ea typeface="SimSun" panose="02010600030101010101" pitchFamily="2" charset="-122"/>
            </a:endParaRPr>
          </a:p>
        </p:txBody>
      </p:sp>
      <p:sp>
        <p:nvSpPr>
          <p:cNvPr id="26628" name="灯片编号占位符 3">
            <a:extLst>
              <a:ext uri="{FF2B5EF4-FFF2-40B4-BE49-F238E27FC236}">
                <a16:creationId xmlns:a16="http://schemas.microsoft.com/office/drawing/2014/main" id="{BA343259-7DCB-4628-86C2-CF2BC155F9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89558A-49D0-45CC-838D-9D77CEE41974}" type="slidenum">
              <a:rPr kumimoji="0" lang="zh-CN" altLang="en-US" sz="1200" b="0" i="0" u="none" strike="noStrike" kern="1200" cap="none" spc="0" normalizeH="0" baseline="0" noProof="0" smtClean="0">
                <a:ln>
                  <a:noFill/>
                </a:ln>
                <a:solidFill>
                  <a:srgbClr val="000000"/>
                </a:solidFill>
                <a:effectLst/>
                <a:uLnTx/>
                <a:uFillTx/>
                <a:latin typeface="Calibri" panose="020F050202020403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F630E2-8A3C-44CF-97E7-8BCEAF171A7D}" type="datetimeFigureOut">
              <a:rPr lang="en-US" smtClean="0"/>
              <a:t>28/11/2021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153149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F630E2-8A3C-44CF-97E7-8BCEAF171A7D}" type="datetimeFigureOut">
              <a:rPr lang="en-US" smtClean="0"/>
              <a:t>28/11/2021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2033497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630E2-8A3C-44CF-97E7-8BCEAF171A7D}" type="datetimeFigureOut">
              <a:rPr lang="en-US" smtClean="0"/>
              <a:t>28/11/2021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2798065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F630E2-8A3C-44CF-97E7-8BCEAF171A7D}" type="datetimeFigureOut">
              <a:rPr lang="en-US" smtClean="0"/>
              <a:t>28/11/2021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550635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F630E2-8A3C-44CF-97E7-8BCEAF171A7D}" type="datetimeFigureOut">
              <a:rPr lang="en-US" smtClean="0"/>
              <a:t>28/11/2021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2844555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630E2-8A3C-44CF-97E7-8BCEAF171A7D}" type="datetimeFigureOut">
              <a:rPr lang="en-US" smtClean="0"/>
              <a:t>28/11/2021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542010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630E2-8A3C-44CF-97E7-8BCEAF171A7D}" type="datetimeFigureOut">
              <a:rPr lang="en-US" smtClean="0"/>
              <a:t>28/11/2021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1625959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7">
            <a:extLst>
              <a:ext uri="{FF2B5EF4-FFF2-40B4-BE49-F238E27FC236}">
                <a16:creationId xmlns:a16="http://schemas.microsoft.com/office/drawing/2014/main" id="{3D5F823D-D0C8-4E6E-BD31-3DFD7E00ACC5}"/>
              </a:ext>
            </a:extLst>
          </p:cNvPr>
          <p:cNvSpPr>
            <a:spLocks noGrp="1"/>
          </p:cNvSpPr>
          <p:nvPr>
            <p:ph type="dt" sz="half" idx="10"/>
          </p:nvPr>
        </p:nvSpPr>
        <p:spPr/>
        <p:txBody>
          <a:bodyPr/>
          <a:lstStyle>
            <a:lvl1pPr>
              <a:defRPr/>
            </a:lvl1pPr>
          </a:lstStyle>
          <a:p>
            <a:pPr>
              <a:defRPr/>
            </a:pPr>
            <a:fld id="{D4C97610-089A-4AE2-B66A-E225B7826108}" type="datetime1">
              <a:rPr lang="en-US"/>
              <a:pPr>
                <a:defRPr/>
              </a:pPr>
              <a:t>28/11/2021</a:t>
            </a:fld>
            <a:endParaRPr/>
          </a:p>
        </p:txBody>
      </p:sp>
      <p:sp>
        <p:nvSpPr>
          <p:cNvPr id="5" name="Footer Placeholder 8">
            <a:extLst>
              <a:ext uri="{FF2B5EF4-FFF2-40B4-BE49-F238E27FC236}">
                <a16:creationId xmlns:a16="http://schemas.microsoft.com/office/drawing/2014/main" id="{607B5F3D-2A1C-45F0-98F8-DA20A3189922}"/>
              </a:ext>
            </a:extLst>
          </p:cNvPr>
          <p:cNvSpPr>
            <a:spLocks noGrp="1"/>
          </p:cNvSpPr>
          <p:nvPr>
            <p:ph type="ftr" sz="quarter" idx="11"/>
          </p:nvPr>
        </p:nvSpPr>
        <p:spPr/>
        <p:txBody>
          <a:bodyPr/>
          <a:lstStyle>
            <a:lvl1pPr>
              <a:defRPr/>
            </a:lvl1pPr>
          </a:lstStyle>
          <a:p>
            <a:pPr>
              <a:defRPr/>
            </a:pPr>
            <a:endParaRPr/>
          </a:p>
        </p:txBody>
      </p:sp>
      <p:sp>
        <p:nvSpPr>
          <p:cNvPr id="6" name="Slide Number Placeholder 9">
            <a:extLst>
              <a:ext uri="{FF2B5EF4-FFF2-40B4-BE49-F238E27FC236}">
                <a16:creationId xmlns:a16="http://schemas.microsoft.com/office/drawing/2014/main" id="{F4FE4F0C-616F-4159-B4B2-58A56C7C75E6}"/>
              </a:ext>
            </a:extLst>
          </p:cNvPr>
          <p:cNvSpPr>
            <a:spLocks noGrp="1"/>
          </p:cNvSpPr>
          <p:nvPr>
            <p:ph type="sldNum" sz="quarter" idx="12"/>
          </p:nvPr>
        </p:nvSpPr>
        <p:spPr/>
        <p:txBody>
          <a:bodyPr/>
          <a:lstStyle>
            <a:lvl1pPr>
              <a:defRPr smtClean="0"/>
            </a:lvl1pPr>
          </a:lstStyle>
          <a:p>
            <a:pPr>
              <a:defRPr/>
            </a:pPr>
            <a:fld id="{69BD0CD1-F4A9-4F00-A285-F1D3B93F66C1}" type="slidenum">
              <a:rPr lang="en-US" altLang="en-US"/>
              <a:pPr>
                <a:defRPr/>
              </a:pPr>
              <a:t>‹#›</a:t>
            </a:fld>
            <a:endParaRPr lang="en-US" altLang="en-US"/>
          </a:p>
        </p:txBody>
      </p:sp>
    </p:spTree>
    <p:extLst>
      <p:ext uri="{BB962C8B-B14F-4D97-AF65-F5344CB8AC3E}">
        <p14:creationId xmlns:p14="http://schemas.microsoft.com/office/powerpoint/2010/main" val="950065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12523FE1-2D3E-4A16-9AB2-7C589BDF90F3}"/>
              </a:ext>
            </a:extLst>
          </p:cNvPr>
          <p:cNvSpPr>
            <a:spLocks noGrp="1"/>
          </p:cNvSpPr>
          <p:nvPr>
            <p:ph type="dt" sz="half" idx="10"/>
          </p:nvPr>
        </p:nvSpPr>
        <p:spPr/>
        <p:txBody>
          <a:bodyPr/>
          <a:lstStyle>
            <a:lvl1pPr>
              <a:defRPr/>
            </a:lvl1pPr>
          </a:lstStyle>
          <a:p>
            <a:pPr>
              <a:defRPr/>
            </a:pPr>
            <a:fld id="{D8A7047D-724E-4B26-A922-5202C8E0532D}" type="datetime1">
              <a:rPr lang="en-US"/>
              <a:pPr>
                <a:defRPr/>
              </a:pPr>
              <a:t>28/11/2021</a:t>
            </a:fld>
            <a:endParaRPr/>
          </a:p>
        </p:txBody>
      </p:sp>
      <p:sp>
        <p:nvSpPr>
          <p:cNvPr id="5" name="Footer Placeholder 4">
            <a:extLst>
              <a:ext uri="{FF2B5EF4-FFF2-40B4-BE49-F238E27FC236}">
                <a16:creationId xmlns:a16="http://schemas.microsoft.com/office/drawing/2014/main" id="{5122157B-1CE7-4D90-843F-860CBEBCBD9B}"/>
              </a:ext>
            </a:extLst>
          </p:cNvPr>
          <p:cNvSpPr>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53AD53C7-547C-4F9C-852B-561759E06BDB}"/>
              </a:ext>
            </a:extLst>
          </p:cNvPr>
          <p:cNvSpPr>
            <a:spLocks noGrp="1"/>
          </p:cNvSpPr>
          <p:nvPr>
            <p:ph type="sldNum" sz="quarter" idx="12"/>
          </p:nvPr>
        </p:nvSpPr>
        <p:spPr/>
        <p:txBody>
          <a:bodyPr/>
          <a:lstStyle>
            <a:lvl1pPr>
              <a:defRPr smtClean="0"/>
            </a:lvl1pPr>
          </a:lstStyle>
          <a:p>
            <a:pPr>
              <a:defRPr/>
            </a:pPr>
            <a:fld id="{E9EC6B14-ED41-4635-A995-407A228CD68C}" type="slidenum">
              <a:rPr lang="en-US" altLang="en-US"/>
              <a:pPr>
                <a:defRPr/>
              </a:pPr>
              <a:t>‹#›</a:t>
            </a:fld>
            <a:endParaRPr lang="en-US" altLang="en-US"/>
          </a:p>
        </p:txBody>
      </p:sp>
    </p:spTree>
    <p:extLst>
      <p:ext uri="{BB962C8B-B14F-4D97-AF65-F5344CB8AC3E}">
        <p14:creationId xmlns:p14="http://schemas.microsoft.com/office/powerpoint/2010/main" val="1715472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242A84-DD6E-4E6E-9154-02C0FE98FCBA}"/>
              </a:ext>
            </a:extLst>
          </p:cNvPr>
          <p:cNvSpPr>
            <a:spLocks noGrp="1"/>
          </p:cNvSpPr>
          <p:nvPr>
            <p:ph type="dt" sz="half" idx="10"/>
          </p:nvPr>
        </p:nvSpPr>
        <p:spPr/>
        <p:txBody>
          <a:bodyPr/>
          <a:lstStyle>
            <a:lvl1pPr>
              <a:defRPr/>
            </a:lvl1pPr>
          </a:lstStyle>
          <a:p>
            <a:pPr>
              <a:defRPr/>
            </a:pPr>
            <a:fld id="{3583780B-7449-41E3-BEA3-DC7154F6DF57}" type="datetime1">
              <a:rPr lang="en-US"/>
              <a:pPr>
                <a:defRPr/>
              </a:pPr>
              <a:t>28/11/2021</a:t>
            </a:fld>
            <a:endParaRPr/>
          </a:p>
        </p:txBody>
      </p:sp>
      <p:sp>
        <p:nvSpPr>
          <p:cNvPr id="5" name="Footer Placeholder 4">
            <a:extLst>
              <a:ext uri="{FF2B5EF4-FFF2-40B4-BE49-F238E27FC236}">
                <a16:creationId xmlns:a16="http://schemas.microsoft.com/office/drawing/2014/main" id="{78982514-35C7-42BE-8675-99771730C376}"/>
              </a:ext>
            </a:extLst>
          </p:cNvPr>
          <p:cNvSpPr>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25BE38FE-F9C3-42DD-B66E-FB4AD64DEA7D}"/>
              </a:ext>
            </a:extLst>
          </p:cNvPr>
          <p:cNvSpPr>
            <a:spLocks noGrp="1"/>
          </p:cNvSpPr>
          <p:nvPr>
            <p:ph type="sldNum" sz="quarter" idx="12"/>
          </p:nvPr>
        </p:nvSpPr>
        <p:spPr/>
        <p:txBody>
          <a:bodyPr/>
          <a:lstStyle>
            <a:lvl1pPr>
              <a:defRPr smtClean="0"/>
            </a:lvl1pPr>
          </a:lstStyle>
          <a:p>
            <a:pPr>
              <a:defRPr/>
            </a:pPr>
            <a:fld id="{DA6B6859-F608-4210-8F61-AA10D12CD3BE}" type="slidenum">
              <a:rPr lang="en-US" altLang="en-US"/>
              <a:pPr>
                <a:defRPr/>
              </a:pPr>
              <a:t>‹#›</a:t>
            </a:fld>
            <a:endParaRPr lang="en-US" altLang="en-US"/>
          </a:p>
        </p:txBody>
      </p:sp>
    </p:spTree>
    <p:extLst>
      <p:ext uri="{BB962C8B-B14F-4D97-AF65-F5344CB8AC3E}">
        <p14:creationId xmlns:p14="http://schemas.microsoft.com/office/powerpoint/2010/main" val="2816865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id="{4B72A884-CA57-4A9F-AB6C-A22CB9CFC119}"/>
              </a:ext>
            </a:extLst>
          </p:cNvPr>
          <p:cNvSpPr>
            <a:spLocks noGrp="1"/>
          </p:cNvSpPr>
          <p:nvPr>
            <p:ph type="dt" sz="half" idx="10"/>
          </p:nvPr>
        </p:nvSpPr>
        <p:spPr/>
        <p:txBody>
          <a:bodyPr/>
          <a:lstStyle>
            <a:lvl1pPr>
              <a:defRPr/>
            </a:lvl1pPr>
          </a:lstStyle>
          <a:p>
            <a:pPr>
              <a:defRPr/>
            </a:pPr>
            <a:fld id="{D420D6FF-9AD4-4F9B-A859-B5C1F4C8BE04}" type="datetime1">
              <a:rPr lang="en-US"/>
              <a:pPr>
                <a:defRPr/>
              </a:pPr>
              <a:t>28/11/2021</a:t>
            </a:fld>
            <a:endParaRPr/>
          </a:p>
        </p:txBody>
      </p:sp>
      <p:sp>
        <p:nvSpPr>
          <p:cNvPr id="6" name="Footer Placeholder 5">
            <a:extLst>
              <a:ext uri="{FF2B5EF4-FFF2-40B4-BE49-F238E27FC236}">
                <a16:creationId xmlns:a16="http://schemas.microsoft.com/office/drawing/2014/main" id="{C7BE36C8-7B2D-468A-870B-B0161B966634}"/>
              </a:ext>
            </a:extLst>
          </p:cNvPr>
          <p:cNvSpPr>
            <a:spLocks noGrp="1"/>
          </p:cNvSpPr>
          <p:nvPr>
            <p:ph type="ftr" sz="quarter" idx="11"/>
          </p:nvPr>
        </p:nvSpPr>
        <p:spPr/>
        <p:txBody>
          <a:bodyPr/>
          <a:lstStyle>
            <a:lvl1pPr>
              <a:defRPr/>
            </a:lvl1pPr>
          </a:lstStyle>
          <a:p>
            <a:pPr>
              <a:defRPr/>
            </a:pPr>
            <a:endParaRPr/>
          </a:p>
        </p:txBody>
      </p:sp>
      <p:sp>
        <p:nvSpPr>
          <p:cNvPr id="7" name="Slide Number Placeholder 6">
            <a:extLst>
              <a:ext uri="{FF2B5EF4-FFF2-40B4-BE49-F238E27FC236}">
                <a16:creationId xmlns:a16="http://schemas.microsoft.com/office/drawing/2014/main" id="{35893460-BB83-4D03-BB9C-711F219D1260}"/>
              </a:ext>
            </a:extLst>
          </p:cNvPr>
          <p:cNvSpPr>
            <a:spLocks noGrp="1"/>
          </p:cNvSpPr>
          <p:nvPr>
            <p:ph type="sldNum" sz="quarter" idx="12"/>
          </p:nvPr>
        </p:nvSpPr>
        <p:spPr/>
        <p:txBody>
          <a:bodyPr/>
          <a:lstStyle>
            <a:lvl1pPr>
              <a:defRPr smtClean="0"/>
            </a:lvl1pPr>
          </a:lstStyle>
          <a:p>
            <a:pPr>
              <a:defRPr/>
            </a:pPr>
            <a:fld id="{B74470EE-22F5-4409-BDEE-FE1800030585}" type="slidenum">
              <a:rPr lang="en-US" altLang="en-US"/>
              <a:pPr>
                <a:defRPr/>
              </a:pPr>
              <a:t>‹#›</a:t>
            </a:fld>
            <a:endParaRPr lang="en-US" altLang="en-US"/>
          </a:p>
        </p:txBody>
      </p:sp>
    </p:spTree>
    <p:extLst>
      <p:ext uri="{BB962C8B-B14F-4D97-AF65-F5344CB8AC3E}">
        <p14:creationId xmlns:p14="http://schemas.microsoft.com/office/powerpoint/2010/main" val="329381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630E2-8A3C-44CF-97E7-8BCEAF171A7D}" type="datetimeFigureOut">
              <a:rPr lang="en-US" smtClean="0"/>
              <a:t>28/11/2021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2958438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a16="http://schemas.microsoft.com/office/drawing/2014/main" id="{A67F680C-AD33-44D4-9A61-A76D2F9DB644}"/>
              </a:ext>
            </a:extLst>
          </p:cNvPr>
          <p:cNvSpPr>
            <a:spLocks noGrp="1"/>
          </p:cNvSpPr>
          <p:nvPr>
            <p:ph type="dt" sz="half" idx="10"/>
          </p:nvPr>
        </p:nvSpPr>
        <p:spPr/>
        <p:txBody>
          <a:bodyPr/>
          <a:lstStyle>
            <a:lvl1pPr>
              <a:defRPr/>
            </a:lvl1pPr>
          </a:lstStyle>
          <a:p>
            <a:pPr>
              <a:defRPr/>
            </a:pPr>
            <a:fld id="{CD844B4C-A8FA-4222-8790-89542DD84F55}" type="datetime1">
              <a:rPr lang="en-US"/>
              <a:pPr>
                <a:defRPr/>
              </a:pPr>
              <a:t>28/11/2021</a:t>
            </a:fld>
            <a:endParaRPr/>
          </a:p>
        </p:txBody>
      </p:sp>
      <p:sp>
        <p:nvSpPr>
          <p:cNvPr id="8" name="Footer Placeholder 7">
            <a:extLst>
              <a:ext uri="{FF2B5EF4-FFF2-40B4-BE49-F238E27FC236}">
                <a16:creationId xmlns:a16="http://schemas.microsoft.com/office/drawing/2014/main" id="{8C711C53-1523-41A2-B3F0-CA5EDECD25FC}"/>
              </a:ext>
            </a:extLst>
          </p:cNvPr>
          <p:cNvSpPr>
            <a:spLocks noGrp="1"/>
          </p:cNvSpPr>
          <p:nvPr>
            <p:ph type="ftr" sz="quarter" idx="11"/>
          </p:nvPr>
        </p:nvSpPr>
        <p:spPr/>
        <p:txBody>
          <a:bodyPr/>
          <a:lstStyle>
            <a:lvl1pPr>
              <a:defRPr/>
            </a:lvl1pPr>
          </a:lstStyle>
          <a:p>
            <a:pPr>
              <a:defRPr/>
            </a:pPr>
            <a:endParaRPr/>
          </a:p>
        </p:txBody>
      </p:sp>
      <p:sp>
        <p:nvSpPr>
          <p:cNvPr id="9" name="Slide Number Placeholder 8">
            <a:extLst>
              <a:ext uri="{FF2B5EF4-FFF2-40B4-BE49-F238E27FC236}">
                <a16:creationId xmlns:a16="http://schemas.microsoft.com/office/drawing/2014/main" id="{96997EDF-32DA-459A-A1D6-AA789AAE67E6}"/>
              </a:ext>
            </a:extLst>
          </p:cNvPr>
          <p:cNvSpPr>
            <a:spLocks noGrp="1"/>
          </p:cNvSpPr>
          <p:nvPr>
            <p:ph type="sldNum" sz="quarter" idx="12"/>
          </p:nvPr>
        </p:nvSpPr>
        <p:spPr/>
        <p:txBody>
          <a:bodyPr/>
          <a:lstStyle>
            <a:lvl1pPr>
              <a:defRPr smtClean="0"/>
            </a:lvl1pPr>
          </a:lstStyle>
          <a:p>
            <a:pPr>
              <a:defRPr/>
            </a:pPr>
            <a:fld id="{C5E19896-571A-4D20-9FC6-1FEA2DFD5EC4}" type="slidenum">
              <a:rPr lang="en-US" altLang="en-US"/>
              <a:pPr>
                <a:defRPr/>
              </a:pPr>
              <a:t>‹#›</a:t>
            </a:fld>
            <a:endParaRPr lang="en-US" altLang="en-US"/>
          </a:p>
        </p:txBody>
      </p:sp>
    </p:spTree>
    <p:extLst>
      <p:ext uri="{BB962C8B-B14F-4D97-AF65-F5344CB8AC3E}">
        <p14:creationId xmlns:p14="http://schemas.microsoft.com/office/powerpoint/2010/main" val="3854175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BDB98AC8-D7CA-455F-BCB8-D8AFFD108D7F}"/>
              </a:ext>
            </a:extLst>
          </p:cNvPr>
          <p:cNvSpPr>
            <a:spLocks noGrp="1"/>
          </p:cNvSpPr>
          <p:nvPr>
            <p:ph type="dt" sz="half" idx="10"/>
          </p:nvPr>
        </p:nvSpPr>
        <p:spPr/>
        <p:txBody>
          <a:bodyPr/>
          <a:lstStyle>
            <a:lvl1pPr>
              <a:defRPr/>
            </a:lvl1pPr>
          </a:lstStyle>
          <a:p>
            <a:pPr>
              <a:defRPr/>
            </a:pPr>
            <a:fld id="{3D8BE739-6F2B-48A3-BE71-99CAADCEF3E3}" type="datetime1">
              <a:rPr lang="en-US"/>
              <a:pPr>
                <a:defRPr/>
              </a:pPr>
              <a:t>28/11/2021</a:t>
            </a:fld>
            <a:endParaRPr/>
          </a:p>
        </p:txBody>
      </p:sp>
      <p:sp>
        <p:nvSpPr>
          <p:cNvPr id="4" name="Footer Placeholder 3">
            <a:extLst>
              <a:ext uri="{FF2B5EF4-FFF2-40B4-BE49-F238E27FC236}">
                <a16:creationId xmlns:a16="http://schemas.microsoft.com/office/drawing/2014/main" id="{558EA192-A6CA-402B-8166-9597856C9135}"/>
              </a:ext>
            </a:extLst>
          </p:cNvPr>
          <p:cNvSpPr>
            <a:spLocks noGrp="1"/>
          </p:cNvSpPr>
          <p:nvPr>
            <p:ph type="ftr" sz="quarter" idx="11"/>
          </p:nvPr>
        </p:nvSpPr>
        <p:spPr/>
        <p:txBody>
          <a:bodyPr/>
          <a:lstStyle>
            <a:lvl1pPr>
              <a:defRPr/>
            </a:lvl1pPr>
          </a:lstStyle>
          <a:p>
            <a:pPr>
              <a:defRPr/>
            </a:pPr>
            <a:endParaRPr/>
          </a:p>
        </p:txBody>
      </p:sp>
      <p:sp>
        <p:nvSpPr>
          <p:cNvPr id="5" name="Slide Number Placeholder 4">
            <a:extLst>
              <a:ext uri="{FF2B5EF4-FFF2-40B4-BE49-F238E27FC236}">
                <a16:creationId xmlns:a16="http://schemas.microsoft.com/office/drawing/2014/main" id="{54974D6F-2D66-40D8-9EFA-D44C1AEF6DB7}"/>
              </a:ext>
            </a:extLst>
          </p:cNvPr>
          <p:cNvSpPr>
            <a:spLocks noGrp="1"/>
          </p:cNvSpPr>
          <p:nvPr>
            <p:ph type="sldNum" sz="quarter" idx="12"/>
          </p:nvPr>
        </p:nvSpPr>
        <p:spPr/>
        <p:txBody>
          <a:bodyPr/>
          <a:lstStyle>
            <a:lvl1pPr>
              <a:defRPr smtClean="0"/>
            </a:lvl1pPr>
          </a:lstStyle>
          <a:p>
            <a:pPr>
              <a:defRPr/>
            </a:pPr>
            <a:fld id="{0D59F4CF-201D-41D7-9078-E26B5A0E3A65}" type="slidenum">
              <a:rPr lang="en-US" altLang="en-US"/>
              <a:pPr>
                <a:defRPr/>
              </a:pPr>
              <a:t>‹#›</a:t>
            </a:fld>
            <a:endParaRPr lang="en-US" altLang="en-US"/>
          </a:p>
        </p:txBody>
      </p:sp>
    </p:spTree>
    <p:extLst>
      <p:ext uri="{BB962C8B-B14F-4D97-AF65-F5344CB8AC3E}">
        <p14:creationId xmlns:p14="http://schemas.microsoft.com/office/powerpoint/2010/main" val="3908152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FB750D-F009-4103-A4D7-842E83118520}"/>
              </a:ext>
            </a:extLst>
          </p:cNvPr>
          <p:cNvSpPr>
            <a:spLocks noGrp="1"/>
          </p:cNvSpPr>
          <p:nvPr>
            <p:ph type="dt" sz="half" idx="10"/>
          </p:nvPr>
        </p:nvSpPr>
        <p:spPr/>
        <p:txBody>
          <a:bodyPr/>
          <a:lstStyle>
            <a:lvl1pPr>
              <a:defRPr/>
            </a:lvl1pPr>
          </a:lstStyle>
          <a:p>
            <a:pPr>
              <a:defRPr/>
            </a:pPr>
            <a:fld id="{B8046B8F-3E9C-4BE8-9C3B-7AF3A84EF1AA}" type="datetime1">
              <a:rPr lang="en-US"/>
              <a:pPr>
                <a:defRPr/>
              </a:pPr>
              <a:t>28/11/2021</a:t>
            </a:fld>
            <a:endParaRPr/>
          </a:p>
        </p:txBody>
      </p:sp>
      <p:sp>
        <p:nvSpPr>
          <p:cNvPr id="3" name="Footer Placeholder 2">
            <a:extLst>
              <a:ext uri="{FF2B5EF4-FFF2-40B4-BE49-F238E27FC236}">
                <a16:creationId xmlns:a16="http://schemas.microsoft.com/office/drawing/2014/main" id="{861F072F-776A-4700-A9A0-0C664A1A6239}"/>
              </a:ext>
            </a:extLst>
          </p:cNvPr>
          <p:cNvSpPr>
            <a:spLocks noGrp="1"/>
          </p:cNvSpPr>
          <p:nvPr>
            <p:ph type="ftr" sz="quarter" idx="11"/>
          </p:nvPr>
        </p:nvSpPr>
        <p:spPr/>
        <p:txBody>
          <a:bodyPr/>
          <a:lstStyle>
            <a:lvl1pPr>
              <a:defRPr/>
            </a:lvl1pPr>
          </a:lstStyle>
          <a:p>
            <a:pPr>
              <a:defRPr/>
            </a:pPr>
            <a:endParaRPr/>
          </a:p>
        </p:txBody>
      </p:sp>
      <p:sp>
        <p:nvSpPr>
          <p:cNvPr id="4" name="Slide Number Placeholder 3">
            <a:extLst>
              <a:ext uri="{FF2B5EF4-FFF2-40B4-BE49-F238E27FC236}">
                <a16:creationId xmlns:a16="http://schemas.microsoft.com/office/drawing/2014/main" id="{BF0AF8AA-1D6B-4853-B6A7-5B0059CCE3D2}"/>
              </a:ext>
            </a:extLst>
          </p:cNvPr>
          <p:cNvSpPr>
            <a:spLocks noGrp="1"/>
          </p:cNvSpPr>
          <p:nvPr>
            <p:ph type="sldNum" sz="quarter" idx="12"/>
          </p:nvPr>
        </p:nvSpPr>
        <p:spPr/>
        <p:txBody>
          <a:bodyPr/>
          <a:lstStyle>
            <a:lvl1pPr>
              <a:defRPr smtClean="0"/>
            </a:lvl1pPr>
          </a:lstStyle>
          <a:p>
            <a:pPr>
              <a:defRPr/>
            </a:pPr>
            <a:fld id="{97EB6194-1D61-41D8-A6B1-D2F6B34C0028}" type="slidenum">
              <a:rPr lang="en-US" altLang="en-US"/>
              <a:pPr>
                <a:defRPr/>
              </a:pPr>
              <a:t>‹#›</a:t>
            </a:fld>
            <a:endParaRPr lang="en-US" altLang="en-US"/>
          </a:p>
        </p:txBody>
      </p:sp>
    </p:spTree>
    <p:extLst>
      <p:ext uri="{BB962C8B-B14F-4D97-AF65-F5344CB8AC3E}">
        <p14:creationId xmlns:p14="http://schemas.microsoft.com/office/powerpoint/2010/main" val="1837433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307F93-C670-4802-BF92-C3CA217550E4}"/>
              </a:ext>
            </a:extLst>
          </p:cNvPr>
          <p:cNvSpPr>
            <a:spLocks noGrp="1"/>
          </p:cNvSpPr>
          <p:nvPr>
            <p:ph type="dt" sz="half" idx="10"/>
          </p:nvPr>
        </p:nvSpPr>
        <p:spPr/>
        <p:txBody>
          <a:bodyPr/>
          <a:lstStyle>
            <a:lvl1pPr>
              <a:defRPr/>
            </a:lvl1pPr>
          </a:lstStyle>
          <a:p>
            <a:pPr>
              <a:defRPr/>
            </a:pPr>
            <a:fld id="{3E61265C-9FE2-4128-A0D0-B67AC5F673E5}" type="datetime1">
              <a:rPr lang="en-US"/>
              <a:pPr>
                <a:defRPr/>
              </a:pPr>
              <a:t>28/11/2021</a:t>
            </a:fld>
            <a:endParaRPr/>
          </a:p>
        </p:txBody>
      </p:sp>
      <p:sp>
        <p:nvSpPr>
          <p:cNvPr id="6" name="Footer Placeholder 5">
            <a:extLst>
              <a:ext uri="{FF2B5EF4-FFF2-40B4-BE49-F238E27FC236}">
                <a16:creationId xmlns:a16="http://schemas.microsoft.com/office/drawing/2014/main" id="{8A6ECE4D-F1A1-4F24-AB70-DADDFFB7E090}"/>
              </a:ext>
            </a:extLst>
          </p:cNvPr>
          <p:cNvSpPr>
            <a:spLocks noGrp="1"/>
          </p:cNvSpPr>
          <p:nvPr>
            <p:ph type="ftr" sz="quarter" idx="11"/>
          </p:nvPr>
        </p:nvSpPr>
        <p:spPr/>
        <p:txBody>
          <a:bodyPr/>
          <a:lstStyle>
            <a:lvl1pPr>
              <a:defRPr/>
            </a:lvl1pPr>
          </a:lstStyle>
          <a:p>
            <a:pPr>
              <a:defRPr/>
            </a:pPr>
            <a:endParaRPr/>
          </a:p>
        </p:txBody>
      </p:sp>
      <p:sp>
        <p:nvSpPr>
          <p:cNvPr id="7" name="Slide Number Placeholder 6">
            <a:extLst>
              <a:ext uri="{FF2B5EF4-FFF2-40B4-BE49-F238E27FC236}">
                <a16:creationId xmlns:a16="http://schemas.microsoft.com/office/drawing/2014/main" id="{50547484-FEC3-4A04-9794-D48138DC6EDE}"/>
              </a:ext>
            </a:extLst>
          </p:cNvPr>
          <p:cNvSpPr>
            <a:spLocks noGrp="1"/>
          </p:cNvSpPr>
          <p:nvPr>
            <p:ph type="sldNum" sz="quarter" idx="12"/>
          </p:nvPr>
        </p:nvSpPr>
        <p:spPr/>
        <p:txBody>
          <a:bodyPr/>
          <a:lstStyle>
            <a:lvl1pPr>
              <a:defRPr smtClean="0"/>
            </a:lvl1pPr>
          </a:lstStyle>
          <a:p>
            <a:pPr>
              <a:defRPr/>
            </a:pPr>
            <a:fld id="{C8A586B1-49A3-4AE4-91F3-DFDF45706E75}" type="slidenum">
              <a:rPr lang="en-US" altLang="en-US"/>
              <a:pPr>
                <a:defRPr/>
              </a:pPr>
              <a:t>‹#›</a:t>
            </a:fld>
            <a:endParaRPr lang="en-US" altLang="en-US"/>
          </a:p>
        </p:txBody>
      </p:sp>
    </p:spTree>
    <p:extLst>
      <p:ext uri="{BB962C8B-B14F-4D97-AF65-F5344CB8AC3E}">
        <p14:creationId xmlns:p14="http://schemas.microsoft.com/office/powerpoint/2010/main" val="1530767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ounded Rectangle 6">
            <a:extLst>
              <a:ext uri="{FF2B5EF4-FFF2-40B4-BE49-F238E27FC236}">
                <a16:creationId xmlns:a16="http://schemas.microsoft.com/office/drawing/2014/main" id="{4E030947-EFD4-45F8-B04F-EC3ADD8FE036}"/>
              </a:ext>
            </a:extLst>
          </p:cNvPr>
          <p:cNvSpPr/>
          <p:nvPr/>
        </p:nvSpPr>
        <p:spPr>
          <a:xfrm>
            <a:off x="1293813" y="533400"/>
            <a:ext cx="6858000"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a:xfrm>
            <a:off x="8837612" y="2277477"/>
            <a:ext cx="2743201" cy="2322178"/>
          </a:xfrm>
        </p:spPr>
        <p:txBody>
          <a:bodyPr>
            <a:normAutofit/>
          </a:bodyPr>
          <a:lstStyle>
            <a:lvl1pPr>
              <a:defRPr sz="2600">
                <a:solidFill>
                  <a:schemeClr val="accent2"/>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40B84D6E-2E88-42A2-83B5-ED3E2C67727F}"/>
              </a:ext>
            </a:extLst>
          </p:cNvPr>
          <p:cNvSpPr>
            <a:spLocks noGrp="1"/>
          </p:cNvSpPr>
          <p:nvPr>
            <p:ph type="dt" sz="half" idx="10"/>
          </p:nvPr>
        </p:nvSpPr>
        <p:spPr/>
        <p:txBody>
          <a:bodyPr/>
          <a:lstStyle>
            <a:lvl1pPr>
              <a:defRPr/>
            </a:lvl1pPr>
          </a:lstStyle>
          <a:p>
            <a:pPr>
              <a:defRPr/>
            </a:pPr>
            <a:fld id="{BCF1D085-01ED-4784-B54B-4517662D0E55}" type="datetime1">
              <a:rPr lang="en-US"/>
              <a:pPr>
                <a:defRPr/>
              </a:pPr>
              <a:t>28/11/2021</a:t>
            </a:fld>
            <a:endParaRPr/>
          </a:p>
        </p:txBody>
      </p:sp>
      <p:sp>
        <p:nvSpPr>
          <p:cNvPr id="7" name="Footer Placeholder 5">
            <a:extLst>
              <a:ext uri="{FF2B5EF4-FFF2-40B4-BE49-F238E27FC236}">
                <a16:creationId xmlns:a16="http://schemas.microsoft.com/office/drawing/2014/main" id="{905CB901-E650-4DCA-A5F8-FE844C624711}"/>
              </a:ext>
            </a:extLst>
          </p:cNvPr>
          <p:cNvSpPr>
            <a:spLocks noGrp="1"/>
          </p:cNvSpPr>
          <p:nvPr>
            <p:ph type="ftr" sz="quarter" idx="11"/>
          </p:nvPr>
        </p:nvSpPr>
        <p:spPr/>
        <p:txBody>
          <a:bodyPr/>
          <a:lstStyle>
            <a:lvl1pPr>
              <a:defRPr/>
            </a:lvl1pPr>
          </a:lstStyle>
          <a:p>
            <a:pPr>
              <a:defRPr/>
            </a:pPr>
            <a:endParaRPr/>
          </a:p>
        </p:txBody>
      </p:sp>
      <p:sp>
        <p:nvSpPr>
          <p:cNvPr id="8" name="Slide Number Placeholder 6">
            <a:extLst>
              <a:ext uri="{FF2B5EF4-FFF2-40B4-BE49-F238E27FC236}">
                <a16:creationId xmlns:a16="http://schemas.microsoft.com/office/drawing/2014/main" id="{F0AC3A23-8359-49C6-AC80-DA81A4B5C799}"/>
              </a:ext>
            </a:extLst>
          </p:cNvPr>
          <p:cNvSpPr>
            <a:spLocks noGrp="1"/>
          </p:cNvSpPr>
          <p:nvPr>
            <p:ph type="sldNum" sz="quarter" idx="12"/>
          </p:nvPr>
        </p:nvSpPr>
        <p:spPr/>
        <p:txBody>
          <a:bodyPr/>
          <a:lstStyle>
            <a:lvl1pPr>
              <a:defRPr smtClean="0"/>
            </a:lvl1pPr>
          </a:lstStyle>
          <a:p>
            <a:pPr>
              <a:defRPr/>
            </a:pPr>
            <a:fld id="{7614A90C-1368-4B16-805B-55D314CE5E22}" type="slidenum">
              <a:rPr lang="en-US" altLang="en-US"/>
              <a:pPr>
                <a:defRPr/>
              </a:pPr>
              <a:t>‹#›</a:t>
            </a:fld>
            <a:endParaRPr lang="en-US" altLang="en-US"/>
          </a:p>
        </p:txBody>
      </p:sp>
    </p:spTree>
    <p:extLst>
      <p:ext uri="{BB962C8B-B14F-4D97-AF65-F5344CB8AC3E}">
        <p14:creationId xmlns:p14="http://schemas.microsoft.com/office/powerpoint/2010/main" val="901328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61013B16-EB23-4B74-B583-A9D507AF23FC}"/>
              </a:ext>
            </a:extLst>
          </p:cNvPr>
          <p:cNvSpPr>
            <a:spLocks noGrp="1"/>
          </p:cNvSpPr>
          <p:nvPr>
            <p:ph type="dt" sz="half" idx="10"/>
          </p:nvPr>
        </p:nvSpPr>
        <p:spPr/>
        <p:txBody>
          <a:bodyPr/>
          <a:lstStyle>
            <a:lvl1pPr>
              <a:defRPr/>
            </a:lvl1pPr>
          </a:lstStyle>
          <a:p>
            <a:pPr>
              <a:defRPr/>
            </a:pPr>
            <a:fld id="{E0BD60FE-AA07-46B5-8B9F-15FBDA29F880}" type="datetime1">
              <a:rPr lang="en-US"/>
              <a:pPr>
                <a:defRPr/>
              </a:pPr>
              <a:t>28/11/2021</a:t>
            </a:fld>
            <a:endParaRPr/>
          </a:p>
        </p:txBody>
      </p:sp>
      <p:sp>
        <p:nvSpPr>
          <p:cNvPr id="5" name="Footer Placeholder 4">
            <a:extLst>
              <a:ext uri="{FF2B5EF4-FFF2-40B4-BE49-F238E27FC236}">
                <a16:creationId xmlns:a16="http://schemas.microsoft.com/office/drawing/2014/main" id="{DA04C5E2-1936-40B6-961F-5849C07D57DD}"/>
              </a:ext>
            </a:extLst>
          </p:cNvPr>
          <p:cNvSpPr>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309213B5-E2EA-4568-86EE-946C320A8560}"/>
              </a:ext>
            </a:extLst>
          </p:cNvPr>
          <p:cNvSpPr>
            <a:spLocks noGrp="1"/>
          </p:cNvSpPr>
          <p:nvPr>
            <p:ph type="sldNum" sz="quarter" idx="12"/>
          </p:nvPr>
        </p:nvSpPr>
        <p:spPr/>
        <p:txBody>
          <a:bodyPr/>
          <a:lstStyle>
            <a:lvl1pPr>
              <a:defRPr smtClean="0"/>
            </a:lvl1pPr>
          </a:lstStyle>
          <a:p>
            <a:pPr>
              <a:defRPr/>
            </a:pPr>
            <a:fld id="{42783BFD-C774-4D00-BC48-377E3485CBBF}" type="slidenum">
              <a:rPr lang="en-US" altLang="en-US"/>
              <a:pPr>
                <a:defRPr/>
              </a:pPr>
              <a:t>‹#›</a:t>
            </a:fld>
            <a:endParaRPr lang="en-US" altLang="en-US"/>
          </a:p>
        </p:txBody>
      </p:sp>
    </p:spTree>
    <p:extLst>
      <p:ext uri="{BB962C8B-B14F-4D97-AF65-F5344CB8AC3E}">
        <p14:creationId xmlns:p14="http://schemas.microsoft.com/office/powerpoint/2010/main" val="3098495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4CC72678-38A7-4E0B-BDA4-45647A2C77D1}"/>
              </a:ext>
            </a:extLst>
          </p:cNvPr>
          <p:cNvSpPr>
            <a:spLocks noGrp="1"/>
          </p:cNvSpPr>
          <p:nvPr>
            <p:ph type="dt" sz="half" idx="10"/>
          </p:nvPr>
        </p:nvSpPr>
        <p:spPr/>
        <p:txBody>
          <a:bodyPr/>
          <a:lstStyle>
            <a:lvl1pPr>
              <a:defRPr/>
            </a:lvl1pPr>
          </a:lstStyle>
          <a:p>
            <a:pPr>
              <a:defRPr/>
            </a:pPr>
            <a:fld id="{4E08D08A-61D6-4443-8A95-39875A4E9B71}" type="datetime1">
              <a:rPr lang="en-US"/>
              <a:pPr>
                <a:defRPr/>
              </a:pPr>
              <a:t>28/11/2021</a:t>
            </a:fld>
            <a:endParaRPr/>
          </a:p>
        </p:txBody>
      </p:sp>
      <p:sp>
        <p:nvSpPr>
          <p:cNvPr id="5" name="Footer Placeholder 4">
            <a:extLst>
              <a:ext uri="{FF2B5EF4-FFF2-40B4-BE49-F238E27FC236}">
                <a16:creationId xmlns:a16="http://schemas.microsoft.com/office/drawing/2014/main" id="{42010F99-7E30-4D8E-8FB8-ADD57C0FB38D}"/>
              </a:ext>
            </a:extLst>
          </p:cNvPr>
          <p:cNvSpPr>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3F3C67AA-2BE1-4283-BD82-78DED78794B0}"/>
              </a:ext>
            </a:extLst>
          </p:cNvPr>
          <p:cNvSpPr>
            <a:spLocks noGrp="1"/>
          </p:cNvSpPr>
          <p:nvPr>
            <p:ph type="sldNum" sz="quarter" idx="12"/>
          </p:nvPr>
        </p:nvSpPr>
        <p:spPr/>
        <p:txBody>
          <a:bodyPr/>
          <a:lstStyle>
            <a:lvl1pPr>
              <a:defRPr smtClean="0"/>
            </a:lvl1pPr>
          </a:lstStyle>
          <a:p>
            <a:pPr>
              <a:defRPr/>
            </a:pPr>
            <a:fld id="{728C86B0-43C0-4790-9587-659A63E16954}" type="slidenum">
              <a:rPr lang="en-US" altLang="en-US"/>
              <a:pPr>
                <a:defRPr/>
              </a:pPr>
              <a:t>‹#›</a:t>
            </a:fld>
            <a:endParaRPr lang="en-US" altLang="en-US"/>
          </a:p>
        </p:txBody>
      </p:sp>
    </p:spTree>
    <p:extLst>
      <p:ext uri="{BB962C8B-B14F-4D97-AF65-F5344CB8AC3E}">
        <p14:creationId xmlns:p14="http://schemas.microsoft.com/office/powerpoint/2010/main" val="2726072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3" y="304800"/>
            <a:ext cx="7091361" cy="2793906"/>
          </a:xfrm>
        </p:spPr>
        <p:txBody>
          <a:bodyPr>
            <a:normAutofit/>
          </a:bodyPr>
          <a:lstStyle>
            <a:lvl1pPr algn="l">
              <a:lnSpc>
                <a:spcPct val="80000"/>
              </a:lnSpc>
              <a:defRPr sz="6600"/>
            </a:lvl1pPr>
          </a:lstStyle>
          <a:p>
            <a:r>
              <a:rPr lang="en-US"/>
              <a:t>Click to edit Master title style</a:t>
            </a:r>
            <a:endParaRPr/>
          </a:p>
        </p:txBody>
      </p:sp>
      <p:sp>
        <p:nvSpPr>
          <p:cNvPr id="3" name="Subtitle 2"/>
          <p:cNvSpPr>
            <a:spLocks noGrp="1"/>
          </p:cNvSpPr>
          <p:nvPr>
            <p:ph type="subTitle" idx="1"/>
          </p:nvPr>
        </p:nvSpPr>
        <p:spPr>
          <a:xfrm>
            <a:off x="1065213" y="3108804"/>
            <a:ext cx="7091361" cy="838200"/>
          </a:xfrm>
        </p:spPr>
        <p:txBody>
          <a:bodyPr/>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7">
            <a:extLst>
              <a:ext uri="{FF2B5EF4-FFF2-40B4-BE49-F238E27FC236}">
                <a16:creationId xmlns:a16="http://schemas.microsoft.com/office/drawing/2014/main" id="{239BC444-5EB9-44AC-8AD6-996D3B09F688}"/>
              </a:ext>
            </a:extLst>
          </p:cNvPr>
          <p:cNvSpPr>
            <a:spLocks noGrp="1"/>
          </p:cNvSpPr>
          <p:nvPr>
            <p:ph type="dt" sz="half" idx="10"/>
          </p:nvPr>
        </p:nvSpPr>
        <p:spPr/>
        <p:txBody>
          <a:bodyPr/>
          <a:lstStyle>
            <a:lvl1pPr>
              <a:defRPr/>
            </a:lvl1pPr>
          </a:lstStyle>
          <a:p>
            <a:pPr>
              <a:defRPr/>
            </a:pPr>
            <a:fld id="{834A1ABE-4866-4D84-993F-FD999C71B5C0}" type="datetime1">
              <a:rPr lang="en-US"/>
              <a:pPr>
                <a:defRPr/>
              </a:pPr>
              <a:t>28/11/2021</a:t>
            </a:fld>
            <a:endParaRPr/>
          </a:p>
        </p:txBody>
      </p:sp>
      <p:sp>
        <p:nvSpPr>
          <p:cNvPr id="5" name="Footer Placeholder 8">
            <a:extLst>
              <a:ext uri="{FF2B5EF4-FFF2-40B4-BE49-F238E27FC236}">
                <a16:creationId xmlns:a16="http://schemas.microsoft.com/office/drawing/2014/main" id="{1F73D301-822E-498B-9F74-0A1650280553}"/>
              </a:ext>
            </a:extLst>
          </p:cNvPr>
          <p:cNvSpPr>
            <a:spLocks noGrp="1"/>
          </p:cNvSpPr>
          <p:nvPr>
            <p:ph type="ftr" sz="quarter" idx="11"/>
          </p:nvPr>
        </p:nvSpPr>
        <p:spPr/>
        <p:txBody>
          <a:bodyPr/>
          <a:lstStyle>
            <a:lvl1pPr>
              <a:defRPr/>
            </a:lvl1pPr>
          </a:lstStyle>
          <a:p>
            <a:pPr>
              <a:defRPr/>
            </a:pPr>
            <a:endParaRPr/>
          </a:p>
        </p:txBody>
      </p:sp>
      <p:sp>
        <p:nvSpPr>
          <p:cNvPr id="6" name="Slide Number Placeholder 9">
            <a:extLst>
              <a:ext uri="{FF2B5EF4-FFF2-40B4-BE49-F238E27FC236}">
                <a16:creationId xmlns:a16="http://schemas.microsoft.com/office/drawing/2014/main" id="{F55D05C7-C23E-46EB-A7FD-A00252C0FEAF}"/>
              </a:ext>
            </a:extLst>
          </p:cNvPr>
          <p:cNvSpPr>
            <a:spLocks noGrp="1"/>
          </p:cNvSpPr>
          <p:nvPr>
            <p:ph type="sldNum" sz="quarter" idx="12"/>
          </p:nvPr>
        </p:nvSpPr>
        <p:spPr/>
        <p:txBody>
          <a:bodyPr/>
          <a:lstStyle>
            <a:lvl1pPr>
              <a:defRPr smtClean="0"/>
            </a:lvl1pPr>
          </a:lstStyle>
          <a:p>
            <a:pPr>
              <a:defRPr/>
            </a:pPr>
            <a:fld id="{37EA3D29-A73D-44C4-ACDB-6A86281F26CA}" type="slidenum">
              <a:rPr lang="en-US" altLang="en-US"/>
              <a:pPr>
                <a:defRPr/>
              </a:pPr>
              <a:t>‹#›</a:t>
            </a:fld>
            <a:endParaRPr lang="en-US" altLang="en-US"/>
          </a:p>
        </p:txBody>
      </p:sp>
    </p:spTree>
    <p:extLst>
      <p:ext uri="{BB962C8B-B14F-4D97-AF65-F5344CB8AC3E}">
        <p14:creationId xmlns:p14="http://schemas.microsoft.com/office/powerpoint/2010/main" val="40284129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8B29EA2E-C8B7-44F6-AE18-56C487275173}"/>
              </a:ext>
            </a:extLst>
          </p:cNvPr>
          <p:cNvSpPr>
            <a:spLocks noGrp="1"/>
          </p:cNvSpPr>
          <p:nvPr>
            <p:ph type="dt" sz="half" idx="10"/>
          </p:nvPr>
        </p:nvSpPr>
        <p:spPr/>
        <p:txBody>
          <a:bodyPr/>
          <a:lstStyle>
            <a:lvl1pPr>
              <a:defRPr/>
            </a:lvl1pPr>
          </a:lstStyle>
          <a:p>
            <a:pPr>
              <a:defRPr/>
            </a:pPr>
            <a:fld id="{612B0FED-AA29-4C84-A10E-49B940B1F7F0}" type="datetime1">
              <a:rPr lang="en-US"/>
              <a:pPr>
                <a:defRPr/>
              </a:pPr>
              <a:t>28/11/2021</a:t>
            </a:fld>
            <a:endParaRPr/>
          </a:p>
        </p:txBody>
      </p:sp>
      <p:sp>
        <p:nvSpPr>
          <p:cNvPr id="5" name="Footer Placeholder 4">
            <a:extLst>
              <a:ext uri="{FF2B5EF4-FFF2-40B4-BE49-F238E27FC236}">
                <a16:creationId xmlns:a16="http://schemas.microsoft.com/office/drawing/2014/main" id="{2784BFD0-4A9D-4D83-B145-640C68BD183D}"/>
              </a:ext>
            </a:extLst>
          </p:cNvPr>
          <p:cNvSpPr>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4AC40E13-1496-4343-9CC7-E237CA130662}"/>
              </a:ext>
            </a:extLst>
          </p:cNvPr>
          <p:cNvSpPr>
            <a:spLocks noGrp="1"/>
          </p:cNvSpPr>
          <p:nvPr>
            <p:ph type="sldNum" sz="quarter" idx="12"/>
          </p:nvPr>
        </p:nvSpPr>
        <p:spPr/>
        <p:txBody>
          <a:bodyPr/>
          <a:lstStyle>
            <a:lvl1pPr>
              <a:defRPr smtClean="0"/>
            </a:lvl1pPr>
          </a:lstStyle>
          <a:p>
            <a:pPr>
              <a:defRPr/>
            </a:pPr>
            <a:fld id="{CE28AF9C-C5A5-4665-92CD-563EF7A63F35}" type="slidenum">
              <a:rPr lang="en-US" altLang="en-US"/>
              <a:pPr>
                <a:defRPr/>
              </a:pPr>
              <a:t>‹#›</a:t>
            </a:fld>
            <a:endParaRPr lang="en-US" altLang="en-US"/>
          </a:p>
        </p:txBody>
      </p:sp>
    </p:spTree>
    <p:extLst>
      <p:ext uri="{BB962C8B-B14F-4D97-AF65-F5344CB8AC3E}">
        <p14:creationId xmlns:p14="http://schemas.microsoft.com/office/powerpoint/2010/main" val="15206487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0013" y="1600200"/>
            <a:ext cx="6400801" cy="2486025"/>
          </a:xfrm>
        </p:spPr>
        <p:txBody>
          <a:bodyPr>
            <a:normAutofit/>
          </a:bodyPr>
          <a:lstStyle>
            <a:lvl1pPr>
              <a:defRPr sz="5200"/>
            </a:lvl1pPr>
          </a:lstStyle>
          <a:p>
            <a:r>
              <a:rPr lang="en-US"/>
              <a:t>Click to edit Master title style</a:t>
            </a:r>
            <a:endParaRPr/>
          </a:p>
        </p:txBody>
      </p:sp>
      <p:sp>
        <p:nvSpPr>
          <p:cNvPr id="3" name="Text Placeholder 2"/>
          <p:cNvSpPr>
            <a:spLocks noGrp="1"/>
          </p:cNvSpPr>
          <p:nvPr>
            <p:ph type="body" idx="1"/>
          </p:nvPr>
        </p:nvSpPr>
        <p:spPr>
          <a:xfrm>
            <a:off x="5180011" y="4105029"/>
            <a:ext cx="6400801" cy="914400"/>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DC5C0B-FDF3-47D6-BD54-C259819C0174}"/>
              </a:ext>
            </a:extLst>
          </p:cNvPr>
          <p:cNvSpPr>
            <a:spLocks noGrp="1"/>
          </p:cNvSpPr>
          <p:nvPr>
            <p:ph type="dt" sz="half" idx="10"/>
          </p:nvPr>
        </p:nvSpPr>
        <p:spPr/>
        <p:txBody>
          <a:bodyPr/>
          <a:lstStyle>
            <a:lvl1pPr>
              <a:defRPr/>
            </a:lvl1pPr>
          </a:lstStyle>
          <a:p>
            <a:pPr>
              <a:defRPr/>
            </a:pPr>
            <a:fld id="{9DA24C1D-FABF-4839-BD46-AE9D11D24FDA}" type="datetime1">
              <a:rPr lang="en-US"/>
              <a:pPr>
                <a:defRPr/>
              </a:pPr>
              <a:t>28/11/2021</a:t>
            </a:fld>
            <a:endParaRPr/>
          </a:p>
        </p:txBody>
      </p:sp>
      <p:sp>
        <p:nvSpPr>
          <p:cNvPr id="5" name="Footer Placeholder 4">
            <a:extLst>
              <a:ext uri="{FF2B5EF4-FFF2-40B4-BE49-F238E27FC236}">
                <a16:creationId xmlns:a16="http://schemas.microsoft.com/office/drawing/2014/main" id="{3CB44BA7-8026-4E5F-94E3-536DDBE4C46E}"/>
              </a:ext>
            </a:extLst>
          </p:cNvPr>
          <p:cNvSpPr>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F821B413-952B-430F-A321-BDE5789DA419}"/>
              </a:ext>
            </a:extLst>
          </p:cNvPr>
          <p:cNvSpPr>
            <a:spLocks noGrp="1"/>
          </p:cNvSpPr>
          <p:nvPr>
            <p:ph type="sldNum" sz="quarter" idx="12"/>
          </p:nvPr>
        </p:nvSpPr>
        <p:spPr/>
        <p:txBody>
          <a:bodyPr/>
          <a:lstStyle>
            <a:lvl1pPr>
              <a:defRPr smtClean="0"/>
            </a:lvl1pPr>
          </a:lstStyle>
          <a:p>
            <a:pPr>
              <a:defRPr/>
            </a:pPr>
            <a:fld id="{E1DBD1D8-0E5D-41A2-993D-9FFCB1ABBE31}" type="slidenum">
              <a:rPr lang="en-US" altLang="en-US"/>
              <a:pPr>
                <a:defRPr/>
              </a:pPr>
              <a:t>‹#›</a:t>
            </a:fld>
            <a:endParaRPr lang="en-US" altLang="en-US"/>
          </a:p>
        </p:txBody>
      </p:sp>
    </p:spTree>
    <p:extLst>
      <p:ext uri="{BB962C8B-B14F-4D97-AF65-F5344CB8AC3E}">
        <p14:creationId xmlns:p14="http://schemas.microsoft.com/office/powerpoint/2010/main" val="61507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630E2-8A3C-44CF-97E7-8BCEAF171A7D}" type="datetimeFigureOut">
              <a:rPr lang="en-US" smtClean="0"/>
              <a:t>28/11/2021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1610749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2082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7008813" y="1600200"/>
            <a:ext cx="4572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a:extLst>
              <a:ext uri="{FF2B5EF4-FFF2-40B4-BE49-F238E27FC236}">
                <a16:creationId xmlns:a16="http://schemas.microsoft.com/office/drawing/2014/main" id="{DCDA7225-F420-413D-885D-5F2EB3FBF70D}"/>
              </a:ext>
            </a:extLst>
          </p:cNvPr>
          <p:cNvSpPr>
            <a:spLocks noGrp="1"/>
          </p:cNvSpPr>
          <p:nvPr>
            <p:ph type="dt" sz="half" idx="10"/>
          </p:nvPr>
        </p:nvSpPr>
        <p:spPr/>
        <p:txBody>
          <a:bodyPr/>
          <a:lstStyle>
            <a:lvl1pPr>
              <a:defRPr/>
            </a:lvl1pPr>
          </a:lstStyle>
          <a:p>
            <a:pPr>
              <a:defRPr/>
            </a:pPr>
            <a:fld id="{F977D385-C6CF-4D1A-90E8-E6BA6073C635}" type="datetime1">
              <a:rPr lang="en-US"/>
              <a:pPr>
                <a:defRPr/>
              </a:pPr>
              <a:t>28/11/2021</a:t>
            </a:fld>
            <a:endParaRPr/>
          </a:p>
        </p:txBody>
      </p:sp>
      <p:sp>
        <p:nvSpPr>
          <p:cNvPr id="6" name="Footer Placeholder 5">
            <a:extLst>
              <a:ext uri="{FF2B5EF4-FFF2-40B4-BE49-F238E27FC236}">
                <a16:creationId xmlns:a16="http://schemas.microsoft.com/office/drawing/2014/main" id="{DB504278-BCA3-4F7D-A469-0BB78607AB54}"/>
              </a:ext>
            </a:extLst>
          </p:cNvPr>
          <p:cNvSpPr>
            <a:spLocks noGrp="1"/>
          </p:cNvSpPr>
          <p:nvPr>
            <p:ph type="ftr" sz="quarter" idx="11"/>
          </p:nvPr>
        </p:nvSpPr>
        <p:spPr/>
        <p:txBody>
          <a:bodyPr/>
          <a:lstStyle>
            <a:lvl1pPr>
              <a:defRPr/>
            </a:lvl1pPr>
          </a:lstStyle>
          <a:p>
            <a:pPr>
              <a:defRPr/>
            </a:pPr>
            <a:endParaRPr/>
          </a:p>
        </p:txBody>
      </p:sp>
      <p:sp>
        <p:nvSpPr>
          <p:cNvPr id="7" name="Slide Number Placeholder 6">
            <a:extLst>
              <a:ext uri="{FF2B5EF4-FFF2-40B4-BE49-F238E27FC236}">
                <a16:creationId xmlns:a16="http://schemas.microsoft.com/office/drawing/2014/main" id="{54AAE840-CE7C-45CD-B9AC-A6386F28E7BD}"/>
              </a:ext>
            </a:extLst>
          </p:cNvPr>
          <p:cNvSpPr>
            <a:spLocks noGrp="1"/>
          </p:cNvSpPr>
          <p:nvPr>
            <p:ph type="sldNum" sz="quarter" idx="12"/>
          </p:nvPr>
        </p:nvSpPr>
        <p:spPr/>
        <p:txBody>
          <a:bodyPr/>
          <a:lstStyle>
            <a:lvl1pPr>
              <a:defRPr smtClean="0"/>
            </a:lvl1pPr>
          </a:lstStyle>
          <a:p>
            <a:pPr>
              <a:defRPr/>
            </a:pPr>
            <a:fld id="{4576C7E2-684C-40B4-BA3E-822CEE8A39FA}" type="slidenum">
              <a:rPr lang="en-US" altLang="en-US"/>
              <a:pPr>
                <a:defRPr/>
              </a:pPr>
              <a:t>‹#›</a:t>
            </a:fld>
            <a:endParaRPr lang="en-US" altLang="en-US"/>
          </a:p>
        </p:txBody>
      </p:sp>
    </p:spTree>
    <p:extLst>
      <p:ext uri="{BB962C8B-B14F-4D97-AF65-F5344CB8AC3E}">
        <p14:creationId xmlns:p14="http://schemas.microsoft.com/office/powerpoint/2010/main" val="20277490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22082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082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7008813" y="1600200"/>
            <a:ext cx="4572000" cy="823912"/>
          </a:xfrm>
        </p:spPr>
        <p:txBody>
          <a:bodyPr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008813" y="2505075"/>
            <a:ext cx="4572000"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a:extLst>
              <a:ext uri="{FF2B5EF4-FFF2-40B4-BE49-F238E27FC236}">
                <a16:creationId xmlns:a16="http://schemas.microsoft.com/office/drawing/2014/main" id="{9922BB3E-D87A-49F9-B35F-04050D1BE9B5}"/>
              </a:ext>
            </a:extLst>
          </p:cNvPr>
          <p:cNvSpPr>
            <a:spLocks noGrp="1"/>
          </p:cNvSpPr>
          <p:nvPr>
            <p:ph type="dt" sz="half" idx="10"/>
          </p:nvPr>
        </p:nvSpPr>
        <p:spPr/>
        <p:txBody>
          <a:bodyPr/>
          <a:lstStyle>
            <a:lvl1pPr>
              <a:defRPr/>
            </a:lvl1pPr>
          </a:lstStyle>
          <a:p>
            <a:pPr>
              <a:defRPr/>
            </a:pPr>
            <a:fld id="{C81824B6-C06A-43C7-BAEA-3E072A896838}" type="datetime1">
              <a:rPr lang="en-US"/>
              <a:pPr>
                <a:defRPr/>
              </a:pPr>
              <a:t>28/11/2021</a:t>
            </a:fld>
            <a:endParaRPr/>
          </a:p>
        </p:txBody>
      </p:sp>
      <p:sp>
        <p:nvSpPr>
          <p:cNvPr id="8" name="Footer Placeholder 7">
            <a:extLst>
              <a:ext uri="{FF2B5EF4-FFF2-40B4-BE49-F238E27FC236}">
                <a16:creationId xmlns:a16="http://schemas.microsoft.com/office/drawing/2014/main" id="{6DD9C6A8-F36F-4221-9C54-375AC7CC6519}"/>
              </a:ext>
            </a:extLst>
          </p:cNvPr>
          <p:cNvSpPr>
            <a:spLocks noGrp="1"/>
          </p:cNvSpPr>
          <p:nvPr>
            <p:ph type="ftr" sz="quarter" idx="11"/>
          </p:nvPr>
        </p:nvSpPr>
        <p:spPr/>
        <p:txBody>
          <a:bodyPr/>
          <a:lstStyle>
            <a:lvl1pPr>
              <a:defRPr/>
            </a:lvl1pPr>
          </a:lstStyle>
          <a:p>
            <a:pPr>
              <a:defRPr/>
            </a:pPr>
            <a:endParaRPr/>
          </a:p>
        </p:txBody>
      </p:sp>
      <p:sp>
        <p:nvSpPr>
          <p:cNvPr id="9" name="Slide Number Placeholder 8">
            <a:extLst>
              <a:ext uri="{FF2B5EF4-FFF2-40B4-BE49-F238E27FC236}">
                <a16:creationId xmlns:a16="http://schemas.microsoft.com/office/drawing/2014/main" id="{D9DEB63E-11D1-4237-858B-FD099A8128AB}"/>
              </a:ext>
            </a:extLst>
          </p:cNvPr>
          <p:cNvSpPr>
            <a:spLocks noGrp="1"/>
          </p:cNvSpPr>
          <p:nvPr>
            <p:ph type="sldNum" sz="quarter" idx="12"/>
          </p:nvPr>
        </p:nvSpPr>
        <p:spPr/>
        <p:txBody>
          <a:bodyPr/>
          <a:lstStyle>
            <a:lvl1pPr>
              <a:defRPr smtClean="0"/>
            </a:lvl1pPr>
          </a:lstStyle>
          <a:p>
            <a:pPr>
              <a:defRPr/>
            </a:pPr>
            <a:fld id="{D31303A4-516C-4CC6-8D7C-4715B7A36CEC}" type="slidenum">
              <a:rPr lang="en-US" altLang="en-US"/>
              <a:pPr>
                <a:defRPr/>
              </a:pPr>
              <a:t>‹#›</a:t>
            </a:fld>
            <a:endParaRPr lang="en-US" altLang="en-US"/>
          </a:p>
        </p:txBody>
      </p:sp>
    </p:spTree>
    <p:extLst>
      <p:ext uri="{BB962C8B-B14F-4D97-AF65-F5344CB8AC3E}">
        <p14:creationId xmlns:p14="http://schemas.microsoft.com/office/powerpoint/2010/main" val="2858801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C584954F-53B9-4E8C-8C8A-E04DDA0DE1D5}"/>
              </a:ext>
            </a:extLst>
          </p:cNvPr>
          <p:cNvSpPr>
            <a:spLocks noGrp="1"/>
          </p:cNvSpPr>
          <p:nvPr>
            <p:ph type="dt" sz="half" idx="10"/>
          </p:nvPr>
        </p:nvSpPr>
        <p:spPr/>
        <p:txBody>
          <a:bodyPr/>
          <a:lstStyle>
            <a:lvl1pPr>
              <a:defRPr/>
            </a:lvl1pPr>
          </a:lstStyle>
          <a:p>
            <a:pPr>
              <a:defRPr/>
            </a:pPr>
            <a:fld id="{B7C8A1F6-434C-4F93-B496-7513FF75B23D}" type="datetime1">
              <a:rPr lang="en-US"/>
              <a:pPr>
                <a:defRPr/>
              </a:pPr>
              <a:t>28/11/2021</a:t>
            </a:fld>
            <a:endParaRPr/>
          </a:p>
        </p:txBody>
      </p:sp>
      <p:sp>
        <p:nvSpPr>
          <p:cNvPr id="4" name="Footer Placeholder 3">
            <a:extLst>
              <a:ext uri="{FF2B5EF4-FFF2-40B4-BE49-F238E27FC236}">
                <a16:creationId xmlns:a16="http://schemas.microsoft.com/office/drawing/2014/main" id="{5108D827-94E4-4666-9685-367510B186E6}"/>
              </a:ext>
            </a:extLst>
          </p:cNvPr>
          <p:cNvSpPr>
            <a:spLocks noGrp="1"/>
          </p:cNvSpPr>
          <p:nvPr>
            <p:ph type="ftr" sz="quarter" idx="11"/>
          </p:nvPr>
        </p:nvSpPr>
        <p:spPr/>
        <p:txBody>
          <a:bodyPr/>
          <a:lstStyle>
            <a:lvl1pPr>
              <a:defRPr/>
            </a:lvl1pPr>
          </a:lstStyle>
          <a:p>
            <a:pPr>
              <a:defRPr/>
            </a:pPr>
            <a:endParaRPr/>
          </a:p>
        </p:txBody>
      </p:sp>
      <p:sp>
        <p:nvSpPr>
          <p:cNvPr id="5" name="Slide Number Placeholder 4">
            <a:extLst>
              <a:ext uri="{FF2B5EF4-FFF2-40B4-BE49-F238E27FC236}">
                <a16:creationId xmlns:a16="http://schemas.microsoft.com/office/drawing/2014/main" id="{3D80A871-A486-4432-A852-6FF648772968}"/>
              </a:ext>
            </a:extLst>
          </p:cNvPr>
          <p:cNvSpPr>
            <a:spLocks noGrp="1"/>
          </p:cNvSpPr>
          <p:nvPr>
            <p:ph type="sldNum" sz="quarter" idx="12"/>
          </p:nvPr>
        </p:nvSpPr>
        <p:spPr/>
        <p:txBody>
          <a:bodyPr/>
          <a:lstStyle>
            <a:lvl1pPr>
              <a:defRPr smtClean="0"/>
            </a:lvl1pPr>
          </a:lstStyle>
          <a:p>
            <a:pPr>
              <a:defRPr/>
            </a:pPr>
            <a:fld id="{CE7ED25F-1D28-44DA-A4FD-842BA356B6EE}" type="slidenum">
              <a:rPr lang="en-US" altLang="en-US"/>
              <a:pPr>
                <a:defRPr/>
              </a:pPr>
              <a:t>‹#›</a:t>
            </a:fld>
            <a:endParaRPr lang="en-US" altLang="en-US"/>
          </a:p>
        </p:txBody>
      </p:sp>
    </p:spTree>
    <p:extLst>
      <p:ext uri="{BB962C8B-B14F-4D97-AF65-F5344CB8AC3E}">
        <p14:creationId xmlns:p14="http://schemas.microsoft.com/office/powerpoint/2010/main" val="2970037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CC1CC-65CE-4591-8E6B-6DF299873D7C}"/>
              </a:ext>
            </a:extLst>
          </p:cNvPr>
          <p:cNvSpPr>
            <a:spLocks noGrp="1"/>
          </p:cNvSpPr>
          <p:nvPr>
            <p:ph type="dt" sz="half" idx="10"/>
          </p:nvPr>
        </p:nvSpPr>
        <p:spPr/>
        <p:txBody>
          <a:bodyPr/>
          <a:lstStyle>
            <a:lvl1pPr>
              <a:defRPr/>
            </a:lvl1pPr>
          </a:lstStyle>
          <a:p>
            <a:pPr>
              <a:defRPr/>
            </a:pPr>
            <a:fld id="{72E828F1-AED9-4F91-8A52-2F08F29773C5}" type="datetime1">
              <a:rPr lang="en-US"/>
              <a:pPr>
                <a:defRPr/>
              </a:pPr>
              <a:t>28/11/2021</a:t>
            </a:fld>
            <a:endParaRPr/>
          </a:p>
        </p:txBody>
      </p:sp>
      <p:sp>
        <p:nvSpPr>
          <p:cNvPr id="3" name="Footer Placeholder 2">
            <a:extLst>
              <a:ext uri="{FF2B5EF4-FFF2-40B4-BE49-F238E27FC236}">
                <a16:creationId xmlns:a16="http://schemas.microsoft.com/office/drawing/2014/main" id="{7350FCAF-A0AB-4CD8-B117-6C0C77DA103D}"/>
              </a:ext>
            </a:extLst>
          </p:cNvPr>
          <p:cNvSpPr>
            <a:spLocks noGrp="1"/>
          </p:cNvSpPr>
          <p:nvPr>
            <p:ph type="ftr" sz="quarter" idx="11"/>
          </p:nvPr>
        </p:nvSpPr>
        <p:spPr/>
        <p:txBody>
          <a:bodyPr/>
          <a:lstStyle>
            <a:lvl1pPr>
              <a:defRPr/>
            </a:lvl1pPr>
          </a:lstStyle>
          <a:p>
            <a:pPr>
              <a:defRPr/>
            </a:pPr>
            <a:endParaRPr/>
          </a:p>
        </p:txBody>
      </p:sp>
      <p:sp>
        <p:nvSpPr>
          <p:cNvPr id="4" name="Slide Number Placeholder 3">
            <a:extLst>
              <a:ext uri="{FF2B5EF4-FFF2-40B4-BE49-F238E27FC236}">
                <a16:creationId xmlns:a16="http://schemas.microsoft.com/office/drawing/2014/main" id="{C8C9D675-2B35-49A5-86CF-F5DF85B56A87}"/>
              </a:ext>
            </a:extLst>
          </p:cNvPr>
          <p:cNvSpPr>
            <a:spLocks noGrp="1"/>
          </p:cNvSpPr>
          <p:nvPr>
            <p:ph type="sldNum" sz="quarter" idx="12"/>
          </p:nvPr>
        </p:nvSpPr>
        <p:spPr/>
        <p:txBody>
          <a:bodyPr/>
          <a:lstStyle>
            <a:lvl1pPr>
              <a:defRPr smtClean="0"/>
            </a:lvl1pPr>
          </a:lstStyle>
          <a:p>
            <a:pPr>
              <a:defRPr/>
            </a:pPr>
            <a:fld id="{69A04670-518D-4EBA-965B-F75ACFEC3BE2}" type="slidenum">
              <a:rPr lang="en-US" altLang="en-US"/>
              <a:pPr>
                <a:defRPr/>
              </a:pPr>
              <a:t>‹#›</a:t>
            </a:fld>
            <a:endParaRPr lang="en-US" altLang="en-US"/>
          </a:p>
        </p:txBody>
      </p:sp>
    </p:spTree>
    <p:extLst>
      <p:ext uri="{BB962C8B-B14F-4D97-AF65-F5344CB8AC3E}">
        <p14:creationId xmlns:p14="http://schemas.microsoft.com/office/powerpoint/2010/main" val="3888590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37612" y="2277477"/>
            <a:ext cx="2743201" cy="2322178"/>
          </a:xfrm>
        </p:spPr>
        <p:txBody>
          <a:bodyPr>
            <a:normAutofit/>
          </a:bodyPr>
          <a:lstStyle>
            <a:lvl1pPr>
              <a:defRPr sz="2600">
                <a:solidFill>
                  <a:schemeClr val="accent2"/>
                </a:solidFill>
              </a:defRPr>
            </a:lvl1pPr>
          </a:lstStyle>
          <a:p>
            <a:r>
              <a:rPr lang="en-US"/>
              <a:t>Click to edit Master title style</a:t>
            </a:r>
            <a:endParaRPr/>
          </a:p>
        </p:txBody>
      </p:sp>
      <p:sp>
        <p:nvSpPr>
          <p:cNvPr id="3" name="Content Placeholder 2"/>
          <p:cNvSpPr>
            <a:spLocks noGrp="1"/>
          </p:cNvSpPr>
          <p:nvPr>
            <p:ph idx="1"/>
          </p:nvPr>
        </p:nvSpPr>
        <p:spPr>
          <a:xfrm>
            <a:off x="1293813" y="533400"/>
            <a:ext cx="6858000" cy="4800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CCF1BA-FC55-4D63-8720-4A86D0C6D79E}"/>
              </a:ext>
            </a:extLst>
          </p:cNvPr>
          <p:cNvSpPr>
            <a:spLocks noGrp="1"/>
          </p:cNvSpPr>
          <p:nvPr>
            <p:ph type="dt" sz="half" idx="10"/>
          </p:nvPr>
        </p:nvSpPr>
        <p:spPr/>
        <p:txBody>
          <a:bodyPr/>
          <a:lstStyle>
            <a:lvl1pPr>
              <a:defRPr/>
            </a:lvl1pPr>
          </a:lstStyle>
          <a:p>
            <a:pPr>
              <a:defRPr/>
            </a:pPr>
            <a:fld id="{063DB890-6BA8-461B-BB73-AFB0E14F354E}" type="datetime1">
              <a:rPr lang="en-US"/>
              <a:pPr>
                <a:defRPr/>
              </a:pPr>
              <a:t>28/11/2021</a:t>
            </a:fld>
            <a:endParaRPr/>
          </a:p>
        </p:txBody>
      </p:sp>
      <p:sp>
        <p:nvSpPr>
          <p:cNvPr id="6" name="Footer Placeholder 5">
            <a:extLst>
              <a:ext uri="{FF2B5EF4-FFF2-40B4-BE49-F238E27FC236}">
                <a16:creationId xmlns:a16="http://schemas.microsoft.com/office/drawing/2014/main" id="{F3446680-D173-4514-9DA8-4ED8870D1AC4}"/>
              </a:ext>
            </a:extLst>
          </p:cNvPr>
          <p:cNvSpPr>
            <a:spLocks noGrp="1"/>
          </p:cNvSpPr>
          <p:nvPr>
            <p:ph type="ftr" sz="quarter" idx="11"/>
          </p:nvPr>
        </p:nvSpPr>
        <p:spPr/>
        <p:txBody>
          <a:bodyPr/>
          <a:lstStyle>
            <a:lvl1pPr>
              <a:defRPr/>
            </a:lvl1pPr>
          </a:lstStyle>
          <a:p>
            <a:pPr>
              <a:defRPr/>
            </a:pPr>
            <a:endParaRPr/>
          </a:p>
        </p:txBody>
      </p:sp>
      <p:sp>
        <p:nvSpPr>
          <p:cNvPr id="7" name="Slide Number Placeholder 6">
            <a:extLst>
              <a:ext uri="{FF2B5EF4-FFF2-40B4-BE49-F238E27FC236}">
                <a16:creationId xmlns:a16="http://schemas.microsoft.com/office/drawing/2014/main" id="{BFB603E2-7858-41F9-A2D7-4AB0F0F6C96D}"/>
              </a:ext>
            </a:extLst>
          </p:cNvPr>
          <p:cNvSpPr>
            <a:spLocks noGrp="1"/>
          </p:cNvSpPr>
          <p:nvPr>
            <p:ph type="sldNum" sz="quarter" idx="12"/>
          </p:nvPr>
        </p:nvSpPr>
        <p:spPr/>
        <p:txBody>
          <a:bodyPr/>
          <a:lstStyle>
            <a:lvl1pPr>
              <a:defRPr smtClean="0"/>
            </a:lvl1pPr>
          </a:lstStyle>
          <a:p>
            <a:pPr>
              <a:defRPr/>
            </a:pPr>
            <a:fld id="{C8681247-401D-4F66-A429-EA0C97A853D0}" type="slidenum">
              <a:rPr lang="en-US" altLang="en-US"/>
              <a:pPr>
                <a:defRPr/>
              </a:pPr>
              <a:t>‹#›</a:t>
            </a:fld>
            <a:endParaRPr lang="en-US" altLang="en-US"/>
          </a:p>
        </p:txBody>
      </p:sp>
    </p:spTree>
    <p:extLst>
      <p:ext uri="{BB962C8B-B14F-4D97-AF65-F5344CB8AC3E}">
        <p14:creationId xmlns:p14="http://schemas.microsoft.com/office/powerpoint/2010/main" val="6348898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ounded Rectangle 6">
            <a:extLst>
              <a:ext uri="{FF2B5EF4-FFF2-40B4-BE49-F238E27FC236}">
                <a16:creationId xmlns:a16="http://schemas.microsoft.com/office/drawing/2014/main" id="{8199A46F-A4E6-4234-B048-32F0502340B3}"/>
              </a:ext>
            </a:extLst>
          </p:cNvPr>
          <p:cNvSpPr/>
          <p:nvPr/>
        </p:nvSpPr>
        <p:spPr>
          <a:xfrm>
            <a:off x="1293813" y="533400"/>
            <a:ext cx="6858000"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2" name="Title 1"/>
          <p:cNvSpPr>
            <a:spLocks noGrp="1"/>
          </p:cNvSpPr>
          <p:nvPr>
            <p:ph type="title"/>
          </p:nvPr>
        </p:nvSpPr>
        <p:spPr>
          <a:xfrm>
            <a:off x="8837612" y="2277477"/>
            <a:ext cx="2743201" cy="2322178"/>
          </a:xfrm>
        </p:spPr>
        <p:txBody>
          <a:bodyPr>
            <a:normAutofit/>
          </a:bodyPr>
          <a:lstStyle>
            <a:lvl1pPr>
              <a:defRPr sz="2600">
                <a:solidFill>
                  <a:schemeClr val="accent2"/>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4" name="Text Placeholder 3"/>
          <p:cNvSpPr>
            <a:spLocks noGrp="1"/>
          </p:cNvSpPr>
          <p:nvPr>
            <p:ph type="body" sz="half" idx="2"/>
          </p:nvPr>
        </p:nvSpPr>
        <p:spPr>
          <a:xfrm>
            <a:off x="8837614" y="4583187"/>
            <a:ext cx="2743200" cy="1131813"/>
          </a:xfrm>
        </p:spPr>
        <p:txBody>
          <a:bodyPr>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a:extLst>
              <a:ext uri="{FF2B5EF4-FFF2-40B4-BE49-F238E27FC236}">
                <a16:creationId xmlns:a16="http://schemas.microsoft.com/office/drawing/2014/main" id="{37BD8D8B-133F-465C-B4A0-570EDB561A10}"/>
              </a:ext>
            </a:extLst>
          </p:cNvPr>
          <p:cNvSpPr>
            <a:spLocks noGrp="1"/>
          </p:cNvSpPr>
          <p:nvPr>
            <p:ph type="dt" sz="half" idx="10"/>
          </p:nvPr>
        </p:nvSpPr>
        <p:spPr/>
        <p:txBody>
          <a:bodyPr/>
          <a:lstStyle>
            <a:lvl1pPr>
              <a:defRPr/>
            </a:lvl1pPr>
          </a:lstStyle>
          <a:p>
            <a:pPr>
              <a:defRPr/>
            </a:pPr>
            <a:fld id="{44EF9AB6-A7B4-42FF-9B3A-DF245EC26C7C}" type="datetime1">
              <a:rPr lang="en-US"/>
              <a:pPr>
                <a:defRPr/>
              </a:pPr>
              <a:t>28/11/2021</a:t>
            </a:fld>
            <a:endParaRPr/>
          </a:p>
        </p:txBody>
      </p:sp>
      <p:sp>
        <p:nvSpPr>
          <p:cNvPr id="7" name="Footer Placeholder 5">
            <a:extLst>
              <a:ext uri="{FF2B5EF4-FFF2-40B4-BE49-F238E27FC236}">
                <a16:creationId xmlns:a16="http://schemas.microsoft.com/office/drawing/2014/main" id="{8BEE65A6-A6D2-46E1-9E2C-8836F985D4A1}"/>
              </a:ext>
            </a:extLst>
          </p:cNvPr>
          <p:cNvSpPr>
            <a:spLocks noGrp="1"/>
          </p:cNvSpPr>
          <p:nvPr>
            <p:ph type="ftr" sz="quarter" idx="11"/>
          </p:nvPr>
        </p:nvSpPr>
        <p:spPr/>
        <p:txBody>
          <a:bodyPr/>
          <a:lstStyle>
            <a:lvl1pPr>
              <a:defRPr/>
            </a:lvl1pPr>
          </a:lstStyle>
          <a:p>
            <a:pPr>
              <a:defRPr/>
            </a:pPr>
            <a:endParaRPr/>
          </a:p>
        </p:txBody>
      </p:sp>
      <p:sp>
        <p:nvSpPr>
          <p:cNvPr id="8" name="Slide Number Placeholder 6">
            <a:extLst>
              <a:ext uri="{FF2B5EF4-FFF2-40B4-BE49-F238E27FC236}">
                <a16:creationId xmlns:a16="http://schemas.microsoft.com/office/drawing/2014/main" id="{3B285B27-8A80-4D4C-A2E0-C2CBAC78C111}"/>
              </a:ext>
            </a:extLst>
          </p:cNvPr>
          <p:cNvSpPr>
            <a:spLocks noGrp="1"/>
          </p:cNvSpPr>
          <p:nvPr>
            <p:ph type="sldNum" sz="quarter" idx="12"/>
          </p:nvPr>
        </p:nvSpPr>
        <p:spPr/>
        <p:txBody>
          <a:bodyPr/>
          <a:lstStyle>
            <a:lvl1pPr>
              <a:defRPr smtClean="0"/>
            </a:lvl1pPr>
          </a:lstStyle>
          <a:p>
            <a:pPr>
              <a:defRPr/>
            </a:pPr>
            <a:fld id="{98A18360-B2C6-493F-95D9-BC7341724E02}" type="slidenum">
              <a:rPr lang="en-US" altLang="en-US"/>
              <a:pPr>
                <a:defRPr/>
              </a:pPr>
              <a:t>‹#›</a:t>
            </a:fld>
            <a:endParaRPr lang="en-US" altLang="en-US"/>
          </a:p>
        </p:txBody>
      </p:sp>
    </p:spTree>
    <p:extLst>
      <p:ext uri="{BB962C8B-B14F-4D97-AF65-F5344CB8AC3E}">
        <p14:creationId xmlns:p14="http://schemas.microsoft.com/office/powerpoint/2010/main" val="1204217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3A7C3BEA-FF8F-4F09-A0EB-FA445424F84D}"/>
              </a:ext>
            </a:extLst>
          </p:cNvPr>
          <p:cNvSpPr>
            <a:spLocks noGrp="1"/>
          </p:cNvSpPr>
          <p:nvPr>
            <p:ph type="dt" sz="half" idx="10"/>
          </p:nvPr>
        </p:nvSpPr>
        <p:spPr/>
        <p:txBody>
          <a:bodyPr/>
          <a:lstStyle>
            <a:lvl1pPr>
              <a:defRPr/>
            </a:lvl1pPr>
          </a:lstStyle>
          <a:p>
            <a:pPr>
              <a:defRPr/>
            </a:pPr>
            <a:fld id="{DE08533C-8DAC-4E87-B42B-5A2915221397}" type="datetime1">
              <a:rPr lang="en-US"/>
              <a:pPr>
                <a:defRPr/>
              </a:pPr>
              <a:t>28/11/2021</a:t>
            </a:fld>
            <a:endParaRPr/>
          </a:p>
        </p:txBody>
      </p:sp>
      <p:sp>
        <p:nvSpPr>
          <p:cNvPr id="5" name="Footer Placeholder 4">
            <a:extLst>
              <a:ext uri="{FF2B5EF4-FFF2-40B4-BE49-F238E27FC236}">
                <a16:creationId xmlns:a16="http://schemas.microsoft.com/office/drawing/2014/main" id="{47986250-C07F-47E0-B45C-97E9597EADEE}"/>
              </a:ext>
            </a:extLst>
          </p:cNvPr>
          <p:cNvSpPr>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CFCBE1AC-FDEB-4F78-B23A-138B1006C2E7}"/>
              </a:ext>
            </a:extLst>
          </p:cNvPr>
          <p:cNvSpPr>
            <a:spLocks noGrp="1"/>
          </p:cNvSpPr>
          <p:nvPr>
            <p:ph type="sldNum" sz="quarter" idx="12"/>
          </p:nvPr>
        </p:nvSpPr>
        <p:spPr/>
        <p:txBody>
          <a:bodyPr/>
          <a:lstStyle>
            <a:lvl1pPr>
              <a:defRPr smtClean="0"/>
            </a:lvl1pPr>
          </a:lstStyle>
          <a:p>
            <a:pPr>
              <a:defRPr/>
            </a:pPr>
            <a:fld id="{1278DFE1-DB93-4A70-90FE-2AF475F8F700}" type="slidenum">
              <a:rPr lang="en-US" altLang="en-US"/>
              <a:pPr>
                <a:defRPr/>
              </a:pPr>
              <a:t>‹#›</a:t>
            </a:fld>
            <a:endParaRPr lang="en-US" altLang="en-US"/>
          </a:p>
        </p:txBody>
      </p:sp>
    </p:spTree>
    <p:extLst>
      <p:ext uri="{BB962C8B-B14F-4D97-AF65-F5344CB8AC3E}">
        <p14:creationId xmlns:p14="http://schemas.microsoft.com/office/powerpoint/2010/main" val="2854450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5014" y="304801"/>
            <a:ext cx="1715800"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209800" y="304801"/>
            <a:ext cx="7502814"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B18AAB39-DE4B-4063-9ADB-094F39160075}"/>
              </a:ext>
            </a:extLst>
          </p:cNvPr>
          <p:cNvSpPr>
            <a:spLocks noGrp="1"/>
          </p:cNvSpPr>
          <p:nvPr>
            <p:ph type="dt" sz="half" idx="10"/>
          </p:nvPr>
        </p:nvSpPr>
        <p:spPr/>
        <p:txBody>
          <a:bodyPr/>
          <a:lstStyle>
            <a:lvl1pPr>
              <a:defRPr/>
            </a:lvl1pPr>
          </a:lstStyle>
          <a:p>
            <a:pPr>
              <a:defRPr/>
            </a:pPr>
            <a:fld id="{463F751D-A37E-4772-A0A4-D2DC6BEA420A}" type="datetime1">
              <a:rPr lang="en-US"/>
              <a:pPr>
                <a:defRPr/>
              </a:pPr>
              <a:t>28/11/2021</a:t>
            </a:fld>
            <a:endParaRPr/>
          </a:p>
        </p:txBody>
      </p:sp>
      <p:sp>
        <p:nvSpPr>
          <p:cNvPr id="5" name="Footer Placeholder 4">
            <a:extLst>
              <a:ext uri="{FF2B5EF4-FFF2-40B4-BE49-F238E27FC236}">
                <a16:creationId xmlns:a16="http://schemas.microsoft.com/office/drawing/2014/main" id="{439B5B6D-BD07-46A9-9584-87C1B988D35B}"/>
              </a:ext>
            </a:extLst>
          </p:cNvPr>
          <p:cNvSpPr>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id="{35F57E67-D91E-4CB4-B65C-9CD6DFD312DE}"/>
              </a:ext>
            </a:extLst>
          </p:cNvPr>
          <p:cNvSpPr>
            <a:spLocks noGrp="1"/>
          </p:cNvSpPr>
          <p:nvPr>
            <p:ph type="sldNum" sz="quarter" idx="12"/>
          </p:nvPr>
        </p:nvSpPr>
        <p:spPr/>
        <p:txBody>
          <a:bodyPr/>
          <a:lstStyle>
            <a:lvl1pPr>
              <a:defRPr smtClean="0"/>
            </a:lvl1pPr>
          </a:lstStyle>
          <a:p>
            <a:pPr>
              <a:defRPr/>
            </a:pPr>
            <a:fld id="{5A932583-A9A1-4F89-8C6A-6EC8CB61FAA8}" type="slidenum">
              <a:rPr lang="en-US" altLang="en-US"/>
              <a:pPr>
                <a:defRPr/>
              </a:pPr>
              <a:t>‹#›</a:t>
            </a:fld>
            <a:endParaRPr lang="en-US" altLang="en-US"/>
          </a:p>
        </p:txBody>
      </p:sp>
    </p:spTree>
    <p:extLst>
      <p:ext uri="{BB962C8B-B14F-4D97-AF65-F5344CB8AC3E}">
        <p14:creationId xmlns:p14="http://schemas.microsoft.com/office/powerpoint/2010/main" val="3917212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630E2-8A3C-44CF-97E7-8BCEAF171A7D}" type="datetimeFigureOut">
              <a:rPr lang="en-US" smtClean="0"/>
              <a:t>28/11/2021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237086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630E2-8A3C-44CF-97E7-8BCEAF171A7D}" type="datetimeFigureOut">
              <a:rPr lang="en-US" smtClean="0"/>
              <a:t>28/11/2021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339591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F630E2-8A3C-44CF-97E7-8BCEAF171A7D}" type="datetimeFigureOut">
              <a:rPr lang="en-US" smtClean="0"/>
              <a:t>28/11/2021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291950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F630E2-8A3C-44CF-97E7-8BCEAF171A7D}" type="datetimeFigureOut">
              <a:rPr lang="en-US" smtClean="0"/>
              <a:t>28/11/2021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9182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630E2-8A3C-44CF-97E7-8BCEAF171A7D}" type="datetimeFigureOut">
              <a:rPr lang="en-US" smtClean="0"/>
              <a:t>28/11/2021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1041009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F630E2-8A3C-44CF-97E7-8BCEAF171A7D}" type="datetimeFigureOut">
              <a:rPr lang="en-US" smtClean="0"/>
              <a:t>28/11/2021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295A1-A95A-4A19-8AA5-A2B5ABCC76C3}" type="slidenum">
              <a:rPr lang="en-US" smtClean="0"/>
              <a:t>‹#›</a:t>
            </a:fld>
            <a:endParaRPr lang="en-US"/>
          </a:p>
        </p:txBody>
      </p:sp>
    </p:spTree>
    <p:extLst>
      <p:ext uri="{BB962C8B-B14F-4D97-AF65-F5344CB8AC3E}">
        <p14:creationId xmlns:p14="http://schemas.microsoft.com/office/powerpoint/2010/main" val="1846015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630E2-8A3C-44CF-97E7-8BCEAF171A7D}" type="datetimeFigureOut">
              <a:rPr lang="en-US" smtClean="0"/>
              <a:t>28/11/2021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295A1-A95A-4A19-8AA5-A2B5ABCC76C3}" type="slidenum">
              <a:rPr lang="en-US" smtClean="0"/>
              <a:t>‹#›</a:t>
            </a:fld>
            <a:endParaRPr lang="en-US"/>
          </a:p>
        </p:txBody>
      </p:sp>
    </p:spTree>
    <p:extLst>
      <p:ext uri="{BB962C8B-B14F-4D97-AF65-F5344CB8AC3E}">
        <p14:creationId xmlns:p14="http://schemas.microsoft.com/office/powerpoint/2010/main" val="3608674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61" r:id="rId5"/>
    <p:sldLayoutId id="214748366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8582A7B-EE1F-4AE7-AF20-463D4ED4220F}"/>
              </a:ext>
            </a:extLst>
          </p:cNvPr>
          <p:cNvSpPr>
            <a:spLocks noGrp="1"/>
          </p:cNvSpPr>
          <p:nvPr>
            <p:ph type="title"/>
          </p:nvPr>
        </p:nvSpPr>
        <p:spPr bwMode="auto">
          <a:xfrm>
            <a:off x="2208213" y="304800"/>
            <a:ext cx="937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EDBD6AC-3CE8-40A1-AF30-3974E82C8BB6}"/>
              </a:ext>
            </a:extLst>
          </p:cNvPr>
          <p:cNvSpPr>
            <a:spLocks noGrp="1"/>
          </p:cNvSpPr>
          <p:nvPr>
            <p:ph type="body" idx="1"/>
          </p:nvPr>
        </p:nvSpPr>
        <p:spPr bwMode="auto">
          <a:xfrm>
            <a:off x="2208213" y="1600200"/>
            <a:ext cx="9372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EF13499-4ED5-4121-BC95-1A5C709FB737}"/>
              </a:ext>
            </a:extLst>
          </p:cNvPr>
          <p:cNvSpPr>
            <a:spLocks noGrp="1"/>
          </p:cNvSpPr>
          <p:nvPr>
            <p:ph type="dt" sz="half" idx="2"/>
          </p:nvPr>
        </p:nvSpPr>
        <p:spPr>
          <a:xfrm>
            <a:off x="254000" y="6505575"/>
            <a:ext cx="963613" cy="228600"/>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2"/>
                </a:solidFill>
                <a:latin typeface="+mn-lt"/>
              </a:defRPr>
            </a:lvl1pPr>
          </a:lstStyle>
          <a:p>
            <a:pPr>
              <a:defRPr/>
            </a:pPr>
            <a:fld id="{925B7E23-3B3B-46A7-8B2F-4CE4D5BFD180}" type="datetime1">
              <a:rPr lang="en-US"/>
              <a:pPr>
                <a:defRPr/>
              </a:pPr>
              <a:t>28/11/2021</a:t>
            </a:fld>
            <a:endParaRPr lang="en-US" dirty="0"/>
          </a:p>
        </p:txBody>
      </p:sp>
      <p:sp>
        <p:nvSpPr>
          <p:cNvPr id="5" name="Footer Placeholder 4">
            <a:extLst>
              <a:ext uri="{FF2B5EF4-FFF2-40B4-BE49-F238E27FC236}">
                <a16:creationId xmlns:a16="http://schemas.microsoft.com/office/drawing/2014/main" id="{71561DC0-10D6-43F4-B50D-26EA5B164D08}"/>
              </a:ext>
            </a:extLst>
          </p:cNvPr>
          <p:cNvSpPr>
            <a:spLocks noGrp="1"/>
          </p:cNvSpPr>
          <p:nvPr>
            <p:ph type="ftr" sz="quarter" idx="3"/>
          </p:nvPr>
        </p:nvSpPr>
        <p:spPr>
          <a:xfrm>
            <a:off x="1279525" y="6505575"/>
            <a:ext cx="6877050" cy="228600"/>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2"/>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69F4169-0FBF-470A-A880-2D434E5A6B84}"/>
              </a:ext>
            </a:extLst>
          </p:cNvPr>
          <p:cNvSpPr>
            <a:spLocks noGrp="1"/>
          </p:cNvSpPr>
          <p:nvPr>
            <p:ph type="sldNum" sz="quarter" idx="4"/>
          </p:nvPr>
        </p:nvSpPr>
        <p:spPr>
          <a:xfrm>
            <a:off x="11580813" y="6280150"/>
            <a:ext cx="533400" cy="3492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100" b="1" smtClean="0">
                <a:solidFill>
                  <a:srgbClr val="AB3C19"/>
                </a:solidFill>
                <a:latin typeface="Euphemia" panose="020B0604020202020204" pitchFamily="34" charset="0"/>
              </a:defRPr>
            </a:lvl1pPr>
          </a:lstStyle>
          <a:p>
            <a:pPr>
              <a:defRPr/>
            </a:pPr>
            <a:fld id="{62BB19EE-122C-483C-AFBB-CF86E5E7FCFE}" type="slidenum">
              <a:rPr lang="en-US" altLang="en-US"/>
              <a:pPr>
                <a:defRPr/>
              </a:pPr>
              <a:t>‹#›</a:t>
            </a:fld>
            <a:endParaRPr lang="en-US" altLang="en-US"/>
          </a:p>
        </p:txBody>
      </p:sp>
    </p:spTree>
    <p:extLst>
      <p:ext uri="{BB962C8B-B14F-4D97-AF65-F5344CB8AC3E}">
        <p14:creationId xmlns:p14="http://schemas.microsoft.com/office/powerpoint/2010/main" val="9936936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lvl1pPr algn="l" rtl="0" eaLnBrk="0" fontAlgn="base" hangingPunct="0">
        <a:lnSpc>
          <a:spcPct val="90000"/>
        </a:lnSpc>
        <a:spcBef>
          <a:spcPct val="0"/>
        </a:spcBef>
        <a:spcAft>
          <a:spcPct val="0"/>
        </a:spcAft>
        <a:defRPr sz="3400" kern="1200">
          <a:solidFill>
            <a:schemeClr val="tx1"/>
          </a:solidFill>
          <a:latin typeface="+mj-lt"/>
          <a:ea typeface="+mj-ea"/>
          <a:cs typeface="+mj-cs"/>
        </a:defRPr>
      </a:lvl1pPr>
      <a:lvl2pPr algn="l" rtl="0" eaLnBrk="0" fontAlgn="base" hangingPunct="0">
        <a:lnSpc>
          <a:spcPct val="90000"/>
        </a:lnSpc>
        <a:spcBef>
          <a:spcPct val="0"/>
        </a:spcBef>
        <a:spcAft>
          <a:spcPct val="0"/>
        </a:spcAft>
        <a:defRPr sz="3400">
          <a:solidFill>
            <a:schemeClr val="tx1"/>
          </a:solidFill>
          <a:latin typeface="Euphemia" panose="020B0604020202020204" pitchFamily="34" charset="0"/>
        </a:defRPr>
      </a:lvl2pPr>
      <a:lvl3pPr algn="l" rtl="0" eaLnBrk="0" fontAlgn="base" hangingPunct="0">
        <a:lnSpc>
          <a:spcPct val="90000"/>
        </a:lnSpc>
        <a:spcBef>
          <a:spcPct val="0"/>
        </a:spcBef>
        <a:spcAft>
          <a:spcPct val="0"/>
        </a:spcAft>
        <a:defRPr sz="3400">
          <a:solidFill>
            <a:schemeClr val="tx1"/>
          </a:solidFill>
          <a:latin typeface="Euphemia" panose="020B0604020202020204" pitchFamily="34" charset="0"/>
        </a:defRPr>
      </a:lvl3pPr>
      <a:lvl4pPr algn="l" rtl="0" eaLnBrk="0" fontAlgn="base" hangingPunct="0">
        <a:lnSpc>
          <a:spcPct val="90000"/>
        </a:lnSpc>
        <a:spcBef>
          <a:spcPct val="0"/>
        </a:spcBef>
        <a:spcAft>
          <a:spcPct val="0"/>
        </a:spcAft>
        <a:defRPr sz="3400">
          <a:solidFill>
            <a:schemeClr val="tx1"/>
          </a:solidFill>
          <a:latin typeface="Euphemia" panose="020B0604020202020204" pitchFamily="34" charset="0"/>
        </a:defRPr>
      </a:lvl4pPr>
      <a:lvl5pPr algn="l" rtl="0" eaLnBrk="0" fontAlgn="base" hangingPunct="0">
        <a:lnSpc>
          <a:spcPct val="90000"/>
        </a:lnSpc>
        <a:spcBef>
          <a:spcPct val="0"/>
        </a:spcBef>
        <a:spcAft>
          <a:spcPct val="0"/>
        </a:spcAft>
        <a:defRPr sz="3400">
          <a:solidFill>
            <a:schemeClr val="tx1"/>
          </a:solidFill>
          <a:latin typeface="Euphemia" panose="020B0604020202020204" pitchFamily="34" charset="0"/>
        </a:defRPr>
      </a:lvl5pPr>
      <a:lvl6pPr marL="457200" algn="l" rtl="0" fontAlgn="base">
        <a:lnSpc>
          <a:spcPct val="90000"/>
        </a:lnSpc>
        <a:spcBef>
          <a:spcPct val="0"/>
        </a:spcBef>
        <a:spcAft>
          <a:spcPct val="0"/>
        </a:spcAft>
        <a:defRPr sz="3400">
          <a:solidFill>
            <a:schemeClr val="tx1"/>
          </a:solidFill>
          <a:latin typeface="Euphemia" panose="020B0604020202020204" pitchFamily="34" charset="0"/>
        </a:defRPr>
      </a:lvl6pPr>
      <a:lvl7pPr marL="914400" algn="l" rtl="0" fontAlgn="base">
        <a:lnSpc>
          <a:spcPct val="90000"/>
        </a:lnSpc>
        <a:spcBef>
          <a:spcPct val="0"/>
        </a:spcBef>
        <a:spcAft>
          <a:spcPct val="0"/>
        </a:spcAft>
        <a:defRPr sz="3400">
          <a:solidFill>
            <a:schemeClr val="tx1"/>
          </a:solidFill>
          <a:latin typeface="Euphemia" panose="020B0604020202020204" pitchFamily="34" charset="0"/>
        </a:defRPr>
      </a:lvl7pPr>
      <a:lvl8pPr marL="1371600" algn="l" rtl="0" fontAlgn="base">
        <a:lnSpc>
          <a:spcPct val="90000"/>
        </a:lnSpc>
        <a:spcBef>
          <a:spcPct val="0"/>
        </a:spcBef>
        <a:spcAft>
          <a:spcPct val="0"/>
        </a:spcAft>
        <a:defRPr sz="3400">
          <a:solidFill>
            <a:schemeClr val="tx1"/>
          </a:solidFill>
          <a:latin typeface="Euphemia" panose="020B0604020202020204" pitchFamily="34" charset="0"/>
        </a:defRPr>
      </a:lvl8pPr>
      <a:lvl9pPr marL="1828800" algn="l" rtl="0" fontAlgn="base">
        <a:lnSpc>
          <a:spcPct val="90000"/>
        </a:lnSpc>
        <a:spcBef>
          <a:spcPct val="0"/>
        </a:spcBef>
        <a:spcAft>
          <a:spcPct val="0"/>
        </a:spcAft>
        <a:defRPr sz="3400">
          <a:solidFill>
            <a:schemeClr val="tx1"/>
          </a:solidFill>
          <a:latin typeface="Euphemia" panose="020B0604020202020204" pitchFamily="34" charset="0"/>
        </a:defRPr>
      </a:lvl9pPr>
    </p:titleStyle>
    <p:bodyStyle>
      <a:lvl1pPr marL="273050" indent="-228600" algn="l" rtl="0" eaLnBrk="0" fontAlgn="base" hangingPunct="0">
        <a:lnSpc>
          <a:spcPct val="90000"/>
        </a:lnSpc>
        <a:spcBef>
          <a:spcPts val="1800"/>
        </a:spcBef>
        <a:spcAft>
          <a:spcPct val="0"/>
        </a:spcAft>
        <a:buSzPct val="80000"/>
        <a:buFont typeface="Wingdings" panose="05000000000000000000" pitchFamily="2" charset="2"/>
        <a:buChar char="§"/>
        <a:defRPr sz="2000" kern="1200">
          <a:solidFill>
            <a:schemeClr val="tx1"/>
          </a:solidFill>
          <a:latin typeface="+mn-lt"/>
          <a:ea typeface="+mn-ea"/>
          <a:cs typeface="+mn-cs"/>
        </a:defRPr>
      </a:lvl1pPr>
      <a:lvl2pPr marL="593725" indent="-228600" algn="l" rtl="0" eaLnBrk="0" fontAlgn="base" hangingPunct="0">
        <a:lnSpc>
          <a:spcPct val="90000"/>
        </a:lnSpc>
        <a:spcBef>
          <a:spcPts val="1000"/>
        </a:spcBef>
        <a:spcAft>
          <a:spcPct val="0"/>
        </a:spcAft>
        <a:buSzPct val="80000"/>
        <a:buFont typeface="Wingdings" panose="05000000000000000000" pitchFamily="2" charset="2"/>
        <a:buChar char="§"/>
        <a:defRPr kern="1200">
          <a:solidFill>
            <a:schemeClr val="tx1"/>
          </a:solidFill>
          <a:latin typeface="+mn-lt"/>
          <a:ea typeface="+mn-ea"/>
          <a:cs typeface="+mn-cs"/>
        </a:defRPr>
      </a:lvl2pPr>
      <a:lvl3pPr marL="914400" indent="-228600" algn="l" rtl="0" eaLnBrk="0" fontAlgn="base" hangingPunct="0">
        <a:lnSpc>
          <a:spcPct val="90000"/>
        </a:lnSpc>
        <a:spcBef>
          <a:spcPts val="800"/>
        </a:spcBef>
        <a:spcAft>
          <a:spcPct val="0"/>
        </a:spcAft>
        <a:buSzPct val="80000"/>
        <a:buFont typeface="Wingdings" panose="05000000000000000000" pitchFamily="2" charset="2"/>
        <a:buChar char="§"/>
        <a:defRPr sz="1600" kern="1200">
          <a:solidFill>
            <a:schemeClr val="tx1"/>
          </a:solidFill>
          <a:latin typeface="+mn-lt"/>
          <a:ea typeface="+mn-ea"/>
          <a:cs typeface="+mn-cs"/>
        </a:defRPr>
      </a:lvl3pPr>
      <a:lvl4pPr marL="1233488" indent="-228600" algn="l" rtl="0" eaLnBrk="0" fontAlgn="base" hangingPunct="0">
        <a:lnSpc>
          <a:spcPct val="90000"/>
        </a:lnSpc>
        <a:spcBef>
          <a:spcPts val="800"/>
        </a:spcBef>
        <a:spcAft>
          <a:spcPct val="0"/>
        </a:spcAft>
        <a:buSzPct val="80000"/>
        <a:buFont typeface="Wingdings" panose="05000000000000000000" pitchFamily="2" charset="2"/>
        <a:buChar char="§"/>
        <a:defRPr sz="1400" kern="1200">
          <a:solidFill>
            <a:schemeClr val="tx1"/>
          </a:solidFill>
          <a:latin typeface="+mn-lt"/>
          <a:ea typeface="+mn-ea"/>
          <a:cs typeface="+mn-cs"/>
        </a:defRPr>
      </a:lvl4pPr>
      <a:lvl5pPr marL="1554163" indent="-228600" algn="l" rtl="0" eaLnBrk="0" fontAlgn="base" hangingPunct="0">
        <a:lnSpc>
          <a:spcPct val="90000"/>
        </a:lnSpc>
        <a:spcBef>
          <a:spcPts val="800"/>
        </a:spcBef>
        <a:spcAft>
          <a:spcPct val="0"/>
        </a:spcAft>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F6F4AF8-0331-4DE5-AFD6-F3E0CFA18857}"/>
              </a:ext>
            </a:extLst>
          </p:cNvPr>
          <p:cNvSpPr>
            <a:spLocks noGrp="1"/>
          </p:cNvSpPr>
          <p:nvPr>
            <p:ph type="title"/>
          </p:nvPr>
        </p:nvSpPr>
        <p:spPr bwMode="auto">
          <a:xfrm>
            <a:off x="2208213" y="304800"/>
            <a:ext cx="937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CFBDB79-80C0-463B-82F0-B9E96B205EFC}"/>
              </a:ext>
            </a:extLst>
          </p:cNvPr>
          <p:cNvSpPr>
            <a:spLocks noGrp="1"/>
          </p:cNvSpPr>
          <p:nvPr>
            <p:ph type="body" idx="1"/>
          </p:nvPr>
        </p:nvSpPr>
        <p:spPr bwMode="auto">
          <a:xfrm>
            <a:off x="2208213" y="1600200"/>
            <a:ext cx="9372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F8EDEA6-1DE1-42FB-B2E7-EEBE56EF4A4A}"/>
              </a:ext>
            </a:extLst>
          </p:cNvPr>
          <p:cNvSpPr>
            <a:spLocks noGrp="1"/>
          </p:cNvSpPr>
          <p:nvPr>
            <p:ph type="dt" sz="half" idx="2"/>
          </p:nvPr>
        </p:nvSpPr>
        <p:spPr>
          <a:xfrm>
            <a:off x="254000" y="6505575"/>
            <a:ext cx="963613" cy="228600"/>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2"/>
                </a:solidFill>
                <a:latin typeface="+mn-lt"/>
              </a:defRPr>
            </a:lvl1pPr>
          </a:lstStyle>
          <a:p>
            <a:pPr>
              <a:defRPr/>
            </a:pPr>
            <a:fld id="{E017ECF3-657A-4A70-AD5D-4948B7685B01}" type="datetime1">
              <a:rPr lang="en-US"/>
              <a:pPr>
                <a:defRPr/>
              </a:pPr>
              <a:t>28/11/2021</a:t>
            </a:fld>
            <a:endParaRPr lang="en-US" dirty="0"/>
          </a:p>
        </p:txBody>
      </p:sp>
      <p:sp>
        <p:nvSpPr>
          <p:cNvPr id="5" name="Footer Placeholder 4">
            <a:extLst>
              <a:ext uri="{FF2B5EF4-FFF2-40B4-BE49-F238E27FC236}">
                <a16:creationId xmlns:a16="http://schemas.microsoft.com/office/drawing/2014/main" id="{FF239D30-2D9F-40DF-9E45-93658441B983}"/>
              </a:ext>
            </a:extLst>
          </p:cNvPr>
          <p:cNvSpPr>
            <a:spLocks noGrp="1"/>
          </p:cNvSpPr>
          <p:nvPr>
            <p:ph type="ftr" sz="quarter" idx="3"/>
          </p:nvPr>
        </p:nvSpPr>
        <p:spPr>
          <a:xfrm>
            <a:off x="1279525" y="6505575"/>
            <a:ext cx="6877050" cy="228600"/>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2"/>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98CCF24-5825-4ABD-9151-1552BB43BE0A}"/>
              </a:ext>
            </a:extLst>
          </p:cNvPr>
          <p:cNvSpPr>
            <a:spLocks noGrp="1"/>
          </p:cNvSpPr>
          <p:nvPr>
            <p:ph type="sldNum" sz="quarter" idx="4"/>
          </p:nvPr>
        </p:nvSpPr>
        <p:spPr>
          <a:xfrm>
            <a:off x="11580813" y="6280150"/>
            <a:ext cx="533400" cy="34925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100" b="1" smtClean="0">
                <a:solidFill>
                  <a:srgbClr val="AB3C19"/>
                </a:solidFill>
                <a:latin typeface="Euphemia" panose="020B0604020202020204" pitchFamily="34" charset="0"/>
              </a:defRPr>
            </a:lvl1pPr>
          </a:lstStyle>
          <a:p>
            <a:pPr>
              <a:defRPr/>
            </a:pPr>
            <a:fld id="{3AFD3E22-2896-47ED-9D93-4F3D5253426C}" type="slidenum">
              <a:rPr lang="en-US" altLang="en-US"/>
              <a:pPr>
                <a:defRPr/>
              </a:pPr>
              <a:t>‹#›</a:t>
            </a:fld>
            <a:endParaRPr lang="en-US" altLang="en-US"/>
          </a:p>
        </p:txBody>
      </p:sp>
    </p:spTree>
    <p:extLst>
      <p:ext uri="{BB962C8B-B14F-4D97-AF65-F5344CB8AC3E}">
        <p14:creationId xmlns:p14="http://schemas.microsoft.com/office/powerpoint/2010/main" val="247444011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dt="0"/>
  <p:txStyles>
    <p:titleStyle>
      <a:lvl1pPr algn="l" rtl="0" eaLnBrk="0" fontAlgn="base" hangingPunct="0">
        <a:lnSpc>
          <a:spcPct val="90000"/>
        </a:lnSpc>
        <a:spcBef>
          <a:spcPct val="0"/>
        </a:spcBef>
        <a:spcAft>
          <a:spcPct val="0"/>
        </a:spcAft>
        <a:defRPr sz="3400" kern="1200">
          <a:solidFill>
            <a:schemeClr val="tx1"/>
          </a:solidFill>
          <a:latin typeface="+mj-lt"/>
          <a:ea typeface="+mj-ea"/>
          <a:cs typeface="+mj-cs"/>
        </a:defRPr>
      </a:lvl1pPr>
      <a:lvl2pPr algn="l" rtl="0" eaLnBrk="0" fontAlgn="base" hangingPunct="0">
        <a:lnSpc>
          <a:spcPct val="90000"/>
        </a:lnSpc>
        <a:spcBef>
          <a:spcPct val="0"/>
        </a:spcBef>
        <a:spcAft>
          <a:spcPct val="0"/>
        </a:spcAft>
        <a:defRPr sz="3400">
          <a:solidFill>
            <a:schemeClr val="tx1"/>
          </a:solidFill>
          <a:latin typeface="Euphemia" panose="020B0604020202020204" pitchFamily="34" charset="0"/>
        </a:defRPr>
      </a:lvl2pPr>
      <a:lvl3pPr algn="l" rtl="0" eaLnBrk="0" fontAlgn="base" hangingPunct="0">
        <a:lnSpc>
          <a:spcPct val="90000"/>
        </a:lnSpc>
        <a:spcBef>
          <a:spcPct val="0"/>
        </a:spcBef>
        <a:spcAft>
          <a:spcPct val="0"/>
        </a:spcAft>
        <a:defRPr sz="3400">
          <a:solidFill>
            <a:schemeClr val="tx1"/>
          </a:solidFill>
          <a:latin typeface="Euphemia" panose="020B0604020202020204" pitchFamily="34" charset="0"/>
        </a:defRPr>
      </a:lvl3pPr>
      <a:lvl4pPr algn="l" rtl="0" eaLnBrk="0" fontAlgn="base" hangingPunct="0">
        <a:lnSpc>
          <a:spcPct val="90000"/>
        </a:lnSpc>
        <a:spcBef>
          <a:spcPct val="0"/>
        </a:spcBef>
        <a:spcAft>
          <a:spcPct val="0"/>
        </a:spcAft>
        <a:defRPr sz="3400">
          <a:solidFill>
            <a:schemeClr val="tx1"/>
          </a:solidFill>
          <a:latin typeface="Euphemia" panose="020B0604020202020204" pitchFamily="34" charset="0"/>
        </a:defRPr>
      </a:lvl4pPr>
      <a:lvl5pPr algn="l" rtl="0" eaLnBrk="0" fontAlgn="base" hangingPunct="0">
        <a:lnSpc>
          <a:spcPct val="90000"/>
        </a:lnSpc>
        <a:spcBef>
          <a:spcPct val="0"/>
        </a:spcBef>
        <a:spcAft>
          <a:spcPct val="0"/>
        </a:spcAft>
        <a:defRPr sz="3400">
          <a:solidFill>
            <a:schemeClr val="tx1"/>
          </a:solidFill>
          <a:latin typeface="Euphemia" panose="020B0604020202020204" pitchFamily="34" charset="0"/>
        </a:defRPr>
      </a:lvl5pPr>
      <a:lvl6pPr marL="457200" algn="l" rtl="0" fontAlgn="base">
        <a:lnSpc>
          <a:spcPct val="90000"/>
        </a:lnSpc>
        <a:spcBef>
          <a:spcPct val="0"/>
        </a:spcBef>
        <a:spcAft>
          <a:spcPct val="0"/>
        </a:spcAft>
        <a:defRPr sz="3400">
          <a:solidFill>
            <a:schemeClr val="tx1"/>
          </a:solidFill>
          <a:latin typeface="Euphemia" panose="020B0604020202020204" pitchFamily="34" charset="0"/>
        </a:defRPr>
      </a:lvl6pPr>
      <a:lvl7pPr marL="914400" algn="l" rtl="0" fontAlgn="base">
        <a:lnSpc>
          <a:spcPct val="90000"/>
        </a:lnSpc>
        <a:spcBef>
          <a:spcPct val="0"/>
        </a:spcBef>
        <a:spcAft>
          <a:spcPct val="0"/>
        </a:spcAft>
        <a:defRPr sz="3400">
          <a:solidFill>
            <a:schemeClr val="tx1"/>
          </a:solidFill>
          <a:latin typeface="Euphemia" panose="020B0604020202020204" pitchFamily="34" charset="0"/>
        </a:defRPr>
      </a:lvl7pPr>
      <a:lvl8pPr marL="1371600" algn="l" rtl="0" fontAlgn="base">
        <a:lnSpc>
          <a:spcPct val="90000"/>
        </a:lnSpc>
        <a:spcBef>
          <a:spcPct val="0"/>
        </a:spcBef>
        <a:spcAft>
          <a:spcPct val="0"/>
        </a:spcAft>
        <a:defRPr sz="3400">
          <a:solidFill>
            <a:schemeClr val="tx1"/>
          </a:solidFill>
          <a:latin typeface="Euphemia" panose="020B0604020202020204" pitchFamily="34" charset="0"/>
        </a:defRPr>
      </a:lvl8pPr>
      <a:lvl9pPr marL="1828800" algn="l" rtl="0" fontAlgn="base">
        <a:lnSpc>
          <a:spcPct val="90000"/>
        </a:lnSpc>
        <a:spcBef>
          <a:spcPct val="0"/>
        </a:spcBef>
        <a:spcAft>
          <a:spcPct val="0"/>
        </a:spcAft>
        <a:defRPr sz="3400">
          <a:solidFill>
            <a:schemeClr val="tx1"/>
          </a:solidFill>
          <a:latin typeface="Euphemia" panose="020B0604020202020204" pitchFamily="34" charset="0"/>
        </a:defRPr>
      </a:lvl9pPr>
    </p:titleStyle>
    <p:bodyStyle>
      <a:lvl1pPr marL="273050" indent="-228600" algn="l" rtl="0" eaLnBrk="0" fontAlgn="base" hangingPunct="0">
        <a:lnSpc>
          <a:spcPct val="90000"/>
        </a:lnSpc>
        <a:spcBef>
          <a:spcPts val="1800"/>
        </a:spcBef>
        <a:spcAft>
          <a:spcPct val="0"/>
        </a:spcAft>
        <a:buSzPct val="80000"/>
        <a:buFont typeface="Wingdings" panose="05000000000000000000" pitchFamily="2" charset="2"/>
        <a:buChar char="§"/>
        <a:defRPr sz="2000" kern="1200">
          <a:solidFill>
            <a:schemeClr val="tx1"/>
          </a:solidFill>
          <a:latin typeface="+mn-lt"/>
          <a:ea typeface="+mn-ea"/>
          <a:cs typeface="+mn-cs"/>
        </a:defRPr>
      </a:lvl1pPr>
      <a:lvl2pPr marL="593725" indent="-228600" algn="l" rtl="0" eaLnBrk="0" fontAlgn="base" hangingPunct="0">
        <a:lnSpc>
          <a:spcPct val="90000"/>
        </a:lnSpc>
        <a:spcBef>
          <a:spcPts val="1000"/>
        </a:spcBef>
        <a:spcAft>
          <a:spcPct val="0"/>
        </a:spcAft>
        <a:buSzPct val="80000"/>
        <a:buFont typeface="Wingdings" panose="05000000000000000000" pitchFamily="2" charset="2"/>
        <a:buChar char="§"/>
        <a:defRPr kern="1200">
          <a:solidFill>
            <a:schemeClr val="tx1"/>
          </a:solidFill>
          <a:latin typeface="+mn-lt"/>
          <a:ea typeface="+mn-ea"/>
          <a:cs typeface="+mn-cs"/>
        </a:defRPr>
      </a:lvl2pPr>
      <a:lvl3pPr marL="914400" indent="-228600" algn="l" rtl="0" eaLnBrk="0" fontAlgn="base" hangingPunct="0">
        <a:lnSpc>
          <a:spcPct val="90000"/>
        </a:lnSpc>
        <a:spcBef>
          <a:spcPts val="800"/>
        </a:spcBef>
        <a:spcAft>
          <a:spcPct val="0"/>
        </a:spcAft>
        <a:buSzPct val="80000"/>
        <a:buFont typeface="Wingdings" panose="05000000000000000000" pitchFamily="2" charset="2"/>
        <a:buChar char="§"/>
        <a:defRPr sz="1600" kern="1200">
          <a:solidFill>
            <a:schemeClr val="tx1"/>
          </a:solidFill>
          <a:latin typeface="+mn-lt"/>
          <a:ea typeface="+mn-ea"/>
          <a:cs typeface="+mn-cs"/>
        </a:defRPr>
      </a:lvl3pPr>
      <a:lvl4pPr marL="1233488" indent="-228600" algn="l" rtl="0" eaLnBrk="0" fontAlgn="base" hangingPunct="0">
        <a:lnSpc>
          <a:spcPct val="90000"/>
        </a:lnSpc>
        <a:spcBef>
          <a:spcPts val="800"/>
        </a:spcBef>
        <a:spcAft>
          <a:spcPct val="0"/>
        </a:spcAft>
        <a:buSzPct val="80000"/>
        <a:buFont typeface="Wingdings" panose="05000000000000000000" pitchFamily="2" charset="2"/>
        <a:buChar char="§"/>
        <a:defRPr sz="1400" kern="1200">
          <a:solidFill>
            <a:schemeClr val="tx1"/>
          </a:solidFill>
          <a:latin typeface="+mn-lt"/>
          <a:ea typeface="+mn-ea"/>
          <a:cs typeface="+mn-cs"/>
        </a:defRPr>
      </a:lvl4pPr>
      <a:lvl5pPr marL="1554163" indent="-228600" algn="l" rtl="0" eaLnBrk="0" fontAlgn="base" hangingPunct="0">
        <a:lnSpc>
          <a:spcPct val="90000"/>
        </a:lnSpc>
        <a:spcBef>
          <a:spcPts val="800"/>
        </a:spcBef>
        <a:spcAft>
          <a:spcPct val="0"/>
        </a:spcAft>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8.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audio" Target="Bai%20ca%20di%20hoc%20-%20Nha%20thieu%20nhi%20quan%205.mp3" TargetMode="Externa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210C950C-4659-4CD0-A3AB-E4C88E73342E}"/>
              </a:ext>
            </a:extLst>
          </p:cNvPr>
          <p:cNvSpPr txBox="1">
            <a:spLocks noChangeArrowheads="1"/>
          </p:cNvSpPr>
          <p:nvPr/>
        </p:nvSpPr>
        <p:spPr bwMode="auto">
          <a:xfrm>
            <a:off x="4535488" y="862013"/>
            <a:ext cx="4568825" cy="7080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800"/>
              </a:spcBef>
              <a:buSzPct val="80000"/>
              <a:buFont typeface="Wingdings" panose="05000000000000000000" pitchFamily="2" charset="2"/>
              <a:buChar char="§"/>
              <a:defRPr sz="2000">
                <a:solidFill>
                  <a:schemeClr val="tx1"/>
                </a:solidFill>
                <a:latin typeface="Euphemia" panose="020B0503040102020104" pitchFamily="34" charset="0"/>
              </a:defRPr>
            </a:lvl1pPr>
            <a:lvl2pPr marL="742950" indent="-285750">
              <a:lnSpc>
                <a:spcPct val="90000"/>
              </a:lnSpc>
              <a:spcBef>
                <a:spcPts val="1000"/>
              </a:spcBef>
              <a:buSzPct val="80000"/>
              <a:buFont typeface="Wingdings" panose="05000000000000000000" pitchFamily="2" charset="2"/>
              <a:buChar char="§"/>
              <a:defRPr>
                <a:solidFill>
                  <a:schemeClr val="tx1"/>
                </a:solidFill>
                <a:latin typeface="Euphemia" panose="020B0503040102020104" pitchFamily="34" charset="0"/>
              </a:defRPr>
            </a:lvl2pPr>
            <a:lvl3pPr marL="1143000" indent="-228600">
              <a:lnSpc>
                <a:spcPct val="90000"/>
              </a:lnSpc>
              <a:spcBef>
                <a:spcPts val="800"/>
              </a:spcBef>
              <a:buSzPct val="80000"/>
              <a:buFont typeface="Wingdings" panose="05000000000000000000" pitchFamily="2" charset="2"/>
              <a:buChar char="§"/>
              <a:defRPr sz="1600">
                <a:solidFill>
                  <a:schemeClr val="tx1"/>
                </a:solidFill>
                <a:latin typeface="Euphemia" panose="020B0503040102020104" pitchFamily="34" charset="0"/>
              </a:defRPr>
            </a:lvl3pPr>
            <a:lvl4pPr marL="1600200" indent="-228600">
              <a:lnSpc>
                <a:spcPct val="90000"/>
              </a:lnSpc>
              <a:spcBef>
                <a:spcPts val="800"/>
              </a:spcBef>
              <a:buSzPct val="80000"/>
              <a:buFont typeface="Wingdings" panose="05000000000000000000" pitchFamily="2" charset="2"/>
              <a:buChar char="§"/>
              <a:defRPr sz="1400">
                <a:solidFill>
                  <a:schemeClr val="tx1"/>
                </a:solidFill>
                <a:latin typeface="Euphemia" panose="020B0503040102020104" pitchFamily="34" charset="0"/>
              </a:defRPr>
            </a:lvl4pPr>
            <a:lvl5pPr marL="2057400" indent="-228600">
              <a:lnSpc>
                <a:spcPct val="90000"/>
              </a:lnSpc>
              <a:spcBef>
                <a:spcPts val="800"/>
              </a:spcBef>
              <a:buSzPct val="80000"/>
              <a:buFont typeface="Wingdings" panose="05000000000000000000" pitchFamily="2" charset="2"/>
              <a:buChar char="§"/>
              <a:defRPr sz="1400">
                <a:solidFill>
                  <a:schemeClr val="tx1"/>
                </a:solidFill>
                <a:latin typeface="Euphemia" panose="020B0503040102020104" pitchFamily="34" charset="0"/>
              </a:defRPr>
            </a:lvl5pPr>
            <a:lvl6pPr marL="2514600" indent="-2286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6pPr>
            <a:lvl7pPr marL="2971800" indent="-2286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7pPr>
            <a:lvl8pPr marL="3429000" indent="-2286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8pPr>
            <a:lvl9pPr marL="3886200" indent="-2286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000" b="1" i="0" u="sng" strike="noStrike" kern="1200" cap="none" spc="0" normalizeH="0" baseline="0" noProof="0">
                <a:ln>
                  <a:noFill/>
                </a:ln>
                <a:solidFill>
                  <a:srgbClr val="FF0000"/>
                </a:solidFill>
                <a:effectLst/>
                <a:uLnTx/>
                <a:uFillTx/>
                <a:latin typeface="Times New Roman" panose="02020603050405020304" pitchFamily="18" charset="0"/>
                <a:ea typeface="+mn-ea"/>
                <a:cs typeface="+mn-cs"/>
              </a:rPr>
              <a:t>KHỞI ĐỘNG</a:t>
            </a:r>
          </a:p>
        </p:txBody>
      </p:sp>
      <p:sp>
        <p:nvSpPr>
          <p:cNvPr id="3" name="Text Box 6">
            <a:extLst>
              <a:ext uri="{FF2B5EF4-FFF2-40B4-BE49-F238E27FC236}">
                <a16:creationId xmlns:a16="http://schemas.microsoft.com/office/drawing/2014/main" id="{5B39B24A-1532-42D8-8554-D3FF50AC9A8A}"/>
              </a:ext>
            </a:extLst>
          </p:cNvPr>
          <p:cNvSpPr txBox="1">
            <a:spLocks noChangeArrowheads="1"/>
          </p:cNvSpPr>
          <p:nvPr/>
        </p:nvSpPr>
        <p:spPr bwMode="auto">
          <a:xfrm>
            <a:off x="2854472" y="1570038"/>
            <a:ext cx="5215639" cy="341632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800"/>
              </a:spcBef>
              <a:buSzPct val="80000"/>
              <a:buFont typeface="Wingdings" panose="05000000000000000000" pitchFamily="2" charset="2"/>
              <a:buChar char="§"/>
              <a:defRPr sz="2000">
                <a:solidFill>
                  <a:schemeClr val="tx1"/>
                </a:solidFill>
                <a:latin typeface="Euphemia" panose="020B0503040102020104" pitchFamily="34" charset="0"/>
              </a:defRPr>
            </a:lvl1pPr>
            <a:lvl2pPr marL="742950" indent="-285750">
              <a:lnSpc>
                <a:spcPct val="90000"/>
              </a:lnSpc>
              <a:spcBef>
                <a:spcPts val="1000"/>
              </a:spcBef>
              <a:buSzPct val="80000"/>
              <a:buFont typeface="Wingdings" panose="05000000000000000000" pitchFamily="2" charset="2"/>
              <a:buChar char="§"/>
              <a:defRPr>
                <a:solidFill>
                  <a:schemeClr val="tx1"/>
                </a:solidFill>
                <a:latin typeface="Euphemia" panose="020B0503040102020104" pitchFamily="34" charset="0"/>
              </a:defRPr>
            </a:lvl2pPr>
            <a:lvl3pPr marL="1143000" indent="-228600">
              <a:lnSpc>
                <a:spcPct val="90000"/>
              </a:lnSpc>
              <a:spcBef>
                <a:spcPts val="800"/>
              </a:spcBef>
              <a:buSzPct val="80000"/>
              <a:buFont typeface="Wingdings" panose="05000000000000000000" pitchFamily="2" charset="2"/>
              <a:buChar char="§"/>
              <a:defRPr sz="1600">
                <a:solidFill>
                  <a:schemeClr val="tx1"/>
                </a:solidFill>
                <a:latin typeface="Euphemia" panose="020B0503040102020104" pitchFamily="34" charset="0"/>
              </a:defRPr>
            </a:lvl3pPr>
            <a:lvl4pPr marL="1600200" indent="-228600">
              <a:lnSpc>
                <a:spcPct val="90000"/>
              </a:lnSpc>
              <a:spcBef>
                <a:spcPts val="800"/>
              </a:spcBef>
              <a:buSzPct val="80000"/>
              <a:buFont typeface="Wingdings" panose="05000000000000000000" pitchFamily="2" charset="2"/>
              <a:buChar char="§"/>
              <a:defRPr sz="1400">
                <a:solidFill>
                  <a:schemeClr val="tx1"/>
                </a:solidFill>
                <a:latin typeface="Euphemia" panose="020B0503040102020104" pitchFamily="34" charset="0"/>
              </a:defRPr>
            </a:lvl4pPr>
            <a:lvl5pPr marL="2057400" indent="-228600">
              <a:lnSpc>
                <a:spcPct val="90000"/>
              </a:lnSpc>
              <a:spcBef>
                <a:spcPts val="800"/>
              </a:spcBef>
              <a:buSzPct val="80000"/>
              <a:buFont typeface="Wingdings" panose="05000000000000000000" pitchFamily="2" charset="2"/>
              <a:buChar char="§"/>
              <a:defRPr sz="1400">
                <a:solidFill>
                  <a:schemeClr val="tx1"/>
                </a:solidFill>
                <a:latin typeface="Euphemia" panose="020B0503040102020104" pitchFamily="34" charset="0"/>
              </a:defRPr>
            </a:lvl5pPr>
            <a:lvl6pPr marL="2514600" indent="-2286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6pPr>
            <a:lvl7pPr marL="2971800" indent="-2286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7pPr>
            <a:lvl8pPr marL="3429000" indent="-2286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8pPr>
            <a:lvl9pPr marL="3886200" indent="-2286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4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4800" b="0" i="0"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mn-cs"/>
              </a:rPr>
              <a:t>Nội</a:t>
            </a:r>
            <a:r>
              <a:rPr kumimoji="0" lang="en-US" altLang="en-US" sz="4800" b="0" i="0" u="none" strike="noStrike" kern="1200" cap="none" spc="0" normalizeH="0" noProof="0" dirty="0">
                <a:ln>
                  <a:noFill/>
                </a:ln>
                <a:solidFill>
                  <a:srgbClr val="0000CC"/>
                </a:solidFill>
                <a:effectLst/>
                <a:uLnTx/>
                <a:uFillTx/>
                <a:latin typeface="Times New Roman" panose="02020603050405020304" pitchFamily="18" charset="0"/>
                <a:ea typeface="+mn-ea"/>
                <a:cs typeface="+mn-cs"/>
              </a:rPr>
              <a:t> dung </a:t>
            </a:r>
            <a:r>
              <a:rPr kumimoji="0" lang="en-US" altLang="en-US" sz="4800" b="0" i="0" u="none" strike="noStrike" kern="1200" cap="none" spc="0" normalizeH="0" noProof="0" dirty="0" err="1">
                <a:ln>
                  <a:noFill/>
                </a:ln>
                <a:solidFill>
                  <a:srgbClr val="0000CC"/>
                </a:solidFill>
                <a:effectLst/>
                <a:uLnTx/>
                <a:uFillTx/>
                <a:latin typeface="Times New Roman" panose="02020603050405020304" pitchFamily="18" charset="0"/>
                <a:ea typeface="+mn-ea"/>
                <a:cs typeface="+mn-cs"/>
              </a:rPr>
              <a:t>của</a:t>
            </a:r>
            <a:r>
              <a:rPr kumimoji="0" lang="en-US" altLang="en-US" sz="4800" b="0" i="0" u="none" strike="noStrike" kern="1200" cap="none" spc="0" normalizeH="0" noProof="0" dirty="0">
                <a:ln>
                  <a:noFill/>
                </a:ln>
                <a:solidFill>
                  <a:srgbClr val="0000CC"/>
                </a:solidFill>
                <a:effectLst/>
                <a:uLnTx/>
                <a:uFillTx/>
                <a:latin typeface="Times New Roman" panose="02020603050405020304" pitchFamily="18" charset="0"/>
                <a:ea typeface="+mn-ea"/>
                <a:cs typeface="+mn-cs"/>
              </a:rPr>
              <a:t> </a:t>
            </a:r>
            <a:r>
              <a:rPr kumimoji="0" lang="en-US" altLang="en-US" sz="4800" b="0" i="0" u="none" strike="noStrike" kern="1200" cap="none" spc="0" normalizeH="0" noProof="0" dirty="0" err="1">
                <a:ln>
                  <a:noFill/>
                </a:ln>
                <a:solidFill>
                  <a:srgbClr val="0000CC"/>
                </a:solidFill>
                <a:effectLst/>
                <a:uLnTx/>
                <a:uFillTx/>
                <a:latin typeface="Times New Roman" panose="02020603050405020304" pitchFamily="18" charset="0"/>
                <a:ea typeface="+mn-ea"/>
                <a:cs typeface="+mn-cs"/>
              </a:rPr>
              <a:t>bài</a:t>
            </a:r>
            <a:r>
              <a:rPr kumimoji="0" lang="en-US" altLang="en-US" sz="4800" b="0" i="0" u="none" strike="noStrike" kern="1200" cap="none" spc="0" normalizeH="0" noProof="0" dirty="0">
                <a:ln>
                  <a:noFill/>
                </a:ln>
                <a:solidFill>
                  <a:srgbClr val="0000CC"/>
                </a:solidFill>
                <a:effectLst/>
                <a:uLnTx/>
                <a:uFillTx/>
                <a:latin typeface="Times New Roman" panose="02020603050405020304" pitchFamily="18" charset="0"/>
                <a:ea typeface="+mn-ea"/>
                <a:cs typeface="+mn-cs"/>
              </a:rPr>
              <a:t> </a:t>
            </a:r>
            <a:r>
              <a:rPr kumimoji="0" lang="en-US" altLang="en-US" sz="4800" b="0" i="0" u="none" strike="noStrike" kern="1200" cap="none" spc="0" normalizeH="0" noProof="0" dirty="0" err="1">
                <a:ln>
                  <a:noFill/>
                </a:ln>
                <a:solidFill>
                  <a:srgbClr val="0000CC"/>
                </a:solidFill>
                <a:effectLst/>
                <a:uLnTx/>
                <a:uFillTx/>
                <a:latin typeface="Times New Roman" panose="02020603050405020304" pitchFamily="18" charset="0"/>
                <a:ea typeface="+mn-ea"/>
                <a:cs typeface="+mn-cs"/>
              </a:rPr>
              <a:t>Hành</a:t>
            </a:r>
            <a:r>
              <a:rPr kumimoji="0" lang="en-US" altLang="en-US" sz="4800" b="0" i="0" u="none" strike="noStrike" kern="1200" cap="none" spc="0" normalizeH="0" noProof="0" dirty="0">
                <a:ln>
                  <a:noFill/>
                </a:ln>
                <a:solidFill>
                  <a:srgbClr val="0000CC"/>
                </a:solidFill>
                <a:effectLst/>
                <a:uLnTx/>
                <a:uFillTx/>
                <a:latin typeface="Times New Roman" panose="02020603050405020304" pitchFamily="18" charset="0"/>
                <a:ea typeface="+mn-ea"/>
                <a:cs typeface="+mn-cs"/>
              </a:rPr>
              <a:t> </a:t>
            </a:r>
            <a:r>
              <a:rPr kumimoji="0" lang="en-US" altLang="en-US" sz="4800" b="0" i="0" u="none" strike="noStrike" kern="1200" cap="none" spc="0" normalizeH="0" noProof="0" dirty="0" err="1">
                <a:ln>
                  <a:noFill/>
                </a:ln>
                <a:solidFill>
                  <a:srgbClr val="0000CC"/>
                </a:solidFill>
                <a:effectLst/>
                <a:uLnTx/>
                <a:uFillTx/>
                <a:latin typeface="Times New Roman" panose="02020603050405020304" pitchFamily="18" charset="0"/>
                <a:ea typeface="+mn-ea"/>
                <a:cs typeface="+mn-cs"/>
              </a:rPr>
              <a:t>trình</a:t>
            </a:r>
            <a:r>
              <a:rPr kumimoji="0" lang="en-US" altLang="en-US" sz="4800" b="0" i="0" u="none" strike="noStrike" kern="1200" cap="none" spc="0" normalizeH="0" noProof="0" dirty="0">
                <a:ln>
                  <a:noFill/>
                </a:ln>
                <a:solidFill>
                  <a:srgbClr val="0000CC"/>
                </a:solidFill>
                <a:effectLst/>
                <a:uLnTx/>
                <a:uFillTx/>
                <a:latin typeface="Times New Roman" panose="02020603050405020304" pitchFamily="18" charset="0"/>
                <a:ea typeface="+mn-ea"/>
                <a:cs typeface="+mn-cs"/>
              </a:rPr>
              <a:t> </a:t>
            </a:r>
            <a:r>
              <a:rPr kumimoji="0" lang="en-US" altLang="en-US" sz="4800" b="0" i="0" u="none" strike="noStrike" kern="1200" cap="none" spc="0" normalizeH="0" noProof="0" dirty="0" err="1">
                <a:ln>
                  <a:noFill/>
                </a:ln>
                <a:solidFill>
                  <a:srgbClr val="0000CC"/>
                </a:solidFill>
                <a:effectLst/>
                <a:uLnTx/>
                <a:uFillTx/>
                <a:latin typeface="Times New Roman" panose="02020603050405020304" pitchFamily="18" charset="0"/>
                <a:ea typeface="+mn-ea"/>
                <a:cs typeface="+mn-cs"/>
              </a:rPr>
              <a:t>của</a:t>
            </a:r>
            <a:r>
              <a:rPr kumimoji="0" lang="en-US" altLang="en-US" sz="4800" b="0" i="0" u="none" strike="noStrike" kern="1200" cap="none" spc="0" normalizeH="0" noProof="0" dirty="0">
                <a:ln>
                  <a:noFill/>
                </a:ln>
                <a:solidFill>
                  <a:srgbClr val="0000CC"/>
                </a:solidFill>
                <a:effectLst/>
                <a:uLnTx/>
                <a:uFillTx/>
                <a:latin typeface="Times New Roman" panose="02020603050405020304" pitchFamily="18" charset="0"/>
                <a:ea typeface="+mn-ea"/>
                <a:cs typeface="+mn-cs"/>
              </a:rPr>
              <a:t> </a:t>
            </a:r>
            <a:r>
              <a:rPr kumimoji="0" lang="en-US" altLang="en-US" sz="4800" b="0" i="0" u="none" strike="noStrike" kern="1200" cap="none" spc="0" normalizeH="0" noProof="0" dirty="0" err="1">
                <a:ln>
                  <a:noFill/>
                </a:ln>
                <a:solidFill>
                  <a:srgbClr val="0000CC"/>
                </a:solidFill>
                <a:effectLst/>
                <a:uLnTx/>
                <a:uFillTx/>
                <a:latin typeface="Times New Roman" panose="02020603050405020304" pitchFamily="18" charset="0"/>
                <a:ea typeface="+mn-ea"/>
                <a:cs typeface="+mn-cs"/>
              </a:rPr>
              <a:t>bầy</a:t>
            </a:r>
            <a:r>
              <a:rPr kumimoji="0" lang="en-US" altLang="en-US" sz="4800" b="0" i="0" u="none" strike="noStrike" kern="1200" cap="none" spc="0" normalizeH="0" noProof="0" dirty="0">
                <a:ln>
                  <a:noFill/>
                </a:ln>
                <a:solidFill>
                  <a:srgbClr val="0000CC"/>
                </a:solidFill>
                <a:effectLst/>
                <a:uLnTx/>
                <a:uFillTx/>
                <a:latin typeface="Times New Roman" panose="02020603050405020304" pitchFamily="18" charset="0"/>
                <a:ea typeface="+mn-ea"/>
                <a:cs typeface="+mn-cs"/>
              </a:rPr>
              <a:t> </a:t>
            </a:r>
            <a:r>
              <a:rPr lang="en-US" altLang="en-US" sz="4800" dirty="0">
                <a:solidFill>
                  <a:srgbClr val="0000CC"/>
                </a:solidFill>
                <a:latin typeface="Times New Roman" panose="02020603050405020304" pitchFamily="18" charset="0"/>
              </a:rPr>
              <a:t>o</a:t>
            </a:r>
            <a:r>
              <a:rPr kumimoji="0" lang="en-US" altLang="en-US" sz="4800" b="0" i="0" u="none" strike="noStrike" kern="1200" cap="none" spc="0" normalizeH="0" noProof="0" dirty="0">
                <a:ln>
                  <a:noFill/>
                </a:ln>
                <a:solidFill>
                  <a:srgbClr val="0000CC"/>
                </a:solidFill>
                <a:effectLst/>
                <a:uLnTx/>
                <a:uFillTx/>
                <a:latin typeface="Times New Roman" panose="02020603050405020304" pitchFamily="18" charset="0"/>
                <a:ea typeface="+mn-ea"/>
                <a:cs typeface="+mn-cs"/>
              </a:rPr>
              <a:t>ng </a:t>
            </a:r>
            <a:r>
              <a:rPr kumimoji="0" lang="en-US" altLang="en-US" sz="4800" b="0" i="0" u="none" strike="noStrike" kern="1200" cap="none" spc="0" normalizeH="0" noProof="0" dirty="0" err="1">
                <a:ln>
                  <a:noFill/>
                </a:ln>
                <a:solidFill>
                  <a:srgbClr val="0000CC"/>
                </a:solidFill>
                <a:effectLst/>
                <a:uLnTx/>
                <a:uFillTx/>
                <a:latin typeface="Times New Roman" panose="02020603050405020304" pitchFamily="18" charset="0"/>
                <a:ea typeface="+mn-ea"/>
                <a:cs typeface="+mn-cs"/>
              </a:rPr>
              <a:t>là</a:t>
            </a:r>
            <a:r>
              <a:rPr kumimoji="0" lang="en-US" altLang="en-US" sz="4800" b="0" i="0" u="none" strike="noStrike" kern="1200" cap="none" spc="0" normalizeH="0" noProof="0" dirty="0">
                <a:ln>
                  <a:noFill/>
                </a:ln>
                <a:solidFill>
                  <a:srgbClr val="0000CC"/>
                </a:solidFill>
                <a:effectLst/>
                <a:uLnTx/>
                <a:uFillTx/>
                <a:latin typeface="Times New Roman" panose="02020603050405020304" pitchFamily="18" charset="0"/>
                <a:ea typeface="+mn-ea"/>
                <a:cs typeface="+mn-cs"/>
              </a:rPr>
              <a:t> </a:t>
            </a:r>
            <a:r>
              <a:rPr kumimoji="0" lang="en-US" altLang="en-US" sz="4800" b="0" i="0" u="none" strike="noStrike" kern="1200" cap="none" spc="0" normalizeH="0" noProof="0" dirty="0" err="1">
                <a:ln>
                  <a:noFill/>
                </a:ln>
                <a:solidFill>
                  <a:srgbClr val="0000CC"/>
                </a:solidFill>
                <a:effectLst/>
                <a:uLnTx/>
                <a:uFillTx/>
                <a:latin typeface="Times New Roman" panose="02020603050405020304" pitchFamily="18" charset="0"/>
                <a:ea typeface="+mn-ea"/>
                <a:cs typeface="+mn-cs"/>
              </a:rPr>
              <a:t>gì</a:t>
            </a:r>
            <a:r>
              <a:rPr kumimoji="0" lang="en-US" altLang="en-US" sz="4800" b="0" i="0" u="none" strike="noStrike" kern="1200" cap="none" spc="0" normalizeH="0" noProof="0" dirty="0">
                <a:ln>
                  <a:noFill/>
                </a:ln>
                <a:solidFill>
                  <a:srgbClr val="0000CC"/>
                </a:solidFill>
                <a:effectLst/>
                <a:uLnTx/>
                <a:uFillTx/>
                <a:latin typeface="Times New Roman" panose="02020603050405020304" pitchFamily="18" charset="0"/>
                <a:ea typeface="+mn-ea"/>
                <a:cs typeface="+mn-cs"/>
              </a:rPr>
              <a:t>?</a:t>
            </a:r>
            <a:endParaRPr kumimoji="0" lang="en-US" altLang="en-US" sz="48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3" descr="5c95d9be9ffa50fc92ed5552156a00c5">
            <a:extLst>
              <a:ext uri="{FF2B5EF4-FFF2-40B4-BE49-F238E27FC236}">
                <a16:creationId xmlns:a16="http://schemas.microsoft.com/office/drawing/2014/main" id="{18C9E14F-CBBE-4151-9759-FC644CA53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863" y="-25400"/>
            <a:ext cx="7859712"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3CA516A-5853-4657-B7C7-99D7D0F88CF9}"/>
              </a:ext>
            </a:extLst>
          </p:cNvPr>
          <p:cNvSpPr txBox="1">
            <a:spLocks noChangeArrowheads="1"/>
          </p:cNvSpPr>
          <p:nvPr/>
        </p:nvSpPr>
        <p:spPr bwMode="auto">
          <a:xfrm>
            <a:off x="5046663" y="1606550"/>
            <a:ext cx="4070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mbria" panose="02040503050406030204" pitchFamily="18" charset="0"/>
              </a:rPr>
              <a:t>TÌM HIỂU BÀI</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552246-6D39-479C-A4F4-FE30BC99BC02}"/>
              </a:ext>
            </a:extLst>
          </p:cNvPr>
          <p:cNvSpPr txBox="1"/>
          <p:nvPr/>
        </p:nvSpPr>
        <p:spPr>
          <a:xfrm>
            <a:off x="2486465" y="1158799"/>
            <a:ext cx="6967024" cy="584775"/>
          </a:xfrm>
          <a:prstGeom prst="rect">
            <a:avLst/>
          </a:prstGeom>
          <a:noFill/>
        </p:spPr>
        <p:txBody>
          <a:bodyPr wrap="square">
            <a:spAutoFit/>
          </a:bodyPr>
          <a:lstStyle/>
          <a:p>
            <a:r>
              <a:rPr lang="en-US" altLang="vi-VN" sz="3200" dirty="0" err="1">
                <a:solidFill>
                  <a:srgbClr val="FF0000"/>
                </a:solidFill>
                <a:latin typeface="Arial" panose="020B0604020202020204" pitchFamily="34" charset="0"/>
              </a:rPr>
              <a:t>Vì</a:t>
            </a:r>
            <a:r>
              <a:rPr lang="en-US" altLang="vi-VN" sz="3200" dirty="0">
                <a:solidFill>
                  <a:srgbClr val="FF0000"/>
                </a:solidFill>
                <a:latin typeface="Arial" panose="020B0604020202020204" pitchFamily="34" charset="0"/>
              </a:rPr>
              <a:t> </a:t>
            </a:r>
            <a:r>
              <a:rPr lang="en-US" altLang="vi-VN" sz="3200" dirty="0" err="1">
                <a:solidFill>
                  <a:srgbClr val="FF0000"/>
                </a:solidFill>
                <a:latin typeface="Arial" panose="020B0604020202020204" pitchFamily="34" charset="0"/>
              </a:rPr>
              <a:t>sao</a:t>
            </a:r>
            <a:r>
              <a:rPr lang="en-US" altLang="vi-VN" sz="3200" dirty="0">
                <a:solidFill>
                  <a:srgbClr val="FF0000"/>
                </a:solidFill>
                <a:latin typeface="Arial" panose="020B0604020202020204" pitchFamily="34" charset="0"/>
              </a:rPr>
              <a:t> </a:t>
            </a:r>
            <a:r>
              <a:rPr lang="en-US" altLang="vi-VN" sz="3200" dirty="0" err="1">
                <a:solidFill>
                  <a:srgbClr val="FF0000"/>
                </a:solidFill>
                <a:latin typeface="Arial" panose="020B0604020202020204" pitchFamily="34" charset="0"/>
              </a:rPr>
              <a:t>bạn</a:t>
            </a:r>
            <a:r>
              <a:rPr lang="en-US" altLang="vi-VN" sz="3200" dirty="0">
                <a:solidFill>
                  <a:srgbClr val="FF0000"/>
                </a:solidFill>
                <a:latin typeface="Arial" panose="020B0604020202020204" pitchFamily="34" charset="0"/>
              </a:rPr>
              <a:t> </a:t>
            </a:r>
            <a:r>
              <a:rPr lang="en-US" altLang="vi-VN" sz="3200" dirty="0" err="1">
                <a:solidFill>
                  <a:srgbClr val="FF0000"/>
                </a:solidFill>
                <a:latin typeface="Arial" panose="020B0604020202020204" pitchFamily="34" charset="0"/>
              </a:rPr>
              <a:t>nhỏ</a:t>
            </a:r>
            <a:r>
              <a:rPr lang="en-US" altLang="vi-VN" sz="3200" dirty="0">
                <a:solidFill>
                  <a:srgbClr val="FF0000"/>
                </a:solidFill>
                <a:latin typeface="Arial" panose="020B0604020202020204" pitchFamily="34" charset="0"/>
              </a:rPr>
              <a:t> </a:t>
            </a:r>
            <a:r>
              <a:rPr lang="en-US" altLang="vi-VN" sz="3200" dirty="0" err="1">
                <a:solidFill>
                  <a:srgbClr val="FF0000"/>
                </a:solidFill>
                <a:latin typeface="Arial" panose="020B0604020202020204" pitchFamily="34" charset="0"/>
              </a:rPr>
              <a:t>phải</a:t>
            </a:r>
            <a:r>
              <a:rPr lang="en-US" altLang="vi-VN" sz="3200" dirty="0">
                <a:solidFill>
                  <a:srgbClr val="FF0000"/>
                </a:solidFill>
                <a:latin typeface="Arial" panose="020B0604020202020204" pitchFamily="34" charset="0"/>
              </a:rPr>
              <a:t> </a:t>
            </a:r>
            <a:r>
              <a:rPr lang="en-US" altLang="vi-VN" sz="3200" dirty="0" err="1">
                <a:solidFill>
                  <a:srgbClr val="FF0000"/>
                </a:solidFill>
                <a:latin typeface="Arial" panose="020B0604020202020204" pitchFamily="34" charset="0"/>
              </a:rPr>
              <a:t>đi</a:t>
            </a:r>
            <a:r>
              <a:rPr lang="en-US" altLang="vi-VN" sz="3200" dirty="0">
                <a:solidFill>
                  <a:srgbClr val="FF0000"/>
                </a:solidFill>
                <a:latin typeface="Arial" panose="020B0604020202020204" pitchFamily="34" charset="0"/>
              </a:rPr>
              <a:t> </a:t>
            </a:r>
            <a:r>
              <a:rPr lang="en-US" altLang="vi-VN" sz="3200" dirty="0" err="1">
                <a:solidFill>
                  <a:srgbClr val="FF0000"/>
                </a:solidFill>
                <a:latin typeface="Arial" panose="020B0604020202020204" pitchFamily="34" charset="0"/>
              </a:rPr>
              <a:t>tuần</a:t>
            </a:r>
            <a:r>
              <a:rPr lang="en-US" altLang="vi-VN" sz="3200" dirty="0">
                <a:solidFill>
                  <a:srgbClr val="FF0000"/>
                </a:solidFill>
                <a:latin typeface="Arial" panose="020B0604020202020204" pitchFamily="34" charset="0"/>
              </a:rPr>
              <a:t> </a:t>
            </a:r>
            <a:r>
              <a:rPr lang="en-US" altLang="vi-VN" sz="3200" dirty="0" err="1">
                <a:solidFill>
                  <a:srgbClr val="FF0000"/>
                </a:solidFill>
                <a:latin typeface="Arial" panose="020B0604020202020204" pitchFamily="34" charset="0"/>
              </a:rPr>
              <a:t>rừng</a:t>
            </a:r>
            <a:r>
              <a:rPr lang="en-US" altLang="vi-VN" sz="3200" dirty="0">
                <a:solidFill>
                  <a:srgbClr val="FF0000"/>
                </a:solidFill>
                <a:latin typeface="Arial" panose="020B0604020202020204" pitchFamily="34" charset="0"/>
              </a:rPr>
              <a:t>?</a:t>
            </a:r>
            <a:endParaRPr lang="en-US" sz="3200" dirty="0">
              <a:solidFill>
                <a:srgbClr val="FF0000"/>
              </a:solidFill>
            </a:endParaRPr>
          </a:p>
        </p:txBody>
      </p:sp>
      <p:sp>
        <p:nvSpPr>
          <p:cNvPr id="10" name="TextBox 9">
            <a:extLst>
              <a:ext uri="{FF2B5EF4-FFF2-40B4-BE49-F238E27FC236}">
                <a16:creationId xmlns:a16="http://schemas.microsoft.com/office/drawing/2014/main" id="{646B7A30-F58A-4ABA-B6EF-8A84A7027546}"/>
              </a:ext>
            </a:extLst>
          </p:cNvPr>
          <p:cNvSpPr txBox="1"/>
          <p:nvPr/>
        </p:nvSpPr>
        <p:spPr>
          <a:xfrm>
            <a:off x="1814733" y="1864362"/>
            <a:ext cx="8792307" cy="1077218"/>
          </a:xfrm>
          <a:prstGeom prst="rect">
            <a:avLst/>
          </a:prstGeom>
          <a:noFill/>
        </p:spPr>
        <p:txBody>
          <a:bodyPr wrap="square">
            <a:spAutoFit/>
          </a:bodyPr>
          <a:lstStyle/>
          <a:p>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Vì</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bà</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nội</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ốm</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bố</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về</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thăm</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bà</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n</a:t>
            </a:r>
            <a:r>
              <a:rPr lang="en-US" altLang="vi-VN" sz="3200" dirty="0" err="1">
                <a:solidFill>
                  <a:schemeClr val="tx2"/>
                </a:solidFill>
                <a:latin typeface="Times New Roman" panose="02020603050405020304" pitchFamily="18" charset="0"/>
              </a:rPr>
              <a:t>ộ</a:t>
            </a:r>
            <a:r>
              <a:rPr lang="en-US" altLang="vi-VN" sz="3200" dirty="0" err="1">
                <a:solidFill>
                  <a:schemeClr val="tx2"/>
                </a:solidFill>
                <a:latin typeface="Arial" panose="020B0604020202020204" pitchFamily="34" charset="0"/>
              </a:rPr>
              <a:t>i</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nên</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bạn</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nhỏ</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thay</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bố</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đi</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tuần</a:t>
            </a:r>
            <a:r>
              <a:rPr lang="en-US" altLang="vi-VN" sz="3200" dirty="0">
                <a:solidFill>
                  <a:schemeClr val="tx2"/>
                </a:solidFill>
                <a:latin typeface="Arial" panose="020B0604020202020204" pitchFamily="34" charset="0"/>
              </a:rPr>
              <a:t> </a:t>
            </a:r>
            <a:r>
              <a:rPr lang="en-US" altLang="vi-VN" sz="3200" dirty="0" err="1">
                <a:solidFill>
                  <a:schemeClr val="tx2"/>
                </a:solidFill>
                <a:latin typeface="Arial" panose="020B0604020202020204" pitchFamily="34" charset="0"/>
              </a:rPr>
              <a:t>rừng</a:t>
            </a:r>
            <a:r>
              <a:rPr lang="en-US" altLang="vi-VN" sz="3200" dirty="0">
                <a:solidFill>
                  <a:schemeClr val="tx2"/>
                </a:solidFill>
                <a:latin typeface="Arial" panose="020B0604020202020204" pitchFamily="34" charset="0"/>
              </a:rPr>
              <a:t>.</a:t>
            </a:r>
            <a:endParaRPr lang="en-US" sz="3200" dirty="0">
              <a:solidFill>
                <a:schemeClr val="tx2"/>
              </a:solidFill>
            </a:endParaRPr>
          </a:p>
        </p:txBody>
      </p:sp>
    </p:spTree>
    <p:extLst>
      <p:ext uri="{BB962C8B-B14F-4D97-AF65-F5344CB8AC3E}">
        <p14:creationId xmlns:p14="http://schemas.microsoft.com/office/powerpoint/2010/main" val="55807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HP001 4 hàng" panose="020B0603050302020204" pitchFamily="34" charset="0"/>
              </a:rPr>
              <a:t>1. Theo </a:t>
            </a:r>
            <a:r>
              <a:rPr lang="en-US" b="1" dirty="0" err="1">
                <a:latin typeface="HP001 4 hàng" panose="020B0603050302020204" pitchFamily="34" charset="0"/>
              </a:rPr>
              <a:t>lối</a:t>
            </a:r>
            <a:r>
              <a:rPr lang="en-US" b="1" dirty="0">
                <a:latin typeface="HP001 4 hàng" panose="020B0603050302020204" pitchFamily="34" charset="0"/>
              </a:rPr>
              <a:t> </a:t>
            </a:r>
            <a:r>
              <a:rPr lang="en-US" b="1" dirty="0" err="1">
                <a:latin typeface="HP001 4 hàng" panose="020B0603050302020204" pitchFamily="34" charset="0"/>
              </a:rPr>
              <a:t>ba</a:t>
            </a:r>
            <a:r>
              <a:rPr lang="en-US" b="1" dirty="0">
                <a:latin typeface="HP001 4 hàng" panose="020B0603050302020204" pitchFamily="34" charset="0"/>
              </a:rPr>
              <a:t> </a:t>
            </a:r>
            <a:r>
              <a:rPr lang="en-US" b="1" dirty="0" err="1">
                <a:latin typeface="HP001 4 hàng" panose="020B0603050302020204" pitchFamily="34" charset="0"/>
              </a:rPr>
              <a:t>vẫn</a:t>
            </a:r>
            <a:r>
              <a:rPr lang="en-US" b="1" dirty="0">
                <a:latin typeface="HP001 4 hàng" panose="020B0603050302020204" pitchFamily="34" charset="0"/>
              </a:rPr>
              <a:t> </a:t>
            </a:r>
            <a:r>
              <a:rPr lang="en-US" b="1" dirty="0" err="1">
                <a:latin typeface="HP001 4 hàng" panose="020B0603050302020204" pitchFamily="34" charset="0"/>
              </a:rPr>
              <a:t>đi</a:t>
            </a:r>
            <a:r>
              <a:rPr lang="en-US" b="1" dirty="0">
                <a:latin typeface="HP001 4 hàng" panose="020B0603050302020204" pitchFamily="34" charset="0"/>
              </a:rPr>
              <a:t> </a:t>
            </a:r>
            <a:r>
              <a:rPr lang="en-US" b="1" dirty="0" err="1">
                <a:latin typeface="HP001 4 hàng" panose="020B0603050302020204" pitchFamily="34" charset="0"/>
              </a:rPr>
              <a:t>tuần</a:t>
            </a:r>
            <a:r>
              <a:rPr lang="en-US" b="1" dirty="0">
                <a:latin typeface="HP001 4 hàng" panose="020B0603050302020204" pitchFamily="34" charset="0"/>
              </a:rPr>
              <a:t> </a:t>
            </a:r>
            <a:r>
              <a:rPr lang="en-US" b="1" dirty="0" err="1">
                <a:latin typeface="HP001 4 hàng" panose="020B0603050302020204" pitchFamily="34" charset="0"/>
              </a:rPr>
              <a:t>rừng</a:t>
            </a:r>
            <a:r>
              <a:rPr lang="en-US" b="1" dirty="0">
                <a:latin typeface="HP001 4 hàng" panose="020B0603050302020204" pitchFamily="34" charset="0"/>
              </a:rPr>
              <a:t>, </a:t>
            </a:r>
            <a:r>
              <a:rPr lang="en-US" b="1" dirty="0" err="1">
                <a:latin typeface="HP001 4 hàng" panose="020B0603050302020204" pitchFamily="34" charset="0"/>
              </a:rPr>
              <a:t>bạn</a:t>
            </a:r>
            <a:r>
              <a:rPr lang="en-US" b="1" dirty="0">
                <a:latin typeface="HP001 4 hàng" panose="020B0603050302020204" pitchFamily="34" charset="0"/>
              </a:rPr>
              <a:t> </a:t>
            </a:r>
            <a:r>
              <a:rPr lang="en-US" b="1" dirty="0" err="1">
                <a:latin typeface="HP001 4 hàng" panose="020B0603050302020204" pitchFamily="34" charset="0"/>
              </a:rPr>
              <a:t>nhỏ</a:t>
            </a:r>
            <a:r>
              <a:rPr lang="en-US" b="1" dirty="0">
                <a:latin typeface="HP001 4 hàng" panose="020B0603050302020204" pitchFamily="34" charset="0"/>
              </a:rPr>
              <a:t> </a:t>
            </a:r>
            <a:r>
              <a:rPr lang="en-US" b="1" dirty="0" err="1">
                <a:latin typeface="HP001 4 hàng" panose="020B0603050302020204" pitchFamily="34" charset="0"/>
              </a:rPr>
              <a:t>phát</a:t>
            </a:r>
            <a:r>
              <a:rPr lang="en-US" b="1" dirty="0">
                <a:latin typeface="HP001 4 hàng" panose="020B0603050302020204" pitchFamily="34" charset="0"/>
              </a:rPr>
              <a:t> </a:t>
            </a:r>
            <a:r>
              <a:rPr lang="en-US" b="1" dirty="0" err="1">
                <a:latin typeface="HP001 4 hàng" panose="020B0603050302020204" pitchFamily="34" charset="0"/>
              </a:rPr>
              <a:t>hiện</a:t>
            </a:r>
            <a:r>
              <a:rPr lang="en-US" b="1" dirty="0">
                <a:latin typeface="HP001 4 hàng" panose="020B0603050302020204" pitchFamily="34" charset="0"/>
              </a:rPr>
              <a:t> </a:t>
            </a:r>
            <a:r>
              <a:rPr lang="en-US" b="1" dirty="0" err="1">
                <a:latin typeface="HP001 4 hàng" panose="020B0603050302020204" pitchFamily="34" charset="0"/>
              </a:rPr>
              <a:t>được</a:t>
            </a:r>
            <a:r>
              <a:rPr lang="en-US" b="1" dirty="0">
                <a:latin typeface="HP001 4 hàng" panose="020B0603050302020204" pitchFamily="34" charset="0"/>
              </a:rPr>
              <a:t> </a:t>
            </a:r>
            <a:r>
              <a:rPr lang="en-US" b="1" dirty="0" err="1">
                <a:latin typeface="HP001 4 hàng" panose="020B0603050302020204" pitchFamily="34" charset="0"/>
              </a:rPr>
              <a:t>điều</a:t>
            </a:r>
            <a:r>
              <a:rPr lang="en-US" b="1" dirty="0">
                <a:latin typeface="HP001 4 hàng" panose="020B0603050302020204" pitchFamily="34" charset="0"/>
              </a:rPr>
              <a:t> </a:t>
            </a:r>
            <a:r>
              <a:rPr lang="en-US" b="1" dirty="0" err="1">
                <a:latin typeface="HP001 4 hàng" panose="020B0603050302020204" pitchFamily="34" charset="0"/>
              </a:rPr>
              <a:t>gì</a:t>
            </a:r>
            <a:r>
              <a:rPr lang="en-US" b="1" dirty="0">
                <a:latin typeface="HP001 4 hàng" panose="020B0603050302020204" pitchFamily="34" charset="0"/>
              </a:rPr>
              <a:t>?</a:t>
            </a:r>
          </a:p>
        </p:txBody>
      </p:sp>
      <p:sp>
        <p:nvSpPr>
          <p:cNvPr id="3" name="Content Placeholder 2"/>
          <p:cNvSpPr>
            <a:spLocks noGrp="1"/>
          </p:cNvSpPr>
          <p:nvPr>
            <p:ph idx="1"/>
          </p:nvPr>
        </p:nvSpPr>
        <p:spPr>
          <a:xfrm>
            <a:off x="488731" y="2338736"/>
            <a:ext cx="10865069" cy="2093694"/>
          </a:xfrm>
        </p:spPr>
        <p:txBody>
          <a:bodyPr/>
          <a:lstStyle/>
          <a:p>
            <a:r>
              <a:rPr lang="en-US" b="1" dirty="0">
                <a:latin typeface="HP001 4 hàng" panose="020B0603050302020204" pitchFamily="34" charset="0"/>
              </a:rPr>
              <a:t> </a:t>
            </a:r>
            <a:r>
              <a:rPr lang="en-US" b="1" dirty="0" err="1">
                <a:latin typeface="HP001 4 hàng" panose="020B0603050302020204" pitchFamily="34" charset="0"/>
              </a:rPr>
              <a:t>Khi</a:t>
            </a:r>
            <a:r>
              <a:rPr lang="en-US" b="1" dirty="0">
                <a:latin typeface="HP001 4 hàng" panose="020B0603050302020204" pitchFamily="34" charset="0"/>
              </a:rPr>
              <a:t> </a:t>
            </a:r>
            <a:r>
              <a:rPr lang="en-US" b="1" dirty="0" err="1">
                <a:latin typeface="HP001 4 hàng" panose="020B0603050302020204" pitchFamily="34" charset="0"/>
              </a:rPr>
              <a:t>đi</a:t>
            </a:r>
            <a:r>
              <a:rPr lang="en-US" b="1" dirty="0">
                <a:latin typeface="HP001 4 hàng" panose="020B0603050302020204" pitchFamily="34" charset="0"/>
              </a:rPr>
              <a:t> </a:t>
            </a:r>
            <a:r>
              <a:rPr lang="en-US" b="1" dirty="0" err="1">
                <a:latin typeface="HP001 4 hàng" panose="020B0603050302020204" pitchFamily="34" charset="0"/>
              </a:rPr>
              <a:t>loanh</a:t>
            </a:r>
            <a:r>
              <a:rPr lang="en-US" b="1" dirty="0">
                <a:latin typeface="HP001 4 hàng" panose="020B0603050302020204" pitchFamily="34" charset="0"/>
              </a:rPr>
              <a:t> </a:t>
            </a:r>
            <a:r>
              <a:rPr lang="en-US" b="1" dirty="0" err="1">
                <a:latin typeface="HP001 4 hàng" panose="020B0603050302020204" pitchFamily="34" charset="0"/>
              </a:rPr>
              <a:t>quanh</a:t>
            </a:r>
            <a:r>
              <a:rPr lang="en-US" b="1" dirty="0">
                <a:latin typeface="HP001 4 hàng" panose="020B0603050302020204" pitchFamily="34" charset="0"/>
              </a:rPr>
              <a:t> </a:t>
            </a:r>
            <a:r>
              <a:rPr lang="en-US" b="1" dirty="0" err="1">
                <a:latin typeface="HP001 4 hàng" panose="020B0603050302020204" pitchFamily="34" charset="0"/>
              </a:rPr>
              <a:t>theo</a:t>
            </a:r>
            <a:r>
              <a:rPr lang="en-US" b="1" dirty="0">
                <a:latin typeface="HP001 4 hàng" panose="020B0603050302020204" pitchFamily="34" charset="0"/>
              </a:rPr>
              <a:t> </a:t>
            </a:r>
            <a:r>
              <a:rPr lang="en-US" b="1" dirty="0" err="1">
                <a:latin typeface="HP001 4 hàng" panose="020B0603050302020204" pitchFamily="34" charset="0"/>
              </a:rPr>
              <a:t>lối</a:t>
            </a:r>
            <a:r>
              <a:rPr lang="en-US" b="1" dirty="0">
                <a:latin typeface="HP001 4 hàng" panose="020B0603050302020204" pitchFamily="34" charset="0"/>
              </a:rPr>
              <a:t> </a:t>
            </a:r>
            <a:r>
              <a:rPr lang="en-US" b="1" dirty="0" err="1">
                <a:latin typeface="HP001 4 hàng" panose="020B0603050302020204" pitchFamily="34" charset="0"/>
              </a:rPr>
              <a:t>ba</a:t>
            </a:r>
            <a:r>
              <a:rPr lang="en-US" b="1" dirty="0">
                <a:latin typeface="HP001 4 hàng" panose="020B0603050302020204" pitchFamily="34" charset="0"/>
              </a:rPr>
              <a:t> </a:t>
            </a:r>
            <a:r>
              <a:rPr lang="en-US" b="1" dirty="0" err="1">
                <a:latin typeface="HP001 4 hàng" panose="020B0603050302020204" pitchFamily="34" charset="0"/>
              </a:rPr>
              <a:t>vẫn</a:t>
            </a:r>
            <a:r>
              <a:rPr lang="en-US" b="1" dirty="0">
                <a:latin typeface="HP001 4 hàng" panose="020B0603050302020204" pitchFamily="34" charset="0"/>
              </a:rPr>
              <a:t> </a:t>
            </a:r>
            <a:r>
              <a:rPr lang="en-US" b="1" dirty="0" err="1">
                <a:latin typeface="HP001 4 hàng" panose="020B0603050302020204" pitchFamily="34" charset="0"/>
              </a:rPr>
              <a:t>đi</a:t>
            </a:r>
            <a:r>
              <a:rPr lang="en-US" b="1" dirty="0">
                <a:latin typeface="HP001 4 hàng" panose="020B0603050302020204" pitchFamily="34" charset="0"/>
              </a:rPr>
              <a:t>  </a:t>
            </a:r>
            <a:r>
              <a:rPr lang="en-US" b="1" dirty="0" err="1">
                <a:latin typeface="HP001 4 hàng" panose="020B0603050302020204" pitchFamily="34" charset="0"/>
              </a:rPr>
              <a:t>tuần</a:t>
            </a:r>
            <a:r>
              <a:rPr lang="en-US" b="1" dirty="0">
                <a:latin typeface="HP001 4 hàng" panose="020B0603050302020204" pitchFamily="34" charset="0"/>
              </a:rPr>
              <a:t> </a:t>
            </a:r>
            <a:r>
              <a:rPr lang="en-US" b="1" dirty="0" err="1">
                <a:latin typeface="HP001 4 hàng" panose="020B0603050302020204" pitchFamily="34" charset="0"/>
              </a:rPr>
              <a:t>rừng</a:t>
            </a:r>
            <a:r>
              <a:rPr lang="en-US" b="1" dirty="0">
                <a:latin typeface="HP001 4 hàng" panose="020B0603050302020204" pitchFamily="34" charset="0"/>
              </a:rPr>
              <a:t>, </a:t>
            </a:r>
            <a:r>
              <a:rPr lang="en-US" b="1" dirty="0" err="1">
                <a:latin typeface="HP001 4 hàng" panose="020B0603050302020204" pitchFamily="34" charset="0"/>
              </a:rPr>
              <a:t>bạn</a:t>
            </a:r>
            <a:r>
              <a:rPr lang="en-US" b="1" dirty="0">
                <a:latin typeface="HP001 4 hàng" panose="020B0603050302020204" pitchFamily="34" charset="0"/>
              </a:rPr>
              <a:t> </a:t>
            </a:r>
            <a:r>
              <a:rPr lang="en-US" b="1" dirty="0" err="1">
                <a:latin typeface="HP001 4 hàng" panose="020B0603050302020204" pitchFamily="34" charset="0"/>
              </a:rPr>
              <a:t>nhỏ</a:t>
            </a:r>
            <a:r>
              <a:rPr lang="en-US" b="1" dirty="0">
                <a:latin typeface="HP001 4 hàng" panose="020B0603050302020204" pitchFamily="34" charset="0"/>
              </a:rPr>
              <a:t> </a:t>
            </a:r>
            <a:r>
              <a:rPr lang="en-US" b="1" dirty="0" err="1">
                <a:latin typeface="HP001 4 hàng" panose="020B0603050302020204" pitchFamily="34" charset="0"/>
              </a:rPr>
              <a:t>phát</a:t>
            </a:r>
            <a:r>
              <a:rPr lang="en-US" b="1" dirty="0">
                <a:latin typeface="HP001 4 hàng" panose="020B0603050302020204" pitchFamily="34" charset="0"/>
              </a:rPr>
              <a:t> </a:t>
            </a:r>
            <a:r>
              <a:rPr lang="en-US" b="1" dirty="0" err="1">
                <a:latin typeface="HP001 4 hàng" panose="020B0603050302020204" pitchFamily="34" charset="0"/>
              </a:rPr>
              <a:t>hiện</a:t>
            </a:r>
            <a:r>
              <a:rPr lang="en-US" b="1" dirty="0">
                <a:latin typeface="HP001 4 hàng" panose="020B0603050302020204" pitchFamily="34" charset="0"/>
              </a:rPr>
              <a:t> </a:t>
            </a:r>
            <a:r>
              <a:rPr lang="en-US" b="1" dirty="0" err="1">
                <a:latin typeface="HP001 4 hàng" panose="020B0603050302020204" pitchFamily="34" charset="0"/>
              </a:rPr>
              <a:t>ra</a:t>
            </a:r>
            <a:r>
              <a:rPr lang="en-US" b="1" dirty="0">
                <a:latin typeface="HP001 4 hàng" panose="020B0603050302020204" pitchFamily="34" charset="0"/>
              </a:rPr>
              <a:t> </a:t>
            </a:r>
            <a:r>
              <a:rPr lang="en-US" b="1" dirty="0" err="1">
                <a:latin typeface="HP001 4 hàng" panose="020B0603050302020204" pitchFamily="34" charset="0"/>
              </a:rPr>
              <a:t>những</a:t>
            </a:r>
            <a:r>
              <a:rPr lang="en-US" b="1" dirty="0">
                <a:latin typeface="HP001 4 hàng" panose="020B0603050302020204" pitchFamily="34" charset="0"/>
              </a:rPr>
              <a:t> </a:t>
            </a:r>
            <a:r>
              <a:rPr lang="en-US" b="1" dirty="0" err="1">
                <a:latin typeface="HP001 4 hàng" panose="020B0603050302020204" pitchFamily="34" charset="0"/>
              </a:rPr>
              <a:t>dấu</a:t>
            </a:r>
            <a:r>
              <a:rPr lang="en-US" b="1" dirty="0">
                <a:latin typeface="HP001 4 hàng" panose="020B0603050302020204" pitchFamily="34" charset="0"/>
              </a:rPr>
              <a:t> </a:t>
            </a:r>
            <a:r>
              <a:rPr lang="en-US" b="1" dirty="0" err="1">
                <a:latin typeface="HP001 4 hàng" panose="020B0603050302020204" pitchFamily="34" charset="0"/>
              </a:rPr>
              <a:t>chân</a:t>
            </a:r>
            <a:r>
              <a:rPr lang="en-US" b="1" dirty="0">
                <a:latin typeface="HP001 4 hàng" panose="020B0603050302020204" pitchFamily="34" charset="0"/>
              </a:rPr>
              <a:t> </a:t>
            </a:r>
            <a:r>
              <a:rPr lang="en-US" b="1" dirty="0" err="1">
                <a:latin typeface="HP001 4 hàng" panose="020B0603050302020204" pitchFamily="34" charset="0"/>
              </a:rPr>
              <a:t>lạ</a:t>
            </a:r>
            <a:r>
              <a:rPr lang="en-US" b="1" dirty="0">
                <a:latin typeface="HP001 4 hàng" panose="020B0603050302020204" pitchFamily="34" charset="0"/>
              </a:rPr>
              <a:t> </a:t>
            </a:r>
            <a:r>
              <a:rPr lang="en-US" b="1" dirty="0" err="1">
                <a:latin typeface="HP001 4 hàng" panose="020B0603050302020204" pitchFamily="34" charset="0"/>
              </a:rPr>
              <a:t>của</a:t>
            </a:r>
            <a:r>
              <a:rPr lang="en-US" b="1" dirty="0">
                <a:latin typeface="HP001 4 hàng" panose="020B0603050302020204" pitchFamily="34" charset="0"/>
              </a:rPr>
              <a:t> </a:t>
            </a:r>
            <a:r>
              <a:rPr lang="en-US" b="1" dirty="0" err="1">
                <a:latin typeface="HP001 4 hàng" panose="020B0603050302020204" pitchFamily="34" charset="0"/>
              </a:rPr>
              <a:t>người</a:t>
            </a:r>
            <a:r>
              <a:rPr lang="en-US" b="1" dirty="0">
                <a:latin typeface="HP001 4 hàng" panose="020B0603050302020204" pitchFamily="34" charset="0"/>
              </a:rPr>
              <a:t> </a:t>
            </a:r>
            <a:r>
              <a:rPr lang="en-US" b="1" dirty="0" err="1">
                <a:latin typeface="HP001 4 hàng" panose="020B0603050302020204" pitchFamily="34" charset="0"/>
              </a:rPr>
              <a:t>lớn</a:t>
            </a:r>
            <a:r>
              <a:rPr lang="en-US" b="1" dirty="0">
                <a:latin typeface="HP001 4 hàng" panose="020B0603050302020204" pitchFamily="34" charset="0"/>
              </a:rPr>
              <a:t> </a:t>
            </a:r>
            <a:r>
              <a:rPr lang="en-US" b="1" dirty="0" err="1">
                <a:latin typeface="HP001 4 hàng" panose="020B0603050302020204" pitchFamily="34" charset="0"/>
              </a:rPr>
              <a:t>hằn</a:t>
            </a:r>
            <a:r>
              <a:rPr lang="en-US" b="1" dirty="0">
                <a:latin typeface="HP001 4 hàng" panose="020B0603050302020204" pitchFamily="34" charset="0"/>
              </a:rPr>
              <a:t> </a:t>
            </a:r>
            <a:r>
              <a:rPr lang="en-US" b="1" dirty="0" err="1">
                <a:latin typeface="HP001 4 hàng" panose="020B0603050302020204" pitchFamily="34" charset="0"/>
              </a:rPr>
              <a:t>trên</a:t>
            </a:r>
            <a:r>
              <a:rPr lang="en-US" b="1" dirty="0">
                <a:latin typeface="HP001 4 hàng" panose="020B0603050302020204" pitchFamily="34" charset="0"/>
              </a:rPr>
              <a:t> </a:t>
            </a:r>
            <a:r>
              <a:rPr lang="en-US" b="1" dirty="0" err="1">
                <a:latin typeface="HP001 4 hàng" panose="020B0603050302020204" pitchFamily="34" charset="0"/>
              </a:rPr>
              <a:t>mặt</a:t>
            </a:r>
            <a:r>
              <a:rPr lang="en-US" b="1" dirty="0">
                <a:latin typeface="HP001 4 hàng" panose="020B0603050302020204" pitchFamily="34" charset="0"/>
              </a:rPr>
              <a:t> </a:t>
            </a:r>
            <a:r>
              <a:rPr lang="en-US" b="1" dirty="0" err="1">
                <a:latin typeface="HP001 4 hàng" panose="020B0603050302020204" pitchFamily="34" charset="0"/>
              </a:rPr>
              <a:t>đất</a:t>
            </a:r>
            <a:r>
              <a:rPr lang="en-US" b="1" dirty="0">
                <a:latin typeface="HP001 4 hàng" panose="020B0603050302020204" pitchFamily="34" charset="0"/>
              </a:rPr>
              <a:t>.</a:t>
            </a:r>
          </a:p>
          <a:p>
            <a:r>
              <a:rPr lang="en-US" b="1" dirty="0" err="1">
                <a:latin typeface="HP001 4 hàng" panose="020B0603050302020204" pitchFamily="34" charset="0"/>
              </a:rPr>
              <a:t>Thấy</a:t>
            </a:r>
            <a:r>
              <a:rPr lang="en-US" b="1" dirty="0">
                <a:latin typeface="HP001 4 hàng" panose="020B0603050302020204" pitchFamily="34" charset="0"/>
              </a:rPr>
              <a:t> </a:t>
            </a:r>
            <a:r>
              <a:rPr lang="en-US" b="1" dirty="0" err="1">
                <a:latin typeface="HP001 4 hàng" panose="020B0603050302020204" pitchFamily="34" charset="0"/>
              </a:rPr>
              <a:t>lạ</a:t>
            </a:r>
            <a:r>
              <a:rPr lang="en-US" b="1" dirty="0">
                <a:latin typeface="HP001 4 hàng" panose="020B0603050302020204" pitchFamily="34" charset="0"/>
              </a:rPr>
              <a:t>, </a:t>
            </a:r>
            <a:r>
              <a:rPr lang="en-US" b="1" dirty="0" err="1">
                <a:latin typeface="HP001 4 hàng" panose="020B0603050302020204" pitchFamily="34" charset="0"/>
              </a:rPr>
              <a:t>bạn</a:t>
            </a:r>
            <a:r>
              <a:rPr lang="en-US" b="1" dirty="0">
                <a:latin typeface="HP001 4 hàng" panose="020B0603050302020204" pitchFamily="34" charset="0"/>
              </a:rPr>
              <a:t> </a:t>
            </a:r>
            <a:r>
              <a:rPr lang="en-US" b="1" dirty="0" err="1">
                <a:latin typeface="HP001 4 hàng" panose="020B0603050302020204" pitchFamily="34" charset="0"/>
              </a:rPr>
              <a:t>nhỏ</a:t>
            </a:r>
            <a:r>
              <a:rPr lang="en-US" b="1" dirty="0">
                <a:latin typeface="HP001 4 hàng" panose="020B0603050302020204" pitchFamily="34" charset="0"/>
              </a:rPr>
              <a:t> </a:t>
            </a:r>
            <a:r>
              <a:rPr lang="en-US" b="1" dirty="0" err="1">
                <a:latin typeface="HP001 4 hàng" panose="020B0603050302020204" pitchFamily="34" charset="0"/>
              </a:rPr>
              <a:t>lần</a:t>
            </a:r>
            <a:r>
              <a:rPr lang="en-US" b="1" dirty="0">
                <a:latin typeface="HP001 4 hàng" panose="020B0603050302020204" pitchFamily="34" charset="0"/>
              </a:rPr>
              <a:t> </a:t>
            </a:r>
            <a:r>
              <a:rPr lang="en-US" b="1" dirty="0" err="1">
                <a:latin typeface="HP001 4 hàng" panose="020B0603050302020204" pitchFamily="34" charset="0"/>
              </a:rPr>
              <a:t>theo</a:t>
            </a:r>
            <a:r>
              <a:rPr lang="en-US" b="1" dirty="0">
                <a:latin typeface="HP001 4 hàng" panose="020B0603050302020204" pitchFamily="34" charset="0"/>
              </a:rPr>
              <a:t> </a:t>
            </a:r>
            <a:r>
              <a:rPr lang="en-US" b="1" dirty="0" err="1">
                <a:latin typeface="HP001 4 hàng" panose="020B0603050302020204" pitchFamily="34" charset="0"/>
              </a:rPr>
              <a:t>dấu</a:t>
            </a:r>
            <a:r>
              <a:rPr lang="en-US" b="1" dirty="0">
                <a:latin typeface="HP001 4 hàng" panose="020B0603050302020204" pitchFamily="34" charset="0"/>
              </a:rPr>
              <a:t> </a:t>
            </a:r>
            <a:r>
              <a:rPr lang="en-US" b="1" dirty="0" err="1">
                <a:latin typeface="HP001 4 hàng" panose="020B0603050302020204" pitchFamily="34" charset="0"/>
              </a:rPr>
              <a:t>chân</a:t>
            </a:r>
            <a:r>
              <a:rPr lang="en-US" b="1" dirty="0">
                <a:latin typeface="HP001 4 hàng" panose="020B0603050302020204" pitchFamily="34" charset="0"/>
              </a:rPr>
              <a:t> </a:t>
            </a:r>
            <a:r>
              <a:rPr lang="en-US" b="1" dirty="0" err="1">
                <a:latin typeface="HP001 4 hàng" panose="020B0603050302020204" pitchFamily="34" charset="0"/>
              </a:rPr>
              <a:t>ấy</a:t>
            </a:r>
            <a:r>
              <a:rPr lang="en-US" b="1" dirty="0">
                <a:latin typeface="HP001 4 hàng" panose="020B0603050302020204" pitchFamily="34" charset="0"/>
              </a:rPr>
              <a:t> </a:t>
            </a:r>
            <a:r>
              <a:rPr lang="en-US" b="1" dirty="0" err="1">
                <a:latin typeface="HP001 4 hàng" panose="020B0603050302020204" pitchFamily="34" charset="0"/>
              </a:rPr>
              <a:t>thì</a:t>
            </a:r>
            <a:r>
              <a:rPr lang="en-US" b="1" dirty="0">
                <a:latin typeface="HP001 4 hàng" panose="020B0603050302020204" pitchFamily="34" charset="0"/>
              </a:rPr>
              <a:t> </a:t>
            </a:r>
            <a:r>
              <a:rPr lang="en-US" b="1" dirty="0" err="1">
                <a:latin typeface="HP001 4 hàng" panose="020B0603050302020204" pitchFamily="34" charset="0"/>
              </a:rPr>
              <a:t>phát</a:t>
            </a:r>
            <a:r>
              <a:rPr lang="en-US" b="1" dirty="0">
                <a:latin typeface="HP001 4 hàng" panose="020B0603050302020204" pitchFamily="34" charset="0"/>
              </a:rPr>
              <a:t> </a:t>
            </a:r>
            <a:r>
              <a:rPr lang="en-US" b="1" dirty="0" err="1">
                <a:latin typeface="HP001 4 hàng" panose="020B0603050302020204" pitchFamily="34" charset="0"/>
              </a:rPr>
              <a:t>hiện</a:t>
            </a:r>
            <a:r>
              <a:rPr lang="en-US" b="1" dirty="0">
                <a:latin typeface="HP001 4 hàng" panose="020B0603050302020204" pitchFamily="34" charset="0"/>
              </a:rPr>
              <a:t> 2 </a:t>
            </a:r>
            <a:r>
              <a:rPr lang="en-US" b="1" dirty="0" err="1">
                <a:latin typeface="HP001 4 hàng" panose="020B0603050302020204" pitchFamily="34" charset="0"/>
              </a:rPr>
              <a:t>tên</a:t>
            </a:r>
            <a:r>
              <a:rPr lang="en-US" b="1" dirty="0">
                <a:latin typeface="HP001 4 hàng" panose="020B0603050302020204" pitchFamily="34" charset="0"/>
              </a:rPr>
              <a:t> </a:t>
            </a:r>
            <a:r>
              <a:rPr lang="en-US" b="1" dirty="0" err="1">
                <a:latin typeface="HP001 4 hàng" panose="020B0603050302020204" pitchFamily="34" charset="0"/>
              </a:rPr>
              <a:t>trộm</a:t>
            </a:r>
            <a:r>
              <a:rPr lang="en-US" b="1" dirty="0">
                <a:latin typeface="HP001 4 hàng" panose="020B0603050302020204" pitchFamily="34" charset="0"/>
              </a:rPr>
              <a:t> </a:t>
            </a:r>
            <a:r>
              <a:rPr lang="en-US" b="1" dirty="0" err="1">
                <a:latin typeface="HP001 4 hàng" panose="020B0603050302020204" pitchFamily="34" charset="0"/>
              </a:rPr>
              <a:t>gỗ</a:t>
            </a:r>
            <a:r>
              <a:rPr lang="en-US" b="1" dirty="0">
                <a:latin typeface="HP001 4 hàng" panose="020B0603050302020204" pitchFamily="34" charset="0"/>
              </a:rPr>
              <a:t> </a:t>
            </a:r>
            <a:r>
              <a:rPr lang="en-US" b="1" dirty="0" err="1">
                <a:latin typeface="HP001 4 hàng" panose="020B0603050302020204" pitchFamily="34" charset="0"/>
              </a:rPr>
              <a:t>đang</a:t>
            </a:r>
            <a:r>
              <a:rPr lang="en-US" b="1" dirty="0">
                <a:latin typeface="HP001 4 hàng" panose="020B0603050302020204" pitchFamily="34" charset="0"/>
              </a:rPr>
              <a:t> </a:t>
            </a:r>
            <a:r>
              <a:rPr lang="en-US" b="1" dirty="0" err="1">
                <a:latin typeface="HP001 4 hàng" panose="020B0603050302020204" pitchFamily="34" charset="0"/>
              </a:rPr>
              <a:t>bàn</a:t>
            </a:r>
            <a:r>
              <a:rPr lang="en-US" b="1" dirty="0">
                <a:latin typeface="HP001 4 hàng" panose="020B0603050302020204" pitchFamily="34" charset="0"/>
              </a:rPr>
              <a:t> </a:t>
            </a:r>
            <a:r>
              <a:rPr lang="en-US" b="1" dirty="0" err="1">
                <a:latin typeface="HP001 4 hàng" panose="020B0603050302020204" pitchFamily="34" charset="0"/>
              </a:rPr>
              <a:t>bạc</a:t>
            </a:r>
            <a:r>
              <a:rPr lang="en-US" b="1" dirty="0">
                <a:latin typeface="HP001 4 hàng" panose="020B0603050302020204" pitchFamily="34" charset="0"/>
              </a:rPr>
              <a:t> </a:t>
            </a:r>
            <a:r>
              <a:rPr lang="en-US" b="1" dirty="0" err="1">
                <a:latin typeface="HP001 4 hàng" panose="020B0603050302020204" pitchFamily="34" charset="0"/>
              </a:rPr>
              <a:t>với</a:t>
            </a:r>
            <a:r>
              <a:rPr lang="en-US" b="1" dirty="0">
                <a:latin typeface="HP001 4 hàng" panose="020B0603050302020204" pitchFamily="34" charset="0"/>
              </a:rPr>
              <a:t> </a:t>
            </a:r>
            <a:r>
              <a:rPr lang="en-US" b="1" dirty="0" err="1">
                <a:latin typeface="HP001 4 hàng" panose="020B0603050302020204" pitchFamily="34" charset="0"/>
              </a:rPr>
              <a:t>nhau</a:t>
            </a:r>
            <a:r>
              <a:rPr lang="en-US" b="1" dirty="0">
                <a:latin typeface="HP001 4 hàng" panose="020B0603050302020204" pitchFamily="34" charset="0"/>
              </a:rPr>
              <a:t>.  </a:t>
            </a: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30500" flipH="1">
            <a:off x="5886088" y="4090595"/>
            <a:ext cx="2416485" cy="2689475"/>
          </a:xfrm>
          <a:prstGeom prst="rect">
            <a:avLst/>
          </a:prstGeom>
        </p:spPr>
      </p:pic>
    </p:spTree>
    <p:extLst>
      <p:ext uri="{BB962C8B-B14F-4D97-AF65-F5344CB8AC3E}">
        <p14:creationId xmlns:p14="http://schemas.microsoft.com/office/powerpoint/2010/main" val="220323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latin typeface="HP001 4 hàng" panose="020B0603050302020204" pitchFamily="34" charset="0"/>
              </a:rPr>
              <a:t>=&gt; </a:t>
            </a:r>
            <a:r>
              <a:rPr lang="en-US" b="1" dirty="0" err="1">
                <a:latin typeface="HP001 4 hàng" panose="020B0603050302020204" pitchFamily="34" charset="0"/>
              </a:rPr>
              <a:t>Bạn</a:t>
            </a:r>
            <a:r>
              <a:rPr lang="en-US" b="1" dirty="0">
                <a:latin typeface="HP001 4 hàng" panose="020B0603050302020204" pitchFamily="34" charset="0"/>
              </a:rPr>
              <a:t> </a:t>
            </a:r>
            <a:r>
              <a:rPr lang="en-US" b="1" dirty="0" err="1">
                <a:latin typeface="HP001 4 hàng" panose="020B0603050302020204" pitchFamily="34" charset="0"/>
              </a:rPr>
              <a:t>nhỏ</a:t>
            </a:r>
            <a:r>
              <a:rPr lang="en-US" b="1" dirty="0">
                <a:latin typeface="HP001 4 hàng" panose="020B0603050302020204" pitchFamily="34" charset="0"/>
              </a:rPr>
              <a:t> </a:t>
            </a:r>
            <a:r>
              <a:rPr lang="en-US" b="1" dirty="0" err="1">
                <a:latin typeface="HP001 4 hàng" panose="020B0603050302020204" pitchFamily="34" charset="0"/>
              </a:rPr>
              <a:t>vô</a:t>
            </a:r>
            <a:r>
              <a:rPr lang="en-US" b="1" dirty="0">
                <a:latin typeface="HP001 4 hàng" panose="020B0603050302020204" pitchFamily="34" charset="0"/>
              </a:rPr>
              <a:t> </a:t>
            </a:r>
            <a:r>
              <a:rPr lang="en-US" b="1" dirty="0" err="1">
                <a:latin typeface="HP001 4 hàng" panose="020B0603050302020204" pitchFamily="34" charset="0"/>
              </a:rPr>
              <a:t>cùng</a:t>
            </a:r>
            <a:r>
              <a:rPr lang="en-US" b="1" dirty="0">
                <a:latin typeface="HP001 4 hàng" panose="020B0603050302020204" pitchFamily="34" charset="0"/>
              </a:rPr>
              <a:t> </a:t>
            </a:r>
            <a:r>
              <a:rPr lang="en-US" b="1" dirty="0" err="1">
                <a:latin typeface="HP001 4 hàng" panose="020B0603050302020204" pitchFamily="34" charset="0"/>
              </a:rPr>
              <a:t>thông</a:t>
            </a:r>
            <a:r>
              <a:rPr lang="en-US" b="1" dirty="0">
                <a:latin typeface="HP001 4 hàng" panose="020B0603050302020204" pitchFamily="34" charset="0"/>
              </a:rPr>
              <a:t> minh </a:t>
            </a:r>
            <a:r>
              <a:rPr lang="en-US" b="1" dirty="0" err="1">
                <a:latin typeface="HP001 4 hàng" panose="020B0603050302020204" pitchFamily="34" charset="0"/>
              </a:rPr>
              <a:t>khi</a:t>
            </a:r>
            <a:r>
              <a:rPr lang="en-US" b="1" dirty="0">
                <a:latin typeface="HP001 4 hàng" panose="020B0603050302020204" pitchFamily="34" charset="0"/>
              </a:rPr>
              <a:t> </a:t>
            </a:r>
            <a:r>
              <a:rPr lang="en-US" b="1" dirty="0" err="1">
                <a:latin typeface="HP001 4 hàng" panose="020B0603050302020204" pitchFamily="34" charset="0"/>
              </a:rPr>
              <a:t>đã</a:t>
            </a:r>
            <a:r>
              <a:rPr lang="en-US" b="1" dirty="0">
                <a:latin typeface="HP001 4 hàng" panose="020B0603050302020204" pitchFamily="34" charset="0"/>
              </a:rPr>
              <a:t> </a:t>
            </a:r>
            <a:r>
              <a:rPr lang="en-US" b="1" dirty="0" err="1">
                <a:latin typeface="HP001 4 hàng" panose="020B0603050302020204" pitchFamily="34" charset="0"/>
              </a:rPr>
              <a:t>phát</a:t>
            </a:r>
            <a:r>
              <a:rPr lang="en-US" b="1" dirty="0">
                <a:latin typeface="HP001 4 hàng" panose="020B0603050302020204" pitchFamily="34" charset="0"/>
              </a:rPr>
              <a:t> </a:t>
            </a:r>
            <a:r>
              <a:rPr lang="en-US" b="1" dirty="0" err="1">
                <a:latin typeface="HP001 4 hàng" panose="020B0603050302020204" pitchFamily="34" charset="0"/>
              </a:rPr>
              <a:t>hiện</a:t>
            </a:r>
            <a:r>
              <a:rPr lang="en-US" b="1" dirty="0">
                <a:latin typeface="HP001 4 hàng" panose="020B0603050302020204" pitchFamily="34" charset="0"/>
              </a:rPr>
              <a:t> </a:t>
            </a:r>
            <a:r>
              <a:rPr lang="en-US" b="1" dirty="0" err="1">
                <a:latin typeface="HP001 4 hàng" panose="020B0603050302020204" pitchFamily="34" charset="0"/>
              </a:rPr>
              <a:t>ra</a:t>
            </a:r>
            <a:r>
              <a:rPr lang="en-US" b="1" dirty="0">
                <a:latin typeface="HP001 4 hàng" panose="020B0603050302020204" pitchFamily="34" charset="0"/>
              </a:rPr>
              <a:t> </a:t>
            </a:r>
            <a:r>
              <a:rPr lang="en-US" b="1" dirty="0" err="1">
                <a:latin typeface="HP001 4 hàng" panose="020B0603050302020204" pitchFamily="34" charset="0"/>
              </a:rPr>
              <a:t>được</a:t>
            </a:r>
            <a:r>
              <a:rPr lang="en-US" b="1" dirty="0">
                <a:latin typeface="HP001 4 hàng" panose="020B0603050302020204" pitchFamily="34" charset="0"/>
              </a:rPr>
              <a:t> </a:t>
            </a:r>
            <a:r>
              <a:rPr lang="en-US" b="1" dirty="0" err="1">
                <a:latin typeface="HP001 4 hàng" panose="020B0603050302020204" pitchFamily="34" charset="0"/>
              </a:rPr>
              <a:t>bọn</a:t>
            </a:r>
            <a:r>
              <a:rPr lang="en-US" b="1" dirty="0">
                <a:latin typeface="HP001 4 hàng" panose="020B0603050302020204" pitchFamily="34" charset="0"/>
              </a:rPr>
              <a:t> </a:t>
            </a:r>
            <a:r>
              <a:rPr lang="en-US" b="1" dirty="0" err="1">
                <a:latin typeface="HP001 4 hàng" panose="020B0603050302020204" pitchFamily="34" charset="0"/>
              </a:rPr>
              <a:t>trộm</a:t>
            </a:r>
            <a:r>
              <a:rPr lang="en-US" b="1" dirty="0">
                <a:latin typeface="HP001 4 hàng" panose="020B0603050302020204" pitchFamily="34" charset="0"/>
              </a:rPr>
              <a:t> </a:t>
            </a:r>
            <a:r>
              <a:rPr lang="en-US" b="1" dirty="0" err="1">
                <a:latin typeface="HP001 4 hàng" panose="020B0603050302020204" pitchFamily="34" charset="0"/>
              </a:rPr>
              <a:t>xấu</a:t>
            </a:r>
            <a:r>
              <a:rPr lang="en-US" b="1" dirty="0">
                <a:latin typeface="HP001 4 hàng" panose="020B0603050302020204" pitchFamily="34" charset="0"/>
              </a:rPr>
              <a:t> </a:t>
            </a:r>
            <a:r>
              <a:rPr lang="en-US" b="1" dirty="0" err="1">
                <a:latin typeface="HP001 4 hàng" panose="020B0603050302020204" pitchFamily="34" charset="0"/>
              </a:rPr>
              <a:t>xa</a:t>
            </a:r>
            <a:r>
              <a:rPr lang="en-US" b="1" dirty="0">
                <a:latin typeface="HP001 4 hàng" panose="020B0603050302020204" pitchFamily="34" charset="0"/>
              </a:rPr>
              <a:t> </a:t>
            </a:r>
            <a:r>
              <a:rPr lang="en-US" b="1" dirty="0" err="1">
                <a:latin typeface="HP001 4 hàng" panose="020B0603050302020204" pitchFamily="34" charset="0"/>
              </a:rPr>
              <a:t>và</a:t>
            </a:r>
            <a:r>
              <a:rPr lang="en-US" b="1" dirty="0">
                <a:latin typeface="HP001 4 hàng" panose="020B0603050302020204" pitchFamily="34" charset="0"/>
              </a:rPr>
              <a:t> </a:t>
            </a:r>
            <a:r>
              <a:rPr lang="en-US" b="1" dirty="0" err="1">
                <a:latin typeface="HP001 4 hàng" panose="020B0603050302020204" pitchFamily="34" charset="0"/>
              </a:rPr>
              <a:t>tìm</a:t>
            </a:r>
            <a:r>
              <a:rPr lang="en-US" b="1" dirty="0">
                <a:latin typeface="HP001 4 hàng" panose="020B0603050302020204" pitchFamily="34" charset="0"/>
              </a:rPr>
              <a:t> </a:t>
            </a:r>
            <a:r>
              <a:rPr lang="en-US" b="1" dirty="0" err="1">
                <a:latin typeface="HP001 4 hàng" panose="020B0603050302020204" pitchFamily="34" charset="0"/>
              </a:rPr>
              <a:t>cách</a:t>
            </a:r>
            <a:r>
              <a:rPr lang="en-US" b="1" dirty="0">
                <a:latin typeface="HP001 4 hàng" panose="020B0603050302020204" pitchFamily="34" charset="0"/>
              </a:rPr>
              <a:t> </a:t>
            </a:r>
            <a:r>
              <a:rPr lang="en-US" b="1" dirty="0" err="1">
                <a:latin typeface="HP001 4 hàng" panose="020B0603050302020204" pitchFamily="34" charset="0"/>
              </a:rPr>
              <a:t>báo</a:t>
            </a:r>
            <a:r>
              <a:rPr lang="en-US" b="1" dirty="0">
                <a:latin typeface="HP001 4 hàng" panose="020B0603050302020204" pitchFamily="34" charset="0"/>
              </a:rPr>
              <a:t> </a:t>
            </a:r>
            <a:r>
              <a:rPr lang="en-US" b="1" dirty="0" err="1">
                <a:latin typeface="HP001 4 hàng" panose="020B0603050302020204" pitchFamily="34" charset="0"/>
              </a:rPr>
              <a:t>cho</a:t>
            </a:r>
            <a:r>
              <a:rPr lang="en-US" b="1" dirty="0">
                <a:latin typeface="HP001 4 hàng" panose="020B0603050302020204" pitchFamily="34" charset="0"/>
              </a:rPr>
              <a:t> </a:t>
            </a:r>
            <a:r>
              <a:rPr lang="en-US" b="1" dirty="0" err="1">
                <a:latin typeface="HP001 4 hàng" panose="020B0603050302020204" pitchFamily="34" charset="0"/>
              </a:rPr>
              <a:t>công</a:t>
            </a:r>
            <a:r>
              <a:rPr lang="en-US" b="1" dirty="0">
                <a:latin typeface="HP001 4 hàng" panose="020B0603050302020204" pitchFamily="34" charset="0"/>
              </a:rPr>
              <a:t> an </a:t>
            </a:r>
            <a:r>
              <a:rPr lang="en-US" b="1" dirty="0" err="1">
                <a:latin typeface="HP001 4 hàng" panose="020B0603050302020204" pitchFamily="34" charset="0"/>
              </a:rPr>
              <a:t>biết</a:t>
            </a:r>
            <a:r>
              <a:rPr lang="en-US" b="1" dirty="0">
                <a:latin typeface="HP001 4 hàng" panose="020B0603050302020204" pitchFamily="34"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32508" y="3067911"/>
            <a:ext cx="3574473" cy="32439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310" y="2916451"/>
            <a:ext cx="3546908" cy="3546908"/>
          </a:xfrm>
          <a:prstGeom prst="rect">
            <a:avLst/>
          </a:prstGeom>
        </p:spPr>
      </p:pic>
    </p:spTree>
    <p:extLst>
      <p:ext uri="{BB962C8B-B14F-4D97-AF65-F5344CB8AC3E}">
        <p14:creationId xmlns:p14="http://schemas.microsoft.com/office/powerpoint/2010/main" val="123919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45" y="365125"/>
            <a:ext cx="11573164" cy="1325563"/>
          </a:xfrm>
        </p:spPr>
        <p:txBody>
          <a:bodyPr>
            <a:normAutofit fontScale="90000"/>
          </a:bodyPr>
          <a:lstStyle/>
          <a:p>
            <a:r>
              <a:rPr lang="en-US" sz="3600" b="1" dirty="0">
                <a:latin typeface="HP001 4 hàng" panose="020B0603050302020204" pitchFamily="34" charset="0"/>
              </a:rPr>
              <a:t>2. </a:t>
            </a:r>
            <a:r>
              <a:rPr lang="en-US" sz="3600" b="1" dirty="0" err="1">
                <a:latin typeface="HP001 4 hàng" panose="020B0603050302020204" pitchFamily="34" charset="0"/>
              </a:rPr>
              <a:t>Kể</a:t>
            </a:r>
            <a:r>
              <a:rPr lang="en-US" sz="3600" b="1" dirty="0">
                <a:latin typeface="HP001 4 hàng" panose="020B0603050302020204" pitchFamily="34" charset="0"/>
              </a:rPr>
              <a:t> </a:t>
            </a:r>
            <a:r>
              <a:rPr lang="en-US" sz="3600" b="1" dirty="0" err="1">
                <a:latin typeface="HP001 4 hàng" panose="020B0603050302020204" pitchFamily="34" charset="0"/>
              </a:rPr>
              <a:t>những</a:t>
            </a:r>
            <a:r>
              <a:rPr lang="en-US" sz="3600" b="1" dirty="0">
                <a:latin typeface="HP001 4 hàng" panose="020B0603050302020204" pitchFamily="34" charset="0"/>
              </a:rPr>
              <a:t> </a:t>
            </a:r>
            <a:r>
              <a:rPr lang="en-US" sz="3600" b="1" dirty="0" err="1">
                <a:latin typeface="HP001 4 hàng" panose="020B0603050302020204" pitchFamily="34" charset="0"/>
              </a:rPr>
              <a:t>việc</a:t>
            </a:r>
            <a:r>
              <a:rPr lang="en-US" sz="3600" b="1" dirty="0">
                <a:latin typeface="HP001 4 hàng" panose="020B0603050302020204" pitchFamily="34" charset="0"/>
              </a:rPr>
              <a:t> </a:t>
            </a:r>
            <a:r>
              <a:rPr lang="en-US" sz="3600" b="1" dirty="0" err="1">
                <a:latin typeface="HP001 4 hàng" panose="020B0603050302020204" pitchFamily="34" charset="0"/>
              </a:rPr>
              <a:t>làm</a:t>
            </a:r>
            <a:r>
              <a:rPr lang="en-US" sz="3600" b="1" dirty="0">
                <a:latin typeface="HP001 4 hàng" panose="020B0603050302020204" pitchFamily="34" charset="0"/>
              </a:rPr>
              <a:t> </a:t>
            </a:r>
            <a:r>
              <a:rPr lang="en-US" sz="3600" b="1" dirty="0" err="1">
                <a:latin typeface="HP001 4 hàng" panose="020B0603050302020204" pitchFamily="34" charset="0"/>
              </a:rPr>
              <a:t>của</a:t>
            </a:r>
            <a:r>
              <a:rPr lang="en-US" sz="3600" b="1" dirty="0">
                <a:latin typeface="HP001 4 hàng" panose="020B0603050302020204" pitchFamily="34" charset="0"/>
              </a:rPr>
              <a:t> </a:t>
            </a:r>
            <a:r>
              <a:rPr lang="en-US" sz="3600" b="1" dirty="0" err="1">
                <a:latin typeface="HP001 4 hàng" panose="020B0603050302020204" pitchFamily="34" charset="0"/>
              </a:rPr>
              <a:t>các</a:t>
            </a:r>
            <a:r>
              <a:rPr lang="en-US" sz="3600" b="1" dirty="0">
                <a:latin typeface="HP001 4 hàng" panose="020B0603050302020204" pitchFamily="34" charset="0"/>
              </a:rPr>
              <a:t> </a:t>
            </a:r>
            <a:r>
              <a:rPr lang="en-US" sz="3600" b="1" dirty="0" err="1">
                <a:latin typeface="HP001 4 hàng" panose="020B0603050302020204" pitchFamily="34" charset="0"/>
              </a:rPr>
              <a:t>bạn</a:t>
            </a:r>
            <a:r>
              <a:rPr lang="en-US" sz="3600" b="1" dirty="0">
                <a:latin typeface="HP001 4 hàng" panose="020B0603050302020204" pitchFamily="34" charset="0"/>
              </a:rPr>
              <a:t> </a:t>
            </a:r>
            <a:r>
              <a:rPr lang="en-US" sz="3600" b="1" dirty="0" err="1">
                <a:latin typeface="HP001 4 hàng" panose="020B0603050302020204" pitchFamily="34" charset="0"/>
              </a:rPr>
              <a:t>nhỏ</a:t>
            </a:r>
            <a:r>
              <a:rPr lang="en-US" sz="3600" b="1" dirty="0">
                <a:latin typeface="HP001 4 hàng" panose="020B0603050302020204" pitchFamily="34" charset="0"/>
              </a:rPr>
              <a:t> </a:t>
            </a:r>
            <a:r>
              <a:rPr lang="en-US" sz="3600" b="1" dirty="0" err="1">
                <a:latin typeface="HP001 4 hàng" panose="020B0603050302020204" pitchFamily="34" charset="0"/>
              </a:rPr>
              <a:t>cho</a:t>
            </a:r>
            <a:r>
              <a:rPr lang="en-US" sz="3600" b="1" dirty="0">
                <a:latin typeface="HP001 4 hàng" panose="020B0603050302020204" pitchFamily="34" charset="0"/>
              </a:rPr>
              <a:t> </a:t>
            </a:r>
            <a:r>
              <a:rPr lang="en-US" sz="3600" b="1" dirty="0" err="1">
                <a:latin typeface="HP001 4 hàng" panose="020B0603050302020204" pitchFamily="34" charset="0"/>
              </a:rPr>
              <a:t>thấy</a:t>
            </a:r>
            <a:br>
              <a:rPr lang="en-US" sz="3600" b="1" dirty="0">
                <a:latin typeface="HP001 4 hàng" panose="020B0603050302020204" pitchFamily="34" charset="0"/>
              </a:rPr>
            </a:br>
            <a:r>
              <a:rPr lang="en-US" sz="3600" b="1" dirty="0">
                <a:latin typeface="HP001 4 hàng" panose="020B0603050302020204" pitchFamily="34" charset="0"/>
              </a:rPr>
              <a:t>a. </a:t>
            </a:r>
            <a:r>
              <a:rPr lang="en-US" sz="3600" b="1" dirty="0" err="1">
                <a:latin typeface="HP001 4 hàng" panose="020B0603050302020204" pitchFamily="34" charset="0"/>
              </a:rPr>
              <a:t>Bạn</a:t>
            </a:r>
            <a:r>
              <a:rPr lang="en-US" sz="3600" b="1" dirty="0">
                <a:latin typeface="HP001 4 hàng" panose="020B0603050302020204" pitchFamily="34" charset="0"/>
              </a:rPr>
              <a:t> </a:t>
            </a:r>
            <a:r>
              <a:rPr lang="en-US" sz="3600" b="1" dirty="0" err="1">
                <a:latin typeface="HP001 4 hàng" panose="020B0603050302020204" pitchFamily="34" charset="0"/>
              </a:rPr>
              <a:t>là</a:t>
            </a:r>
            <a:r>
              <a:rPr lang="en-US" sz="3600" b="1" dirty="0">
                <a:latin typeface="HP001 4 hàng" panose="020B0603050302020204" pitchFamily="34" charset="0"/>
              </a:rPr>
              <a:t> </a:t>
            </a:r>
            <a:r>
              <a:rPr lang="en-US" sz="3600" b="1" dirty="0" err="1">
                <a:latin typeface="HP001 4 hàng" panose="020B0603050302020204" pitchFamily="34" charset="0"/>
              </a:rPr>
              <a:t>người</a:t>
            </a:r>
            <a:r>
              <a:rPr lang="en-US" sz="3600" b="1" dirty="0">
                <a:latin typeface="HP001 4 hàng" panose="020B0603050302020204" pitchFamily="34" charset="0"/>
              </a:rPr>
              <a:t> </a:t>
            </a:r>
            <a:r>
              <a:rPr lang="en-US" sz="3600" b="1" dirty="0" err="1">
                <a:latin typeface="HP001 4 hàng" panose="020B0603050302020204" pitchFamily="34" charset="0"/>
              </a:rPr>
              <a:t>thông</a:t>
            </a:r>
            <a:r>
              <a:rPr lang="en-US" sz="3600" b="1" dirty="0">
                <a:latin typeface="HP001 4 hàng" panose="020B0603050302020204" pitchFamily="34" charset="0"/>
              </a:rPr>
              <a:t> </a:t>
            </a:r>
            <a:r>
              <a:rPr lang="en-US" sz="3600" b="1" dirty="0" err="1">
                <a:latin typeface="HP001 4 hàng" panose="020B0603050302020204" pitchFamily="34" charset="0"/>
              </a:rPr>
              <a:t>minh</a:t>
            </a:r>
            <a:br>
              <a:rPr lang="en-US" sz="3600" b="1" dirty="0">
                <a:latin typeface="HP001 4 hàng" panose="020B0603050302020204" pitchFamily="34" charset="0"/>
              </a:rPr>
            </a:br>
            <a:r>
              <a:rPr lang="en-US" sz="3600" b="1" dirty="0">
                <a:latin typeface="HP001 4 hàng" panose="020B0603050302020204" pitchFamily="34" charset="0"/>
              </a:rPr>
              <a:t>b. </a:t>
            </a:r>
            <a:r>
              <a:rPr lang="en-US" sz="3600" b="1" dirty="0" err="1">
                <a:latin typeface="HP001 4 hàng" panose="020B0603050302020204" pitchFamily="34" charset="0"/>
              </a:rPr>
              <a:t>Bạn</a:t>
            </a:r>
            <a:r>
              <a:rPr lang="en-US" sz="3600" b="1" dirty="0">
                <a:latin typeface="HP001 4 hàng" panose="020B0603050302020204" pitchFamily="34" charset="0"/>
              </a:rPr>
              <a:t> </a:t>
            </a:r>
            <a:r>
              <a:rPr lang="en-US" sz="3600" b="1" dirty="0" err="1">
                <a:latin typeface="HP001 4 hàng" panose="020B0603050302020204" pitchFamily="34" charset="0"/>
              </a:rPr>
              <a:t>là</a:t>
            </a:r>
            <a:r>
              <a:rPr lang="en-US" sz="3600" b="1" dirty="0">
                <a:latin typeface="HP001 4 hàng" panose="020B0603050302020204" pitchFamily="34" charset="0"/>
              </a:rPr>
              <a:t> </a:t>
            </a:r>
            <a:r>
              <a:rPr lang="en-US" sz="3600" b="1" dirty="0" err="1">
                <a:latin typeface="HP001 4 hàng" panose="020B0603050302020204" pitchFamily="34" charset="0"/>
              </a:rPr>
              <a:t>người</a:t>
            </a:r>
            <a:r>
              <a:rPr lang="en-US" sz="3600" b="1" dirty="0">
                <a:latin typeface="HP001 4 hàng" panose="020B0603050302020204" pitchFamily="34" charset="0"/>
              </a:rPr>
              <a:t> </a:t>
            </a:r>
            <a:r>
              <a:rPr lang="en-US" sz="3600" b="1" dirty="0" err="1">
                <a:latin typeface="HP001 4 hàng" panose="020B0603050302020204" pitchFamily="34" charset="0"/>
              </a:rPr>
              <a:t>dũng</a:t>
            </a:r>
            <a:r>
              <a:rPr lang="en-US" sz="3600" b="1" dirty="0">
                <a:latin typeface="HP001 4 hàng" panose="020B0603050302020204" pitchFamily="34" charset="0"/>
              </a:rPr>
              <a:t> </a:t>
            </a:r>
            <a:r>
              <a:rPr lang="en-US" sz="3600" b="1" dirty="0" err="1">
                <a:latin typeface="HP001 4 hàng" panose="020B0603050302020204" pitchFamily="34" charset="0"/>
              </a:rPr>
              <a:t>cảm</a:t>
            </a:r>
            <a:endParaRPr lang="en-US" sz="3600" b="1" dirty="0">
              <a:latin typeface="HP001 4 hàng" panose="020B0603050302020204" pitchFamily="34" charset="0"/>
            </a:endParaRPr>
          </a:p>
        </p:txBody>
      </p:sp>
      <p:sp>
        <p:nvSpPr>
          <p:cNvPr id="6" name="Text Box 45">
            <a:extLst>
              <a:ext uri="{FF2B5EF4-FFF2-40B4-BE49-F238E27FC236}">
                <a16:creationId xmlns:a16="http://schemas.microsoft.com/office/drawing/2014/main" id="{1933197E-EA2B-4C4D-B5B9-AAE1F4EFE87A}"/>
              </a:ext>
            </a:extLst>
          </p:cNvPr>
          <p:cNvSpPr txBox="1">
            <a:spLocks noChangeArrowheads="1"/>
          </p:cNvSpPr>
          <p:nvPr/>
        </p:nvSpPr>
        <p:spPr bwMode="auto">
          <a:xfrm>
            <a:off x="545148" y="3429000"/>
            <a:ext cx="88550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vi-VN" sz="2800" dirty="0">
                <a:latin typeface="Arial" panose="020B0604020202020204" pitchFamily="34" charset="0"/>
              </a:rPr>
              <a:t>     -</a:t>
            </a:r>
            <a:r>
              <a:rPr lang="en-US" altLang="vi-VN" sz="2800" dirty="0" err="1">
                <a:latin typeface="Arial" panose="020B0604020202020204" pitchFamily="34" charset="0"/>
              </a:rPr>
              <a:t>Thắc</a:t>
            </a:r>
            <a:r>
              <a:rPr lang="en-US" altLang="vi-VN" sz="2800" dirty="0">
                <a:latin typeface="Arial" panose="020B0604020202020204" pitchFamily="34" charset="0"/>
              </a:rPr>
              <a:t> </a:t>
            </a:r>
            <a:r>
              <a:rPr lang="en-US" altLang="vi-VN" sz="2800" dirty="0" err="1">
                <a:latin typeface="Arial" panose="020B0604020202020204" pitchFamily="34" charset="0"/>
              </a:rPr>
              <a:t>mắc</a:t>
            </a:r>
            <a:r>
              <a:rPr lang="en-US" altLang="vi-VN" sz="2800" dirty="0">
                <a:latin typeface="Arial" panose="020B0604020202020204" pitchFamily="34" charset="0"/>
              </a:rPr>
              <a:t> </a:t>
            </a:r>
            <a:r>
              <a:rPr lang="en-US" altLang="vi-VN" sz="2800" dirty="0" err="1">
                <a:latin typeface="Arial" panose="020B0604020202020204" pitchFamily="34" charset="0"/>
              </a:rPr>
              <a:t>khi</a:t>
            </a:r>
            <a:r>
              <a:rPr lang="en-US" altLang="vi-VN" sz="2800" dirty="0">
                <a:latin typeface="Arial" panose="020B0604020202020204" pitchFamily="34" charset="0"/>
              </a:rPr>
              <a:t> </a:t>
            </a:r>
            <a:r>
              <a:rPr lang="en-US" altLang="vi-VN" sz="2800" dirty="0" err="1">
                <a:latin typeface="Arial" panose="020B0604020202020204" pitchFamily="34" charset="0"/>
              </a:rPr>
              <a:t>thấy</a:t>
            </a:r>
            <a:r>
              <a:rPr lang="en-US" altLang="vi-VN" sz="2800" dirty="0">
                <a:latin typeface="Arial" panose="020B0604020202020204" pitchFamily="34" charset="0"/>
              </a:rPr>
              <a:t> </a:t>
            </a:r>
            <a:r>
              <a:rPr lang="en-US" altLang="vi-VN" sz="2800" dirty="0" err="1">
                <a:latin typeface="Arial" panose="020B0604020202020204" pitchFamily="34" charset="0"/>
              </a:rPr>
              <a:t>dấu</a:t>
            </a:r>
            <a:r>
              <a:rPr lang="en-US" altLang="vi-VN" sz="2800" dirty="0">
                <a:latin typeface="Arial" panose="020B0604020202020204" pitchFamily="34" charset="0"/>
              </a:rPr>
              <a:t> </a:t>
            </a:r>
            <a:r>
              <a:rPr lang="en-US" altLang="vi-VN" sz="2800" dirty="0" err="1">
                <a:latin typeface="Arial" panose="020B0604020202020204" pitchFamily="34" charset="0"/>
              </a:rPr>
              <a:t>chân</a:t>
            </a:r>
            <a:r>
              <a:rPr lang="en-US" altLang="vi-VN" sz="2800" dirty="0">
                <a:latin typeface="Arial" panose="020B0604020202020204" pitchFamily="34" charset="0"/>
              </a:rPr>
              <a:t> </a:t>
            </a:r>
            <a:r>
              <a:rPr lang="en-US" altLang="vi-VN" sz="2800" dirty="0" err="1">
                <a:latin typeface="Arial" panose="020B0604020202020204" pitchFamily="34" charset="0"/>
              </a:rPr>
              <a:t>người</a:t>
            </a:r>
            <a:r>
              <a:rPr lang="en-US" altLang="vi-VN" sz="2800" dirty="0">
                <a:latin typeface="Arial" panose="020B0604020202020204" pitchFamily="34" charset="0"/>
              </a:rPr>
              <a:t> </a:t>
            </a:r>
            <a:r>
              <a:rPr lang="en-US" altLang="vi-VN" sz="2800" dirty="0" err="1">
                <a:latin typeface="Arial" panose="020B0604020202020204" pitchFamily="34" charset="0"/>
              </a:rPr>
              <a:t>lớn</a:t>
            </a:r>
            <a:r>
              <a:rPr lang="en-US" altLang="vi-VN" sz="2800" dirty="0">
                <a:latin typeface="Arial" panose="020B0604020202020204" pitchFamily="34" charset="0"/>
              </a:rPr>
              <a:t> </a:t>
            </a:r>
            <a:r>
              <a:rPr lang="en-US" altLang="vi-VN" sz="2800" dirty="0" err="1">
                <a:latin typeface="Arial" panose="020B0604020202020204" pitchFamily="34" charset="0"/>
              </a:rPr>
              <a:t>trong</a:t>
            </a:r>
            <a:r>
              <a:rPr lang="en-US" altLang="vi-VN" sz="2800" dirty="0">
                <a:latin typeface="Arial" panose="020B0604020202020204" pitchFamily="34" charset="0"/>
              </a:rPr>
              <a:t> </a:t>
            </a:r>
            <a:r>
              <a:rPr lang="en-US" altLang="vi-VN" sz="2800" dirty="0" err="1">
                <a:latin typeface="Arial" panose="020B0604020202020204" pitchFamily="34" charset="0"/>
              </a:rPr>
              <a:t>rừng</a:t>
            </a:r>
            <a:r>
              <a:rPr lang="en-US" altLang="vi-VN" sz="2800" dirty="0">
                <a:latin typeface="Arial" panose="020B0604020202020204" pitchFamily="34" charset="0"/>
              </a:rPr>
              <a:t>.</a:t>
            </a:r>
          </a:p>
          <a:p>
            <a:pPr eaLnBrk="1" hangingPunct="1">
              <a:spcBef>
                <a:spcPct val="50000"/>
              </a:spcBef>
              <a:buClrTx/>
              <a:buSzTx/>
              <a:buFontTx/>
              <a:buNone/>
            </a:pPr>
            <a:r>
              <a:rPr lang="en-US" altLang="vi-VN" sz="2800" dirty="0">
                <a:latin typeface="Arial" panose="020B0604020202020204" pitchFamily="34" charset="0"/>
              </a:rPr>
              <a:t>     - </a:t>
            </a:r>
            <a:r>
              <a:rPr lang="en-US" altLang="vi-VN" sz="2800" dirty="0" err="1">
                <a:latin typeface="Arial" panose="020B0604020202020204" pitchFamily="34" charset="0"/>
              </a:rPr>
              <a:t>Lần</a:t>
            </a:r>
            <a:r>
              <a:rPr lang="en-US" altLang="vi-VN" sz="2800" dirty="0">
                <a:latin typeface="Arial" panose="020B0604020202020204" pitchFamily="34" charset="0"/>
              </a:rPr>
              <a:t> </a:t>
            </a:r>
            <a:r>
              <a:rPr lang="en-US" altLang="vi-VN" sz="2800" dirty="0" err="1">
                <a:latin typeface="Arial" panose="020B0604020202020204" pitchFamily="34" charset="0"/>
              </a:rPr>
              <a:t>theo</a:t>
            </a:r>
            <a:r>
              <a:rPr lang="en-US" altLang="vi-VN" sz="2800" dirty="0">
                <a:latin typeface="Arial" panose="020B0604020202020204" pitchFamily="34" charset="0"/>
              </a:rPr>
              <a:t> </a:t>
            </a:r>
            <a:r>
              <a:rPr lang="en-US" altLang="vi-VN" sz="2800" dirty="0" err="1">
                <a:latin typeface="Arial" panose="020B0604020202020204" pitchFamily="34" charset="0"/>
              </a:rPr>
              <a:t>dấu</a:t>
            </a:r>
            <a:r>
              <a:rPr lang="en-US" altLang="vi-VN" sz="2800" dirty="0">
                <a:latin typeface="Arial" panose="020B0604020202020204" pitchFamily="34" charset="0"/>
              </a:rPr>
              <a:t> </a:t>
            </a:r>
            <a:r>
              <a:rPr lang="en-US" altLang="vi-VN" sz="2800" dirty="0" err="1">
                <a:latin typeface="Arial" panose="020B0604020202020204" pitchFamily="34" charset="0"/>
              </a:rPr>
              <a:t>chân</a:t>
            </a:r>
            <a:r>
              <a:rPr lang="en-US" altLang="vi-VN" sz="2800" dirty="0">
                <a:latin typeface="Arial" panose="020B0604020202020204" pitchFamily="34" charset="0"/>
              </a:rPr>
              <a:t> </a:t>
            </a:r>
            <a:r>
              <a:rPr lang="en-US" altLang="vi-VN" sz="2800" dirty="0" err="1">
                <a:latin typeface="Arial" panose="020B0604020202020204" pitchFamily="34" charset="0"/>
              </a:rPr>
              <a:t>để</a:t>
            </a:r>
            <a:r>
              <a:rPr lang="en-US" altLang="vi-VN" sz="2800" dirty="0">
                <a:latin typeface="Arial" panose="020B0604020202020204" pitchFamily="34" charset="0"/>
              </a:rPr>
              <a:t> </a:t>
            </a:r>
            <a:r>
              <a:rPr lang="en-US" altLang="vi-VN" sz="2800" dirty="0" err="1">
                <a:latin typeface="Arial" panose="020B0604020202020204" pitchFamily="34" charset="0"/>
              </a:rPr>
              <a:t>tự</a:t>
            </a:r>
            <a:r>
              <a:rPr lang="en-US" altLang="vi-VN" sz="2800" dirty="0">
                <a:latin typeface="Arial" panose="020B0604020202020204" pitchFamily="34" charset="0"/>
              </a:rPr>
              <a:t> </a:t>
            </a:r>
            <a:r>
              <a:rPr lang="en-US" altLang="vi-VN" sz="2800" dirty="0" err="1">
                <a:latin typeface="Arial" panose="020B0604020202020204" pitchFamily="34" charset="0"/>
              </a:rPr>
              <a:t>giải</a:t>
            </a:r>
            <a:r>
              <a:rPr lang="en-US" altLang="vi-VN" sz="2800" dirty="0">
                <a:latin typeface="Arial" panose="020B0604020202020204" pitchFamily="34" charset="0"/>
              </a:rPr>
              <a:t> </a:t>
            </a:r>
            <a:r>
              <a:rPr lang="en-US" altLang="vi-VN" sz="2800" dirty="0" err="1">
                <a:latin typeface="Arial" panose="020B0604020202020204" pitchFamily="34" charset="0"/>
              </a:rPr>
              <a:t>đáp</a:t>
            </a:r>
            <a:r>
              <a:rPr lang="en-US" altLang="vi-VN" sz="2800" dirty="0">
                <a:latin typeface="Arial" panose="020B0604020202020204" pitchFamily="34" charset="0"/>
              </a:rPr>
              <a:t> </a:t>
            </a:r>
            <a:r>
              <a:rPr lang="en-US" altLang="vi-VN" sz="2800" dirty="0" err="1">
                <a:latin typeface="Arial" panose="020B0604020202020204" pitchFamily="34" charset="0"/>
              </a:rPr>
              <a:t>thắc</a:t>
            </a:r>
            <a:r>
              <a:rPr lang="en-US" altLang="vi-VN" sz="2800" dirty="0">
                <a:latin typeface="Arial" panose="020B0604020202020204" pitchFamily="34" charset="0"/>
              </a:rPr>
              <a:t> </a:t>
            </a:r>
            <a:r>
              <a:rPr lang="en-US" altLang="vi-VN" sz="2800" dirty="0" err="1">
                <a:latin typeface="Arial" panose="020B0604020202020204" pitchFamily="34" charset="0"/>
              </a:rPr>
              <a:t>mắc</a:t>
            </a:r>
            <a:r>
              <a:rPr lang="en-US" altLang="vi-VN" sz="2800" dirty="0">
                <a:latin typeface="Arial" panose="020B0604020202020204" pitchFamily="34" charset="0"/>
              </a:rPr>
              <a:t>. </a:t>
            </a:r>
          </a:p>
          <a:p>
            <a:pPr eaLnBrk="1" hangingPunct="1">
              <a:spcBef>
                <a:spcPct val="50000"/>
              </a:spcBef>
              <a:buClrTx/>
              <a:buSzTx/>
              <a:buFontTx/>
              <a:buNone/>
            </a:pPr>
            <a:r>
              <a:rPr lang="en-US" altLang="vi-VN" sz="2800" dirty="0">
                <a:latin typeface="Arial" panose="020B0604020202020204" pitchFamily="34" charset="0"/>
              </a:rPr>
              <a:t>     - Khi </a:t>
            </a:r>
            <a:r>
              <a:rPr lang="en-US" altLang="vi-VN" sz="2800" dirty="0" err="1">
                <a:latin typeface="Arial" panose="020B0604020202020204" pitchFamily="34" charset="0"/>
              </a:rPr>
              <a:t>phát</a:t>
            </a:r>
            <a:r>
              <a:rPr lang="en-US" altLang="vi-VN" sz="2800" dirty="0">
                <a:latin typeface="Arial" panose="020B0604020202020204" pitchFamily="34" charset="0"/>
              </a:rPr>
              <a:t> </a:t>
            </a:r>
            <a:r>
              <a:rPr lang="en-US" altLang="vi-VN" sz="2800" dirty="0" err="1">
                <a:latin typeface="Arial" panose="020B0604020202020204" pitchFamily="34" charset="0"/>
              </a:rPr>
              <a:t>hiện</a:t>
            </a:r>
            <a:r>
              <a:rPr lang="en-US" altLang="vi-VN" sz="2800" dirty="0">
                <a:latin typeface="Arial" panose="020B0604020202020204" pitchFamily="34" charset="0"/>
              </a:rPr>
              <a:t> ra </a:t>
            </a:r>
            <a:r>
              <a:rPr lang="en-US" altLang="vi-VN" sz="2800" dirty="0" err="1">
                <a:latin typeface="Arial" panose="020B0604020202020204" pitchFamily="34" charset="0"/>
              </a:rPr>
              <a:t>bọn</a:t>
            </a:r>
            <a:r>
              <a:rPr lang="en-US" altLang="vi-VN" sz="2800" dirty="0">
                <a:latin typeface="Arial" panose="020B0604020202020204" pitchFamily="34" charset="0"/>
              </a:rPr>
              <a:t> </a:t>
            </a:r>
            <a:r>
              <a:rPr lang="en-US" altLang="vi-VN" sz="2800" dirty="0" err="1">
                <a:latin typeface="Arial" panose="020B0604020202020204" pitchFamily="34" charset="0"/>
              </a:rPr>
              <a:t>trộm</a:t>
            </a:r>
            <a:r>
              <a:rPr lang="en-US" altLang="vi-VN" sz="2800" dirty="0">
                <a:latin typeface="Arial" panose="020B0604020202020204" pitchFamily="34" charset="0"/>
              </a:rPr>
              <a:t> </a:t>
            </a:r>
            <a:r>
              <a:rPr lang="en-US" altLang="vi-VN" sz="2800" dirty="0" err="1">
                <a:latin typeface="Arial" panose="020B0604020202020204" pitchFamily="34" charset="0"/>
              </a:rPr>
              <a:t>gỗ</a:t>
            </a:r>
            <a:r>
              <a:rPr lang="en-US" altLang="vi-VN" sz="2800" dirty="0">
                <a:latin typeface="Arial" panose="020B0604020202020204" pitchFamily="34" charset="0"/>
              </a:rPr>
              <a:t>, </a:t>
            </a:r>
            <a:r>
              <a:rPr lang="en-US" altLang="vi-VN" sz="2800" dirty="0" err="1">
                <a:latin typeface="Arial" panose="020B0604020202020204" pitchFamily="34" charset="0"/>
              </a:rPr>
              <a:t>lén</a:t>
            </a:r>
            <a:r>
              <a:rPr lang="en-US" altLang="vi-VN" sz="2800" dirty="0">
                <a:latin typeface="Arial" panose="020B0604020202020204" pitchFamily="34" charset="0"/>
              </a:rPr>
              <a:t> </a:t>
            </a:r>
            <a:r>
              <a:rPr lang="en-US" altLang="vi-VN" sz="2800" dirty="0" err="1">
                <a:latin typeface="Arial" panose="020B0604020202020204" pitchFamily="34" charset="0"/>
              </a:rPr>
              <a:t>chạy</a:t>
            </a:r>
            <a:r>
              <a:rPr lang="en-US" altLang="vi-VN" sz="2800" dirty="0">
                <a:latin typeface="Arial" panose="020B0604020202020204" pitchFamily="34" charset="0"/>
              </a:rPr>
              <a:t> </a:t>
            </a:r>
            <a:r>
              <a:rPr lang="en-US" altLang="vi-VN" sz="2800" dirty="0" err="1">
                <a:latin typeface="Arial" panose="020B0604020202020204" pitchFamily="34" charset="0"/>
              </a:rPr>
              <a:t>theo</a:t>
            </a:r>
            <a:r>
              <a:rPr lang="en-US" altLang="vi-VN" sz="2800" dirty="0">
                <a:latin typeface="Arial" panose="020B0604020202020204" pitchFamily="34" charset="0"/>
              </a:rPr>
              <a:t> </a:t>
            </a:r>
            <a:r>
              <a:rPr lang="en-US" altLang="vi-VN" sz="2800" dirty="0" err="1">
                <a:latin typeface="Arial" panose="020B0604020202020204" pitchFamily="34" charset="0"/>
              </a:rPr>
              <a:t>đường</a:t>
            </a:r>
            <a:r>
              <a:rPr lang="en-US" altLang="vi-VN" sz="2800" dirty="0">
                <a:latin typeface="Arial" panose="020B0604020202020204" pitchFamily="34" charset="0"/>
              </a:rPr>
              <a:t> </a:t>
            </a:r>
            <a:r>
              <a:rPr lang="en-US" altLang="vi-VN" sz="2800" dirty="0" err="1">
                <a:latin typeface="Arial" panose="020B0604020202020204" pitchFamily="34" charset="0"/>
              </a:rPr>
              <a:t>tắt</a:t>
            </a:r>
            <a:r>
              <a:rPr lang="en-US" altLang="vi-VN" sz="2800" dirty="0">
                <a:latin typeface="Arial" panose="020B0604020202020204" pitchFamily="34" charset="0"/>
              </a:rPr>
              <a:t>, </a:t>
            </a:r>
            <a:r>
              <a:rPr lang="en-US" altLang="vi-VN" sz="2800" dirty="0" err="1">
                <a:latin typeface="Arial" panose="020B0604020202020204" pitchFamily="34" charset="0"/>
              </a:rPr>
              <a:t>gọi</a:t>
            </a:r>
            <a:r>
              <a:rPr lang="en-US" altLang="vi-VN" sz="2800" dirty="0">
                <a:latin typeface="Arial" panose="020B0604020202020204" pitchFamily="34" charset="0"/>
              </a:rPr>
              <a:t> </a:t>
            </a:r>
            <a:r>
              <a:rPr lang="en-US" altLang="vi-VN" sz="2800" dirty="0" err="1">
                <a:latin typeface="Arial" panose="020B0604020202020204" pitchFamily="34" charset="0"/>
              </a:rPr>
              <a:t>điện</a:t>
            </a:r>
            <a:r>
              <a:rPr lang="en-US" altLang="vi-VN" sz="2800" dirty="0">
                <a:latin typeface="Arial" panose="020B0604020202020204" pitchFamily="34" charset="0"/>
              </a:rPr>
              <a:t> </a:t>
            </a:r>
            <a:r>
              <a:rPr lang="en-US" altLang="vi-VN" sz="2800" dirty="0" err="1">
                <a:latin typeface="Arial" panose="020B0604020202020204" pitchFamily="34" charset="0"/>
              </a:rPr>
              <a:t>thoại</a:t>
            </a:r>
            <a:r>
              <a:rPr lang="en-US" altLang="vi-VN" sz="2800" dirty="0">
                <a:latin typeface="Arial" panose="020B0604020202020204" pitchFamily="34" charset="0"/>
              </a:rPr>
              <a:t> </a:t>
            </a:r>
            <a:r>
              <a:rPr lang="en-US" altLang="vi-VN" sz="2800" dirty="0" err="1">
                <a:latin typeface="Arial" panose="020B0604020202020204" pitchFamily="34" charset="0"/>
              </a:rPr>
              <a:t>báo</a:t>
            </a:r>
            <a:r>
              <a:rPr lang="en-US" altLang="vi-VN" sz="2800" dirty="0">
                <a:latin typeface="Arial" panose="020B0604020202020204" pitchFamily="34" charset="0"/>
              </a:rPr>
              <a:t> </a:t>
            </a:r>
            <a:r>
              <a:rPr lang="en-US" altLang="vi-VN" sz="2800" dirty="0" err="1">
                <a:latin typeface="Arial" panose="020B0604020202020204" pitchFamily="34" charset="0"/>
              </a:rPr>
              <a:t>công</a:t>
            </a:r>
            <a:r>
              <a:rPr lang="en-US" altLang="vi-VN" sz="2800" dirty="0">
                <a:latin typeface="Arial" panose="020B0604020202020204" pitchFamily="34" charset="0"/>
              </a:rPr>
              <a:t> an.</a:t>
            </a:r>
          </a:p>
        </p:txBody>
      </p:sp>
      <p:sp>
        <p:nvSpPr>
          <p:cNvPr id="9" name="TextBox 8">
            <a:extLst>
              <a:ext uri="{FF2B5EF4-FFF2-40B4-BE49-F238E27FC236}">
                <a16:creationId xmlns:a16="http://schemas.microsoft.com/office/drawing/2014/main" id="{553A3836-D723-4FD0-B8EB-97AAED26A26B}"/>
              </a:ext>
            </a:extLst>
          </p:cNvPr>
          <p:cNvSpPr txBox="1"/>
          <p:nvPr/>
        </p:nvSpPr>
        <p:spPr>
          <a:xfrm>
            <a:off x="2838156" y="2236678"/>
            <a:ext cx="6098344" cy="646331"/>
          </a:xfrm>
          <a:prstGeom prst="rect">
            <a:avLst/>
          </a:prstGeom>
          <a:noFill/>
        </p:spPr>
        <p:txBody>
          <a:bodyPr wrap="square">
            <a:spAutoFit/>
          </a:bodyPr>
          <a:lstStyle/>
          <a:p>
            <a:r>
              <a:rPr lang="en-US" altLang="vi-VN" sz="1800" dirty="0">
                <a:solidFill>
                  <a:schemeClr val="bg1"/>
                </a:solidFill>
                <a:latin typeface="Arial" panose="020B0604020202020204" pitchFamily="34" charset="0"/>
              </a:rPr>
              <a:t>K</a:t>
            </a:r>
            <a:r>
              <a:rPr lang="en-US" sz="1800" b="1" dirty="0">
                <a:latin typeface="HP001 4 hàng" panose="020B0603050302020204" pitchFamily="34" charset="0"/>
              </a:rPr>
              <a:t> </a:t>
            </a:r>
            <a:r>
              <a:rPr lang="en-US" sz="3600" b="1" dirty="0">
                <a:latin typeface="HP001 4 hàng" panose="020B0603050302020204" pitchFamily="34" charset="0"/>
              </a:rPr>
              <a:t>a. </a:t>
            </a:r>
            <a:r>
              <a:rPr lang="en-US" sz="3600" b="1" dirty="0" err="1">
                <a:latin typeface="HP001 4 hàng" panose="020B0603050302020204" pitchFamily="34" charset="0"/>
              </a:rPr>
              <a:t>Bạn</a:t>
            </a:r>
            <a:r>
              <a:rPr lang="en-US" sz="3600" b="1" dirty="0">
                <a:latin typeface="HP001 4 hàng" panose="020B0603050302020204" pitchFamily="34" charset="0"/>
              </a:rPr>
              <a:t> </a:t>
            </a:r>
            <a:r>
              <a:rPr lang="en-US" sz="3600" b="1" dirty="0" err="1">
                <a:latin typeface="HP001 4 hàng" panose="020B0603050302020204" pitchFamily="34" charset="0"/>
              </a:rPr>
              <a:t>là</a:t>
            </a:r>
            <a:r>
              <a:rPr lang="en-US" sz="3600" b="1" dirty="0">
                <a:latin typeface="HP001 4 hàng" panose="020B0603050302020204" pitchFamily="34" charset="0"/>
              </a:rPr>
              <a:t> </a:t>
            </a:r>
            <a:r>
              <a:rPr lang="en-US" sz="3600" b="1" dirty="0" err="1">
                <a:latin typeface="HP001 4 hàng" panose="020B0603050302020204" pitchFamily="34" charset="0"/>
              </a:rPr>
              <a:t>người</a:t>
            </a:r>
            <a:r>
              <a:rPr lang="en-US" sz="3600" b="1" dirty="0">
                <a:latin typeface="HP001 4 hàng" panose="020B0603050302020204" pitchFamily="34" charset="0"/>
              </a:rPr>
              <a:t> </a:t>
            </a:r>
            <a:r>
              <a:rPr lang="en-US" sz="3600" b="1" dirty="0" err="1">
                <a:latin typeface="HP001 4 hàng" panose="020B0603050302020204" pitchFamily="34" charset="0"/>
              </a:rPr>
              <a:t>thông</a:t>
            </a:r>
            <a:r>
              <a:rPr lang="en-US" sz="3600" b="1" dirty="0">
                <a:latin typeface="HP001 4 hàng" panose="020B0603050302020204" pitchFamily="34" charset="0"/>
              </a:rPr>
              <a:t> </a:t>
            </a:r>
            <a:r>
              <a:rPr lang="en-US" sz="3600" b="1" dirty="0" err="1">
                <a:latin typeface="HP001 4 hàng" panose="020B0603050302020204" pitchFamily="34" charset="0"/>
              </a:rPr>
              <a:t>minh</a:t>
            </a:r>
            <a:r>
              <a:rPr lang="en-US" sz="3600" b="1" dirty="0">
                <a:latin typeface="HP001 4 hàng" panose="020B0603050302020204" pitchFamily="34" charset="0"/>
              </a:rPr>
              <a:t> </a:t>
            </a:r>
            <a:r>
              <a:rPr lang="en-US" altLang="vi-VN" sz="3600" dirty="0">
                <a:solidFill>
                  <a:schemeClr val="bg1"/>
                </a:solidFill>
                <a:latin typeface="Arial" panose="020B0604020202020204" pitchFamily="34" charset="0"/>
              </a:rPr>
              <a:t>ể</a:t>
            </a:r>
            <a:endParaRPr lang="en-US" dirty="0"/>
          </a:p>
        </p:txBody>
      </p:sp>
    </p:spTree>
    <p:extLst>
      <p:ext uri="{BB962C8B-B14F-4D97-AF65-F5344CB8AC3E}">
        <p14:creationId xmlns:p14="http://schemas.microsoft.com/office/powerpoint/2010/main" val="142027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7">
            <a:extLst>
              <a:ext uri="{FF2B5EF4-FFF2-40B4-BE49-F238E27FC236}">
                <a16:creationId xmlns:a16="http://schemas.microsoft.com/office/drawing/2014/main" id="{A6F95E93-A975-4A4D-BD24-CA252974C29E}"/>
              </a:ext>
            </a:extLst>
          </p:cNvPr>
          <p:cNvSpPr txBox="1">
            <a:spLocks noChangeArrowheads="1"/>
          </p:cNvSpPr>
          <p:nvPr/>
        </p:nvSpPr>
        <p:spPr bwMode="auto">
          <a:xfrm>
            <a:off x="1727665" y="413801"/>
            <a:ext cx="8064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a:spcBef>
                <a:spcPct val="50000"/>
              </a:spcBef>
              <a:buClrTx/>
              <a:buSzTx/>
            </a:pPr>
            <a:r>
              <a:rPr lang="en-US" altLang="vi-VN" sz="2800" dirty="0">
                <a:solidFill>
                  <a:schemeClr val="bg1"/>
                </a:solidFill>
                <a:latin typeface="Arial" panose="020B0604020202020204" pitchFamily="34" charset="0"/>
              </a:rPr>
              <a:t> </a:t>
            </a:r>
            <a:r>
              <a:rPr lang="en-US" altLang="vi-VN" sz="2800" dirty="0" err="1">
                <a:solidFill>
                  <a:schemeClr val="bg1"/>
                </a:solidFill>
                <a:latin typeface="Arial" panose="020B0604020202020204" pitchFamily="34" charset="0"/>
              </a:rPr>
              <a:t>NhữnNhưy</a:t>
            </a:r>
            <a:r>
              <a:rPr lang="en-US" sz="2800" b="1" dirty="0" err="1">
                <a:latin typeface="HP001 4 hàng" panose="020B0603050302020204" pitchFamily="34" charset="0"/>
              </a:rPr>
              <a:t>Bạn</a:t>
            </a:r>
            <a:r>
              <a:rPr lang="en-US" sz="2800" b="1" dirty="0">
                <a:latin typeface="HP001 4 hàng" panose="020B0603050302020204" pitchFamily="34" charset="0"/>
              </a:rPr>
              <a:t> </a:t>
            </a:r>
            <a:r>
              <a:rPr lang="en-US" sz="2800" b="1" dirty="0" err="1">
                <a:latin typeface="HP001 4 hàng" panose="020B0603050302020204" pitchFamily="34" charset="0"/>
              </a:rPr>
              <a:t>là</a:t>
            </a:r>
            <a:r>
              <a:rPr lang="en-US" sz="2800" b="1" dirty="0">
                <a:latin typeface="HP001 4 hàng" panose="020B0603050302020204" pitchFamily="34" charset="0"/>
              </a:rPr>
              <a:t> </a:t>
            </a:r>
            <a:r>
              <a:rPr lang="en-US" sz="2800" b="1" dirty="0" err="1">
                <a:latin typeface="HP001 4 hàng" panose="020B0603050302020204" pitchFamily="34" charset="0"/>
              </a:rPr>
              <a:t>người</a:t>
            </a:r>
            <a:r>
              <a:rPr lang="en-US" sz="2800" b="1" dirty="0">
                <a:latin typeface="HP001 4 hàng" panose="020B0603050302020204" pitchFamily="34" charset="0"/>
              </a:rPr>
              <a:t> </a:t>
            </a:r>
            <a:r>
              <a:rPr lang="en-US" sz="2800" b="1" dirty="0" err="1">
                <a:latin typeface="HP001 4 hàng" panose="020B0603050302020204" pitchFamily="34" charset="0"/>
              </a:rPr>
              <a:t>dũng</a:t>
            </a:r>
            <a:r>
              <a:rPr lang="en-US" sz="2800" b="1" dirty="0">
                <a:latin typeface="HP001 4 hàng" panose="020B0603050302020204" pitchFamily="34" charset="0"/>
              </a:rPr>
              <a:t> </a:t>
            </a:r>
            <a:r>
              <a:rPr lang="en-US" sz="2800" b="1" dirty="0" err="1">
                <a:latin typeface="HP001 4 hàng" panose="020B0603050302020204" pitchFamily="34" charset="0"/>
              </a:rPr>
              <a:t>cảm</a:t>
            </a:r>
            <a:endParaRPr lang="en-US" altLang="vi-VN" sz="2800" dirty="0">
              <a:solidFill>
                <a:schemeClr val="bg1"/>
              </a:solidFill>
              <a:latin typeface="Arial" panose="020B0604020202020204" pitchFamily="34" charset="0"/>
            </a:endParaRPr>
          </a:p>
        </p:txBody>
      </p:sp>
      <p:sp>
        <p:nvSpPr>
          <p:cNvPr id="7" name="Text Box 20">
            <a:extLst>
              <a:ext uri="{FF2B5EF4-FFF2-40B4-BE49-F238E27FC236}">
                <a16:creationId xmlns:a16="http://schemas.microsoft.com/office/drawing/2014/main" id="{004BFAC2-11A5-45FA-812F-AD384463FFDB}"/>
              </a:ext>
            </a:extLst>
          </p:cNvPr>
          <p:cNvSpPr txBox="1">
            <a:spLocks noChangeArrowheads="1"/>
          </p:cNvSpPr>
          <p:nvPr/>
        </p:nvSpPr>
        <p:spPr bwMode="auto">
          <a:xfrm>
            <a:off x="1417662" y="1841500"/>
            <a:ext cx="80645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50000"/>
              </a:spcBef>
              <a:buClrTx/>
              <a:buSzTx/>
              <a:buFontTx/>
              <a:buNone/>
            </a:pPr>
            <a:r>
              <a:rPr lang="en-US" altLang="vi-VN" sz="2800" dirty="0">
                <a:latin typeface="Arial" panose="020B0604020202020204" pitchFamily="34" charset="0"/>
              </a:rPr>
              <a:t>- </a:t>
            </a:r>
            <a:r>
              <a:rPr lang="en-US" altLang="vi-VN" sz="2800" dirty="0" err="1">
                <a:latin typeface="Arial" panose="020B0604020202020204" pitchFamily="34" charset="0"/>
              </a:rPr>
              <a:t>Chạy</a:t>
            </a:r>
            <a:r>
              <a:rPr lang="en-US" altLang="vi-VN" sz="2800" dirty="0">
                <a:latin typeface="Arial" panose="020B0604020202020204" pitchFamily="34" charset="0"/>
              </a:rPr>
              <a:t> </a:t>
            </a:r>
            <a:r>
              <a:rPr lang="en-US" altLang="vi-VN" sz="2800" dirty="0" err="1">
                <a:latin typeface="Arial" panose="020B0604020202020204" pitchFamily="34" charset="0"/>
              </a:rPr>
              <a:t>đi</a:t>
            </a:r>
            <a:r>
              <a:rPr lang="en-US" altLang="vi-VN" sz="2800" dirty="0">
                <a:latin typeface="Arial" panose="020B0604020202020204" pitchFamily="34" charset="0"/>
              </a:rPr>
              <a:t> </a:t>
            </a:r>
            <a:r>
              <a:rPr lang="en-US" altLang="vi-VN" sz="2800" dirty="0" err="1">
                <a:latin typeface="Arial" panose="020B0604020202020204" pitchFamily="34" charset="0"/>
              </a:rPr>
              <a:t>gọi</a:t>
            </a:r>
            <a:r>
              <a:rPr lang="en-US" altLang="vi-VN" sz="2800" dirty="0">
                <a:latin typeface="Arial" panose="020B0604020202020204" pitchFamily="34" charset="0"/>
              </a:rPr>
              <a:t> </a:t>
            </a:r>
            <a:r>
              <a:rPr lang="en-US" altLang="vi-VN" sz="2800" dirty="0" err="1">
                <a:latin typeface="Arial" panose="020B0604020202020204" pitchFamily="34" charset="0"/>
              </a:rPr>
              <a:t>điện</a:t>
            </a:r>
            <a:r>
              <a:rPr lang="en-US" altLang="vi-VN" sz="2800" dirty="0">
                <a:latin typeface="Arial" panose="020B0604020202020204" pitchFamily="34" charset="0"/>
              </a:rPr>
              <a:t> </a:t>
            </a:r>
            <a:r>
              <a:rPr lang="en-US" altLang="vi-VN" sz="2800" dirty="0" err="1">
                <a:latin typeface="Arial" panose="020B0604020202020204" pitchFamily="34" charset="0"/>
              </a:rPr>
              <a:t>thoại</a:t>
            </a:r>
            <a:r>
              <a:rPr lang="en-US" altLang="vi-VN" sz="2800" dirty="0">
                <a:latin typeface="Arial" panose="020B0604020202020204" pitchFamily="34" charset="0"/>
              </a:rPr>
              <a:t> </a:t>
            </a:r>
            <a:r>
              <a:rPr lang="en-US" altLang="vi-VN" sz="2800" dirty="0" err="1">
                <a:latin typeface="Arial" panose="020B0604020202020204" pitchFamily="34" charset="0"/>
              </a:rPr>
              <a:t>báo</a:t>
            </a:r>
            <a:r>
              <a:rPr lang="en-US" altLang="vi-VN" sz="2800" dirty="0">
                <a:latin typeface="Arial" panose="020B0604020202020204" pitchFamily="34" charset="0"/>
              </a:rPr>
              <a:t> </a:t>
            </a:r>
            <a:r>
              <a:rPr lang="en-US" altLang="vi-VN" sz="2800" dirty="0" err="1">
                <a:latin typeface="Arial" panose="020B0604020202020204" pitchFamily="34" charset="0"/>
              </a:rPr>
              <a:t>công</a:t>
            </a:r>
            <a:r>
              <a:rPr lang="en-US" altLang="vi-VN" sz="2800" dirty="0">
                <a:latin typeface="Arial" panose="020B0604020202020204" pitchFamily="34" charset="0"/>
              </a:rPr>
              <a:t> an </a:t>
            </a:r>
            <a:r>
              <a:rPr lang="en-US" altLang="vi-VN" sz="2800" dirty="0" err="1">
                <a:latin typeface="Arial" panose="020B0604020202020204" pitchFamily="34" charset="0"/>
              </a:rPr>
              <a:t>về</a:t>
            </a:r>
            <a:r>
              <a:rPr lang="en-US" altLang="vi-VN" sz="2800" dirty="0">
                <a:latin typeface="Arial" panose="020B0604020202020204" pitchFamily="34" charset="0"/>
              </a:rPr>
              <a:t> </a:t>
            </a:r>
            <a:r>
              <a:rPr lang="en-US" altLang="vi-VN" sz="2800" dirty="0" err="1">
                <a:latin typeface="Arial" panose="020B0604020202020204" pitchFamily="34" charset="0"/>
              </a:rPr>
              <a:t>hành</a:t>
            </a:r>
            <a:r>
              <a:rPr lang="en-US" altLang="vi-VN" sz="2800" dirty="0">
                <a:latin typeface="Arial" panose="020B0604020202020204" pitchFamily="34" charset="0"/>
              </a:rPr>
              <a:t> </a:t>
            </a:r>
            <a:r>
              <a:rPr lang="en-US" altLang="vi-VN" sz="2800" dirty="0" err="1">
                <a:latin typeface="Arial" panose="020B0604020202020204" pitchFamily="34" charset="0"/>
              </a:rPr>
              <a:t>động</a:t>
            </a:r>
            <a:r>
              <a:rPr lang="en-US" altLang="vi-VN" sz="2800" dirty="0">
                <a:latin typeface="Arial" panose="020B0604020202020204" pitchFamily="34" charset="0"/>
              </a:rPr>
              <a:t> </a:t>
            </a:r>
            <a:r>
              <a:rPr lang="en-US" altLang="vi-VN" sz="2800" dirty="0" err="1">
                <a:latin typeface="Arial" panose="020B0604020202020204" pitchFamily="34" charset="0"/>
              </a:rPr>
              <a:t>của</a:t>
            </a:r>
            <a:r>
              <a:rPr lang="en-US" altLang="vi-VN" sz="2800" dirty="0">
                <a:latin typeface="Arial" panose="020B0604020202020204" pitchFamily="34" charset="0"/>
              </a:rPr>
              <a:t> </a:t>
            </a:r>
            <a:r>
              <a:rPr lang="en-US" altLang="vi-VN" sz="2800" dirty="0" err="1">
                <a:latin typeface="Arial" panose="020B0604020202020204" pitchFamily="34" charset="0"/>
              </a:rPr>
              <a:t>kẻ</a:t>
            </a:r>
            <a:r>
              <a:rPr lang="en-US" altLang="vi-VN" sz="2800" dirty="0">
                <a:latin typeface="Arial" panose="020B0604020202020204" pitchFamily="34" charset="0"/>
              </a:rPr>
              <a:t> </a:t>
            </a:r>
            <a:r>
              <a:rPr lang="en-US" altLang="vi-VN" sz="2800" dirty="0" err="1">
                <a:latin typeface="Arial" panose="020B0604020202020204" pitchFamily="34" charset="0"/>
              </a:rPr>
              <a:t>xấu</a:t>
            </a:r>
            <a:r>
              <a:rPr lang="en-US" altLang="vi-VN" sz="2800" dirty="0">
                <a:latin typeface="Arial" panose="020B0604020202020204" pitchFamily="34" charset="0"/>
              </a:rPr>
              <a:t>. </a:t>
            </a:r>
          </a:p>
          <a:p>
            <a:pPr algn="just" eaLnBrk="1" hangingPunct="1">
              <a:spcBef>
                <a:spcPct val="50000"/>
              </a:spcBef>
              <a:buClrTx/>
              <a:buSzTx/>
              <a:buFontTx/>
              <a:buNone/>
            </a:pPr>
            <a:r>
              <a:rPr lang="en-US" altLang="vi-VN" sz="2800" dirty="0">
                <a:latin typeface="Arial" panose="020B0604020202020204" pitchFamily="34" charset="0"/>
              </a:rPr>
              <a:t>- </a:t>
            </a:r>
            <a:r>
              <a:rPr lang="en-US" altLang="vi-VN" sz="2800" dirty="0" err="1">
                <a:latin typeface="Arial" panose="020B0604020202020204" pitchFamily="34" charset="0"/>
              </a:rPr>
              <a:t>Phối</a:t>
            </a:r>
            <a:r>
              <a:rPr lang="en-US" altLang="vi-VN" sz="2800" dirty="0">
                <a:latin typeface="Arial" panose="020B0604020202020204" pitchFamily="34" charset="0"/>
              </a:rPr>
              <a:t> </a:t>
            </a:r>
            <a:r>
              <a:rPr lang="en-US" altLang="vi-VN" sz="2800" dirty="0" err="1">
                <a:latin typeface="Arial" panose="020B0604020202020204" pitchFamily="34" charset="0"/>
              </a:rPr>
              <a:t>hợp</a:t>
            </a:r>
            <a:r>
              <a:rPr lang="en-US" altLang="vi-VN" sz="2800" dirty="0">
                <a:latin typeface="Arial" panose="020B0604020202020204" pitchFamily="34" charset="0"/>
              </a:rPr>
              <a:t> </a:t>
            </a:r>
            <a:r>
              <a:rPr lang="en-US" altLang="vi-VN" sz="2800" dirty="0" err="1">
                <a:latin typeface="Arial" panose="020B0604020202020204" pitchFamily="34" charset="0"/>
              </a:rPr>
              <a:t>với</a:t>
            </a:r>
            <a:r>
              <a:rPr lang="en-US" altLang="vi-VN" sz="2800" dirty="0">
                <a:latin typeface="Arial" panose="020B0604020202020204" pitchFamily="34" charset="0"/>
              </a:rPr>
              <a:t> </a:t>
            </a:r>
            <a:r>
              <a:rPr lang="en-US" altLang="vi-VN" sz="2800" dirty="0" err="1">
                <a:latin typeface="Arial" panose="020B0604020202020204" pitchFamily="34" charset="0"/>
              </a:rPr>
              <a:t>các</a:t>
            </a:r>
            <a:r>
              <a:rPr lang="en-US" altLang="vi-VN" sz="2800" dirty="0">
                <a:latin typeface="Arial" panose="020B0604020202020204" pitchFamily="34" charset="0"/>
              </a:rPr>
              <a:t> </a:t>
            </a:r>
            <a:r>
              <a:rPr lang="en-US" altLang="vi-VN" sz="2800" dirty="0" err="1">
                <a:latin typeface="Arial" panose="020B0604020202020204" pitchFamily="34" charset="0"/>
              </a:rPr>
              <a:t>chú</a:t>
            </a:r>
            <a:r>
              <a:rPr lang="en-US" altLang="vi-VN" sz="2800" dirty="0">
                <a:latin typeface="Arial" panose="020B0604020202020204" pitchFamily="34" charset="0"/>
              </a:rPr>
              <a:t> </a:t>
            </a:r>
            <a:r>
              <a:rPr lang="en-US" altLang="vi-VN" sz="2800" dirty="0" err="1">
                <a:latin typeface="Arial" panose="020B0604020202020204" pitchFamily="34" charset="0"/>
              </a:rPr>
              <a:t>công</a:t>
            </a:r>
            <a:r>
              <a:rPr lang="en-US" altLang="vi-VN" sz="2800" dirty="0">
                <a:latin typeface="Arial" panose="020B0604020202020204" pitchFamily="34" charset="0"/>
              </a:rPr>
              <a:t> an </a:t>
            </a:r>
            <a:r>
              <a:rPr lang="en-US" altLang="vi-VN" sz="2800" dirty="0" err="1">
                <a:latin typeface="Arial" panose="020B0604020202020204" pitchFamily="34" charset="0"/>
              </a:rPr>
              <a:t>bắt</a:t>
            </a:r>
            <a:r>
              <a:rPr lang="en-US" altLang="vi-VN" sz="2800" dirty="0">
                <a:latin typeface="Arial" panose="020B0604020202020204" pitchFamily="34" charset="0"/>
              </a:rPr>
              <a:t> </a:t>
            </a:r>
            <a:r>
              <a:rPr lang="en-US" altLang="vi-VN" sz="2800" dirty="0" err="1">
                <a:latin typeface="Arial" panose="020B0604020202020204" pitchFamily="34" charset="0"/>
              </a:rPr>
              <a:t>bọn</a:t>
            </a:r>
            <a:r>
              <a:rPr lang="en-US" altLang="vi-VN" sz="2800" dirty="0">
                <a:latin typeface="Arial" panose="020B0604020202020204" pitchFamily="34" charset="0"/>
              </a:rPr>
              <a:t> </a:t>
            </a:r>
            <a:r>
              <a:rPr lang="en-US" altLang="vi-VN" sz="2800" dirty="0" err="1">
                <a:latin typeface="Arial" panose="020B0604020202020204" pitchFamily="34" charset="0"/>
              </a:rPr>
              <a:t>trộm</a:t>
            </a:r>
            <a:r>
              <a:rPr lang="en-US" altLang="vi-VN" sz="2800" dirty="0">
                <a:latin typeface="Arial" panose="020B0604020202020204" pitchFamily="34" charset="0"/>
              </a:rPr>
              <a:t> </a:t>
            </a:r>
            <a:r>
              <a:rPr lang="en-US" altLang="vi-VN" sz="2800" dirty="0" err="1">
                <a:latin typeface="Arial" panose="020B0604020202020204" pitchFamily="34" charset="0"/>
              </a:rPr>
              <a:t>gỗ</a:t>
            </a:r>
            <a:r>
              <a:rPr lang="en-US" altLang="vi-VN" sz="2800" dirty="0">
                <a:latin typeface="Arial" panose="020B0604020202020204" pitchFamily="34" charset="0"/>
              </a:rPr>
              <a:t>.</a:t>
            </a:r>
          </a:p>
        </p:txBody>
      </p:sp>
    </p:spTree>
    <p:extLst>
      <p:ext uri="{BB962C8B-B14F-4D97-AF65-F5344CB8AC3E}">
        <p14:creationId xmlns:p14="http://schemas.microsoft.com/office/powerpoint/2010/main" val="255396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541164" cy="682686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7564" y="-581892"/>
            <a:ext cx="9762836" cy="7322127"/>
          </a:xfrm>
          <a:prstGeom prst="rect">
            <a:avLst/>
          </a:prstGeom>
        </p:spPr>
      </p:pic>
    </p:spTree>
    <p:extLst>
      <p:ext uri="{BB962C8B-B14F-4D97-AF65-F5344CB8AC3E}">
        <p14:creationId xmlns:p14="http://schemas.microsoft.com/office/powerpoint/2010/main" val="115504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32">
            <a:extLst>
              <a:ext uri="{FF2B5EF4-FFF2-40B4-BE49-F238E27FC236}">
                <a16:creationId xmlns:a16="http://schemas.microsoft.com/office/drawing/2014/main" id="{C4153E0B-EA4B-43F5-A8C5-1924FF5372DB}"/>
              </a:ext>
            </a:extLst>
          </p:cNvPr>
          <p:cNvSpPr>
            <a:spLocks noChangeArrowheads="1"/>
          </p:cNvSpPr>
          <p:nvPr/>
        </p:nvSpPr>
        <p:spPr bwMode="auto">
          <a:xfrm>
            <a:off x="1120140" y="1778327"/>
            <a:ext cx="9951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dirty="0">
                <a:solidFill>
                  <a:srgbClr val="595959"/>
                </a:solidFill>
                <a:latin typeface="Arial" panose="020B0604020202020204" pitchFamily="34" charset="0"/>
                <a:cs typeface="Arial" panose="020B0604020202020204" pitchFamily="34" charset="0"/>
              </a:rPr>
              <a:t>3</a:t>
            </a:r>
            <a:r>
              <a:rPr kumimoji="0" lang="en-US" altLang="en-US" sz="28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Vì</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sao</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bạn</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nhỏ</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tự</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nguyện</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tham</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gia</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bắt</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bọn</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trộm</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gỗ</a:t>
            </a:r>
            <a:r>
              <a:rPr kumimoji="0" lang="en-US" altLang="en-US" sz="28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
            <a:ext cx="12192000" cy="6663690"/>
          </a:xfrm>
          <a:prstGeom prst="rect">
            <a:avLst/>
          </a:prstGeom>
        </p:spPr>
      </p:pic>
      <p:sp>
        <p:nvSpPr>
          <p:cNvPr id="2" name="Title 1"/>
          <p:cNvSpPr>
            <a:spLocks noGrp="1"/>
          </p:cNvSpPr>
          <p:nvPr>
            <p:ph type="title"/>
          </p:nvPr>
        </p:nvSpPr>
        <p:spPr/>
        <p:txBody>
          <a:bodyPr/>
          <a:lstStyle/>
          <a:p>
            <a:pPr algn="ctr"/>
            <a:r>
              <a:rPr lang="en-US" b="1" dirty="0" err="1">
                <a:latin typeface="HP001 4 hàng" panose="020B0603050302020204" pitchFamily="34" charset="0"/>
              </a:rPr>
              <a:t>Bạn</a:t>
            </a:r>
            <a:r>
              <a:rPr lang="en-US" b="1" dirty="0">
                <a:latin typeface="HP001 4 hàng" panose="020B0603050302020204" pitchFamily="34" charset="0"/>
              </a:rPr>
              <a:t> </a:t>
            </a:r>
            <a:r>
              <a:rPr lang="en-US" b="1" dirty="0" err="1">
                <a:latin typeface="HP001 4 hàng" panose="020B0603050302020204" pitchFamily="34" charset="0"/>
              </a:rPr>
              <a:t>nhỏ</a:t>
            </a:r>
            <a:r>
              <a:rPr lang="en-US" b="1" dirty="0">
                <a:latin typeface="HP001 4 hàng" panose="020B0603050302020204" pitchFamily="34" charset="0"/>
              </a:rPr>
              <a:t> </a:t>
            </a:r>
            <a:r>
              <a:rPr lang="en-US" b="1" dirty="0" err="1">
                <a:latin typeface="HP001 4 hàng" panose="020B0603050302020204" pitchFamily="34" charset="0"/>
              </a:rPr>
              <a:t>tham</a:t>
            </a:r>
            <a:r>
              <a:rPr lang="en-US" b="1" dirty="0">
                <a:latin typeface="HP001 4 hàng" panose="020B0603050302020204" pitchFamily="34" charset="0"/>
              </a:rPr>
              <a:t> </a:t>
            </a:r>
            <a:r>
              <a:rPr lang="en-US" b="1" dirty="0" err="1">
                <a:latin typeface="HP001 4 hàng" panose="020B0603050302020204" pitchFamily="34" charset="0"/>
              </a:rPr>
              <a:t>gia</a:t>
            </a:r>
            <a:r>
              <a:rPr lang="en-US" b="1" dirty="0">
                <a:latin typeface="HP001 4 hàng" panose="020B0603050302020204" pitchFamily="34" charset="0"/>
              </a:rPr>
              <a:t> </a:t>
            </a:r>
            <a:r>
              <a:rPr lang="en-US" b="1" dirty="0" err="1">
                <a:latin typeface="HP001 4 hàng" panose="020B0603050302020204" pitchFamily="34" charset="0"/>
              </a:rPr>
              <a:t>bắt</a:t>
            </a:r>
            <a:r>
              <a:rPr lang="en-US" b="1" dirty="0">
                <a:latin typeface="HP001 4 hàng" panose="020B0603050302020204" pitchFamily="34" charset="0"/>
              </a:rPr>
              <a:t> </a:t>
            </a:r>
            <a:r>
              <a:rPr lang="en-US" b="1" dirty="0" err="1">
                <a:latin typeface="HP001 4 hàng" panose="020B0603050302020204" pitchFamily="34" charset="0"/>
              </a:rPr>
              <a:t>trộm</a:t>
            </a:r>
            <a:r>
              <a:rPr lang="en-US" b="1" dirty="0">
                <a:latin typeface="HP001 4 hàng" panose="020B0603050302020204" pitchFamily="34" charset="0"/>
              </a:rPr>
              <a:t> </a:t>
            </a:r>
            <a:r>
              <a:rPr lang="en-US" b="1" dirty="0" err="1">
                <a:latin typeface="HP001 4 hàng" panose="020B0603050302020204" pitchFamily="34" charset="0"/>
              </a:rPr>
              <a:t>gỗ</a:t>
            </a:r>
            <a:r>
              <a:rPr lang="en-US" b="1" dirty="0">
                <a:latin typeface="HP001 4 hàng" panose="020B0603050302020204" pitchFamily="34" charset="0"/>
              </a:rPr>
              <a:t> </a:t>
            </a:r>
            <a:r>
              <a:rPr lang="en-US" b="1" dirty="0" err="1">
                <a:latin typeface="HP001 4 hàng" panose="020B0603050302020204" pitchFamily="34" charset="0"/>
              </a:rPr>
              <a:t>vì</a:t>
            </a:r>
            <a:endParaRPr lang="en-US" b="1" dirty="0">
              <a:latin typeface="HP001 4 hàng" panose="020B0603050302020204" pitchFamily="34" charset="0"/>
            </a:endParaRPr>
          </a:p>
        </p:txBody>
      </p:sp>
      <p:sp>
        <p:nvSpPr>
          <p:cNvPr id="3" name="Content Placeholder 2"/>
          <p:cNvSpPr>
            <a:spLocks noGrp="1"/>
          </p:cNvSpPr>
          <p:nvPr>
            <p:ph idx="1"/>
          </p:nvPr>
        </p:nvSpPr>
        <p:spPr>
          <a:xfrm>
            <a:off x="838200" y="3657599"/>
            <a:ext cx="2283372" cy="2519363"/>
          </a:xfrm>
        </p:spPr>
        <p:txBody>
          <a:bodyPr/>
          <a:lstStyle/>
          <a:p>
            <a:pPr marL="0" indent="0" algn="ctr">
              <a:buNone/>
            </a:pPr>
            <a:r>
              <a:rPr lang="en-US" b="1" dirty="0" err="1">
                <a:latin typeface="HP001 4 hàng" panose="020B0603050302020204" pitchFamily="34" charset="0"/>
              </a:rPr>
              <a:t>Có</a:t>
            </a:r>
            <a:r>
              <a:rPr lang="en-US" b="1" dirty="0">
                <a:latin typeface="HP001 4 hàng" panose="020B0603050302020204" pitchFamily="34" charset="0"/>
              </a:rPr>
              <a:t> </a:t>
            </a:r>
            <a:r>
              <a:rPr lang="en-US" b="1" dirty="0" err="1">
                <a:latin typeface="HP001 4 hàng" panose="020B0603050302020204" pitchFamily="34" charset="0"/>
              </a:rPr>
              <a:t>tinh</a:t>
            </a:r>
            <a:r>
              <a:rPr lang="en-US" b="1" dirty="0">
                <a:latin typeface="HP001 4 hàng" panose="020B0603050302020204" pitchFamily="34" charset="0"/>
              </a:rPr>
              <a:t> </a:t>
            </a:r>
            <a:r>
              <a:rPr lang="en-US" b="1" dirty="0" err="1">
                <a:latin typeface="HP001 4 hàng" panose="020B0603050302020204" pitchFamily="34" charset="0"/>
              </a:rPr>
              <a:t>thần</a:t>
            </a:r>
            <a:r>
              <a:rPr lang="en-US" b="1" dirty="0">
                <a:latin typeface="HP001 4 hàng" panose="020B0603050302020204" pitchFamily="34" charset="0"/>
              </a:rPr>
              <a:t> </a:t>
            </a:r>
            <a:r>
              <a:rPr lang="en-US" b="1" dirty="0" err="1">
                <a:latin typeface="HP001 4 hàng" panose="020B0603050302020204" pitchFamily="34" charset="0"/>
              </a:rPr>
              <a:t>yêu</a:t>
            </a:r>
            <a:r>
              <a:rPr lang="en-US" b="1" dirty="0">
                <a:latin typeface="HP001 4 hàng" panose="020B0603050302020204" pitchFamily="34" charset="0"/>
              </a:rPr>
              <a:t> </a:t>
            </a:r>
            <a:r>
              <a:rPr lang="en-US" b="1" dirty="0" err="1">
                <a:latin typeface="HP001 4 hàng" panose="020B0603050302020204" pitchFamily="34" charset="0"/>
              </a:rPr>
              <a:t>rừng</a:t>
            </a:r>
            <a:endParaRPr lang="en-US" b="1" dirty="0">
              <a:latin typeface="HP001 4 hàng" panose="020B0603050302020204" pitchFamily="34" charset="0"/>
            </a:endParaRPr>
          </a:p>
        </p:txBody>
      </p:sp>
      <p:sp>
        <p:nvSpPr>
          <p:cNvPr id="4" name="Rectangle 3"/>
          <p:cNvSpPr/>
          <p:nvPr/>
        </p:nvSpPr>
        <p:spPr>
          <a:xfrm>
            <a:off x="4345869" y="3657599"/>
            <a:ext cx="2885089" cy="1384995"/>
          </a:xfrm>
          <a:prstGeom prst="rect">
            <a:avLst/>
          </a:prstGeom>
        </p:spPr>
        <p:txBody>
          <a:bodyPr wrap="square">
            <a:spAutoFit/>
          </a:bodyPr>
          <a:lstStyle/>
          <a:p>
            <a:pPr algn="ctr"/>
            <a:r>
              <a:rPr lang="en-US" sz="2800" b="1" dirty="0" err="1">
                <a:latin typeface="HP001 4 hàng" panose="020B0603050302020204" pitchFamily="34" charset="0"/>
              </a:rPr>
              <a:t>Hiểu</a:t>
            </a:r>
            <a:r>
              <a:rPr lang="en-US" sz="2800" b="1" dirty="0">
                <a:latin typeface="HP001 4 hàng" panose="020B0603050302020204" pitchFamily="34" charset="0"/>
              </a:rPr>
              <a:t> </a:t>
            </a:r>
            <a:r>
              <a:rPr lang="en-US" sz="2800" b="1" dirty="0" err="1">
                <a:latin typeface="HP001 4 hàng" panose="020B0603050302020204" pitchFamily="34" charset="0"/>
              </a:rPr>
              <a:t>rừng</a:t>
            </a:r>
            <a:r>
              <a:rPr lang="en-US" sz="2800" b="1" dirty="0">
                <a:latin typeface="HP001 4 hàng" panose="020B0603050302020204" pitchFamily="34" charset="0"/>
              </a:rPr>
              <a:t> </a:t>
            </a:r>
            <a:r>
              <a:rPr lang="en-US" sz="2800" b="1" dirty="0" err="1">
                <a:latin typeface="HP001 4 hàng" panose="020B0603050302020204" pitchFamily="34" charset="0"/>
              </a:rPr>
              <a:t>là</a:t>
            </a:r>
            <a:r>
              <a:rPr lang="en-US" sz="2800" b="1" dirty="0">
                <a:latin typeface="HP001 4 hàng" panose="020B0603050302020204" pitchFamily="34" charset="0"/>
              </a:rPr>
              <a:t> </a:t>
            </a:r>
            <a:r>
              <a:rPr lang="en-US" sz="2800" b="1" dirty="0" err="1">
                <a:latin typeface="HP001 4 hàng" panose="020B0603050302020204" pitchFamily="34" charset="0"/>
              </a:rPr>
              <a:t>tài</a:t>
            </a:r>
            <a:r>
              <a:rPr lang="en-US" sz="2800" b="1" dirty="0">
                <a:latin typeface="HP001 4 hàng" panose="020B0603050302020204" pitchFamily="34" charset="0"/>
              </a:rPr>
              <a:t> </a:t>
            </a:r>
            <a:r>
              <a:rPr lang="en-US" sz="2800" b="1" dirty="0" err="1">
                <a:latin typeface="HP001 4 hàng" panose="020B0603050302020204" pitchFamily="34" charset="0"/>
              </a:rPr>
              <a:t>sản</a:t>
            </a:r>
            <a:r>
              <a:rPr lang="en-US" sz="2800" b="1" dirty="0">
                <a:latin typeface="HP001 4 hàng" panose="020B0603050302020204" pitchFamily="34" charset="0"/>
              </a:rPr>
              <a:t> </a:t>
            </a:r>
            <a:r>
              <a:rPr lang="en-US" sz="2800" b="1" dirty="0" err="1">
                <a:latin typeface="HP001 4 hàng" panose="020B0603050302020204" pitchFamily="34" charset="0"/>
              </a:rPr>
              <a:t>chung</a:t>
            </a:r>
            <a:r>
              <a:rPr lang="en-US" sz="2800" b="1" dirty="0">
                <a:latin typeface="HP001 4 hàng" panose="020B0603050302020204" pitchFamily="34" charset="0"/>
              </a:rPr>
              <a:t> </a:t>
            </a:r>
            <a:r>
              <a:rPr lang="en-US" sz="2800" b="1" dirty="0" err="1">
                <a:latin typeface="HP001 4 hàng" panose="020B0603050302020204" pitchFamily="34" charset="0"/>
              </a:rPr>
              <a:t>cần</a:t>
            </a:r>
            <a:r>
              <a:rPr lang="en-US" sz="2800" b="1" dirty="0">
                <a:latin typeface="HP001 4 hàng" panose="020B0603050302020204" pitchFamily="34" charset="0"/>
              </a:rPr>
              <a:t> </a:t>
            </a:r>
            <a:r>
              <a:rPr lang="en-US" sz="2800" b="1" dirty="0" err="1">
                <a:latin typeface="HP001 4 hàng" panose="020B0603050302020204" pitchFamily="34" charset="0"/>
              </a:rPr>
              <a:t>bảo</a:t>
            </a:r>
            <a:r>
              <a:rPr lang="en-US" sz="2800" b="1" dirty="0">
                <a:latin typeface="HP001 4 hàng" panose="020B0603050302020204" pitchFamily="34" charset="0"/>
              </a:rPr>
              <a:t> </a:t>
            </a:r>
            <a:r>
              <a:rPr lang="en-US" sz="2800" b="1" dirty="0" err="1">
                <a:latin typeface="HP001 4 hàng" panose="020B0603050302020204" pitchFamily="34" charset="0"/>
              </a:rPr>
              <a:t>vệ</a:t>
            </a:r>
            <a:endParaRPr lang="en-US" sz="2800" b="1" dirty="0">
              <a:latin typeface="HP001 4 hàng" panose="020B0603050302020204" pitchFamily="34" charset="0"/>
            </a:endParaRPr>
          </a:p>
        </p:txBody>
      </p:sp>
      <p:sp>
        <p:nvSpPr>
          <p:cNvPr id="5" name="Rectangle 4"/>
          <p:cNvSpPr/>
          <p:nvPr/>
        </p:nvSpPr>
        <p:spPr>
          <a:xfrm>
            <a:off x="8100484" y="3740849"/>
            <a:ext cx="3253316" cy="954107"/>
          </a:xfrm>
          <a:prstGeom prst="rect">
            <a:avLst/>
          </a:prstGeom>
        </p:spPr>
        <p:txBody>
          <a:bodyPr wrap="square">
            <a:spAutoFit/>
          </a:bodyPr>
          <a:lstStyle/>
          <a:p>
            <a:pPr algn="ctr"/>
            <a:r>
              <a:rPr lang="en-US" sz="2800" b="1" dirty="0" err="1">
                <a:latin typeface="HP001 4 hàng" panose="020B0603050302020204" pitchFamily="34" charset="0"/>
              </a:rPr>
              <a:t>Căm</a:t>
            </a:r>
            <a:r>
              <a:rPr lang="en-US" sz="2800" b="1" dirty="0">
                <a:latin typeface="HP001 4 hàng" panose="020B0603050302020204" pitchFamily="34" charset="0"/>
              </a:rPr>
              <a:t> </a:t>
            </a:r>
            <a:r>
              <a:rPr lang="en-US" sz="2800" b="1" dirty="0" err="1">
                <a:latin typeface="HP001 4 hàng" panose="020B0603050302020204" pitchFamily="34" charset="0"/>
              </a:rPr>
              <a:t>ghét</a:t>
            </a:r>
            <a:r>
              <a:rPr lang="en-US" sz="2800" b="1" dirty="0">
                <a:latin typeface="HP001 4 hàng" panose="020B0603050302020204" pitchFamily="34" charset="0"/>
              </a:rPr>
              <a:t> </a:t>
            </a:r>
            <a:r>
              <a:rPr lang="en-US" sz="2800" b="1" dirty="0" err="1">
                <a:latin typeface="HP001 4 hàng" panose="020B0603050302020204" pitchFamily="34" charset="0"/>
              </a:rPr>
              <a:t>bọn</a:t>
            </a:r>
            <a:r>
              <a:rPr lang="en-US" sz="2800" b="1" dirty="0">
                <a:latin typeface="HP001 4 hàng" panose="020B0603050302020204" pitchFamily="34" charset="0"/>
              </a:rPr>
              <a:t> </a:t>
            </a:r>
            <a:r>
              <a:rPr lang="en-US" sz="2800" b="1" dirty="0" err="1">
                <a:latin typeface="HP001 4 hàng" panose="020B0603050302020204" pitchFamily="34" charset="0"/>
              </a:rPr>
              <a:t>trộm</a:t>
            </a:r>
            <a:r>
              <a:rPr lang="en-US" sz="2800" b="1" dirty="0">
                <a:latin typeface="HP001 4 hàng" panose="020B0603050302020204" pitchFamily="34" charset="0"/>
              </a:rPr>
              <a:t> </a:t>
            </a:r>
            <a:r>
              <a:rPr lang="en-US" sz="2800" b="1" dirty="0" err="1">
                <a:latin typeface="HP001 4 hàng" panose="020B0603050302020204" pitchFamily="34" charset="0"/>
              </a:rPr>
              <a:t>xấu</a:t>
            </a:r>
            <a:r>
              <a:rPr lang="en-US" sz="2800" b="1" dirty="0">
                <a:latin typeface="HP001 4 hàng" panose="020B0603050302020204" pitchFamily="34" charset="0"/>
              </a:rPr>
              <a:t> </a:t>
            </a:r>
            <a:r>
              <a:rPr lang="en-US" sz="2800" b="1" dirty="0" err="1">
                <a:latin typeface="HP001 4 hàng" panose="020B0603050302020204" pitchFamily="34" charset="0"/>
              </a:rPr>
              <a:t>xa</a:t>
            </a:r>
            <a:endParaRPr lang="en-US" sz="2800" b="1" dirty="0">
              <a:latin typeface="HP001 4 hàng" panose="020B0603050302020204" pitchFamily="34" charset="0"/>
            </a:endParaRPr>
          </a:p>
        </p:txBody>
      </p:sp>
      <p:cxnSp>
        <p:nvCxnSpPr>
          <p:cNvPr id="7" name="Straight Arrow Connector 6"/>
          <p:cNvCxnSpPr/>
          <p:nvPr/>
        </p:nvCxnSpPr>
        <p:spPr>
          <a:xfrm>
            <a:off x="5578764" y="1209964"/>
            <a:ext cx="55418" cy="2225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809168" y="1209963"/>
            <a:ext cx="2792847" cy="2225963"/>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9" name="Straight Arrow Connector 8"/>
          <p:cNvCxnSpPr/>
          <p:nvPr/>
        </p:nvCxnSpPr>
        <p:spPr>
          <a:xfrm>
            <a:off x="5634182" y="1209964"/>
            <a:ext cx="3491345" cy="2378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1758" y="4433166"/>
            <a:ext cx="2213769" cy="2217175"/>
          </a:xfrm>
          <a:prstGeom prst="rect">
            <a:avLst/>
          </a:prstGeom>
        </p:spPr>
      </p:pic>
    </p:spTree>
    <p:extLst>
      <p:ext uri="{BB962C8B-B14F-4D97-AF65-F5344CB8AC3E}">
        <p14:creationId xmlns:p14="http://schemas.microsoft.com/office/powerpoint/2010/main" val="230210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barn(inVertical)">
                                      <p:cBhvr>
                                        <p:cTn id="2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32">
            <a:extLst>
              <a:ext uri="{FF2B5EF4-FFF2-40B4-BE49-F238E27FC236}">
                <a16:creationId xmlns:a16="http://schemas.microsoft.com/office/drawing/2014/main" id="{C4153E0B-EA4B-43F5-A8C5-1924FF5372DB}"/>
              </a:ext>
            </a:extLst>
          </p:cNvPr>
          <p:cNvSpPr>
            <a:spLocks noChangeArrowheads="1"/>
          </p:cNvSpPr>
          <p:nvPr/>
        </p:nvSpPr>
        <p:spPr bwMode="auto">
          <a:xfrm>
            <a:off x="1556239" y="624776"/>
            <a:ext cx="9951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dirty="0">
                <a:solidFill>
                  <a:srgbClr val="595959"/>
                </a:solidFill>
                <a:latin typeface="Arial" panose="020B0604020202020204" pitchFamily="34" charset="0"/>
                <a:cs typeface="Arial" panose="020B0604020202020204" pitchFamily="34" charset="0"/>
              </a:rPr>
              <a:t>4</a:t>
            </a:r>
            <a:r>
              <a:rPr kumimoji="0" lang="en-US" altLang="en-US" sz="28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Em</a:t>
            </a:r>
            <a:r>
              <a:rPr kumimoji="0" lang="en-US" altLang="en-US" sz="28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học</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tập</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được</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điều</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gì</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từ</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bạn</a:t>
            </a:r>
            <a:r>
              <a:rPr kumimoji="0" lang="en-US" altLang="en-US" sz="28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nhỏ</a:t>
            </a:r>
            <a:r>
              <a:rPr kumimoji="0" lang="en-US" altLang="en-US" sz="28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a:t>
            </a:r>
          </a:p>
        </p:txBody>
      </p:sp>
      <p:sp>
        <p:nvSpPr>
          <p:cNvPr id="3" name="Text Box 15">
            <a:extLst>
              <a:ext uri="{FF2B5EF4-FFF2-40B4-BE49-F238E27FC236}">
                <a16:creationId xmlns:a16="http://schemas.microsoft.com/office/drawing/2014/main" id="{842ED6BD-41B0-4337-8776-E3D97254DF33}"/>
              </a:ext>
            </a:extLst>
          </p:cNvPr>
          <p:cNvSpPr txBox="1">
            <a:spLocks noChangeArrowheads="1"/>
          </p:cNvSpPr>
          <p:nvPr/>
        </p:nvSpPr>
        <p:spPr bwMode="auto">
          <a:xfrm>
            <a:off x="1556239" y="1564395"/>
            <a:ext cx="7848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50000"/>
              </a:spcBef>
              <a:buClrTx/>
              <a:buSzTx/>
              <a:buFontTx/>
              <a:buNone/>
            </a:pPr>
            <a:r>
              <a:rPr lang="en-US" altLang="vi-VN" sz="2700" dirty="0">
                <a:latin typeface="Arial" panose="020B0604020202020204" pitchFamily="34" charset="0"/>
              </a:rPr>
              <a:t>* </a:t>
            </a:r>
            <a:r>
              <a:rPr lang="en-US" altLang="vi-VN" sz="2700" dirty="0" err="1">
                <a:latin typeface="Arial" panose="020B0604020202020204" pitchFamily="34" charset="0"/>
              </a:rPr>
              <a:t>Tinh</a:t>
            </a:r>
            <a:r>
              <a:rPr lang="en-US" altLang="vi-VN" sz="2700" dirty="0">
                <a:latin typeface="Arial" panose="020B0604020202020204" pitchFamily="34" charset="0"/>
              </a:rPr>
              <a:t> </a:t>
            </a:r>
            <a:r>
              <a:rPr lang="en-US" altLang="vi-VN" sz="2700" dirty="0" err="1">
                <a:latin typeface="Arial" panose="020B0604020202020204" pitchFamily="34" charset="0"/>
              </a:rPr>
              <a:t>thần</a:t>
            </a:r>
            <a:r>
              <a:rPr lang="en-US" altLang="vi-VN" sz="2700" dirty="0">
                <a:latin typeface="Arial" panose="020B0604020202020204" pitchFamily="34" charset="0"/>
              </a:rPr>
              <a:t> </a:t>
            </a:r>
            <a:r>
              <a:rPr lang="en-US" altLang="vi-VN" sz="2700" dirty="0" err="1">
                <a:latin typeface="Arial" panose="020B0604020202020204" pitchFamily="34" charset="0"/>
              </a:rPr>
              <a:t>trách</a:t>
            </a:r>
            <a:r>
              <a:rPr lang="en-US" altLang="vi-VN" sz="2700" dirty="0">
                <a:latin typeface="Arial" panose="020B0604020202020204" pitchFamily="34" charset="0"/>
              </a:rPr>
              <a:t> </a:t>
            </a:r>
            <a:r>
              <a:rPr lang="en-US" altLang="vi-VN" sz="2700" dirty="0" err="1">
                <a:latin typeface="Arial" panose="020B0604020202020204" pitchFamily="34" charset="0"/>
              </a:rPr>
              <a:t>nhiệm</a:t>
            </a:r>
            <a:r>
              <a:rPr lang="en-US" altLang="vi-VN" sz="2700" dirty="0">
                <a:latin typeface="Arial" panose="020B0604020202020204" pitchFamily="34" charset="0"/>
              </a:rPr>
              <a:t> </a:t>
            </a:r>
            <a:r>
              <a:rPr lang="en-US" altLang="vi-VN" sz="2700" dirty="0" err="1">
                <a:latin typeface="Arial" panose="020B0604020202020204" pitchFamily="34" charset="0"/>
              </a:rPr>
              <a:t>bảo</a:t>
            </a:r>
            <a:r>
              <a:rPr lang="en-US" altLang="vi-VN" sz="2700" dirty="0">
                <a:latin typeface="Arial" panose="020B0604020202020204" pitchFamily="34" charset="0"/>
              </a:rPr>
              <a:t> </a:t>
            </a:r>
            <a:r>
              <a:rPr lang="en-US" altLang="vi-VN" sz="2700" dirty="0" err="1">
                <a:latin typeface="Arial" panose="020B0604020202020204" pitchFamily="34" charset="0"/>
              </a:rPr>
              <a:t>vệ</a:t>
            </a:r>
            <a:r>
              <a:rPr lang="en-US" altLang="vi-VN" sz="2700" dirty="0">
                <a:latin typeface="Arial" panose="020B0604020202020204" pitchFamily="34" charset="0"/>
              </a:rPr>
              <a:t> </a:t>
            </a:r>
            <a:r>
              <a:rPr lang="en-US" altLang="vi-VN" sz="2700" dirty="0" err="1">
                <a:latin typeface="Arial" panose="020B0604020202020204" pitchFamily="34" charset="0"/>
              </a:rPr>
              <a:t>tài</a:t>
            </a:r>
            <a:r>
              <a:rPr lang="en-US" altLang="vi-VN" sz="2700" dirty="0">
                <a:latin typeface="Arial" panose="020B0604020202020204" pitchFamily="34" charset="0"/>
              </a:rPr>
              <a:t> </a:t>
            </a:r>
            <a:r>
              <a:rPr lang="en-US" altLang="vi-VN" sz="2700" dirty="0" err="1">
                <a:latin typeface="Arial" panose="020B0604020202020204" pitchFamily="34" charset="0"/>
              </a:rPr>
              <a:t>sản</a:t>
            </a:r>
            <a:r>
              <a:rPr lang="en-US" altLang="vi-VN" sz="2700" dirty="0">
                <a:latin typeface="Arial" panose="020B0604020202020204" pitchFamily="34" charset="0"/>
              </a:rPr>
              <a:t> </a:t>
            </a:r>
            <a:r>
              <a:rPr lang="en-US" altLang="vi-VN" sz="2700" dirty="0" err="1">
                <a:latin typeface="Arial" panose="020B0604020202020204" pitchFamily="34" charset="0"/>
              </a:rPr>
              <a:t>chung</a:t>
            </a:r>
            <a:r>
              <a:rPr lang="en-US" altLang="vi-VN" sz="2700" dirty="0">
                <a:latin typeface="Arial" panose="020B0604020202020204" pitchFamily="34" charset="0"/>
              </a:rPr>
              <a:t>. </a:t>
            </a:r>
          </a:p>
        </p:txBody>
      </p:sp>
      <p:sp>
        <p:nvSpPr>
          <p:cNvPr id="4" name="Text Box 16">
            <a:extLst>
              <a:ext uri="{FF2B5EF4-FFF2-40B4-BE49-F238E27FC236}">
                <a16:creationId xmlns:a16="http://schemas.microsoft.com/office/drawing/2014/main" id="{783D708D-4D22-4685-968B-71BBBAF9F421}"/>
              </a:ext>
            </a:extLst>
          </p:cNvPr>
          <p:cNvSpPr txBox="1">
            <a:spLocks noChangeArrowheads="1"/>
          </p:cNvSpPr>
          <p:nvPr/>
        </p:nvSpPr>
        <p:spPr bwMode="auto">
          <a:xfrm>
            <a:off x="1556239" y="2073983"/>
            <a:ext cx="83185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vi-VN" sz="2700" dirty="0">
                <a:latin typeface="Arial" panose="020B0604020202020204" pitchFamily="34" charset="0"/>
              </a:rPr>
              <a:t>* </a:t>
            </a:r>
            <a:r>
              <a:rPr lang="en-US" altLang="vi-VN" sz="2700" dirty="0" err="1">
                <a:latin typeface="Arial" panose="020B0604020202020204" pitchFamily="34" charset="0"/>
              </a:rPr>
              <a:t>Bình</a:t>
            </a:r>
            <a:r>
              <a:rPr lang="en-US" altLang="vi-VN" sz="2700" dirty="0">
                <a:latin typeface="Arial" panose="020B0604020202020204" pitchFamily="34" charset="0"/>
              </a:rPr>
              <a:t> </a:t>
            </a:r>
            <a:r>
              <a:rPr lang="en-US" altLang="vi-VN" sz="2700" dirty="0" err="1">
                <a:latin typeface="Arial" panose="020B0604020202020204" pitchFamily="34" charset="0"/>
              </a:rPr>
              <a:t>tĩnh</a:t>
            </a:r>
            <a:r>
              <a:rPr lang="en-US" altLang="vi-VN" sz="2700" dirty="0">
                <a:latin typeface="Arial" panose="020B0604020202020204" pitchFamily="34" charset="0"/>
              </a:rPr>
              <a:t>, </a:t>
            </a:r>
            <a:r>
              <a:rPr lang="en-US" altLang="vi-VN" sz="2700" dirty="0" err="1">
                <a:latin typeface="Arial" panose="020B0604020202020204" pitchFamily="34" charset="0"/>
              </a:rPr>
              <a:t>thông</a:t>
            </a:r>
            <a:r>
              <a:rPr lang="en-US" altLang="vi-VN" sz="2700" dirty="0">
                <a:latin typeface="Arial" panose="020B0604020202020204" pitchFamily="34" charset="0"/>
              </a:rPr>
              <a:t> </a:t>
            </a:r>
            <a:r>
              <a:rPr lang="en-US" altLang="vi-VN" sz="2700" dirty="0" err="1">
                <a:latin typeface="Arial" panose="020B0604020202020204" pitchFamily="34" charset="0"/>
              </a:rPr>
              <a:t>minh</a:t>
            </a:r>
            <a:r>
              <a:rPr lang="en-US" altLang="vi-VN" sz="2700" dirty="0">
                <a:latin typeface="Arial" panose="020B0604020202020204" pitchFamily="34" charset="0"/>
              </a:rPr>
              <a:t> </a:t>
            </a:r>
            <a:r>
              <a:rPr lang="en-US" altLang="vi-VN" sz="2700" dirty="0" err="1">
                <a:latin typeface="Arial" panose="020B0604020202020204" pitchFamily="34" charset="0"/>
              </a:rPr>
              <a:t>khi</a:t>
            </a:r>
            <a:r>
              <a:rPr lang="en-US" altLang="vi-VN" sz="2700" dirty="0">
                <a:latin typeface="Arial" panose="020B0604020202020204" pitchFamily="34" charset="0"/>
              </a:rPr>
              <a:t> </a:t>
            </a:r>
            <a:r>
              <a:rPr lang="en-US" altLang="vi-VN" sz="2700" dirty="0" err="1">
                <a:latin typeface="Arial" panose="020B0604020202020204" pitchFamily="34" charset="0"/>
              </a:rPr>
              <a:t>xử</a:t>
            </a:r>
            <a:r>
              <a:rPr lang="en-US" altLang="vi-VN" sz="2700" dirty="0">
                <a:latin typeface="Arial" panose="020B0604020202020204" pitchFamily="34" charset="0"/>
              </a:rPr>
              <a:t> </a:t>
            </a:r>
            <a:r>
              <a:rPr lang="en-US" altLang="vi-VN" sz="2700" dirty="0" err="1">
                <a:latin typeface="Arial" panose="020B0604020202020204" pitchFamily="34" charset="0"/>
              </a:rPr>
              <a:t>lí</a:t>
            </a:r>
            <a:r>
              <a:rPr lang="en-US" altLang="vi-VN" sz="2700" dirty="0">
                <a:latin typeface="Arial" panose="020B0604020202020204" pitchFamily="34" charset="0"/>
              </a:rPr>
              <a:t> </a:t>
            </a:r>
            <a:r>
              <a:rPr lang="en-US" altLang="vi-VN" sz="2700" dirty="0" err="1">
                <a:latin typeface="Arial" panose="020B0604020202020204" pitchFamily="34" charset="0"/>
              </a:rPr>
              <a:t>tình</a:t>
            </a:r>
            <a:r>
              <a:rPr lang="en-US" altLang="vi-VN" sz="2700" dirty="0">
                <a:latin typeface="Arial" panose="020B0604020202020204" pitchFamily="34" charset="0"/>
              </a:rPr>
              <a:t> </a:t>
            </a:r>
            <a:r>
              <a:rPr lang="en-US" altLang="vi-VN" sz="2700" dirty="0" err="1">
                <a:latin typeface="Arial" panose="020B0604020202020204" pitchFamily="34" charset="0"/>
              </a:rPr>
              <a:t>huống</a:t>
            </a:r>
            <a:r>
              <a:rPr lang="en-US" altLang="vi-VN" sz="2700" dirty="0">
                <a:latin typeface="Arial" panose="020B0604020202020204" pitchFamily="34" charset="0"/>
              </a:rPr>
              <a:t> </a:t>
            </a:r>
            <a:r>
              <a:rPr lang="en-US" altLang="vi-VN" sz="2700" dirty="0" err="1">
                <a:latin typeface="Arial" panose="020B0604020202020204" pitchFamily="34" charset="0"/>
              </a:rPr>
              <a:t>bất</a:t>
            </a:r>
            <a:r>
              <a:rPr lang="en-US" altLang="vi-VN" sz="2700" dirty="0">
                <a:latin typeface="Arial" panose="020B0604020202020204" pitchFamily="34" charset="0"/>
              </a:rPr>
              <a:t> </a:t>
            </a:r>
            <a:r>
              <a:rPr lang="en-US" altLang="vi-VN" sz="2700" dirty="0" err="1">
                <a:latin typeface="Arial" panose="020B0604020202020204" pitchFamily="34" charset="0"/>
              </a:rPr>
              <a:t>ngờ</a:t>
            </a:r>
            <a:r>
              <a:rPr lang="en-US" altLang="vi-VN" sz="2700" dirty="0">
                <a:latin typeface="Arial" panose="020B0604020202020204" pitchFamily="34" charset="0"/>
              </a:rPr>
              <a:t>. </a:t>
            </a:r>
          </a:p>
        </p:txBody>
      </p:sp>
      <p:sp>
        <p:nvSpPr>
          <p:cNvPr id="5" name="Text Box 17">
            <a:extLst>
              <a:ext uri="{FF2B5EF4-FFF2-40B4-BE49-F238E27FC236}">
                <a16:creationId xmlns:a16="http://schemas.microsoft.com/office/drawing/2014/main" id="{DCC0A005-45F0-49C9-B04D-055CC0FFB4F4}"/>
              </a:ext>
            </a:extLst>
          </p:cNvPr>
          <p:cNvSpPr txBox="1">
            <a:spLocks noChangeArrowheads="1"/>
          </p:cNvSpPr>
          <p:nvPr/>
        </p:nvSpPr>
        <p:spPr bwMode="auto">
          <a:xfrm>
            <a:off x="1556239" y="2664533"/>
            <a:ext cx="78486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50000"/>
              </a:spcBef>
              <a:buClrTx/>
              <a:buSzTx/>
              <a:buFontTx/>
              <a:buNone/>
            </a:pPr>
            <a:r>
              <a:rPr lang="en-US" altLang="vi-VN" sz="2700">
                <a:latin typeface="Arial" panose="020B0604020202020204" pitchFamily="34" charset="0"/>
              </a:rPr>
              <a:t>* Phán đoán nhanh, phản ứng nhanh. </a:t>
            </a:r>
          </a:p>
        </p:txBody>
      </p:sp>
      <p:sp>
        <p:nvSpPr>
          <p:cNvPr id="6" name="Text Box 18">
            <a:extLst>
              <a:ext uri="{FF2B5EF4-FFF2-40B4-BE49-F238E27FC236}">
                <a16:creationId xmlns:a16="http://schemas.microsoft.com/office/drawing/2014/main" id="{AFB63134-9981-4D5E-AA6A-0E2C39A1CBD2}"/>
              </a:ext>
            </a:extLst>
          </p:cNvPr>
          <p:cNvSpPr txBox="1">
            <a:spLocks noChangeArrowheads="1"/>
          </p:cNvSpPr>
          <p:nvPr/>
        </p:nvSpPr>
        <p:spPr bwMode="auto">
          <a:xfrm>
            <a:off x="1556239" y="3169358"/>
            <a:ext cx="78486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50000"/>
              </a:spcBef>
              <a:buClrTx/>
              <a:buSzTx/>
              <a:buFontTx/>
              <a:buNone/>
            </a:pPr>
            <a:r>
              <a:rPr lang="en-US" altLang="vi-VN" sz="2700">
                <a:latin typeface="Arial" panose="020B0604020202020204" pitchFamily="34" charset="0"/>
              </a:rPr>
              <a:t>* Dũng cảm, táo bạo. </a:t>
            </a:r>
          </a:p>
        </p:txBody>
      </p:sp>
      <p:sp>
        <p:nvSpPr>
          <p:cNvPr id="7" name="Text Box 19">
            <a:extLst>
              <a:ext uri="{FF2B5EF4-FFF2-40B4-BE49-F238E27FC236}">
                <a16:creationId xmlns:a16="http://schemas.microsoft.com/office/drawing/2014/main" id="{D8D0BEA0-769C-45C0-95D6-18ADDAEEC4DF}"/>
              </a:ext>
            </a:extLst>
          </p:cNvPr>
          <p:cNvSpPr txBox="1">
            <a:spLocks noChangeArrowheads="1"/>
          </p:cNvSpPr>
          <p:nvPr/>
        </p:nvSpPr>
        <p:spPr bwMode="auto">
          <a:xfrm>
            <a:off x="1556239" y="3672595"/>
            <a:ext cx="7848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50000"/>
              </a:spcBef>
              <a:buClrTx/>
              <a:buSzTx/>
              <a:buFontTx/>
              <a:buNone/>
            </a:pPr>
            <a:r>
              <a:rPr lang="en-US" altLang="vi-VN" sz="2700">
                <a:latin typeface="Arial" panose="020B0604020202020204" pitchFamily="34" charset="0"/>
              </a:rPr>
              <a:t>* Lòng yêu rừng, ý thức bảo vệ rừng.</a:t>
            </a:r>
          </a:p>
        </p:txBody>
      </p:sp>
      <p:sp>
        <p:nvSpPr>
          <p:cNvPr id="8" name="Text Box 22">
            <a:extLst>
              <a:ext uri="{FF2B5EF4-FFF2-40B4-BE49-F238E27FC236}">
                <a16:creationId xmlns:a16="http://schemas.microsoft.com/office/drawing/2014/main" id="{29DC29D4-F448-4C8C-BBC7-AAC22BCFE114}"/>
              </a:ext>
            </a:extLst>
          </p:cNvPr>
          <p:cNvSpPr txBox="1">
            <a:spLocks noChangeArrowheads="1"/>
          </p:cNvSpPr>
          <p:nvPr/>
        </p:nvSpPr>
        <p:spPr bwMode="auto">
          <a:xfrm>
            <a:off x="1559414" y="4177420"/>
            <a:ext cx="158273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50000"/>
              </a:spcBef>
              <a:buClrTx/>
              <a:buSzTx/>
              <a:buFontTx/>
              <a:buNone/>
            </a:pPr>
            <a:r>
              <a:rPr lang="en-US" altLang="vi-VN" sz="2700">
                <a:latin typeface="Arial" panose="020B0604020202020204" pitchFamily="34" charset="0"/>
              </a:rPr>
              <a:t>* ...</a:t>
            </a:r>
          </a:p>
        </p:txBody>
      </p:sp>
    </p:spTree>
    <p:extLst>
      <p:ext uri="{BB962C8B-B14F-4D97-AF65-F5344CB8AC3E}">
        <p14:creationId xmlns:p14="http://schemas.microsoft.com/office/powerpoint/2010/main" val="2702816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3000"/>
                                        <p:tgtEl>
                                          <p:spTgt spid="3"/>
                                        </p:tgtEl>
                                      </p:cBhvr>
                                    </p:animEffect>
                                  </p:childTnLst>
                                </p:cTn>
                              </p:par>
                            </p:childTnLst>
                          </p:cTn>
                        </p:par>
                        <p:par>
                          <p:cTn id="13" fill="hold">
                            <p:stCondLst>
                              <p:cond delay="3500"/>
                            </p:stCondLst>
                            <p:childTnLst>
                              <p:par>
                                <p:cTn id="14" presetID="1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Bottom)">
                                      <p:cBhvr>
                                        <p:cTn id="16" dur="1000"/>
                                        <p:tgtEl>
                                          <p:spTgt spid="4"/>
                                        </p:tgtEl>
                                      </p:cBhvr>
                                    </p:animEffect>
                                  </p:childTnLst>
                                </p:cTn>
                              </p:par>
                            </p:childTnLst>
                          </p:cTn>
                        </p:par>
                        <p:par>
                          <p:cTn id="17" fill="hold">
                            <p:stCondLst>
                              <p:cond delay="4500"/>
                            </p:stCondLst>
                            <p:childTnLst>
                              <p:par>
                                <p:cTn id="18" presetID="1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Bottom)">
                                      <p:cBhvr>
                                        <p:cTn id="20" dur="1000"/>
                                        <p:tgtEl>
                                          <p:spTgt spid="5"/>
                                        </p:tgtEl>
                                      </p:cBhvr>
                                    </p:animEffect>
                                  </p:childTnLst>
                                </p:cTn>
                              </p:par>
                            </p:childTnLst>
                          </p:cTn>
                        </p:par>
                        <p:par>
                          <p:cTn id="21" fill="hold">
                            <p:stCondLst>
                              <p:cond delay="5500"/>
                            </p:stCondLst>
                            <p:childTnLst>
                              <p:par>
                                <p:cTn id="22" presetID="1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lide(fromBottom)">
                                      <p:cBhvr>
                                        <p:cTn id="24" dur="1000"/>
                                        <p:tgtEl>
                                          <p:spTgt spid="6"/>
                                        </p:tgtEl>
                                      </p:cBhvr>
                                    </p:animEffect>
                                  </p:childTnLst>
                                </p:cTn>
                              </p:par>
                            </p:childTnLst>
                          </p:cTn>
                        </p:par>
                        <p:par>
                          <p:cTn id="25" fill="hold">
                            <p:stCondLst>
                              <p:cond delay="6500"/>
                            </p:stCondLst>
                            <p:childTnLst>
                              <p:par>
                                <p:cTn id="26" presetID="1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lide(fromBottom)">
                                      <p:cBhvr>
                                        <p:cTn id="28" dur="1000"/>
                                        <p:tgtEl>
                                          <p:spTgt spid="7"/>
                                        </p:tgtEl>
                                      </p:cBhvr>
                                    </p:animEffect>
                                  </p:childTnLst>
                                </p:cTn>
                              </p:par>
                            </p:childTnLst>
                          </p:cTn>
                        </p:par>
                        <p:par>
                          <p:cTn id="29" fill="hold">
                            <p:stCondLst>
                              <p:cond delay="7500"/>
                            </p:stCondLst>
                            <p:childTnLst>
                              <p:par>
                                <p:cTn id="30" presetID="1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lide(fromBottom)">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56655" cy="6894368"/>
          </a:xfrm>
          <a:prstGeom prst="rect">
            <a:avLst/>
          </a:prstGeom>
        </p:spPr>
      </p:pic>
      <p:sp>
        <p:nvSpPr>
          <p:cNvPr id="2" name="Title 1"/>
          <p:cNvSpPr>
            <a:spLocks noGrp="1"/>
          </p:cNvSpPr>
          <p:nvPr>
            <p:ph type="title"/>
          </p:nvPr>
        </p:nvSpPr>
        <p:spPr>
          <a:xfrm>
            <a:off x="763772" y="1300791"/>
            <a:ext cx="10515600" cy="1325563"/>
          </a:xfrm>
        </p:spPr>
        <p:txBody>
          <a:bodyPr/>
          <a:lstStyle/>
          <a:p>
            <a:pPr algn="ctr"/>
            <a:br>
              <a:rPr lang="en-US" b="1" dirty="0">
                <a:latin typeface="HP001 4 hàng" panose="020B0603050302020204" pitchFamily="34" charset="0"/>
              </a:rPr>
            </a:br>
            <a:r>
              <a:rPr lang="en-US" b="1" dirty="0" err="1">
                <a:latin typeface="HP001 4 hàng" panose="020B0603050302020204" pitchFamily="34" charset="0"/>
              </a:rPr>
              <a:t>Tập</a:t>
            </a:r>
            <a:r>
              <a:rPr lang="en-US" b="1" dirty="0">
                <a:latin typeface="HP001 4 hàng" panose="020B0603050302020204" pitchFamily="34" charset="0"/>
              </a:rPr>
              <a:t> </a:t>
            </a:r>
            <a:r>
              <a:rPr lang="en-US" b="1" dirty="0" err="1">
                <a:latin typeface="HP001 4 hàng" panose="020B0603050302020204" pitchFamily="34" charset="0"/>
              </a:rPr>
              <a:t>đọc</a:t>
            </a:r>
            <a:endParaRPr lang="en-US" b="1" dirty="0">
              <a:latin typeface="HP001 4 hàng" panose="020B0603050302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US" sz="8800" b="1" dirty="0">
              <a:latin typeface="HP001 4 hàng" panose="020B0603050302020204" pitchFamily="34" charset="0"/>
            </a:endParaRPr>
          </a:p>
          <a:p>
            <a:pPr marL="0" indent="0" algn="ctr">
              <a:buNone/>
            </a:pPr>
            <a:r>
              <a:rPr lang="en-US" sz="8000" b="1" dirty="0" err="1">
                <a:latin typeface="HP001 4 hàng" panose="020B0603050302020204" pitchFamily="34" charset="0"/>
              </a:rPr>
              <a:t>Người</a:t>
            </a:r>
            <a:r>
              <a:rPr lang="en-US" sz="8000" b="1" dirty="0">
                <a:latin typeface="HP001 4 hàng" panose="020B0603050302020204" pitchFamily="34" charset="0"/>
              </a:rPr>
              <a:t> </a:t>
            </a:r>
            <a:r>
              <a:rPr lang="en-US" sz="8000" b="1" dirty="0" err="1">
                <a:latin typeface="HP001 4 hàng" panose="020B0603050302020204" pitchFamily="34" charset="0"/>
              </a:rPr>
              <a:t>gác</a:t>
            </a:r>
            <a:r>
              <a:rPr lang="en-US" sz="8000" b="1" dirty="0">
                <a:latin typeface="HP001 4 hàng" panose="020B0603050302020204" pitchFamily="34" charset="0"/>
              </a:rPr>
              <a:t> </a:t>
            </a:r>
            <a:r>
              <a:rPr lang="en-US" sz="8000" b="1" dirty="0" err="1">
                <a:latin typeface="HP001 4 hàng" panose="020B0603050302020204" pitchFamily="34" charset="0"/>
              </a:rPr>
              <a:t>rừng</a:t>
            </a:r>
            <a:r>
              <a:rPr lang="en-US" sz="8000" b="1" dirty="0">
                <a:latin typeface="HP001 4 hàng" panose="020B0603050302020204" pitchFamily="34" charset="0"/>
              </a:rPr>
              <a:t> </a:t>
            </a:r>
            <a:r>
              <a:rPr lang="en-US" sz="8000" b="1" dirty="0" err="1">
                <a:latin typeface="HP001 4 hàng" panose="020B0603050302020204" pitchFamily="34" charset="0"/>
              </a:rPr>
              <a:t>tí</a:t>
            </a:r>
            <a:r>
              <a:rPr lang="en-US" sz="8000" b="1" dirty="0">
                <a:latin typeface="HP001 4 hàng" panose="020B0603050302020204" pitchFamily="34" charset="0"/>
              </a:rPr>
              <a:t> hon</a:t>
            </a:r>
          </a:p>
        </p:txBody>
      </p:sp>
    </p:spTree>
    <p:extLst>
      <p:ext uri="{BB962C8B-B14F-4D97-AF65-F5344CB8AC3E}">
        <p14:creationId xmlns:p14="http://schemas.microsoft.com/office/powerpoint/2010/main" val="368378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30" y="842529"/>
            <a:ext cx="13148930" cy="5715000"/>
          </a:xfrm>
          <a:prstGeom prst="rect">
            <a:avLst/>
          </a:prstGeom>
        </p:spPr>
      </p:pic>
      <p:sp>
        <p:nvSpPr>
          <p:cNvPr id="2" name="Title 1"/>
          <p:cNvSpPr>
            <a:spLocks noGrp="1"/>
          </p:cNvSpPr>
          <p:nvPr>
            <p:ph type="title"/>
          </p:nvPr>
        </p:nvSpPr>
        <p:spPr/>
        <p:txBody>
          <a:bodyPr/>
          <a:lstStyle/>
          <a:p>
            <a:endParaRPr lang="en-US">
              <a:latin typeface="HP001 4 hàng" panose="020B0603050302020204" pitchFamily="34" charset="0"/>
            </a:endParaRPr>
          </a:p>
        </p:txBody>
      </p:sp>
      <p:sp>
        <p:nvSpPr>
          <p:cNvPr id="3" name="Content Placeholder 2"/>
          <p:cNvSpPr>
            <a:spLocks noGrp="1"/>
          </p:cNvSpPr>
          <p:nvPr>
            <p:ph idx="1"/>
          </p:nvPr>
        </p:nvSpPr>
        <p:spPr/>
        <p:txBody>
          <a:bodyPr>
            <a:noAutofit/>
          </a:bodyPr>
          <a:lstStyle/>
          <a:p>
            <a:pPr marL="0" indent="0">
              <a:lnSpc>
                <a:spcPct val="200000"/>
              </a:lnSpc>
              <a:buNone/>
            </a:pPr>
            <a:r>
              <a:rPr lang="en-US" sz="3600" b="1" dirty="0" err="1">
                <a:latin typeface="HP001 4 hàng" panose="020B0603050302020204" pitchFamily="34" charset="0"/>
              </a:rPr>
              <a:t>Nhờ</a:t>
            </a:r>
            <a:r>
              <a:rPr lang="en-US" sz="3600" b="1" dirty="0">
                <a:latin typeface="HP001 4 hàng" panose="020B0603050302020204" pitchFamily="34" charset="0"/>
              </a:rPr>
              <a:t> </a:t>
            </a:r>
            <a:r>
              <a:rPr lang="en-US" sz="3600" b="1" dirty="0" err="1">
                <a:latin typeface="HP001 4 hàng" panose="020B0603050302020204" pitchFamily="34" charset="0"/>
              </a:rPr>
              <a:t>tình</a:t>
            </a:r>
            <a:r>
              <a:rPr lang="en-US" sz="3600" b="1" dirty="0">
                <a:latin typeface="HP001 4 hàng" panose="020B0603050302020204" pitchFamily="34" charset="0"/>
              </a:rPr>
              <a:t> </a:t>
            </a:r>
            <a:r>
              <a:rPr lang="en-US" sz="3600" b="1" dirty="0" err="1">
                <a:latin typeface="HP001 4 hàng" panose="020B0603050302020204" pitchFamily="34" charset="0"/>
              </a:rPr>
              <a:t>yêu</a:t>
            </a:r>
            <a:r>
              <a:rPr lang="en-US" sz="3600" b="1" dirty="0">
                <a:latin typeface="HP001 4 hàng" panose="020B0603050302020204" pitchFamily="34" charset="0"/>
              </a:rPr>
              <a:t> </a:t>
            </a:r>
            <a:r>
              <a:rPr lang="en-US" sz="3600" b="1" dirty="0" err="1">
                <a:latin typeface="HP001 4 hàng" panose="020B0603050302020204" pitchFamily="34" charset="0"/>
              </a:rPr>
              <a:t>rừng</a:t>
            </a:r>
            <a:r>
              <a:rPr lang="en-US" sz="3600" b="1" dirty="0">
                <a:latin typeface="HP001 4 hàng" panose="020B0603050302020204" pitchFamily="34" charset="0"/>
              </a:rPr>
              <a:t>, </a:t>
            </a:r>
            <a:r>
              <a:rPr lang="en-US" sz="3600" b="1" dirty="0" err="1">
                <a:latin typeface="HP001 4 hàng" panose="020B0603050302020204" pitchFamily="34" charset="0"/>
              </a:rPr>
              <a:t>sự</a:t>
            </a:r>
            <a:r>
              <a:rPr lang="en-US" sz="3600" b="1" dirty="0">
                <a:latin typeface="HP001 4 hàng" panose="020B0603050302020204" pitchFamily="34" charset="0"/>
              </a:rPr>
              <a:t> </a:t>
            </a:r>
            <a:r>
              <a:rPr lang="en-US" sz="3600" b="1" dirty="0" err="1">
                <a:latin typeface="HP001 4 hàng" panose="020B0603050302020204" pitchFamily="34" charset="0"/>
              </a:rPr>
              <a:t>thông</a:t>
            </a:r>
            <a:r>
              <a:rPr lang="en-US" sz="3600" b="1" dirty="0">
                <a:latin typeface="HP001 4 hàng" panose="020B0603050302020204" pitchFamily="34" charset="0"/>
              </a:rPr>
              <a:t> minh </a:t>
            </a:r>
            <a:r>
              <a:rPr lang="en-US" sz="3600" b="1" dirty="0" err="1">
                <a:latin typeface="HP001 4 hàng" panose="020B0603050302020204" pitchFamily="34" charset="0"/>
              </a:rPr>
              <a:t>và</a:t>
            </a:r>
            <a:r>
              <a:rPr lang="en-US" sz="3600" b="1" dirty="0">
                <a:latin typeface="HP001 4 hàng" panose="020B0603050302020204" pitchFamily="34" charset="0"/>
              </a:rPr>
              <a:t> </a:t>
            </a:r>
            <a:r>
              <a:rPr lang="en-US" sz="3600" b="1" dirty="0" err="1">
                <a:latin typeface="HP001 4 hàng" panose="020B0603050302020204" pitchFamily="34" charset="0"/>
              </a:rPr>
              <a:t>lòng</a:t>
            </a:r>
            <a:r>
              <a:rPr lang="en-US" sz="3600" b="1" dirty="0">
                <a:latin typeface="HP001 4 hàng" panose="020B0603050302020204" pitchFamily="34" charset="0"/>
              </a:rPr>
              <a:t> </a:t>
            </a:r>
            <a:r>
              <a:rPr lang="en-US" sz="3600" b="1" dirty="0" err="1">
                <a:latin typeface="HP001 4 hàng" panose="020B0603050302020204" pitchFamily="34" charset="0"/>
              </a:rPr>
              <a:t>dũng</a:t>
            </a:r>
            <a:r>
              <a:rPr lang="en-US" sz="3600" b="1" dirty="0">
                <a:latin typeface="HP001 4 hàng" panose="020B0603050302020204" pitchFamily="34" charset="0"/>
              </a:rPr>
              <a:t> </a:t>
            </a:r>
            <a:r>
              <a:rPr lang="en-US" sz="3600" b="1" dirty="0" err="1">
                <a:latin typeface="HP001 4 hàng" panose="020B0603050302020204" pitchFamily="34" charset="0"/>
              </a:rPr>
              <a:t>cảm</a:t>
            </a:r>
            <a:r>
              <a:rPr lang="en-US" sz="3600" b="1" dirty="0">
                <a:latin typeface="HP001 4 hàng" panose="020B0603050302020204" pitchFamily="34" charset="0"/>
              </a:rPr>
              <a:t>, </a:t>
            </a:r>
            <a:r>
              <a:rPr lang="en-US" sz="3600" b="1" dirty="0" err="1">
                <a:latin typeface="HP001 4 hàng" panose="020B0603050302020204" pitchFamily="34" charset="0"/>
              </a:rPr>
              <a:t>bạn</a:t>
            </a:r>
            <a:r>
              <a:rPr lang="en-US" sz="3600" b="1" dirty="0">
                <a:latin typeface="HP001 4 hàng" panose="020B0603050302020204" pitchFamily="34" charset="0"/>
              </a:rPr>
              <a:t> </a:t>
            </a:r>
            <a:r>
              <a:rPr lang="en-US" sz="3600" b="1" dirty="0" err="1">
                <a:latin typeface="HP001 4 hàng" panose="020B0603050302020204" pitchFamily="34" charset="0"/>
              </a:rPr>
              <a:t>nhỏ</a:t>
            </a:r>
            <a:r>
              <a:rPr lang="en-US" sz="3600" b="1" dirty="0">
                <a:latin typeface="HP001 4 hàng" panose="020B0603050302020204" pitchFamily="34" charset="0"/>
              </a:rPr>
              <a:t> </a:t>
            </a:r>
            <a:r>
              <a:rPr lang="en-US" sz="3600" b="1" dirty="0" err="1">
                <a:latin typeface="HP001 4 hàng" panose="020B0603050302020204" pitchFamily="34" charset="0"/>
              </a:rPr>
              <a:t>đã</a:t>
            </a:r>
            <a:r>
              <a:rPr lang="en-US" sz="3600" b="1" dirty="0">
                <a:latin typeface="HP001 4 hàng" panose="020B0603050302020204" pitchFamily="34" charset="0"/>
              </a:rPr>
              <a:t> </a:t>
            </a:r>
            <a:r>
              <a:rPr lang="en-US" sz="3600" b="1" dirty="0" err="1">
                <a:latin typeface="HP001 4 hàng" panose="020B0603050302020204" pitchFamily="34" charset="0"/>
              </a:rPr>
              <a:t>bảo</a:t>
            </a:r>
            <a:r>
              <a:rPr lang="en-US" sz="3600" b="1" dirty="0">
                <a:latin typeface="HP001 4 hàng" panose="020B0603050302020204" pitchFamily="34" charset="0"/>
              </a:rPr>
              <a:t> </a:t>
            </a:r>
            <a:r>
              <a:rPr lang="en-US" sz="3600" b="1" dirty="0" err="1">
                <a:latin typeface="HP001 4 hàng" panose="020B0603050302020204" pitchFamily="34" charset="0"/>
              </a:rPr>
              <a:t>vệ</a:t>
            </a:r>
            <a:r>
              <a:rPr lang="en-US" sz="3600" b="1" dirty="0">
                <a:latin typeface="HP001 4 hàng" panose="020B0603050302020204" pitchFamily="34" charset="0"/>
              </a:rPr>
              <a:t> </a:t>
            </a:r>
            <a:r>
              <a:rPr lang="en-US" sz="3600" b="1" dirty="0" err="1">
                <a:latin typeface="HP001 4 hàng" panose="020B0603050302020204" pitchFamily="34" charset="0"/>
              </a:rPr>
              <a:t>được</a:t>
            </a:r>
            <a:r>
              <a:rPr lang="en-US" sz="3600" b="1" dirty="0">
                <a:latin typeface="HP001 4 hàng" panose="020B0603050302020204" pitchFamily="34" charset="0"/>
              </a:rPr>
              <a:t> </a:t>
            </a:r>
            <a:r>
              <a:rPr lang="en-US" sz="3600" b="1" dirty="0" err="1">
                <a:latin typeface="HP001 4 hàng" panose="020B0603050302020204" pitchFamily="34" charset="0"/>
              </a:rPr>
              <a:t>khu</a:t>
            </a:r>
            <a:r>
              <a:rPr lang="en-US" sz="3600" b="1" dirty="0">
                <a:latin typeface="HP001 4 hàng" panose="020B0603050302020204" pitchFamily="34" charset="0"/>
              </a:rPr>
              <a:t> </a:t>
            </a:r>
            <a:r>
              <a:rPr lang="en-US" sz="3600" b="1" dirty="0" err="1">
                <a:latin typeface="HP001 4 hàng" panose="020B0603050302020204" pitchFamily="34" charset="0"/>
              </a:rPr>
              <a:t>rừng</a:t>
            </a:r>
            <a:r>
              <a:rPr lang="en-US" sz="3600" b="1" dirty="0">
                <a:latin typeface="HP001 4 hàng" panose="020B0603050302020204" pitchFamily="34" charset="0"/>
              </a:rPr>
              <a:t> </a:t>
            </a:r>
            <a:r>
              <a:rPr lang="en-US" sz="3600" b="1" dirty="0" err="1">
                <a:latin typeface="HP001 4 hàng" panose="020B0603050302020204" pitchFamily="34" charset="0"/>
              </a:rPr>
              <a:t>dù</a:t>
            </a:r>
            <a:r>
              <a:rPr lang="en-US" sz="3600" b="1" dirty="0">
                <a:latin typeface="HP001 4 hàng" panose="020B0603050302020204" pitchFamily="34" charset="0"/>
              </a:rPr>
              <a:t> </a:t>
            </a:r>
            <a:r>
              <a:rPr lang="en-US" sz="3600" b="1" dirty="0" err="1">
                <a:latin typeface="HP001 4 hàng" panose="020B0603050302020204" pitchFamily="34" charset="0"/>
              </a:rPr>
              <a:t>còn</a:t>
            </a:r>
            <a:r>
              <a:rPr lang="en-US" sz="3600" b="1" dirty="0">
                <a:latin typeface="HP001 4 hàng" panose="020B0603050302020204" pitchFamily="34" charset="0"/>
              </a:rPr>
              <a:t> </a:t>
            </a:r>
            <a:r>
              <a:rPr lang="en-US" sz="3600" b="1" dirty="0" err="1">
                <a:latin typeface="HP001 4 hàng" panose="020B0603050302020204" pitchFamily="34" charset="0"/>
              </a:rPr>
              <a:t>rất</a:t>
            </a:r>
            <a:r>
              <a:rPr lang="en-US" sz="3600" b="1" dirty="0">
                <a:latin typeface="HP001 4 hàng" panose="020B0603050302020204" pitchFamily="34" charset="0"/>
              </a:rPr>
              <a:t> </a:t>
            </a:r>
            <a:r>
              <a:rPr lang="en-US" sz="3600" b="1" dirty="0" err="1">
                <a:latin typeface="HP001 4 hàng" panose="020B0603050302020204" pitchFamily="34" charset="0"/>
              </a:rPr>
              <a:t>nhỏ</a:t>
            </a:r>
            <a:r>
              <a:rPr lang="en-US" sz="3600" b="1" dirty="0">
                <a:latin typeface="HP001 4 hàng" panose="020B0603050302020204" pitchFamily="34" charset="0"/>
              </a:rPr>
              <a:t> </a:t>
            </a:r>
            <a:r>
              <a:rPr lang="en-US" sz="3600" b="1" dirty="0" err="1">
                <a:latin typeface="HP001 4 hàng" panose="020B0603050302020204" pitchFamily="34" charset="0"/>
              </a:rPr>
              <a:t>tuổi</a:t>
            </a:r>
            <a:r>
              <a:rPr lang="en-US" sz="3600" b="1" dirty="0">
                <a:latin typeface="HP001 4 hàng" panose="020B0603050302020204" pitchFamily="34" charset="0"/>
              </a:rPr>
              <a:t>. </a:t>
            </a:r>
            <a:r>
              <a:rPr lang="en-US" sz="3600" b="1" dirty="0" err="1">
                <a:latin typeface="HP001 4 hàng" panose="020B0603050302020204" pitchFamily="34" charset="0"/>
              </a:rPr>
              <a:t>Đây</a:t>
            </a:r>
            <a:r>
              <a:rPr lang="en-US" sz="3600" b="1" dirty="0">
                <a:latin typeface="HP001 4 hàng" panose="020B0603050302020204" pitchFamily="34" charset="0"/>
              </a:rPr>
              <a:t> </a:t>
            </a:r>
            <a:r>
              <a:rPr lang="en-US" sz="3600" b="1" dirty="0" err="1">
                <a:latin typeface="HP001 4 hàng" panose="020B0603050302020204" pitchFamily="34" charset="0"/>
              </a:rPr>
              <a:t>là</a:t>
            </a:r>
            <a:r>
              <a:rPr lang="en-US" sz="3600" b="1" dirty="0">
                <a:latin typeface="HP001 4 hàng" panose="020B0603050302020204" pitchFamily="34" charset="0"/>
              </a:rPr>
              <a:t> </a:t>
            </a:r>
            <a:r>
              <a:rPr lang="en-US" sz="3600" b="1" dirty="0" err="1">
                <a:latin typeface="HP001 4 hàng" panose="020B0603050302020204" pitchFamily="34" charset="0"/>
              </a:rPr>
              <a:t>hành</a:t>
            </a:r>
            <a:r>
              <a:rPr lang="en-US" sz="3600" b="1" dirty="0">
                <a:latin typeface="HP001 4 hàng" panose="020B0603050302020204" pitchFamily="34" charset="0"/>
              </a:rPr>
              <a:t> </a:t>
            </a:r>
            <a:r>
              <a:rPr lang="en-US" sz="3600" b="1" dirty="0" err="1">
                <a:latin typeface="HP001 4 hàng" panose="020B0603050302020204" pitchFamily="34" charset="0"/>
              </a:rPr>
              <a:t>động</a:t>
            </a:r>
            <a:r>
              <a:rPr lang="en-US" sz="3600" b="1" dirty="0">
                <a:latin typeface="HP001 4 hàng" panose="020B0603050302020204" pitchFamily="34" charset="0"/>
              </a:rPr>
              <a:t> </a:t>
            </a:r>
            <a:r>
              <a:rPr lang="en-US" sz="3600" b="1" dirty="0" err="1">
                <a:latin typeface="HP001 4 hàng" panose="020B0603050302020204" pitchFamily="34" charset="0"/>
              </a:rPr>
              <a:t>đáng</a:t>
            </a:r>
            <a:r>
              <a:rPr lang="en-US" sz="3600" b="1" dirty="0">
                <a:latin typeface="HP001 4 hàng" panose="020B0603050302020204" pitchFamily="34" charset="0"/>
              </a:rPr>
              <a:t> </a:t>
            </a:r>
            <a:r>
              <a:rPr lang="en-US" sz="3600" b="1" dirty="0" err="1">
                <a:latin typeface="HP001 4 hàng" panose="020B0603050302020204" pitchFamily="34" charset="0"/>
              </a:rPr>
              <a:t>khen</a:t>
            </a:r>
            <a:r>
              <a:rPr lang="en-US" sz="3600" b="1" dirty="0">
                <a:latin typeface="HP001 4 hàng" panose="020B0603050302020204" pitchFamily="34" charset="0"/>
              </a:rPr>
              <a:t>, </a:t>
            </a:r>
            <a:r>
              <a:rPr lang="en-US" sz="3600" b="1" dirty="0" err="1">
                <a:latin typeface="HP001 4 hàng" panose="020B0603050302020204" pitchFamily="34" charset="0"/>
              </a:rPr>
              <a:t>đáng</a:t>
            </a:r>
            <a:r>
              <a:rPr lang="en-US" sz="3600" b="1" dirty="0">
                <a:latin typeface="HP001 4 hàng" panose="020B0603050302020204" pitchFamily="34" charset="0"/>
              </a:rPr>
              <a:t> </a:t>
            </a:r>
            <a:r>
              <a:rPr lang="en-US" sz="3600" b="1" dirty="0" err="1">
                <a:latin typeface="HP001 4 hàng" panose="020B0603050302020204" pitchFamily="34" charset="0"/>
              </a:rPr>
              <a:t>học</a:t>
            </a:r>
            <a:r>
              <a:rPr lang="en-US" sz="3600" b="1" dirty="0">
                <a:latin typeface="HP001 4 hàng" panose="020B0603050302020204" pitchFamily="34" charset="0"/>
              </a:rPr>
              <a:t> </a:t>
            </a:r>
            <a:r>
              <a:rPr lang="en-US" sz="3600" b="1" dirty="0" err="1">
                <a:latin typeface="HP001 4 hàng" panose="020B0603050302020204" pitchFamily="34" charset="0"/>
              </a:rPr>
              <a:t>tập</a:t>
            </a:r>
            <a:r>
              <a:rPr lang="en-US" sz="3600" b="1" dirty="0">
                <a:latin typeface="HP001 4 hàng" panose="020B0603050302020204" pitchFamily="34" charset="0"/>
              </a:rPr>
              <a:t>. </a:t>
            </a:r>
          </a:p>
        </p:txBody>
      </p:sp>
    </p:spTree>
    <p:extLst>
      <p:ext uri="{BB962C8B-B14F-4D97-AF65-F5344CB8AC3E}">
        <p14:creationId xmlns:p14="http://schemas.microsoft.com/office/powerpoint/2010/main" val="362434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171" y="290808"/>
            <a:ext cx="16361228" cy="5676900"/>
          </a:xfrm>
          <a:prstGeom prst="rect">
            <a:avLst/>
          </a:prstGeom>
        </p:spPr>
      </p:pic>
      <p:sp>
        <p:nvSpPr>
          <p:cNvPr id="2" name="Title 1"/>
          <p:cNvSpPr>
            <a:spLocks noGrp="1"/>
          </p:cNvSpPr>
          <p:nvPr>
            <p:ph type="title"/>
          </p:nvPr>
        </p:nvSpPr>
        <p:spPr>
          <a:xfrm>
            <a:off x="3645195" y="599041"/>
            <a:ext cx="3616842" cy="1325563"/>
          </a:xfrm>
        </p:spPr>
        <p:txBody>
          <a:bodyPr/>
          <a:lstStyle/>
          <a:p>
            <a:r>
              <a:rPr lang="en-US" b="1" dirty="0">
                <a:latin typeface="HP001 4 hàng" panose="020B0603050302020204" pitchFamily="34" charset="0"/>
              </a:rPr>
              <a:t>NỘI DUNG</a:t>
            </a:r>
          </a:p>
        </p:txBody>
      </p:sp>
      <p:sp>
        <p:nvSpPr>
          <p:cNvPr id="3" name="Content Placeholder 2"/>
          <p:cNvSpPr>
            <a:spLocks noGrp="1"/>
          </p:cNvSpPr>
          <p:nvPr>
            <p:ph idx="1"/>
          </p:nvPr>
        </p:nvSpPr>
        <p:spPr>
          <a:xfrm>
            <a:off x="838200" y="1825624"/>
            <a:ext cx="10515600" cy="5032375"/>
          </a:xfrm>
        </p:spPr>
        <p:txBody>
          <a:bodyPr>
            <a:normAutofit/>
          </a:bodyPr>
          <a:lstStyle/>
          <a:p>
            <a:pPr marL="0" indent="0" algn="just">
              <a:buNone/>
            </a:pPr>
            <a:r>
              <a:rPr lang="en-US" sz="4400" b="1" dirty="0">
                <a:latin typeface="HP001 4 hàng" panose="020B0603050302020204" pitchFamily="34" charset="0"/>
              </a:rPr>
              <a:t>Ca </a:t>
            </a:r>
            <a:r>
              <a:rPr lang="en-US" sz="4400" b="1" dirty="0" err="1">
                <a:latin typeface="HP001 4 hàng" panose="020B0603050302020204" pitchFamily="34" charset="0"/>
              </a:rPr>
              <a:t>ngợi</a:t>
            </a:r>
            <a:r>
              <a:rPr lang="en-US" sz="4400" b="1" dirty="0">
                <a:latin typeface="HP001 4 hàng" panose="020B0603050302020204" pitchFamily="34" charset="0"/>
              </a:rPr>
              <a:t> ý </a:t>
            </a:r>
            <a:r>
              <a:rPr lang="en-US" sz="4400" b="1" dirty="0" err="1">
                <a:latin typeface="HP001 4 hàng" panose="020B0603050302020204" pitchFamily="34" charset="0"/>
              </a:rPr>
              <a:t>thức</a:t>
            </a:r>
            <a:r>
              <a:rPr lang="en-US" sz="4400" b="1" dirty="0">
                <a:latin typeface="HP001 4 hàng" panose="020B0603050302020204" pitchFamily="34" charset="0"/>
              </a:rPr>
              <a:t> </a:t>
            </a:r>
            <a:r>
              <a:rPr lang="en-US" sz="4400" b="1" dirty="0" err="1">
                <a:latin typeface="HP001 4 hàng" panose="020B0603050302020204" pitchFamily="34" charset="0"/>
              </a:rPr>
              <a:t>bảo</a:t>
            </a:r>
            <a:r>
              <a:rPr lang="en-US" sz="4400" b="1" dirty="0">
                <a:latin typeface="HP001 4 hàng" panose="020B0603050302020204" pitchFamily="34" charset="0"/>
              </a:rPr>
              <a:t> </a:t>
            </a:r>
            <a:r>
              <a:rPr lang="en-US" sz="4400" b="1" dirty="0" err="1">
                <a:latin typeface="HP001 4 hàng" panose="020B0603050302020204" pitchFamily="34" charset="0"/>
              </a:rPr>
              <a:t>vệ</a:t>
            </a:r>
            <a:r>
              <a:rPr lang="en-US" sz="4400" b="1" dirty="0">
                <a:latin typeface="HP001 4 hàng" panose="020B0603050302020204" pitchFamily="34" charset="0"/>
              </a:rPr>
              <a:t> </a:t>
            </a:r>
            <a:r>
              <a:rPr lang="en-US" sz="4400" b="1" dirty="0" err="1">
                <a:latin typeface="HP001 4 hàng" panose="020B0603050302020204" pitchFamily="34" charset="0"/>
              </a:rPr>
              <a:t>rừng</a:t>
            </a:r>
            <a:r>
              <a:rPr lang="en-US" sz="4400" b="1" dirty="0">
                <a:latin typeface="HP001 4 hàng" panose="020B0603050302020204" pitchFamily="34" charset="0"/>
              </a:rPr>
              <a:t>, </a:t>
            </a:r>
            <a:r>
              <a:rPr lang="en-US" sz="4400" b="1" dirty="0" err="1">
                <a:latin typeface="HP001 4 hàng" panose="020B0603050302020204" pitchFamily="34" charset="0"/>
              </a:rPr>
              <a:t>sự</a:t>
            </a:r>
            <a:r>
              <a:rPr lang="en-US" sz="4400" b="1" dirty="0">
                <a:latin typeface="HP001 4 hàng" panose="020B0603050302020204" pitchFamily="34" charset="0"/>
              </a:rPr>
              <a:t> </a:t>
            </a:r>
            <a:r>
              <a:rPr lang="en-US" sz="4400" b="1" dirty="0" err="1">
                <a:latin typeface="HP001 4 hàng" panose="020B0603050302020204" pitchFamily="34" charset="0"/>
              </a:rPr>
              <a:t>thông</a:t>
            </a:r>
            <a:r>
              <a:rPr lang="en-US" sz="4400" b="1" dirty="0">
                <a:latin typeface="HP001 4 hàng" panose="020B0603050302020204" pitchFamily="34" charset="0"/>
              </a:rPr>
              <a:t> minh </a:t>
            </a:r>
            <a:r>
              <a:rPr lang="en-US" sz="4400" b="1" dirty="0" err="1">
                <a:latin typeface="HP001 4 hàng" panose="020B0603050302020204" pitchFamily="34" charset="0"/>
              </a:rPr>
              <a:t>và</a:t>
            </a:r>
            <a:r>
              <a:rPr lang="en-US" sz="4400" b="1" dirty="0">
                <a:latin typeface="HP001 4 hàng" panose="020B0603050302020204" pitchFamily="34" charset="0"/>
              </a:rPr>
              <a:t> </a:t>
            </a:r>
            <a:r>
              <a:rPr lang="en-US" sz="4400" b="1" dirty="0" err="1">
                <a:latin typeface="HP001 4 hàng" panose="020B0603050302020204" pitchFamily="34" charset="0"/>
              </a:rPr>
              <a:t>tinh</a:t>
            </a:r>
            <a:r>
              <a:rPr lang="en-US" sz="4400" b="1" dirty="0">
                <a:latin typeface="HP001 4 hàng" panose="020B0603050302020204" pitchFamily="34" charset="0"/>
              </a:rPr>
              <a:t> </a:t>
            </a:r>
            <a:r>
              <a:rPr lang="en-US" sz="4400" b="1" dirty="0" err="1">
                <a:latin typeface="HP001 4 hàng" panose="020B0603050302020204" pitchFamily="34" charset="0"/>
              </a:rPr>
              <a:t>thần</a:t>
            </a:r>
            <a:r>
              <a:rPr lang="en-US" sz="4400" b="1" dirty="0">
                <a:latin typeface="HP001 4 hàng" panose="020B0603050302020204" pitchFamily="34" charset="0"/>
              </a:rPr>
              <a:t> </a:t>
            </a:r>
            <a:r>
              <a:rPr lang="en-US" sz="4400" b="1" dirty="0" err="1">
                <a:latin typeface="HP001 4 hàng" panose="020B0603050302020204" pitchFamily="34" charset="0"/>
              </a:rPr>
              <a:t>dũng</a:t>
            </a:r>
            <a:r>
              <a:rPr lang="en-US" sz="4400" b="1" dirty="0">
                <a:latin typeface="HP001 4 hàng" panose="020B0603050302020204" pitchFamily="34" charset="0"/>
              </a:rPr>
              <a:t> </a:t>
            </a:r>
            <a:r>
              <a:rPr lang="en-US" sz="4400" b="1" dirty="0" err="1">
                <a:latin typeface="HP001 4 hàng" panose="020B0603050302020204" pitchFamily="34" charset="0"/>
              </a:rPr>
              <a:t>cảm</a:t>
            </a:r>
            <a:r>
              <a:rPr lang="en-US" sz="4400" b="1" dirty="0">
                <a:latin typeface="HP001 4 hàng" panose="020B0603050302020204" pitchFamily="34" charset="0"/>
              </a:rPr>
              <a:t> </a:t>
            </a:r>
            <a:r>
              <a:rPr lang="en-US" sz="4400" b="1" dirty="0" err="1">
                <a:latin typeface="HP001 4 hàng" panose="020B0603050302020204" pitchFamily="34" charset="0"/>
              </a:rPr>
              <a:t>của</a:t>
            </a:r>
            <a:r>
              <a:rPr lang="en-US" sz="4400" b="1" dirty="0">
                <a:latin typeface="HP001 4 hàng" panose="020B0603050302020204" pitchFamily="34" charset="0"/>
              </a:rPr>
              <a:t> </a:t>
            </a:r>
            <a:r>
              <a:rPr lang="en-US" sz="4400" b="1" dirty="0" err="1">
                <a:latin typeface="HP001 4 hàng" panose="020B0603050302020204" pitchFamily="34" charset="0"/>
              </a:rPr>
              <a:t>một</a:t>
            </a:r>
            <a:r>
              <a:rPr lang="en-US" sz="4400" b="1" dirty="0">
                <a:latin typeface="HP001 4 hàng" panose="020B0603050302020204" pitchFamily="34" charset="0"/>
              </a:rPr>
              <a:t> </a:t>
            </a:r>
            <a:r>
              <a:rPr lang="en-US" sz="4400" b="1" dirty="0" err="1">
                <a:latin typeface="HP001 4 hàng" panose="020B0603050302020204" pitchFamily="34" charset="0"/>
              </a:rPr>
              <a:t>công</a:t>
            </a:r>
            <a:r>
              <a:rPr lang="en-US" sz="4400" b="1" dirty="0">
                <a:latin typeface="HP001 4 hàng" panose="020B0603050302020204" pitchFamily="34" charset="0"/>
              </a:rPr>
              <a:t> </a:t>
            </a:r>
            <a:r>
              <a:rPr lang="en-US" sz="4400" b="1" dirty="0" err="1">
                <a:latin typeface="HP001 4 hàng" panose="020B0603050302020204" pitchFamily="34" charset="0"/>
              </a:rPr>
              <a:t>dân</a:t>
            </a:r>
            <a:r>
              <a:rPr lang="en-US" sz="4400" b="1" dirty="0">
                <a:latin typeface="HP001 4 hàng" panose="020B0603050302020204" pitchFamily="34" charset="0"/>
              </a:rPr>
              <a:t> </a:t>
            </a:r>
            <a:r>
              <a:rPr lang="en-US" sz="4400" b="1" dirty="0" err="1">
                <a:latin typeface="HP001 4 hàng" panose="020B0603050302020204" pitchFamily="34" charset="0"/>
              </a:rPr>
              <a:t>nhỏ</a:t>
            </a:r>
            <a:r>
              <a:rPr lang="en-US" sz="4400" b="1" dirty="0">
                <a:latin typeface="HP001 4 hàng" panose="020B0603050302020204" pitchFamily="34" charset="0"/>
              </a:rPr>
              <a:t> </a:t>
            </a:r>
            <a:r>
              <a:rPr lang="en-US" sz="4400" b="1" dirty="0" err="1">
                <a:latin typeface="HP001 4 hàng" panose="020B0603050302020204" pitchFamily="34" charset="0"/>
              </a:rPr>
              <a:t>tuổi</a:t>
            </a:r>
            <a:endParaRPr lang="en-US" sz="4400" b="1" dirty="0">
              <a:latin typeface="HP001 4 hàng" panose="020B0603050302020204" pitchFamily="34" charset="0"/>
            </a:endParaRPr>
          </a:p>
        </p:txBody>
      </p:sp>
    </p:spTree>
    <p:extLst>
      <p:ext uri="{BB962C8B-B14F-4D97-AF65-F5344CB8AC3E}">
        <p14:creationId xmlns:p14="http://schemas.microsoft.com/office/powerpoint/2010/main" val="1520697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
            <a:extLst>
              <a:ext uri="{FF2B5EF4-FFF2-40B4-BE49-F238E27FC236}">
                <a16:creationId xmlns:a16="http://schemas.microsoft.com/office/drawing/2014/main" id="{52860BFD-CDED-4FF9-938D-C8C9600C363E}"/>
              </a:ext>
            </a:extLst>
          </p:cNvPr>
          <p:cNvSpPr txBox="1">
            <a:spLocks noChangeArrowheads="1"/>
          </p:cNvSpPr>
          <p:nvPr/>
        </p:nvSpPr>
        <p:spPr bwMode="auto">
          <a:xfrm>
            <a:off x="1992313" y="2276475"/>
            <a:ext cx="799306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just" eaLnBrk="1" hangingPunct="1">
              <a:spcBef>
                <a:spcPct val="50000"/>
              </a:spcBef>
              <a:buClrTx/>
              <a:buSzTx/>
              <a:buFontTx/>
              <a:buNone/>
            </a:pPr>
            <a:r>
              <a:rPr lang="en-US" altLang="vi-VN" sz="2400">
                <a:latin typeface="Arial" panose="020B0604020202020204" pitchFamily="34" charset="0"/>
              </a:rPr>
              <a:t>    Ba em làm nghề gác rừng. Tình yêu rừng của ba đã sớm truyền sang em.</a:t>
            </a:r>
          </a:p>
          <a:p>
            <a:pPr algn="just" eaLnBrk="1" hangingPunct="1">
              <a:spcBef>
                <a:spcPct val="50000"/>
              </a:spcBef>
              <a:buClrTx/>
              <a:buSzTx/>
              <a:buFontTx/>
              <a:buNone/>
            </a:pPr>
            <a:r>
              <a:rPr lang="en-US" altLang="vi-VN" sz="2400">
                <a:latin typeface="Arial" panose="020B0604020202020204" pitchFamily="34" charset="0"/>
              </a:rPr>
              <a:t>    Sáng hôm ấy, ba về thăm bà nội ốm. Chiều đến, em đi loanh quanh theo lối ba vẫn đi tuần rừng. Phát hiện những dấu chân người lớn hằn trên đất, em thắc mắc:               	                                                                           Thấy lạ, em lần theo dấu chân. Khoảng hơn chục cây to cộ đã bị chặt thành từng khúc dài. Gần đó có tiếng bàn bạc:</a:t>
            </a:r>
          </a:p>
        </p:txBody>
      </p:sp>
      <p:sp>
        <p:nvSpPr>
          <p:cNvPr id="19459" name="Text Box 24">
            <a:extLst>
              <a:ext uri="{FF2B5EF4-FFF2-40B4-BE49-F238E27FC236}">
                <a16:creationId xmlns:a16="http://schemas.microsoft.com/office/drawing/2014/main" id="{EDFB8197-BF49-44B6-BD48-9324591CFA01}"/>
              </a:ext>
            </a:extLst>
          </p:cNvPr>
          <p:cNvSpPr txBox="1">
            <a:spLocks noChangeArrowheads="1"/>
          </p:cNvSpPr>
          <p:nvPr/>
        </p:nvSpPr>
        <p:spPr bwMode="auto">
          <a:xfrm>
            <a:off x="1774825" y="1685926"/>
            <a:ext cx="3887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vi-VN" sz="2800">
                <a:solidFill>
                  <a:schemeClr val="bg1"/>
                </a:solidFill>
                <a:latin typeface="Arial" panose="020B0604020202020204" pitchFamily="34" charset="0"/>
              </a:rPr>
              <a:t> </a:t>
            </a:r>
            <a:r>
              <a:rPr lang="en-US" altLang="vi-VN" sz="2800" u="sng">
                <a:solidFill>
                  <a:schemeClr val="bg1"/>
                </a:solidFill>
                <a:latin typeface="Arial" panose="020B0604020202020204" pitchFamily="34" charset="0"/>
              </a:rPr>
              <a:t>Luyện đọc diễn cảm</a:t>
            </a:r>
          </a:p>
        </p:txBody>
      </p:sp>
      <p:sp>
        <p:nvSpPr>
          <p:cNvPr id="14365" name="Line 29">
            <a:extLst>
              <a:ext uri="{FF2B5EF4-FFF2-40B4-BE49-F238E27FC236}">
                <a16:creationId xmlns:a16="http://schemas.microsoft.com/office/drawing/2014/main" id="{C02E59DF-883F-4332-9B76-8C357A49DC40}"/>
              </a:ext>
            </a:extLst>
          </p:cNvPr>
          <p:cNvSpPr>
            <a:spLocks noChangeShapeType="1"/>
          </p:cNvSpPr>
          <p:nvPr/>
        </p:nvSpPr>
        <p:spPr bwMode="auto">
          <a:xfrm>
            <a:off x="6456364" y="2708275"/>
            <a:ext cx="1800225"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6" name="Line 30">
            <a:extLst>
              <a:ext uri="{FF2B5EF4-FFF2-40B4-BE49-F238E27FC236}">
                <a16:creationId xmlns:a16="http://schemas.microsoft.com/office/drawing/2014/main" id="{083BF1CE-C113-486F-BCC2-F0C00AB1AC5D}"/>
              </a:ext>
            </a:extLst>
          </p:cNvPr>
          <p:cNvSpPr>
            <a:spLocks noChangeShapeType="1"/>
          </p:cNvSpPr>
          <p:nvPr/>
        </p:nvSpPr>
        <p:spPr bwMode="auto">
          <a:xfrm>
            <a:off x="8543925" y="4292600"/>
            <a:ext cx="129540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8" name="Text Box 32">
            <a:extLst>
              <a:ext uri="{FF2B5EF4-FFF2-40B4-BE49-F238E27FC236}">
                <a16:creationId xmlns:a16="http://schemas.microsoft.com/office/drawing/2014/main" id="{9A4E8402-7881-44EF-9AB4-0554A3198E23}"/>
              </a:ext>
            </a:extLst>
          </p:cNvPr>
          <p:cNvSpPr txBox="1">
            <a:spLocks noChangeArrowheads="1"/>
          </p:cNvSpPr>
          <p:nvPr/>
        </p:nvSpPr>
        <p:spPr bwMode="auto">
          <a:xfrm>
            <a:off x="2081214" y="4313238"/>
            <a:ext cx="7119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vi-VN" sz="2400">
                <a:latin typeface="Arial" panose="020B0604020202020204" pitchFamily="34" charset="0"/>
              </a:rPr>
              <a:t>“Hai ngày nay đâu có đoàn khách tham quan nào?”</a:t>
            </a:r>
          </a:p>
        </p:txBody>
      </p:sp>
      <p:sp>
        <p:nvSpPr>
          <p:cNvPr id="14369" name="Text Box 33">
            <a:extLst>
              <a:ext uri="{FF2B5EF4-FFF2-40B4-BE49-F238E27FC236}">
                <a16:creationId xmlns:a16="http://schemas.microsoft.com/office/drawing/2014/main" id="{103D6383-1119-410A-B897-72CB7D5E96E6}"/>
              </a:ext>
            </a:extLst>
          </p:cNvPr>
          <p:cNvSpPr txBox="1">
            <a:spLocks noChangeArrowheads="1"/>
          </p:cNvSpPr>
          <p:nvPr/>
        </p:nvSpPr>
        <p:spPr bwMode="auto">
          <a:xfrm>
            <a:off x="2162175" y="5926138"/>
            <a:ext cx="7691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vi-VN" sz="2400">
                <a:latin typeface="Arial" panose="020B0604020202020204" pitchFamily="34" charset="0"/>
              </a:rPr>
              <a:t>- Mày đã dặn lão Sáu Bơ tối đánh xe ra bìa rừng chưa?</a:t>
            </a:r>
          </a:p>
        </p:txBody>
      </p:sp>
      <p:sp>
        <p:nvSpPr>
          <p:cNvPr id="19464" name="Text Box 35">
            <a:extLst>
              <a:ext uri="{FF2B5EF4-FFF2-40B4-BE49-F238E27FC236}">
                <a16:creationId xmlns:a16="http://schemas.microsoft.com/office/drawing/2014/main" id="{062369C6-C25C-47C8-8CAC-998E716DF049}"/>
              </a:ext>
            </a:extLst>
          </p:cNvPr>
          <p:cNvSpPr txBox="1">
            <a:spLocks noChangeArrowheads="1"/>
          </p:cNvSpPr>
          <p:nvPr/>
        </p:nvSpPr>
        <p:spPr bwMode="auto">
          <a:xfrm>
            <a:off x="7175500" y="1268414"/>
            <a:ext cx="349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vi-VN" sz="2000" b="1">
                <a:solidFill>
                  <a:schemeClr val="accent1"/>
                </a:solidFill>
                <a:latin typeface="Times New Roman" panose="02020603050405020304" pitchFamily="18" charset="0"/>
              </a:rPr>
              <a:t>Nguyễn Thị Cẩm Châu</a:t>
            </a:r>
          </a:p>
        </p:txBody>
      </p:sp>
      <p:sp>
        <p:nvSpPr>
          <p:cNvPr id="19465" name="Text Box 36">
            <a:extLst>
              <a:ext uri="{FF2B5EF4-FFF2-40B4-BE49-F238E27FC236}">
                <a16:creationId xmlns:a16="http://schemas.microsoft.com/office/drawing/2014/main" id="{E4AACC32-C622-41CE-9D5C-3242B850F568}"/>
              </a:ext>
            </a:extLst>
          </p:cNvPr>
          <p:cNvSpPr txBox="1">
            <a:spLocks noChangeArrowheads="1"/>
          </p:cNvSpPr>
          <p:nvPr/>
        </p:nvSpPr>
        <p:spPr bwMode="auto">
          <a:xfrm>
            <a:off x="3719513" y="700088"/>
            <a:ext cx="54721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vi-VN" sz="3600" b="1">
                <a:solidFill>
                  <a:schemeClr val="hlink"/>
                </a:solidFill>
                <a:latin typeface="Times New Roman" panose="02020603050405020304" pitchFamily="18" charset="0"/>
              </a:rPr>
              <a:t>Người gác rừng tí hon</a:t>
            </a:r>
            <a:endParaRPr lang="en-US" altLang="vi-VN" sz="3600">
              <a:latin typeface="Times New Roman" panose="02020603050405020304" pitchFamily="18" charset="0"/>
            </a:endParaRPr>
          </a:p>
        </p:txBody>
      </p:sp>
      <p:sp>
        <p:nvSpPr>
          <p:cNvPr id="14373" name="Line 37">
            <a:extLst>
              <a:ext uri="{FF2B5EF4-FFF2-40B4-BE49-F238E27FC236}">
                <a16:creationId xmlns:a16="http://schemas.microsoft.com/office/drawing/2014/main" id="{750A640A-715E-4031-B8B0-63C9D26F5B82}"/>
              </a:ext>
            </a:extLst>
          </p:cNvPr>
          <p:cNvSpPr>
            <a:spLocks noChangeShapeType="1"/>
          </p:cNvSpPr>
          <p:nvPr/>
        </p:nvSpPr>
        <p:spPr bwMode="auto">
          <a:xfrm flipH="1">
            <a:off x="5591176" y="6003926"/>
            <a:ext cx="111125"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Text Box 38">
            <a:extLst>
              <a:ext uri="{FF2B5EF4-FFF2-40B4-BE49-F238E27FC236}">
                <a16:creationId xmlns:a16="http://schemas.microsoft.com/office/drawing/2014/main" id="{BD95782D-CF51-4D97-866A-511FADD1510E}"/>
              </a:ext>
            </a:extLst>
          </p:cNvPr>
          <p:cNvSpPr txBox="1">
            <a:spLocks noChangeArrowheads="1"/>
          </p:cNvSpPr>
          <p:nvPr/>
        </p:nvSpPr>
        <p:spPr bwMode="auto">
          <a:xfrm>
            <a:off x="1847851" y="23814"/>
            <a:ext cx="8640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vi-VN" sz="2400">
                <a:latin typeface="Times New Roman" panose="02020603050405020304" pitchFamily="18" charset="0"/>
              </a:rPr>
              <a:t>					    </a:t>
            </a:r>
            <a:r>
              <a:rPr lang="en-US" altLang="vi-VN" sz="2800" u="sng">
                <a:latin typeface="Times New Roman" panose="02020603050405020304" pitchFamily="18" charset="0"/>
              </a:rPr>
              <a:t>Tập đọc</a:t>
            </a:r>
            <a:r>
              <a:rPr lang="en-US" altLang="vi-VN" sz="2400">
                <a:latin typeface="Times New Roman" panose="02020603050405020304" pitchFamily="18" charset="0"/>
              </a:rPr>
              <a:t>           </a:t>
            </a:r>
            <a:endParaRPr lang="en-US" altLang="vi-VN" sz="2000" b="1">
              <a:solidFill>
                <a:srgbClr val="FFFF66"/>
              </a:solidFill>
              <a:latin typeface="Times New Roman" panose="02020603050405020304" pitchFamily="18" charset="0"/>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365"/>
                                        </p:tgtEl>
                                        <p:attrNameLst>
                                          <p:attrName>style.visibility</p:attrName>
                                        </p:attrNameLst>
                                      </p:cBhvr>
                                      <p:to>
                                        <p:strVal val="visible"/>
                                      </p:to>
                                    </p:set>
                                    <p:animEffect transition="in" filter="dissolve">
                                      <p:cBhvr>
                                        <p:cTn id="7" dur="500"/>
                                        <p:tgtEl>
                                          <p:spTgt spid="14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66"/>
                                        </p:tgtEl>
                                        <p:attrNameLst>
                                          <p:attrName>style.visibility</p:attrName>
                                        </p:attrNameLst>
                                      </p:cBhvr>
                                      <p:to>
                                        <p:strVal val="visible"/>
                                      </p:to>
                                    </p:set>
                                    <p:animEffect transition="in" filter="dissolve">
                                      <p:cBhvr>
                                        <p:cTn id="12" dur="500"/>
                                        <p:tgtEl>
                                          <p:spTgt spid="14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mph" presetSubtype="0" fill="hold" grpId="0" nodeType="clickEffect">
                                  <p:stCondLst>
                                    <p:cond delay="0"/>
                                  </p:stCondLst>
                                  <p:iterate type="lt">
                                    <p:tmPct val="4000"/>
                                  </p:iterate>
                                  <p:childTnLst>
                                    <p:set>
                                      <p:cBhvr override="childStyle">
                                        <p:cTn id="16" dur="500" fill="hold"/>
                                        <p:tgtEl>
                                          <p:spTgt spid="14368"/>
                                        </p:tgtEl>
                                        <p:attrNameLst>
                                          <p:attrName>style.color</p:attrName>
                                        </p:attrNameLst>
                                      </p:cBhvr>
                                      <p:to>
                                        <p:clrVal>
                                          <a:srgbClr val="FF0000"/>
                                        </p:clrVal>
                                      </p:to>
                                    </p:set>
                                    <p:set>
                                      <p:cBhvr>
                                        <p:cTn id="17" dur="500" fill="hold"/>
                                        <p:tgtEl>
                                          <p:spTgt spid="14368"/>
                                        </p:tgtEl>
                                        <p:attrNameLst>
                                          <p:attrName>fillcolor</p:attrName>
                                        </p:attrNameLst>
                                      </p:cBhvr>
                                      <p:to>
                                        <p:clrVal>
                                          <a:srgbClr val="FF0000"/>
                                        </p:clrVal>
                                      </p:to>
                                    </p:set>
                                    <p:set>
                                      <p:cBhvr>
                                        <p:cTn id="18" dur="500" fill="hold"/>
                                        <p:tgtEl>
                                          <p:spTgt spid="14368"/>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mph" presetSubtype="0" fill="hold" grpId="0" nodeType="clickEffect">
                                  <p:stCondLst>
                                    <p:cond delay="0"/>
                                  </p:stCondLst>
                                  <p:iterate type="lt">
                                    <p:tmPct val="4000"/>
                                  </p:iterate>
                                  <p:childTnLst>
                                    <p:set>
                                      <p:cBhvr override="childStyle">
                                        <p:cTn id="22" dur="500" fill="hold"/>
                                        <p:tgtEl>
                                          <p:spTgt spid="14369"/>
                                        </p:tgtEl>
                                        <p:attrNameLst>
                                          <p:attrName>style.color</p:attrName>
                                        </p:attrNameLst>
                                      </p:cBhvr>
                                      <p:to>
                                        <p:clrVal>
                                          <a:srgbClr val="FF0000"/>
                                        </p:clrVal>
                                      </p:to>
                                    </p:set>
                                    <p:set>
                                      <p:cBhvr>
                                        <p:cTn id="23" dur="500" fill="hold"/>
                                        <p:tgtEl>
                                          <p:spTgt spid="14369"/>
                                        </p:tgtEl>
                                        <p:attrNameLst>
                                          <p:attrName>fillcolor</p:attrName>
                                        </p:attrNameLst>
                                      </p:cBhvr>
                                      <p:to>
                                        <p:clrVal>
                                          <a:srgbClr val="FF0000"/>
                                        </p:clrVal>
                                      </p:to>
                                    </p:set>
                                    <p:set>
                                      <p:cBhvr>
                                        <p:cTn id="24" dur="500" fill="hold"/>
                                        <p:tgtEl>
                                          <p:spTgt spid="14369"/>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nodeType="clickEffect">
                                  <p:stCondLst>
                                    <p:cond delay="0"/>
                                  </p:stCondLst>
                                  <p:childTnLst>
                                    <p:set>
                                      <p:cBhvr>
                                        <p:cTn id="28" dur="1" fill="hold">
                                          <p:stCondLst>
                                            <p:cond delay="0"/>
                                          </p:stCondLst>
                                        </p:cTn>
                                        <p:tgtEl>
                                          <p:spTgt spid="14373"/>
                                        </p:tgtEl>
                                        <p:attrNameLst>
                                          <p:attrName>style.visibility</p:attrName>
                                        </p:attrNameLst>
                                      </p:cBhvr>
                                      <p:to>
                                        <p:strVal val="visible"/>
                                      </p:to>
                                    </p:set>
                                    <p:animEffect transition="in" filter="strips(downLeft)">
                                      <p:cBhvr>
                                        <p:cTn id="29" dur="500"/>
                                        <p:tgtEl>
                                          <p:spTgt spid="14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8" grpId="0"/>
      <p:bldP spid="143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8" name="Picture 8" descr="rừng1">
            <a:extLst>
              <a:ext uri="{FF2B5EF4-FFF2-40B4-BE49-F238E27FC236}">
                <a16:creationId xmlns:a16="http://schemas.microsoft.com/office/drawing/2014/main" id="{0554AEBE-794E-4C68-9E15-F7DD80563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844676"/>
            <a:ext cx="3887787" cy="2200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70" name="Picture 10" descr="Chặt rừng">
            <a:extLst>
              <a:ext uri="{FF2B5EF4-FFF2-40B4-BE49-F238E27FC236}">
                <a16:creationId xmlns:a16="http://schemas.microsoft.com/office/drawing/2014/main" id="{7CCC9FA0-4075-4A84-AC0D-F2CDEA558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1844676"/>
            <a:ext cx="3887788" cy="2239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74" name="Picture 14" descr="avatar">
            <a:extLst>
              <a:ext uri="{FF2B5EF4-FFF2-40B4-BE49-F238E27FC236}">
                <a16:creationId xmlns:a16="http://schemas.microsoft.com/office/drawing/2014/main" id="{57641CCF-D0F2-493F-9347-EB639AF39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4437064"/>
            <a:ext cx="3887787" cy="221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75" name="Picture 15" descr="ld_3-9-07">
            <a:extLst>
              <a:ext uri="{FF2B5EF4-FFF2-40B4-BE49-F238E27FC236}">
                <a16:creationId xmlns:a16="http://schemas.microsoft.com/office/drawing/2014/main" id="{EA9F8041-814C-4E13-83D4-988B81E6F0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8564" y="4437064"/>
            <a:ext cx="3921125" cy="2212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6" name="Text Box 17">
            <a:extLst>
              <a:ext uri="{FF2B5EF4-FFF2-40B4-BE49-F238E27FC236}">
                <a16:creationId xmlns:a16="http://schemas.microsoft.com/office/drawing/2014/main" id="{FC9AC4B5-B457-4B16-834C-24486CBE0FAA}"/>
              </a:ext>
            </a:extLst>
          </p:cNvPr>
          <p:cNvSpPr txBox="1">
            <a:spLocks noChangeArrowheads="1"/>
          </p:cNvSpPr>
          <p:nvPr/>
        </p:nvSpPr>
        <p:spPr bwMode="auto">
          <a:xfrm>
            <a:off x="7175500" y="1268414"/>
            <a:ext cx="349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vi-VN" sz="2000" b="1">
                <a:solidFill>
                  <a:schemeClr val="accent1"/>
                </a:solidFill>
                <a:latin typeface="Times New Roman" panose="02020603050405020304" pitchFamily="18" charset="0"/>
              </a:rPr>
              <a:t>Nguyễn Thị Cẩm Châu</a:t>
            </a:r>
          </a:p>
        </p:txBody>
      </p:sp>
      <p:sp>
        <p:nvSpPr>
          <p:cNvPr id="20487" name="Text Box 18">
            <a:extLst>
              <a:ext uri="{FF2B5EF4-FFF2-40B4-BE49-F238E27FC236}">
                <a16:creationId xmlns:a16="http://schemas.microsoft.com/office/drawing/2014/main" id="{6B552726-042D-466C-B80C-4B70CF570E9C}"/>
              </a:ext>
            </a:extLst>
          </p:cNvPr>
          <p:cNvSpPr txBox="1">
            <a:spLocks noChangeArrowheads="1"/>
          </p:cNvSpPr>
          <p:nvPr/>
        </p:nvSpPr>
        <p:spPr bwMode="auto">
          <a:xfrm>
            <a:off x="3719513" y="700088"/>
            <a:ext cx="54721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en-US" altLang="vi-VN" sz="3600" b="1">
                <a:solidFill>
                  <a:schemeClr val="hlink"/>
                </a:solidFill>
                <a:latin typeface="Times New Roman" panose="02020603050405020304" pitchFamily="18" charset="0"/>
              </a:rPr>
              <a:t>Người gác rừng tí hon</a:t>
            </a:r>
            <a:endParaRPr lang="en-US" altLang="vi-VN" sz="3600">
              <a:latin typeface="Times New Roman" panose="02020603050405020304" pitchFamily="18" charset="0"/>
            </a:endParaRPr>
          </a:p>
        </p:txBody>
      </p:sp>
      <p:sp>
        <p:nvSpPr>
          <p:cNvPr id="20488" name="Text Box 19">
            <a:extLst>
              <a:ext uri="{FF2B5EF4-FFF2-40B4-BE49-F238E27FC236}">
                <a16:creationId xmlns:a16="http://schemas.microsoft.com/office/drawing/2014/main" id="{D4D99FC9-F27F-49BC-870D-1B35C20CA17A}"/>
              </a:ext>
            </a:extLst>
          </p:cNvPr>
          <p:cNvSpPr txBox="1">
            <a:spLocks noChangeArrowheads="1"/>
          </p:cNvSpPr>
          <p:nvPr/>
        </p:nvSpPr>
        <p:spPr bwMode="auto">
          <a:xfrm>
            <a:off x="1847851" y="23814"/>
            <a:ext cx="8640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vi-VN" sz="2400">
                <a:latin typeface="Times New Roman" panose="02020603050405020304" pitchFamily="18" charset="0"/>
              </a:rPr>
              <a:t>				         </a:t>
            </a:r>
            <a:r>
              <a:rPr lang="en-US" altLang="vi-VN" sz="2800" u="sng">
                <a:latin typeface="Times New Roman" panose="02020603050405020304" pitchFamily="18" charset="0"/>
              </a:rPr>
              <a:t>Tập đọc</a:t>
            </a:r>
            <a:r>
              <a:rPr lang="en-US" altLang="vi-VN" sz="2400">
                <a:latin typeface="Times New Roman" panose="02020603050405020304" pitchFamily="18" charset="0"/>
              </a:rPr>
              <a:t>           </a:t>
            </a:r>
            <a:endParaRPr lang="en-US" altLang="vi-VN" sz="2000" b="1">
              <a:solidFill>
                <a:srgbClr val="FFFF66"/>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wedge">
                                      <p:cBhvr>
                                        <p:cTn id="7" dur="2000"/>
                                        <p:tgtEl>
                                          <p:spTgt spid="40968"/>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40970"/>
                                        </p:tgtEl>
                                        <p:attrNameLst>
                                          <p:attrName>style.visibility</p:attrName>
                                        </p:attrNameLst>
                                      </p:cBhvr>
                                      <p:to>
                                        <p:strVal val="visible"/>
                                      </p:to>
                                    </p:set>
                                    <p:animEffect transition="in" filter="wedge">
                                      <p:cBhvr>
                                        <p:cTn id="11" dur="2000"/>
                                        <p:tgtEl>
                                          <p:spTgt spid="40970"/>
                                        </p:tgtEl>
                                      </p:cBhvr>
                                    </p:animEffect>
                                  </p:childTnLst>
                                </p:cTn>
                              </p:par>
                            </p:childTnLst>
                          </p:cTn>
                        </p:par>
                        <p:par>
                          <p:cTn id="12" fill="hold" nodeType="afterGroup">
                            <p:stCondLst>
                              <p:cond delay="4000"/>
                            </p:stCondLst>
                            <p:childTnLst>
                              <p:par>
                                <p:cTn id="13" presetID="20" presetClass="entr" presetSubtype="0" fill="hold" nodeType="afterEffect">
                                  <p:stCondLst>
                                    <p:cond delay="0"/>
                                  </p:stCondLst>
                                  <p:childTnLst>
                                    <p:set>
                                      <p:cBhvr>
                                        <p:cTn id="14" dur="1" fill="hold">
                                          <p:stCondLst>
                                            <p:cond delay="0"/>
                                          </p:stCondLst>
                                        </p:cTn>
                                        <p:tgtEl>
                                          <p:spTgt spid="40974"/>
                                        </p:tgtEl>
                                        <p:attrNameLst>
                                          <p:attrName>style.visibility</p:attrName>
                                        </p:attrNameLst>
                                      </p:cBhvr>
                                      <p:to>
                                        <p:strVal val="visible"/>
                                      </p:to>
                                    </p:set>
                                    <p:animEffect transition="in" filter="wedge">
                                      <p:cBhvr>
                                        <p:cTn id="15" dur="2000"/>
                                        <p:tgtEl>
                                          <p:spTgt spid="40974"/>
                                        </p:tgtEl>
                                      </p:cBhvr>
                                    </p:animEffect>
                                  </p:childTnLst>
                                </p:cTn>
                              </p:par>
                            </p:childTnLst>
                          </p:cTn>
                        </p:par>
                        <p:par>
                          <p:cTn id="16" fill="hold" nodeType="afterGroup">
                            <p:stCondLst>
                              <p:cond delay="6000"/>
                            </p:stCondLst>
                            <p:childTnLst>
                              <p:par>
                                <p:cTn id="17" presetID="20" presetClass="entr" presetSubtype="0" fill="hold" nodeType="afterEffect">
                                  <p:stCondLst>
                                    <p:cond delay="0"/>
                                  </p:stCondLst>
                                  <p:childTnLst>
                                    <p:set>
                                      <p:cBhvr>
                                        <p:cTn id="18" dur="1" fill="hold">
                                          <p:stCondLst>
                                            <p:cond delay="0"/>
                                          </p:stCondLst>
                                        </p:cTn>
                                        <p:tgtEl>
                                          <p:spTgt spid="40975"/>
                                        </p:tgtEl>
                                        <p:attrNameLst>
                                          <p:attrName>style.visibility</p:attrName>
                                        </p:attrNameLst>
                                      </p:cBhvr>
                                      <p:to>
                                        <p:strVal val="visible"/>
                                      </p:to>
                                    </p:set>
                                    <p:animEffect transition="in" filter="wedge">
                                      <p:cBhvr>
                                        <p:cTn id="19" dur="2000"/>
                                        <p:tgtEl>
                                          <p:spTgt spid="409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nodeType="clickEffect">
                                  <p:stCondLst>
                                    <p:cond delay="0"/>
                                  </p:stCondLst>
                                  <p:childTnLst>
                                    <p:animEffect transition="out" filter="box(in)">
                                      <p:cBhvr>
                                        <p:cTn id="23" dur="500"/>
                                        <p:tgtEl>
                                          <p:spTgt spid="40968"/>
                                        </p:tgtEl>
                                      </p:cBhvr>
                                    </p:animEffect>
                                    <p:set>
                                      <p:cBhvr>
                                        <p:cTn id="24" dur="1" fill="hold">
                                          <p:stCondLst>
                                            <p:cond delay="499"/>
                                          </p:stCondLst>
                                        </p:cTn>
                                        <p:tgtEl>
                                          <p:spTgt spid="40968"/>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40970"/>
                                        </p:tgtEl>
                                      </p:cBhvr>
                                    </p:animEffect>
                                    <p:set>
                                      <p:cBhvr>
                                        <p:cTn id="27" dur="1" fill="hold">
                                          <p:stCondLst>
                                            <p:cond delay="499"/>
                                          </p:stCondLst>
                                        </p:cTn>
                                        <p:tgtEl>
                                          <p:spTgt spid="40970"/>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40974"/>
                                        </p:tgtEl>
                                      </p:cBhvr>
                                    </p:animEffect>
                                    <p:set>
                                      <p:cBhvr>
                                        <p:cTn id="30" dur="1" fill="hold">
                                          <p:stCondLst>
                                            <p:cond delay="499"/>
                                          </p:stCondLst>
                                        </p:cTn>
                                        <p:tgtEl>
                                          <p:spTgt spid="40974"/>
                                        </p:tgtEl>
                                        <p:attrNameLst>
                                          <p:attrName>style.visibility</p:attrName>
                                        </p:attrNameLst>
                                      </p:cBhvr>
                                      <p:to>
                                        <p:strVal val="hidden"/>
                                      </p:to>
                                    </p:set>
                                  </p:childTnLst>
                                </p:cTn>
                              </p:par>
                              <p:par>
                                <p:cTn id="31" presetID="4" presetClass="exit" presetSubtype="16" fill="hold" nodeType="withEffect">
                                  <p:stCondLst>
                                    <p:cond delay="0"/>
                                  </p:stCondLst>
                                  <p:childTnLst>
                                    <p:animEffect transition="out" filter="box(in)">
                                      <p:cBhvr>
                                        <p:cTn id="32" dur="500"/>
                                        <p:tgtEl>
                                          <p:spTgt spid="40975"/>
                                        </p:tgtEl>
                                      </p:cBhvr>
                                    </p:animEffect>
                                    <p:set>
                                      <p:cBhvr>
                                        <p:cTn id="33" dur="1" fill="hold">
                                          <p:stCondLst>
                                            <p:cond delay="499"/>
                                          </p:stCondLst>
                                        </p:cTn>
                                        <p:tgtEl>
                                          <p:spTgt spid="409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945" y="0"/>
            <a:ext cx="11102109" cy="7380847"/>
          </a:xfrm>
        </p:spPr>
      </p:pic>
    </p:spTree>
    <p:extLst>
      <p:ext uri="{BB962C8B-B14F-4D97-AF65-F5344CB8AC3E}">
        <p14:creationId xmlns:p14="http://schemas.microsoft.com/office/powerpoint/2010/main" val="630536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FFA58B3-C743-4A44-9A40-63F85F31D585}"/>
              </a:ext>
            </a:extLst>
          </p:cNvPr>
          <p:cNvSpPr>
            <a:spLocks noGrp="1" noChangeArrowheads="1"/>
          </p:cNvSpPr>
          <p:nvPr>
            <p:ph type="body" idx="1"/>
          </p:nvPr>
        </p:nvSpPr>
        <p:spPr/>
        <p:txBody>
          <a:bodyPr/>
          <a:lstStyle/>
          <a:p>
            <a:pPr eaLnBrk="1" hangingPunct="1">
              <a:defRPr/>
            </a:pPr>
            <a:endParaRPr lang="en-US"/>
          </a:p>
        </p:txBody>
      </p:sp>
      <p:pic>
        <p:nvPicPr>
          <p:cNvPr id="22531" name="Picture 4" descr="EJ1450">
            <a:extLst>
              <a:ext uri="{FF2B5EF4-FFF2-40B4-BE49-F238E27FC236}">
                <a16:creationId xmlns:a16="http://schemas.microsoft.com/office/drawing/2014/main" id="{44C0F586-02C4-47B1-B62B-728E27363104}"/>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a:noFill/>
          <a:ln>
            <a:solidFill>
              <a:schemeClr val="tx1"/>
            </a:solidFill>
          </a:ln>
          <a:extLst>
            <a:ext uri="{909E8E84-426E-40DD-AFC4-6F175D3DCCD1}">
              <a14:hiddenFill xmlns:a14="http://schemas.microsoft.com/office/drawing/2010/main">
                <a:solidFill>
                  <a:srgbClr val="FFFFFF"/>
                </a:solidFill>
              </a14:hiddenFill>
            </a:ext>
          </a:extLst>
        </p:spPr>
      </p:pic>
      <p:pic>
        <p:nvPicPr>
          <p:cNvPr id="22532" name="Picture 5" descr="butterflies_flowers_md_clr">
            <a:extLst>
              <a:ext uri="{FF2B5EF4-FFF2-40B4-BE49-F238E27FC236}">
                <a16:creationId xmlns:a16="http://schemas.microsoft.com/office/drawing/2014/main" id="{BB36281A-35D6-4A57-A235-46D9C97156F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648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Bai ca di hoc - Nha thieu nhi quan 5.mp3">
            <a:hlinkClick r:id="" action="ppaction://media"/>
            <a:extLst>
              <a:ext uri="{FF2B5EF4-FFF2-40B4-BE49-F238E27FC236}">
                <a16:creationId xmlns:a16="http://schemas.microsoft.com/office/drawing/2014/main" id="{488944B9-E61E-4A1F-9BE1-C7DC7F8E1AAA}"/>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3429000" y="7162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EJ1450">
            <a:extLst>
              <a:ext uri="{FF2B5EF4-FFF2-40B4-BE49-F238E27FC236}">
                <a16:creationId xmlns:a16="http://schemas.microsoft.com/office/drawing/2014/main" id="{BAD36048-0E65-463B-BE78-EDA0718AE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bg2"/>
          </a:solidFill>
          <a:ln w="9525">
            <a:solidFill>
              <a:srgbClr val="0000FF"/>
            </a:solidFill>
            <a:miter lim="800000"/>
            <a:headEnd/>
            <a:tailEnd/>
          </a:ln>
        </p:spPr>
      </p:pic>
      <p:pic>
        <p:nvPicPr>
          <p:cNvPr id="22535" name="Picture 10" descr="butterflies_flowers_md_clr">
            <a:extLst>
              <a:ext uri="{FF2B5EF4-FFF2-40B4-BE49-F238E27FC236}">
                <a16:creationId xmlns:a16="http://schemas.microsoft.com/office/drawing/2014/main" id="{364EAF84-E3A0-4F40-A577-26B175F05A7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49350" y="4891088"/>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3" name="Picture 11" descr="imagesCADF3JSL">
            <a:extLst>
              <a:ext uri="{FF2B5EF4-FFF2-40B4-BE49-F238E27FC236}">
                <a16:creationId xmlns:a16="http://schemas.microsoft.com/office/drawing/2014/main" id="{936091CC-B8D2-43FC-97F7-DF4E628E55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7213" y="2028825"/>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4" name="WordArt 12">
            <a:extLst>
              <a:ext uri="{FF2B5EF4-FFF2-40B4-BE49-F238E27FC236}">
                <a16:creationId xmlns:a16="http://schemas.microsoft.com/office/drawing/2014/main" id="{657BD145-8941-4BB6-A50E-E80A1D7124C2}"/>
              </a:ext>
            </a:extLst>
          </p:cNvPr>
          <p:cNvSpPr>
            <a:spLocks noChangeArrowheads="1" noChangeShapeType="1" noTextEdit="1"/>
          </p:cNvSpPr>
          <p:nvPr/>
        </p:nvSpPr>
        <p:spPr bwMode="auto">
          <a:xfrm>
            <a:off x="1774826" y="1844675"/>
            <a:ext cx="8353425" cy="3246438"/>
          </a:xfrm>
          <a:prstGeom prst="rect">
            <a:avLst/>
          </a:prstGeom>
        </p:spPr>
        <p:txBody>
          <a:bodyPr wrap="none" fromWordArt="1">
            <a:prstTxWarp prst="textPlain">
              <a:avLst>
                <a:gd name="adj" fmla="val 50000"/>
              </a:avLst>
            </a:prstTxWarp>
          </a:bodyPr>
          <a:lstStyle/>
          <a:p>
            <a:pPr algn="ctr"/>
            <a:r>
              <a:rPr lang="en-US" b="1" kern="10" dirty="0" err="1">
                <a:ln w="12700">
                  <a:solidFill>
                    <a:srgbClr val="EAEAEA"/>
                  </a:solidFill>
                  <a:round/>
                  <a:headEnd/>
                  <a:tailEnd/>
                </a:ln>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effectLst>
                  <a:outerShdw sy="-50000" kx="-2453608" algn="bl" rotWithShape="0">
                    <a:srgbClr val="C0C0C0">
                      <a:alpha val="50000"/>
                    </a:srgbClr>
                  </a:outerShdw>
                </a:effectLst>
                <a:cs typeface="Times New Roman" panose="02020603050405020304" pitchFamily="18" charset="0"/>
              </a:rPr>
              <a:t>Chúc</a:t>
            </a:r>
            <a:r>
              <a:rPr lang="en-US" b="1" kern="10" dirty="0">
                <a:ln w="12700">
                  <a:solidFill>
                    <a:srgbClr val="EAEAEA"/>
                  </a:solidFill>
                  <a:round/>
                  <a:headEnd/>
                  <a:tailEnd/>
                </a:ln>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effectLst>
                  <a:outerShdw sy="-50000" kx="-2453608" algn="bl" rotWithShape="0">
                    <a:srgbClr val="C0C0C0">
                      <a:alpha val="50000"/>
                    </a:srgbClr>
                  </a:outerShdw>
                </a:effectLst>
                <a:cs typeface="Times New Roman" panose="02020603050405020304" pitchFamily="18" charset="0"/>
              </a:rPr>
              <a:t> </a:t>
            </a:r>
            <a:r>
              <a:rPr lang="en-US" b="1" kern="10" dirty="0" err="1">
                <a:ln w="12700">
                  <a:solidFill>
                    <a:srgbClr val="EAEAEA"/>
                  </a:solidFill>
                  <a:round/>
                  <a:headEnd/>
                  <a:tailEnd/>
                </a:ln>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effectLst>
                  <a:outerShdw sy="-50000" kx="-2453608" algn="bl" rotWithShape="0">
                    <a:srgbClr val="C0C0C0">
                      <a:alpha val="50000"/>
                    </a:srgbClr>
                  </a:outerShdw>
                </a:effectLst>
                <a:cs typeface="Times New Roman" panose="02020603050405020304" pitchFamily="18" charset="0"/>
              </a:rPr>
              <a:t>các</a:t>
            </a:r>
            <a:r>
              <a:rPr lang="en-US" b="1" kern="10" dirty="0">
                <a:ln w="12700">
                  <a:solidFill>
                    <a:srgbClr val="EAEAEA"/>
                  </a:solidFill>
                  <a:round/>
                  <a:headEnd/>
                  <a:tailEnd/>
                </a:ln>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effectLst>
                  <a:outerShdw sy="-50000" kx="-2453608" algn="bl" rotWithShape="0">
                    <a:srgbClr val="C0C0C0">
                      <a:alpha val="50000"/>
                    </a:srgbClr>
                  </a:outerShdw>
                </a:effectLst>
                <a:cs typeface="Times New Roman" panose="02020603050405020304" pitchFamily="18" charset="0"/>
              </a:rPr>
              <a:t> con </a:t>
            </a:r>
            <a:r>
              <a:rPr lang="en-US" b="1" kern="10" dirty="0" err="1">
                <a:ln w="12700">
                  <a:solidFill>
                    <a:srgbClr val="EAEAEA"/>
                  </a:solidFill>
                  <a:round/>
                  <a:headEnd/>
                  <a:tailEnd/>
                </a:ln>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effectLst>
                  <a:outerShdw sy="-50000" kx="-2453608" algn="bl" rotWithShape="0">
                    <a:srgbClr val="C0C0C0">
                      <a:alpha val="50000"/>
                    </a:srgbClr>
                  </a:outerShdw>
                </a:effectLst>
                <a:cs typeface="Times New Roman" panose="02020603050405020304" pitchFamily="18" charset="0"/>
              </a:rPr>
              <a:t>chăm</a:t>
            </a:r>
            <a:r>
              <a:rPr lang="en-US" b="1" kern="10" dirty="0">
                <a:ln w="12700">
                  <a:solidFill>
                    <a:srgbClr val="EAEAEA"/>
                  </a:solidFill>
                  <a:round/>
                  <a:headEnd/>
                  <a:tailEnd/>
                </a:ln>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effectLst>
                  <a:outerShdw sy="-50000" kx="-2453608" algn="bl" rotWithShape="0">
                    <a:srgbClr val="C0C0C0">
                      <a:alpha val="50000"/>
                    </a:srgbClr>
                  </a:outerShdw>
                </a:effectLst>
                <a:cs typeface="Times New Roman" panose="02020603050405020304" pitchFamily="18" charset="0"/>
              </a:rPr>
              <a:t> </a:t>
            </a:r>
            <a:r>
              <a:rPr lang="en-US" b="1" kern="10" dirty="0" err="1">
                <a:ln w="12700">
                  <a:solidFill>
                    <a:srgbClr val="EAEAEA"/>
                  </a:solidFill>
                  <a:round/>
                  <a:headEnd/>
                  <a:tailEnd/>
                </a:ln>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effectLst>
                  <a:outerShdw sy="-50000" kx="-2453608" algn="bl" rotWithShape="0">
                    <a:srgbClr val="C0C0C0">
                      <a:alpha val="50000"/>
                    </a:srgbClr>
                  </a:outerShdw>
                </a:effectLst>
                <a:cs typeface="Times New Roman" panose="02020603050405020304" pitchFamily="18" charset="0"/>
              </a:rPr>
              <a:t>ngoan</a:t>
            </a:r>
            <a:r>
              <a:rPr lang="en-US" b="1" kern="10" dirty="0">
                <a:ln w="12700">
                  <a:solidFill>
                    <a:srgbClr val="EAEAEA"/>
                  </a:solidFill>
                  <a:round/>
                  <a:headEnd/>
                  <a:tailEnd/>
                </a:ln>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effectLst>
                  <a:outerShdw sy="-50000" kx="-2453608" algn="bl" rotWithShape="0">
                    <a:srgbClr val="C0C0C0">
                      <a:alpha val="50000"/>
                    </a:srgbClr>
                  </a:outerShdw>
                </a:effectLst>
                <a:cs typeface="Times New Roman" panose="02020603050405020304" pitchFamily="18" charset="0"/>
              </a:rPr>
              <a:t> </a:t>
            </a:r>
            <a:r>
              <a:rPr lang="en-US" b="1" kern="10" dirty="0" err="1">
                <a:ln w="12700">
                  <a:solidFill>
                    <a:srgbClr val="EAEAEA"/>
                  </a:solidFill>
                  <a:round/>
                  <a:headEnd/>
                  <a:tailEnd/>
                </a:ln>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effectLst>
                  <a:outerShdw sy="-50000" kx="-2453608" algn="bl" rotWithShape="0">
                    <a:srgbClr val="C0C0C0">
                      <a:alpha val="50000"/>
                    </a:srgbClr>
                  </a:outerShdw>
                </a:effectLst>
                <a:cs typeface="Times New Roman" panose="02020603050405020304" pitchFamily="18" charset="0"/>
              </a:rPr>
              <a:t>học</a:t>
            </a:r>
            <a:r>
              <a:rPr lang="en-US" b="1" kern="10" dirty="0">
                <a:ln w="12700">
                  <a:solidFill>
                    <a:srgbClr val="EAEAEA"/>
                  </a:solidFill>
                  <a:round/>
                  <a:headEnd/>
                  <a:tailEnd/>
                </a:ln>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effectLst>
                  <a:outerShdw sy="-50000" kx="-2453608" algn="bl" rotWithShape="0">
                    <a:srgbClr val="C0C0C0">
                      <a:alpha val="50000"/>
                    </a:srgbClr>
                  </a:outerShdw>
                </a:effectLst>
                <a:cs typeface="Times New Roman" panose="02020603050405020304" pitchFamily="18" charset="0"/>
              </a:rPr>
              <a:t> </a:t>
            </a:r>
            <a:r>
              <a:rPr lang="en-US" b="1" kern="10" dirty="0" err="1">
                <a:ln w="12700">
                  <a:solidFill>
                    <a:srgbClr val="EAEAEA"/>
                  </a:solidFill>
                  <a:round/>
                  <a:headEnd/>
                  <a:tailEnd/>
                </a:ln>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effectLst>
                  <a:outerShdw sy="-50000" kx="-2453608" algn="bl" rotWithShape="0">
                    <a:srgbClr val="C0C0C0">
                      <a:alpha val="50000"/>
                    </a:srgbClr>
                  </a:outerShdw>
                </a:effectLst>
                <a:cs typeface="Times New Roman" panose="02020603050405020304" pitchFamily="18" charset="0"/>
              </a:rPr>
              <a:t>giỏi</a:t>
            </a:r>
            <a:endParaRPr lang="en-US" b="1" kern="10" dirty="0">
              <a:ln w="12700">
                <a:solidFill>
                  <a:srgbClr val="EAEAEA"/>
                </a:solidFill>
                <a:round/>
                <a:headEnd/>
                <a:tailEnd/>
              </a:ln>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effectLst>
                <a:outerShdw sy="-50000" kx="-2453608" algn="bl" rotWithShape="0">
                  <a:srgbClr val="C0C0C0">
                    <a:alpha val="50000"/>
                  </a:srgbClr>
                </a:outerShdw>
              </a:effectLs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0072" fill="hold"/>
                                        <p:tgtEl>
                                          <p:spTgt spid="95238"/>
                                        </p:tgtEl>
                                      </p:cBhvr>
                                    </p:cmd>
                                  </p:childTnLst>
                                </p:cTn>
                              </p:par>
                              <p:par>
                                <p:cTn id="7" presetID="21" presetClass="entr" presetSubtype="4" fill="hold" nodeType="withEffect">
                                  <p:stCondLst>
                                    <p:cond delay="2000"/>
                                  </p:stCondLst>
                                  <p:childTnLst>
                                    <p:set>
                                      <p:cBhvr>
                                        <p:cTn id="8" dur="1" fill="hold">
                                          <p:stCondLst>
                                            <p:cond delay="0"/>
                                          </p:stCondLst>
                                        </p:cTn>
                                        <p:tgtEl>
                                          <p:spTgt spid="95244"/>
                                        </p:tgtEl>
                                        <p:attrNameLst>
                                          <p:attrName>style.visibility</p:attrName>
                                        </p:attrNameLst>
                                      </p:cBhvr>
                                      <p:to>
                                        <p:strVal val="visible"/>
                                      </p:to>
                                    </p:set>
                                    <p:animEffect transition="in" filter="wheel(4)">
                                      <p:cBhvr>
                                        <p:cTn id="9" dur="2000"/>
                                        <p:tgtEl>
                                          <p:spTgt spid="95244"/>
                                        </p:tgtEl>
                                      </p:cBhvr>
                                    </p:animEffect>
                                  </p:childTnLst>
                                </p:cTn>
                              </p:par>
                              <p:par>
                                <p:cTn id="10" presetID="30" presetClass="emph" presetSubtype="0" repeatCount="indefinite" fill="hold" nodeType="withEffect">
                                  <p:stCondLst>
                                    <p:cond delay="0"/>
                                  </p:stCondLst>
                                  <p:childTnLst>
                                    <p:animClr clrSpc="hsl" dir="cw">
                                      <p:cBhvr override="childStyle">
                                        <p:cTn id="11" dur="500" fill="hold"/>
                                        <p:tgtEl>
                                          <p:spTgt spid="95244"/>
                                        </p:tgtEl>
                                        <p:attrNameLst>
                                          <p:attrName>style.color</p:attrName>
                                        </p:attrNameLst>
                                      </p:cBhvr>
                                      <p:by>
                                        <p:hsl h="0" s="12549" l="25098"/>
                                      </p:by>
                                    </p:animClr>
                                    <p:animClr clrSpc="hsl" dir="cw">
                                      <p:cBhvr>
                                        <p:cTn id="12" dur="500" fill="hold"/>
                                        <p:tgtEl>
                                          <p:spTgt spid="95244"/>
                                        </p:tgtEl>
                                        <p:attrNameLst>
                                          <p:attrName>fillcolor</p:attrName>
                                        </p:attrNameLst>
                                      </p:cBhvr>
                                      <p:by>
                                        <p:hsl h="0" s="12549" l="25098"/>
                                      </p:by>
                                    </p:animClr>
                                    <p:animClr clrSpc="hsl" dir="cw">
                                      <p:cBhvr>
                                        <p:cTn id="13" dur="500" fill="hold"/>
                                        <p:tgtEl>
                                          <p:spTgt spid="95244"/>
                                        </p:tgtEl>
                                        <p:attrNameLst>
                                          <p:attrName>stroke.color</p:attrName>
                                        </p:attrNameLst>
                                      </p:cBhvr>
                                      <p:by>
                                        <p:hsl h="0" s="12549" l="25098"/>
                                      </p:by>
                                    </p:animClr>
                                    <p:set>
                                      <p:cBhvr>
                                        <p:cTn id="14" dur="500" fill="hold"/>
                                        <p:tgtEl>
                                          <p:spTgt spid="95244"/>
                                        </p:tgtEl>
                                        <p:attrNameLst>
                                          <p:attrName>fill.type</p:attrName>
                                        </p:attrNameLst>
                                      </p:cBhvr>
                                      <p:to>
                                        <p:strVal val="solid"/>
                                      </p:to>
                                    </p:set>
                                  </p:childTnLst>
                                </p:cTn>
                              </p:par>
                              <p:par>
                                <p:cTn id="15" presetID="19" presetClass="entr" presetSubtype="10" repeatCount="indefinite" fill="hold" nodeType="withEffect">
                                  <p:stCondLst>
                                    <p:cond delay="500"/>
                                  </p:stCondLst>
                                  <p:childTnLst>
                                    <p:set>
                                      <p:cBhvr>
                                        <p:cTn id="16" dur="1" fill="hold">
                                          <p:stCondLst>
                                            <p:cond delay="0"/>
                                          </p:stCondLst>
                                        </p:cTn>
                                        <p:tgtEl>
                                          <p:spTgt spid="95243"/>
                                        </p:tgtEl>
                                        <p:attrNameLst>
                                          <p:attrName>style.visibility</p:attrName>
                                        </p:attrNameLst>
                                      </p:cBhvr>
                                      <p:to>
                                        <p:strVal val="visible"/>
                                      </p:to>
                                    </p:set>
                                    <p:anim calcmode="lin" valueType="num">
                                      <p:cBhvr>
                                        <p:cTn id="17" dur="5000" fill="hold"/>
                                        <p:tgtEl>
                                          <p:spTgt spid="95243"/>
                                        </p:tgtEl>
                                        <p:attrNameLst>
                                          <p:attrName>ppt_w</p:attrName>
                                        </p:attrNameLst>
                                      </p:cBhvr>
                                      <p:tavLst>
                                        <p:tav tm="0" fmla="#ppt_w*sin(2.5*pi*$)">
                                          <p:val>
                                            <p:fltVal val="0"/>
                                          </p:val>
                                        </p:tav>
                                        <p:tav tm="100000">
                                          <p:val>
                                            <p:fltVal val="1"/>
                                          </p:val>
                                        </p:tav>
                                      </p:tavLst>
                                    </p:anim>
                                    <p:anim calcmode="lin" valueType="num">
                                      <p:cBhvr>
                                        <p:cTn id="18" dur="5000" fill="hold"/>
                                        <p:tgtEl>
                                          <p:spTgt spid="952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9523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090400" cy="7032171"/>
          </a:xfrm>
        </p:spPr>
      </p:pic>
    </p:spTree>
    <p:extLst>
      <p:ext uri="{BB962C8B-B14F-4D97-AF65-F5344CB8AC3E}">
        <p14:creationId xmlns:p14="http://schemas.microsoft.com/office/powerpoint/2010/main" val="3204376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444249" cy="6999890"/>
          </a:xfrm>
        </p:spPr>
      </p:pic>
    </p:spTree>
    <p:extLst>
      <p:ext uri="{BB962C8B-B14F-4D97-AF65-F5344CB8AC3E}">
        <p14:creationId xmlns:p14="http://schemas.microsoft.com/office/powerpoint/2010/main" val="99991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46157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521970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783D0E82-44E0-42CF-B80D-22F882595196}"/>
              </a:ext>
            </a:extLst>
          </p:cNvPr>
          <p:cNvSpPr txBox="1">
            <a:spLocks noChangeArrowheads="1"/>
          </p:cNvSpPr>
          <p:nvPr/>
        </p:nvSpPr>
        <p:spPr bwMode="auto">
          <a:xfrm>
            <a:off x="2640013" y="3322638"/>
            <a:ext cx="7704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ct val="80000"/>
              <a:buFont typeface="Wingdings" panose="05000000000000000000" pitchFamily="2" charset="2"/>
              <a:buChar char="§"/>
              <a:defRPr sz="2000">
                <a:solidFill>
                  <a:schemeClr val="tx1"/>
                </a:solidFill>
                <a:latin typeface="Euphemia" panose="020B0503040102020104" pitchFamily="34" charset="0"/>
              </a:defRPr>
            </a:lvl1pPr>
            <a:lvl2pPr marL="742950" indent="-285750">
              <a:lnSpc>
                <a:spcPct val="90000"/>
              </a:lnSpc>
              <a:spcBef>
                <a:spcPts val="1000"/>
              </a:spcBef>
              <a:buSzPct val="80000"/>
              <a:buFont typeface="Wingdings" panose="05000000000000000000" pitchFamily="2" charset="2"/>
              <a:buChar char="§"/>
              <a:defRPr>
                <a:solidFill>
                  <a:schemeClr val="tx1"/>
                </a:solidFill>
                <a:latin typeface="Euphemia" panose="020B0503040102020104" pitchFamily="34" charset="0"/>
              </a:defRPr>
            </a:lvl2pPr>
            <a:lvl3pPr marL="1143000" indent="-228600">
              <a:lnSpc>
                <a:spcPct val="90000"/>
              </a:lnSpc>
              <a:spcBef>
                <a:spcPts val="800"/>
              </a:spcBef>
              <a:buSzPct val="80000"/>
              <a:buFont typeface="Wingdings" panose="05000000000000000000" pitchFamily="2" charset="2"/>
              <a:buChar char="§"/>
              <a:defRPr sz="1600">
                <a:solidFill>
                  <a:schemeClr val="tx1"/>
                </a:solidFill>
                <a:latin typeface="Euphemia" panose="020B0503040102020104" pitchFamily="34" charset="0"/>
              </a:defRPr>
            </a:lvl3pPr>
            <a:lvl4pPr marL="1600200" indent="-228600">
              <a:lnSpc>
                <a:spcPct val="90000"/>
              </a:lnSpc>
              <a:spcBef>
                <a:spcPts val="800"/>
              </a:spcBef>
              <a:buSzPct val="80000"/>
              <a:buFont typeface="Wingdings" panose="05000000000000000000" pitchFamily="2" charset="2"/>
              <a:buChar char="§"/>
              <a:defRPr sz="1400">
                <a:solidFill>
                  <a:schemeClr val="tx1"/>
                </a:solidFill>
                <a:latin typeface="Euphemia" panose="020B0503040102020104" pitchFamily="34" charset="0"/>
              </a:defRPr>
            </a:lvl4pPr>
            <a:lvl5pPr marL="2057400" indent="-228600">
              <a:lnSpc>
                <a:spcPct val="90000"/>
              </a:lnSpc>
              <a:spcBef>
                <a:spcPts val="800"/>
              </a:spcBef>
              <a:buSzPct val="80000"/>
              <a:buFont typeface="Wingdings" panose="05000000000000000000" pitchFamily="2" charset="2"/>
              <a:buChar char="§"/>
              <a:defRPr sz="1400">
                <a:solidFill>
                  <a:schemeClr val="tx1"/>
                </a:solidFill>
                <a:latin typeface="Euphemia" panose="020B0503040102020104" pitchFamily="34" charset="0"/>
              </a:defRPr>
            </a:lvl5pPr>
            <a:lvl6pPr marL="2514600" indent="-2286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6pPr>
            <a:lvl7pPr marL="2971800" indent="-2286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7pPr>
            <a:lvl8pPr marL="3429000" indent="-2286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8pPr>
            <a:lvl9pPr marL="3886200" indent="-2286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GB" altLang="vi-VN" sz="3200" b="1" dirty="0" err="1">
                <a:solidFill>
                  <a:srgbClr val="0000CC"/>
                </a:solidFill>
                <a:latin typeface="Arial" panose="020B0604020202020204" pitchFamily="34" charset="0"/>
                <a:cs typeface="Arial" panose="020B0604020202020204" pitchFamily="34" charset="0"/>
              </a:rPr>
              <a:t>Đoạn</a:t>
            </a:r>
            <a:r>
              <a:rPr kumimoji="0" lang="en-GB" altLang="vi-VN" sz="32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3: </a:t>
            </a:r>
            <a:r>
              <a:rPr kumimoji="0" lang="en-GB" altLang="vi-VN" sz="3200" b="1" i="1"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còn</a:t>
            </a:r>
            <a:r>
              <a:rPr kumimoji="0" lang="en-GB" altLang="vi-VN" sz="3200" b="1" i="1"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GB" altLang="vi-VN" sz="3200" b="1" i="1"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lại</a:t>
            </a:r>
            <a:endParaRPr kumimoji="0" lang="en-GB" altLang="vi-VN" sz="32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FB552E50-3920-4ED6-AC15-DEF9E58F3866}"/>
              </a:ext>
            </a:extLst>
          </p:cNvPr>
          <p:cNvSpPr>
            <a:spLocks noChangeArrowheads="1"/>
          </p:cNvSpPr>
          <p:nvPr/>
        </p:nvSpPr>
        <p:spPr bwMode="auto">
          <a:xfrm>
            <a:off x="2324659" y="1313388"/>
            <a:ext cx="64379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altLang="vi-VN" sz="3200" b="1"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Bài</a:t>
            </a:r>
            <a:r>
              <a:rPr kumimoji="0" lang="en-GB" altLang="vi-VN" sz="32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GB" altLang="vi-VN" sz="3200" b="1" i="0" u="none" strike="noStrike" kern="1200" cap="none" spc="0" normalizeH="0" baseline="0" noProof="0" dirty="0" err="1">
                <a:ln>
                  <a:noFill/>
                </a:ln>
                <a:solidFill>
                  <a:srgbClr val="595959"/>
                </a:solidFill>
                <a:effectLst/>
                <a:uLnTx/>
                <a:uFillTx/>
                <a:latin typeface="Arial" panose="020B0604020202020204" pitchFamily="34" charset="0"/>
                <a:ea typeface="+mn-ea"/>
                <a:cs typeface="Arial" panose="020B0604020202020204" pitchFamily="34" charset="0"/>
              </a:rPr>
              <a:t>đọc</a:t>
            </a:r>
            <a:r>
              <a:rPr kumimoji="0" lang="en-GB" altLang="vi-VN" sz="32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a:t>
            </a:r>
            <a:r>
              <a:rPr kumimoji="0" lang="en-GB" altLang="vi-VN" sz="32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được</a:t>
            </a:r>
            <a:r>
              <a:rPr kumimoji="0" lang="en-GB" altLang="vi-VN" sz="32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chia </a:t>
            </a:r>
            <a:r>
              <a:rPr kumimoji="0" lang="en-GB" altLang="vi-VN" sz="32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thành</a:t>
            </a:r>
            <a:r>
              <a:rPr kumimoji="0" lang="en-GB" altLang="vi-VN" sz="3200" b="1" i="0" u="none" strike="noStrike" kern="1200" cap="none" spc="0" normalizeH="0" noProof="0" dirty="0">
                <a:ln>
                  <a:noFill/>
                </a:ln>
                <a:solidFill>
                  <a:srgbClr val="595959"/>
                </a:solidFill>
                <a:effectLst/>
                <a:uLnTx/>
                <a:uFillTx/>
                <a:latin typeface="Arial" panose="020B0604020202020204" pitchFamily="34" charset="0"/>
                <a:ea typeface="+mn-ea"/>
                <a:cs typeface="Arial" panose="020B0604020202020204" pitchFamily="34" charset="0"/>
              </a:rPr>
              <a:t> 3 </a:t>
            </a:r>
            <a:r>
              <a:rPr kumimoji="0" lang="en-GB" altLang="vi-VN" sz="3200" b="1" i="0" u="none" strike="noStrike" kern="1200" cap="none" spc="0" normalizeH="0" noProof="0" dirty="0" err="1">
                <a:ln>
                  <a:noFill/>
                </a:ln>
                <a:solidFill>
                  <a:srgbClr val="595959"/>
                </a:solidFill>
                <a:effectLst/>
                <a:uLnTx/>
                <a:uFillTx/>
                <a:latin typeface="Arial" panose="020B0604020202020204" pitchFamily="34" charset="0"/>
                <a:ea typeface="+mn-ea"/>
                <a:cs typeface="Arial" panose="020B0604020202020204" pitchFamily="34" charset="0"/>
              </a:rPr>
              <a:t>đoạn</a:t>
            </a:r>
            <a:endParaRPr kumimoji="0" lang="en-GB" altLang="vi-VN" sz="3200" b="1"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D9E23A7-46CB-45AA-B019-16A24AA83320}"/>
              </a:ext>
            </a:extLst>
          </p:cNvPr>
          <p:cNvSpPr>
            <a:spLocks noChangeArrowheads="1"/>
          </p:cNvSpPr>
          <p:nvPr/>
        </p:nvSpPr>
        <p:spPr bwMode="auto">
          <a:xfrm>
            <a:off x="2640013" y="2030413"/>
            <a:ext cx="8718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GB" altLang="vi-VN" sz="3200" b="1" dirty="0" err="1">
                <a:solidFill>
                  <a:srgbClr val="0000CC"/>
                </a:solidFill>
                <a:latin typeface="Arial" panose="020B0604020202020204" pitchFamily="34" charset="0"/>
                <a:cs typeface="Arial" panose="020B0604020202020204" pitchFamily="34" charset="0"/>
              </a:rPr>
              <a:t>Đoạn</a:t>
            </a:r>
            <a:r>
              <a:rPr lang="en-GB" altLang="vi-VN" sz="3200" b="1" dirty="0">
                <a:solidFill>
                  <a:srgbClr val="0000CC"/>
                </a:solidFill>
                <a:latin typeface="Arial" panose="020B0604020202020204" pitchFamily="34" charset="0"/>
                <a:cs typeface="Arial" panose="020B0604020202020204" pitchFamily="34" charset="0"/>
              </a:rPr>
              <a:t> 1</a:t>
            </a:r>
            <a:r>
              <a:rPr kumimoji="0" lang="en-GB" altLang="vi-VN" sz="32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Ba </a:t>
            </a:r>
            <a:r>
              <a:rPr kumimoji="0" lang="en-GB" altLang="vi-VN" sz="3200" b="1"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em</a:t>
            </a:r>
            <a:r>
              <a:rPr kumimoji="0" lang="en-GB" altLang="vi-VN" sz="32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GB" altLang="vi-VN" sz="3200" b="1"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làm</a:t>
            </a:r>
            <a:r>
              <a:rPr kumimoji="0" lang="en-GB" altLang="vi-VN" sz="32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a:t>
            </a:r>
            <a:r>
              <a:rPr kumimoji="0" lang="en-GB" altLang="vi-VN" sz="3200" b="1"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ra</a:t>
            </a:r>
            <a:r>
              <a:rPr kumimoji="0" lang="en-GB" altLang="vi-VN" sz="32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GB" altLang="vi-VN" sz="3200" b="1"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bìa</a:t>
            </a:r>
            <a:r>
              <a:rPr kumimoji="0" lang="en-GB" altLang="vi-VN" sz="32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GB" altLang="vi-VN" sz="32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rừng</a:t>
            </a:r>
            <a:r>
              <a:rPr kumimoji="0" lang="en-GB" altLang="vi-VN" sz="3200" b="1" i="0"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GB" altLang="vi-VN" sz="3200" b="1" i="0"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chưa</a:t>
            </a:r>
            <a:r>
              <a:rPr lang="en-GB" altLang="vi-VN" sz="3200" b="1" dirty="0">
                <a:solidFill>
                  <a:srgbClr val="0000CC"/>
                </a:solidFill>
                <a:latin typeface="Arial" panose="020B0604020202020204" pitchFamily="34" charset="0"/>
                <a:cs typeface="Arial" panose="020B0604020202020204" pitchFamily="34" charset="0"/>
              </a:rPr>
              <a:t>?</a:t>
            </a:r>
            <a:endParaRPr kumimoji="0" lang="en-GB" altLang="vi-VN" sz="32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CE486035-21C8-4DC4-BFE8-CD374B04AD4E}"/>
              </a:ext>
            </a:extLst>
          </p:cNvPr>
          <p:cNvSpPr>
            <a:spLocks noChangeArrowheads="1"/>
          </p:cNvSpPr>
          <p:nvPr/>
        </p:nvSpPr>
        <p:spPr bwMode="auto">
          <a:xfrm>
            <a:off x="1676073" y="2646363"/>
            <a:ext cx="80725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Euphemia" panose="020B0503040102020104" pitchFamily="34" charset="0"/>
              </a:defRPr>
            </a:lvl1pPr>
            <a:lvl2pPr marL="742950" indent="-285750">
              <a:defRPr>
                <a:solidFill>
                  <a:schemeClr val="tx1"/>
                </a:solidFill>
                <a:latin typeface="Euphemia" panose="020B0503040102020104" pitchFamily="34" charset="0"/>
              </a:defRPr>
            </a:lvl2pPr>
            <a:lvl3pPr marL="1143000" indent="-228600">
              <a:defRPr>
                <a:solidFill>
                  <a:schemeClr val="tx1"/>
                </a:solidFill>
                <a:latin typeface="Euphemia" panose="020B0503040102020104" pitchFamily="34" charset="0"/>
              </a:defRPr>
            </a:lvl3pPr>
            <a:lvl4pPr marL="1600200" indent="-228600">
              <a:defRPr>
                <a:solidFill>
                  <a:schemeClr val="tx1"/>
                </a:solidFill>
                <a:latin typeface="Euphemia" panose="020B0503040102020104" pitchFamily="34" charset="0"/>
              </a:defRPr>
            </a:lvl4pPr>
            <a:lvl5pPr marL="2057400" indent="-228600">
              <a:defRPr>
                <a:solidFill>
                  <a:schemeClr val="tx1"/>
                </a:solidFill>
                <a:latin typeface="Euphemia" panose="020B0503040102020104" pitchFamily="34" charset="0"/>
              </a:defRPr>
            </a:lvl5pPr>
            <a:lvl6pPr marL="2514600" indent="-228600" eaLnBrk="0" fontAlgn="base" hangingPunct="0">
              <a:spcBef>
                <a:spcPct val="0"/>
              </a:spcBef>
              <a:spcAft>
                <a:spcPct val="0"/>
              </a:spcAft>
              <a:defRPr>
                <a:solidFill>
                  <a:schemeClr val="tx1"/>
                </a:solidFill>
                <a:latin typeface="Euphemia" panose="020B0503040102020104" pitchFamily="34" charset="0"/>
              </a:defRPr>
            </a:lvl6pPr>
            <a:lvl7pPr marL="2971800" indent="-228600" eaLnBrk="0" fontAlgn="base" hangingPunct="0">
              <a:spcBef>
                <a:spcPct val="0"/>
              </a:spcBef>
              <a:spcAft>
                <a:spcPct val="0"/>
              </a:spcAft>
              <a:defRPr>
                <a:solidFill>
                  <a:schemeClr val="tx1"/>
                </a:solidFill>
                <a:latin typeface="Euphemia" panose="020B0503040102020104" pitchFamily="34" charset="0"/>
              </a:defRPr>
            </a:lvl7pPr>
            <a:lvl8pPr marL="3429000" indent="-228600" eaLnBrk="0" fontAlgn="base" hangingPunct="0">
              <a:spcBef>
                <a:spcPct val="0"/>
              </a:spcBef>
              <a:spcAft>
                <a:spcPct val="0"/>
              </a:spcAft>
              <a:defRPr>
                <a:solidFill>
                  <a:schemeClr val="tx1"/>
                </a:solidFill>
                <a:latin typeface="Euphemia" panose="020B0503040102020104" pitchFamily="34" charset="0"/>
              </a:defRPr>
            </a:lvl8pPr>
            <a:lvl9pPr marL="3886200" indent="-228600" eaLnBrk="0" fontAlgn="base" hangingPunct="0">
              <a:spcBef>
                <a:spcPct val="0"/>
              </a:spcBef>
              <a:spcAft>
                <a:spcPct val="0"/>
              </a:spcAft>
              <a:defRPr>
                <a:solidFill>
                  <a:schemeClr val="tx1"/>
                </a:solidFill>
                <a:latin typeface="Euphemia" panose="020B05030401020201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GB" altLang="vi-VN" sz="3200" b="1" dirty="0" err="1">
                <a:solidFill>
                  <a:srgbClr val="0000CC"/>
                </a:solidFill>
                <a:latin typeface="Arial" panose="020B0604020202020204" pitchFamily="34" charset="0"/>
                <a:cs typeface="Arial" panose="020B0604020202020204" pitchFamily="34" charset="0"/>
              </a:rPr>
              <a:t>Đoạn</a:t>
            </a:r>
            <a:r>
              <a:rPr lang="en-GB" altLang="vi-VN" sz="3200" b="1" dirty="0">
                <a:solidFill>
                  <a:srgbClr val="0000CC"/>
                </a:solidFill>
                <a:latin typeface="Arial" panose="020B0604020202020204" pitchFamily="34" charset="0"/>
                <a:cs typeface="Arial" panose="020B0604020202020204" pitchFamily="34" charset="0"/>
              </a:rPr>
              <a:t> </a:t>
            </a:r>
            <a:r>
              <a:rPr kumimoji="0" lang="en-GB" altLang="vi-VN" sz="32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2: Qua </a:t>
            </a:r>
            <a:r>
              <a:rPr kumimoji="0" lang="en-GB" altLang="vi-VN" sz="3200" b="1"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khe</a:t>
            </a:r>
            <a:r>
              <a:rPr kumimoji="0" lang="en-GB" altLang="vi-VN" sz="32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GB" altLang="vi-VN" sz="3200" b="1" i="0"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lá</a:t>
            </a:r>
            <a:r>
              <a:rPr kumimoji="0" lang="en-GB" altLang="vi-VN" sz="3200" b="1" i="1"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a:t>
            </a:r>
            <a:r>
              <a:rPr kumimoji="0" lang="en-GB" altLang="vi-VN" sz="3200" b="1" i="1"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thu</a:t>
            </a:r>
            <a:r>
              <a:rPr kumimoji="0" lang="en-GB" altLang="vi-VN" sz="3200" b="1" i="1"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GB" altLang="vi-VN" sz="3200" b="1" i="1" u="none" strike="noStrike" kern="1200" cap="none" spc="0" normalizeH="0" baseline="0" noProof="0" dirty="0" err="1">
                <a:ln>
                  <a:noFill/>
                </a:ln>
                <a:solidFill>
                  <a:srgbClr val="0000CC"/>
                </a:solidFill>
                <a:effectLst/>
                <a:uLnTx/>
                <a:uFillTx/>
                <a:latin typeface="Arial" panose="020B0604020202020204" pitchFamily="34" charset="0"/>
                <a:ea typeface="+mn-ea"/>
                <a:cs typeface="Arial" panose="020B0604020202020204" pitchFamily="34" charset="0"/>
              </a:rPr>
              <a:t>lại</a:t>
            </a:r>
            <a:r>
              <a:rPr kumimoji="0" lang="en-GB" altLang="vi-VN" sz="3200" b="1" i="1" u="none" strike="noStrike" kern="1200" cap="none" spc="0" normalizeH="0" noProof="0" dirty="0">
                <a:ln>
                  <a:noFill/>
                </a:ln>
                <a:solidFill>
                  <a:srgbClr val="0000CC"/>
                </a:solidFill>
                <a:effectLst/>
                <a:uLnTx/>
                <a:uFillTx/>
                <a:latin typeface="Arial" panose="020B0604020202020204" pitchFamily="34" charset="0"/>
                <a:ea typeface="+mn-ea"/>
                <a:cs typeface="Arial" panose="020B0604020202020204" pitchFamily="34" charset="0"/>
              </a:rPr>
              <a:t> </a:t>
            </a:r>
            <a:r>
              <a:rPr kumimoji="0" lang="en-GB" altLang="vi-VN" sz="3200" b="1" i="1" u="none" strike="noStrike" kern="1200" cap="none" spc="0" normalizeH="0" noProof="0" dirty="0" err="1">
                <a:ln>
                  <a:noFill/>
                </a:ln>
                <a:solidFill>
                  <a:srgbClr val="0000CC"/>
                </a:solidFill>
                <a:effectLst/>
                <a:uLnTx/>
                <a:uFillTx/>
                <a:latin typeface="Arial" panose="020B0604020202020204" pitchFamily="34" charset="0"/>
                <a:ea typeface="+mn-ea"/>
                <a:cs typeface="Arial" panose="020B0604020202020204" pitchFamily="34" charset="0"/>
              </a:rPr>
              <a:t>gỗ</a:t>
            </a:r>
            <a:endParaRPr kumimoji="0" lang="en-GB" altLang="vi-VN" sz="3200" b="1" i="1"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29" descr="8b0fccb2e21d61b25266c16d7d822443">
            <a:extLst>
              <a:ext uri="{FF2B5EF4-FFF2-40B4-BE49-F238E27FC236}">
                <a16:creationId xmlns:a16="http://schemas.microsoft.com/office/drawing/2014/main" id="{40E5E63A-0813-46BB-88E8-F2D1CC655E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3242"/>
          <a:stretch>
            <a:fillRect/>
          </a:stretch>
        </p:blipFill>
        <p:spPr bwMode="auto">
          <a:xfrm>
            <a:off x="9331325" y="239713"/>
            <a:ext cx="287972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图片 13" descr="881ae0fcb1cb535f942aacde7e7d5f6e">
            <a:extLst>
              <a:ext uri="{FF2B5EF4-FFF2-40B4-BE49-F238E27FC236}">
                <a16:creationId xmlns:a16="http://schemas.microsoft.com/office/drawing/2014/main" id="{B2CC8F3F-1EF9-4BA9-A451-88C12CC7AC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39169"/>
          <a:stretch>
            <a:fillRect/>
          </a:stretch>
        </p:blipFill>
        <p:spPr bwMode="auto">
          <a:xfrm>
            <a:off x="-150813" y="4691063"/>
            <a:ext cx="4892676"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Rounded Corners 6">
            <a:extLst>
              <a:ext uri="{FF2B5EF4-FFF2-40B4-BE49-F238E27FC236}">
                <a16:creationId xmlns:a16="http://schemas.microsoft.com/office/drawing/2014/main" id="{850CDC18-16AB-4969-8EDA-F3DB24117999}"/>
              </a:ext>
            </a:extLst>
          </p:cNvPr>
          <p:cNvSpPr/>
          <p:nvPr/>
        </p:nvSpPr>
        <p:spPr>
          <a:xfrm>
            <a:off x="868363" y="1497013"/>
            <a:ext cx="136525" cy="615950"/>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9461" name="TextBox 1">
            <a:extLst>
              <a:ext uri="{FF2B5EF4-FFF2-40B4-BE49-F238E27FC236}">
                <a16:creationId xmlns:a16="http://schemas.microsoft.com/office/drawing/2014/main" id="{59BA1EFE-FB3E-4F74-B497-BE5F84CA2FA6}"/>
              </a:ext>
            </a:extLst>
          </p:cNvPr>
          <p:cNvSpPr txBox="1">
            <a:spLocks noChangeArrowheads="1"/>
          </p:cNvSpPr>
          <p:nvPr/>
        </p:nvSpPr>
        <p:spPr bwMode="auto">
          <a:xfrm>
            <a:off x="1104900" y="1119188"/>
            <a:ext cx="9834563"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1800"/>
              </a:spcBef>
              <a:buSzPct val="80000"/>
              <a:buFont typeface="Wingdings" panose="05000000000000000000" pitchFamily="2" charset="2"/>
              <a:buChar char="§"/>
              <a:defRPr sz="2000">
                <a:solidFill>
                  <a:schemeClr val="tx1"/>
                </a:solidFill>
                <a:latin typeface="Euphemia" panose="020B0503040102020104" pitchFamily="34" charset="0"/>
              </a:defRPr>
            </a:lvl1pPr>
            <a:lvl2pPr marL="742950" indent="-285750" defTabSz="685800">
              <a:lnSpc>
                <a:spcPct val="90000"/>
              </a:lnSpc>
              <a:spcBef>
                <a:spcPts val="1000"/>
              </a:spcBef>
              <a:buSzPct val="80000"/>
              <a:buFont typeface="Wingdings" panose="05000000000000000000" pitchFamily="2" charset="2"/>
              <a:buChar char="§"/>
              <a:defRPr>
                <a:solidFill>
                  <a:schemeClr val="tx1"/>
                </a:solidFill>
                <a:latin typeface="Euphemia" panose="020B0503040102020104" pitchFamily="34" charset="0"/>
              </a:defRPr>
            </a:lvl2pPr>
            <a:lvl3pPr marL="1143000" indent="-228600" defTabSz="685800">
              <a:lnSpc>
                <a:spcPct val="90000"/>
              </a:lnSpc>
              <a:spcBef>
                <a:spcPts val="800"/>
              </a:spcBef>
              <a:buSzPct val="80000"/>
              <a:buFont typeface="Wingdings" panose="05000000000000000000" pitchFamily="2" charset="2"/>
              <a:buChar char="§"/>
              <a:defRPr sz="1600">
                <a:solidFill>
                  <a:schemeClr val="tx1"/>
                </a:solidFill>
                <a:latin typeface="Euphemia" panose="020B0503040102020104" pitchFamily="34" charset="0"/>
              </a:defRPr>
            </a:lvl3pPr>
            <a:lvl4pPr marL="1600200" indent="-228600" defTabSz="685800">
              <a:lnSpc>
                <a:spcPct val="90000"/>
              </a:lnSpc>
              <a:spcBef>
                <a:spcPts val="800"/>
              </a:spcBef>
              <a:buSzPct val="80000"/>
              <a:buFont typeface="Wingdings" panose="05000000000000000000" pitchFamily="2" charset="2"/>
              <a:buChar char="§"/>
              <a:defRPr sz="1400">
                <a:solidFill>
                  <a:schemeClr val="tx1"/>
                </a:solidFill>
                <a:latin typeface="Euphemia" panose="020B0503040102020104" pitchFamily="34" charset="0"/>
              </a:defRPr>
            </a:lvl4pPr>
            <a:lvl5pPr marL="2057400" indent="-228600" defTabSz="685800">
              <a:lnSpc>
                <a:spcPct val="90000"/>
              </a:lnSpc>
              <a:spcBef>
                <a:spcPts val="800"/>
              </a:spcBef>
              <a:buSzPct val="80000"/>
              <a:buFont typeface="Wingdings" panose="05000000000000000000" pitchFamily="2" charset="2"/>
              <a:buChar char="§"/>
              <a:defRPr sz="1400">
                <a:solidFill>
                  <a:schemeClr val="tx1"/>
                </a:solidFill>
                <a:latin typeface="Euphemia" panose="020B0503040102020104" pitchFamily="34" charset="0"/>
              </a:defRPr>
            </a:lvl5pPr>
            <a:lvl6pPr marL="2514600" indent="-228600" defTabSz="6858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6pPr>
            <a:lvl7pPr marL="2971800" indent="-228600" defTabSz="6858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7pPr>
            <a:lvl8pPr marL="3429000" indent="-228600" defTabSz="6858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8pPr>
            <a:lvl9pPr marL="3886200" indent="-228600" defTabSz="685800" eaLnBrk="0" fontAlgn="base" hangingPunct="0">
              <a:lnSpc>
                <a:spcPct val="90000"/>
              </a:lnSpc>
              <a:spcBef>
                <a:spcPts val="800"/>
              </a:spcBef>
              <a:spcAft>
                <a:spcPct val="0"/>
              </a:spcAft>
              <a:buSzPct val="80000"/>
              <a:buFont typeface="Wingdings" panose="05000000000000000000" pitchFamily="2" charset="2"/>
              <a:buChar char="§"/>
              <a:defRPr sz="1400">
                <a:solidFill>
                  <a:schemeClr val="tx1"/>
                </a:solidFill>
                <a:latin typeface="Euphemia" panose="020B05030401020201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4000" b="1" i="0" u="none" strike="noStrike" kern="1200" cap="none" spc="0" normalizeH="0" baseline="0" noProof="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Luyện đọc nối tiếp đoạn lần 1 và gạch chân dưới các từ khó đọc</a:t>
            </a:r>
          </a:p>
        </p:txBody>
      </p:sp>
      <p:grpSp>
        <p:nvGrpSpPr>
          <p:cNvPr id="6" name="Group 5">
            <a:extLst>
              <a:ext uri="{FF2B5EF4-FFF2-40B4-BE49-F238E27FC236}">
                <a16:creationId xmlns:a16="http://schemas.microsoft.com/office/drawing/2014/main" id="{04B3EFCA-4160-4549-BBFB-F34203309046}"/>
              </a:ext>
            </a:extLst>
          </p:cNvPr>
          <p:cNvGrpSpPr/>
          <p:nvPr/>
        </p:nvGrpSpPr>
        <p:grpSpPr>
          <a:xfrm>
            <a:off x="8409818" y="3068879"/>
            <a:ext cx="2696269" cy="1104054"/>
            <a:chOff x="1599550" y="3920111"/>
            <a:chExt cx="2696269" cy="1104054"/>
          </a:xfrm>
          <a:solidFill>
            <a:schemeClr val="accent1">
              <a:lumMod val="60000"/>
              <a:lumOff val="40000"/>
            </a:schemeClr>
          </a:solidFill>
        </p:grpSpPr>
        <p:sp>
          <p:nvSpPr>
            <p:cNvPr id="34" name="圆角矩形 17">
              <a:extLst>
                <a:ext uri="{FF2B5EF4-FFF2-40B4-BE49-F238E27FC236}">
                  <a16:creationId xmlns:a16="http://schemas.microsoft.com/office/drawing/2014/main" id="{13270920-4F05-43FD-A5AE-9430192DC592}"/>
                </a:ext>
              </a:extLst>
            </p:cNvPr>
            <p:cNvSpPr>
              <a:spLocks noChangeArrowheads="1"/>
            </p:cNvSpPr>
            <p:nvPr/>
          </p:nvSpPr>
          <p:spPr bwMode="auto">
            <a:xfrm>
              <a:off x="1599550" y="3920111"/>
              <a:ext cx="2696269" cy="1104054"/>
            </a:xfrm>
            <a:prstGeom prst="roundRect">
              <a:avLst>
                <a:gd name="adj" fmla="val 16667"/>
              </a:avLst>
            </a:prstGeom>
            <a:grpFill/>
            <a:ln w="12700" algn="ctr">
              <a:solidFill>
                <a:schemeClr val="accent1"/>
              </a:solidFill>
              <a:round/>
              <a:headEnd/>
              <a:tailEnd/>
            </a:ln>
          </p:spPr>
          <p:txBody>
            <a:bodyPr lIns="105276" tIns="52639" rIns="105276" bIns="52639" anchor="ctr"/>
            <a:lstStyle/>
            <a:p>
              <a:pPr marL="0" marR="0" lvl="0" indent="0" algn="ctr" defTabSz="1051642" rtl="0" eaLnBrk="1" fontAlgn="auto" latinLnBrk="0" hangingPunct="1">
                <a:lnSpc>
                  <a:spcPct val="100000"/>
                </a:lnSpc>
                <a:spcBef>
                  <a:spcPts val="0"/>
                </a:spcBef>
                <a:spcAft>
                  <a:spcPts val="0"/>
                </a:spcAft>
                <a:buClrTx/>
                <a:buSzTx/>
                <a:buFontTx/>
                <a:buNone/>
                <a:tabLst/>
                <a:defRPr/>
              </a:pPr>
              <a:endParaRPr kumimoji="0" lang="zh-CN" altLang="en-US" sz="2133" b="0" i="0" u="none" strike="noStrike" kern="1200" cap="none" spc="0" normalizeH="0" baseline="0" noProof="0">
                <a:ln>
                  <a:noFill/>
                </a:ln>
                <a:solidFill>
                  <a:prstClr val="black">
                    <a:lumMod val="95000"/>
                    <a:lumOff val="5000"/>
                  </a:prstClr>
                </a:solidFill>
                <a:effectLst/>
                <a:uLnTx/>
                <a:uFillTx/>
                <a:latin typeface="Calibri"/>
                <a:ea typeface="宋体" panose="02010600030101010101" pitchFamily="2" charset="-122"/>
                <a:cs typeface="+mn-cs"/>
              </a:endParaRPr>
            </a:p>
          </p:txBody>
        </p:sp>
        <p:sp>
          <p:nvSpPr>
            <p:cNvPr id="37" name="TextBox 36">
              <a:extLst>
                <a:ext uri="{FF2B5EF4-FFF2-40B4-BE49-F238E27FC236}">
                  <a16:creationId xmlns:a16="http://schemas.microsoft.com/office/drawing/2014/main" id="{263BDA67-5D2F-49D5-A818-2E32A75419D4}"/>
                </a:ext>
              </a:extLst>
            </p:cNvPr>
            <p:cNvSpPr txBox="1"/>
            <p:nvPr/>
          </p:nvSpPr>
          <p:spPr>
            <a:xfrm>
              <a:off x="1855236" y="4134352"/>
              <a:ext cx="2335575" cy="584775"/>
            </a:xfrm>
            <a:prstGeom prst="rect">
              <a:avLst/>
            </a:prstGeom>
            <a:grp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mbria" panose="02040503050406030204" pitchFamily="18" charset="0"/>
                  <a:ea typeface="Cambria" panose="02040503050406030204" pitchFamily="18" charset="0"/>
                </a:rPr>
                <a:t>bành</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bạch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7" name="Group 6">
            <a:extLst>
              <a:ext uri="{FF2B5EF4-FFF2-40B4-BE49-F238E27FC236}">
                <a16:creationId xmlns:a16="http://schemas.microsoft.com/office/drawing/2014/main" id="{2AA7F33E-7861-4ACE-99FD-DFBE67457BDC}"/>
              </a:ext>
            </a:extLst>
          </p:cNvPr>
          <p:cNvGrpSpPr/>
          <p:nvPr/>
        </p:nvGrpSpPr>
        <p:grpSpPr>
          <a:xfrm>
            <a:off x="4565682" y="3068879"/>
            <a:ext cx="2696269" cy="1104054"/>
            <a:chOff x="4739749" y="3893976"/>
            <a:chExt cx="2696269" cy="1104054"/>
          </a:xfrm>
          <a:solidFill>
            <a:schemeClr val="accent2">
              <a:lumMod val="60000"/>
              <a:lumOff val="40000"/>
            </a:schemeClr>
          </a:solidFill>
        </p:grpSpPr>
        <p:sp>
          <p:nvSpPr>
            <p:cNvPr id="35" name="圆角矩形 18">
              <a:extLst>
                <a:ext uri="{FF2B5EF4-FFF2-40B4-BE49-F238E27FC236}">
                  <a16:creationId xmlns:a16="http://schemas.microsoft.com/office/drawing/2014/main" id="{678D1D81-044D-4054-80EF-08287FB3D158}"/>
                </a:ext>
              </a:extLst>
            </p:cNvPr>
            <p:cNvSpPr>
              <a:spLocks noChangeArrowheads="1"/>
            </p:cNvSpPr>
            <p:nvPr/>
          </p:nvSpPr>
          <p:spPr bwMode="auto">
            <a:xfrm>
              <a:off x="4739749" y="3893976"/>
              <a:ext cx="2696269" cy="1104054"/>
            </a:xfrm>
            <a:prstGeom prst="roundRect">
              <a:avLst>
                <a:gd name="adj" fmla="val 16667"/>
              </a:avLst>
            </a:prstGeom>
            <a:grpFill/>
            <a:ln w="12700" algn="ctr">
              <a:solidFill>
                <a:schemeClr val="accent2"/>
              </a:solidFill>
              <a:round/>
              <a:headEnd/>
              <a:tailEnd/>
            </a:ln>
          </p:spPr>
          <p:txBody>
            <a:bodyPr lIns="105276" tIns="52639" rIns="105276" bIns="52639" anchor="ctr"/>
            <a:lstStyle/>
            <a:p>
              <a:pPr marL="0" marR="0" lvl="0" indent="0" algn="ctr" defTabSz="1051642" rtl="0" eaLnBrk="1" fontAlgn="auto" latinLnBrk="0" hangingPunct="1">
                <a:lnSpc>
                  <a:spcPct val="100000"/>
                </a:lnSpc>
                <a:spcBef>
                  <a:spcPts val="0"/>
                </a:spcBef>
                <a:spcAft>
                  <a:spcPts val="0"/>
                </a:spcAft>
                <a:buClrTx/>
                <a:buSzTx/>
                <a:buFontTx/>
                <a:buNone/>
                <a:tabLst/>
                <a:defRPr/>
              </a:pPr>
              <a:endParaRPr kumimoji="0" lang="zh-CN" altLang="en-US" sz="2133" b="0" i="0" u="none" strike="noStrike" kern="1200" cap="none" spc="0" normalizeH="0" baseline="0" noProof="0">
                <a:ln>
                  <a:noFill/>
                </a:ln>
                <a:solidFill>
                  <a:prstClr val="black">
                    <a:lumMod val="95000"/>
                    <a:lumOff val="5000"/>
                  </a:prstClr>
                </a:solidFill>
                <a:effectLst/>
                <a:uLnTx/>
                <a:uFillTx/>
                <a:latin typeface="Calibri"/>
                <a:ea typeface="宋体" panose="02010600030101010101" pitchFamily="2" charset="-122"/>
                <a:cs typeface="+mn-cs"/>
              </a:endParaRPr>
            </a:p>
          </p:txBody>
        </p:sp>
        <p:sp>
          <p:nvSpPr>
            <p:cNvPr id="39" name="TextBox 38">
              <a:extLst>
                <a:ext uri="{FF2B5EF4-FFF2-40B4-BE49-F238E27FC236}">
                  <a16:creationId xmlns:a16="http://schemas.microsoft.com/office/drawing/2014/main" id="{6CC865C5-1CAB-4ABB-B237-89745995858D}"/>
                </a:ext>
              </a:extLst>
            </p:cNvPr>
            <p:cNvSpPr txBox="1"/>
            <p:nvPr/>
          </p:nvSpPr>
          <p:spPr>
            <a:xfrm>
              <a:off x="5566779" y="4181362"/>
              <a:ext cx="1776453" cy="5847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mbria" panose="02040503050406030204" pitchFamily="18" charset="0"/>
                  <a:ea typeface="Cambria" panose="02040503050406030204" pitchFamily="18" charset="0"/>
                </a:rPr>
                <a:t>r</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ắn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rỏi</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12" name="Group 11">
            <a:extLst>
              <a:ext uri="{FF2B5EF4-FFF2-40B4-BE49-F238E27FC236}">
                <a16:creationId xmlns:a16="http://schemas.microsoft.com/office/drawing/2014/main" id="{72F2F489-A4DE-46A6-9456-405BA641F525}"/>
              </a:ext>
            </a:extLst>
          </p:cNvPr>
          <p:cNvGrpSpPr/>
          <p:nvPr/>
        </p:nvGrpSpPr>
        <p:grpSpPr>
          <a:xfrm>
            <a:off x="896434" y="3294425"/>
            <a:ext cx="2696269" cy="1104054"/>
            <a:chOff x="1599550" y="3920111"/>
            <a:chExt cx="2696269" cy="1104054"/>
          </a:xfrm>
          <a:solidFill>
            <a:schemeClr val="accent1">
              <a:lumMod val="60000"/>
              <a:lumOff val="40000"/>
            </a:schemeClr>
          </a:solidFill>
        </p:grpSpPr>
        <p:sp>
          <p:nvSpPr>
            <p:cNvPr id="13" name="圆角矩形 17">
              <a:extLst>
                <a:ext uri="{FF2B5EF4-FFF2-40B4-BE49-F238E27FC236}">
                  <a16:creationId xmlns:a16="http://schemas.microsoft.com/office/drawing/2014/main" id="{2DF5F957-3BAF-4629-8E65-CEC94DBC098F}"/>
                </a:ext>
              </a:extLst>
            </p:cNvPr>
            <p:cNvSpPr>
              <a:spLocks noChangeArrowheads="1"/>
            </p:cNvSpPr>
            <p:nvPr/>
          </p:nvSpPr>
          <p:spPr bwMode="auto">
            <a:xfrm>
              <a:off x="1599550" y="3920111"/>
              <a:ext cx="2696269" cy="1104054"/>
            </a:xfrm>
            <a:prstGeom prst="roundRect">
              <a:avLst>
                <a:gd name="adj" fmla="val 16667"/>
              </a:avLst>
            </a:prstGeom>
            <a:grpFill/>
            <a:ln w="12700" algn="ctr">
              <a:solidFill>
                <a:schemeClr val="accent1"/>
              </a:solidFill>
              <a:round/>
              <a:headEnd/>
              <a:tailEnd/>
            </a:ln>
          </p:spPr>
          <p:txBody>
            <a:bodyPr lIns="105276" tIns="52639" rIns="105276" bIns="52639" anchor="ctr"/>
            <a:lstStyle/>
            <a:p>
              <a:pPr marL="0" marR="0" lvl="0" indent="0" algn="ctr" defTabSz="1051642" rtl="0" eaLnBrk="1" fontAlgn="auto" latinLnBrk="0" hangingPunct="1">
                <a:lnSpc>
                  <a:spcPct val="100000"/>
                </a:lnSpc>
                <a:spcBef>
                  <a:spcPts val="0"/>
                </a:spcBef>
                <a:spcAft>
                  <a:spcPts val="0"/>
                </a:spcAft>
                <a:buClrTx/>
                <a:buSzTx/>
                <a:buFontTx/>
                <a:buNone/>
                <a:tabLst/>
                <a:defRPr/>
              </a:pPr>
              <a:endParaRPr kumimoji="0" lang="zh-CN" altLang="en-US" sz="2133" b="0" i="0" u="none" strike="noStrike" kern="1200" cap="none" spc="0" normalizeH="0" baseline="0" noProof="0">
                <a:ln>
                  <a:noFill/>
                </a:ln>
                <a:solidFill>
                  <a:prstClr val="black">
                    <a:lumMod val="95000"/>
                    <a:lumOff val="5000"/>
                  </a:prstClr>
                </a:solidFill>
                <a:effectLst/>
                <a:uLnTx/>
                <a:uFillTx/>
                <a:latin typeface="Calibri"/>
                <a:ea typeface="宋体" panose="02010600030101010101" pitchFamily="2" charset="-122"/>
                <a:cs typeface="+mn-cs"/>
              </a:endParaRPr>
            </a:p>
          </p:txBody>
        </p:sp>
        <p:sp>
          <p:nvSpPr>
            <p:cNvPr id="14" name="TextBox 13">
              <a:extLst>
                <a:ext uri="{FF2B5EF4-FFF2-40B4-BE49-F238E27FC236}">
                  <a16:creationId xmlns:a16="http://schemas.microsoft.com/office/drawing/2014/main" id="{7C2889CD-2F69-4576-8A1E-D0F3A4AC5A4C}"/>
                </a:ext>
              </a:extLst>
            </p:cNvPr>
            <p:cNvSpPr txBox="1"/>
            <p:nvPr/>
          </p:nvSpPr>
          <p:spPr>
            <a:xfrm>
              <a:off x="1855236" y="4134352"/>
              <a:ext cx="2335575" cy="584775"/>
            </a:xfrm>
            <a:prstGeom prst="rect">
              <a:avLst/>
            </a:prstGeom>
            <a:grp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mbria" panose="02040503050406030204" pitchFamily="18" charset="0"/>
                  <a:ea typeface="Cambria" panose="02040503050406030204" pitchFamily="18" charset="0"/>
                </a:rPr>
                <a:t>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ã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trộm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15" name="Group 14">
            <a:extLst>
              <a:ext uri="{FF2B5EF4-FFF2-40B4-BE49-F238E27FC236}">
                <a16:creationId xmlns:a16="http://schemas.microsoft.com/office/drawing/2014/main" id="{FE2D7E5B-5B56-47B9-80C3-3555C702A02F}"/>
              </a:ext>
            </a:extLst>
          </p:cNvPr>
          <p:cNvGrpSpPr/>
          <p:nvPr/>
        </p:nvGrpSpPr>
        <p:grpSpPr>
          <a:xfrm>
            <a:off x="8873522" y="4584752"/>
            <a:ext cx="2696269" cy="1104054"/>
            <a:chOff x="4739749" y="3893976"/>
            <a:chExt cx="2696269" cy="1104054"/>
          </a:xfrm>
          <a:solidFill>
            <a:schemeClr val="accent2">
              <a:lumMod val="60000"/>
              <a:lumOff val="40000"/>
            </a:schemeClr>
          </a:solidFill>
        </p:grpSpPr>
        <p:sp>
          <p:nvSpPr>
            <p:cNvPr id="16" name="圆角矩形 18">
              <a:extLst>
                <a:ext uri="{FF2B5EF4-FFF2-40B4-BE49-F238E27FC236}">
                  <a16:creationId xmlns:a16="http://schemas.microsoft.com/office/drawing/2014/main" id="{9907CD69-A758-4CDB-A2C5-33B6A89C6055}"/>
                </a:ext>
              </a:extLst>
            </p:cNvPr>
            <p:cNvSpPr>
              <a:spLocks noChangeArrowheads="1"/>
            </p:cNvSpPr>
            <p:nvPr/>
          </p:nvSpPr>
          <p:spPr bwMode="auto">
            <a:xfrm>
              <a:off x="4739749" y="3893976"/>
              <a:ext cx="2696269" cy="1104054"/>
            </a:xfrm>
            <a:prstGeom prst="roundRect">
              <a:avLst>
                <a:gd name="adj" fmla="val 16667"/>
              </a:avLst>
            </a:prstGeom>
            <a:grpFill/>
            <a:ln w="12700" algn="ctr">
              <a:solidFill>
                <a:schemeClr val="accent2"/>
              </a:solidFill>
              <a:round/>
              <a:headEnd/>
              <a:tailEnd/>
            </a:ln>
          </p:spPr>
          <p:txBody>
            <a:bodyPr lIns="105276" tIns="52639" rIns="105276" bIns="52639" anchor="ctr"/>
            <a:lstStyle/>
            <a:p>
              <a:pPr marL="0" marR="0" lvl="0" indent="0" algn="ctr" defTabSz="1051642" rtl="0" eaLnBrk="1" fontAlgn="auto" latinLnBrk="0" hangingPunct="1">
                <a:lnSpc>
                  <a:spcPct val="100000"/>
                </a:lnSpc>
                <a:spcBef>
                  <a:spcPts val="0"/>
                </a:spcBef>
                <a:spcAft>
                  <a:spcPts val="0"/>
                </a:spcAft>
                <a:buClrTx/>
                <a:buSzTx/>
                <a:buFontTx/>
                <a:buNone/>
                <a:tabLst/>
                <a:defRPr/>
              </a:pPr>
              <a:endParaRPr kumimoji="0" lang="zh-CN" altLang="en-US" sz="2133" b="0" i="0" u="none" strike="noStrike" kern="1200" cap="none" spc="0" normalizeH="0" baseline="0" noProof="0">
                <a:ln>
                  <a:noFill/>
                </a:ln>
                <a:solidFill>
                  <a:prstClr val="black">
                    <a:lumMod val="95000"/>
                    <a:lumOff val="5000"/>
                  </a:prstClr>
                </a:solidFill>
                <a:effectLst/>
                <a:uLnTx/>
                <a:uFillTx/>
                <a:latin typeface="Calibri"/>
                <a:ea typeface="宋体" panose="02010600030101010101" pitchFamily="2" charset="-122"/>
                <a:cs typeface="+mn-cs"/>
              </a:endParaRPr>
            </a:p>
          </p:txBody>
        </p:sp>
        <p:sp>
          <p:nvSpPr>
            <p:cNvPr id="17" name="TextBox 16">
              <a:extLst>
                <a:ext uri="{FF2B5EF4-FFF2-40B4-BE49-F238E27FC236}">
                  <a16:creationId xmlns:a16="http://schemas.microsoft.com/office/drawing/2014/main" id="{4D0A8E46-D0BE-47E3-A73C-DD20EC45B6B2}"/>
                </a:ext>
              </a:extLst>
            </p:cNvPr>
            <p:cNvSpPr txBox="1"/>
            <p:nvPr/>
          </p:nvSpPr>
          <p:spPr>
            <a:xfrm>
              <a:off x="5199656" y="4153615"/>
              <a:ext cx="1776453" cy="5847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mbria" panose="02040503050406030204" pitchFamily="18" charset="0"/>
                  <a:ea typeface="Cambria" panose="02040503050406030204" pitchFamily="18" charset="0"/>
                </a:rPr>
                <a:t>dây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chão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18" name="Group 17">
            <a:extLst>
              <a:ext uri="{FF2B5EF4-FFF2-40B4-BE49-F238E27FC236}">
                <a16:creationId xmlns:a16="http://schemas.microsoft.com/office/drawing/2014/main" id="{530AD767-79FC-455C-AFAC-466CFB3BA22F}"/>
              </a:ext>
            </a:extLst>
          </p:cNvPr>
          <p:cNvGrpSpPr/>
          <p:nvPr/>
        </p:nvGrpSpPr>
        <p:grpSpPr>
          <a:xfrm>
            <a:off x="4703444" y="4877139"/>
            <a:ext cx="2696269" cy="1104054"/>
            <a:chOff x="1599550" y="3920111"/>
            <a:chExt cx="2696269" cy="1104054"/>
          </a:xfrm>
          <a:solidFill>
            <a:schemeClr val="accent1">
              <a:lumMod val="60000"/>
              <a:lumOff val="40000"/>
            </a:schemeClr>
          </a:solidFill>
        </p:grpSpPr>
        <p:sp>
          <p:nvSpPr>
            <p:cNvPr id="20" name="圆角矩形 17">
              <a:extLst>
                <a:ext uri="{FF2B5EF4-FFF2-40B4-BE49-F238E27FC236}">
                  <a16:creationId xmlns:a16="http://schemas.microsoft.com/office/drawing/2014/main" id="{04EB1490-C697-4315-B706-AD3FAD1CB5AD}"/>
                </a:ext>
              </a:extLst>
            </p:cNvPr>
            <p:cNvSpPr>
              <a:spLocks noChangeArrowheads="1"/>
            </p:cNvSpPr>
            <p:nvPr/>
          </p:nvSpPr>
          <p:spPr bwMode="auto">
            <a:xfrm>
              <a:off x="1599550" y="3920111"/>
              <a:ext cx="2696269" cy="1104054"/>
            </a:xfrm>
            <a:prstGeom prst="roundRect">
              <a:avLst>
                <a:gd name="adj" fmla="val 16667"/>
              </a:avLst>
            </a:prstGeom>
            <a:grpFill/>
            <a:ln w="12700" algn="ctr">
              <a:solidFill>
                <a:schemeClr val="accent1"/>
              </a:solidFill>
              <a:round/>
              <a:headEnd/>
              <a:tailEnd/>
            </a:ln>
          </p:spPr>
          <p:txBody>
            <a:bodyPr lIns="105276" tIns="52639" rIns="105276" bIns="52639" anchor="ctr"/>
            <a:lstStyle/>
            <a:p>
              <a:pPr marL="0" marR="0" lvl="0" indent="0" algn="ctr" defTabSz="1051642" rtl="0" eaLnBrk="1" fontAlgn="auto" latinLnBrk="0" hangingPunct="1">
                <a:lnSpc>
                  <a:spcPct val="100000"/>
                </a:lnSpc>
                <a:spcBef>
                  <a:spcPts val="0"/>
                </a:spcBef>
                <a:spcAft>
                  <a:spcPts val="0"/>
                </a:spcAft>
                <a:buClrTx/>
                <a:buSzTx/>
                <a:buFontTx/>
                <a:buNone/>
                <a:tabLst/>
                <a:defRPr/>
              </a:pPr>
              <a:endParaRPr kumimoji="0" lang="zh-CN" altLang="en-US" sz="2133" b="0" i="0" u="none" strike="noStrike" kern="1200" cap="none" spc="0" normalizeH="0" baseline="0" noProof="0">
                <a:ln>
                  <a:noFill/>
                </a:ln>
                <a:solidFill>
                  <a:prstClr val="black">
                    <a:lumMod val="95000"/>
                    <a:lumOff val="5000"/>
                  </a:prstClr>
                </a:solidFill>
                <a:effectLst/>
                <a:uLnTx/>
                <a:uFillTx/>
                <a:latin typeface="Calibri"/>
                <a:ea typeface="宋体" panose="02010600030101010101" pitchFamily="2" charset="-122"/>
                <a:cs typeface="+mn-cs"/>
              </a:endParaRPr>
            </a:p>
          </p:txBody>
        </p:sp>
        <p:sp>
          <p:nvSpPr>
            <p:cNvPr id="21" name="TextBox 20">
              <a:extLst>
                <a:ext uri="{FF2B5EF4-FFF2-40B4-BE49-F238E27FC236}">
                  <a16:creationId xmlns:a16="http://schemas.microsoft.com/office/drawing/2014/main" id="{B93A495D-AFB6-4CCE-97CC-6F7E9C1F7CC9}"/>
                </a:ext>
              </a:extLst>
            </p:cNvPr>
            <p:cNvSpPr txBox="1"/>
            <p:nvPr/>
          </p:nvSpPr>
          <p:spPr>
            <a:xfrm>
              <a:off x="1855236" y="4134352"/>
              <a:ext cx="2335575" cy="584775"/>
            </a:xfrm>
            <a:prstGeom prst="rect">
              <a:avLst/>
            </a:prstGeom>
            <a:grp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mbria" panose="02040503050406030204" pitchFamily="18" charset="0"/>
                  <a:ea typeface="Cambria" panose="02040503050406030204" pitchFamily="18" charset="0"/>
                </a:rPr>
                <a:t>lách</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cách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22" name="Group 21">
            <a:extLst>
              <a:ext uri="{FF2B5EF4-FFF2-40B4-BE49-F238E27FC236}">
                <a16:creationId xmlns:a16="http://schemas.microsoft.com/office/drawing/2014/main" id="{779E74DD-ED5A-4513-ACBD-939F5A1A06B4}"/>
              </a:ext>
            </a:extLst>
          </p:cNvPr>
          <p:cNvGrpSpPr/>
          <p:nvPr/>
        </p:nvGrpSpPr>
        <p:grpSpPr>
          <a:xfrm>
            <a:off x="959149" y="5036077"/>
            <a:ext cx="2696269" cy="1104054"/>
            <a:chOff x="4739749" y="3893976"/>
            <a:chExt cx="2696269" cy="1104054"/>
          </a:xfrm>
          <a:solidFill>
            <a:schemeClr val="accent2">
              <a:lumMod val="60000"/>
              <a:lumOff val="40000"/>
            </a:schemeClr>
          </a:solidFill>
        </p:grpSpPr>
        <p:sp>
          <p:nvSpPr>
            <p:cNvPr id="23" name="圆角矩形 18">
              <a:extLst>
                <a:ext uri="{FF2B5EF4-FFF2-40B4-BE49-F238E27FC236}">
                  <a16:creationId xmlns:a16="http://schemas.microsoft.com/office/drawing/2014/main" id="{6CFDCFB6-A78A-4A6F-9A98-2E05B62C9ED1}"/>
                </a:ext>
              </a:extLst>
            </p:cNvPr>
            <p:cNvSpPr>
              <a:spLocks noChangeArrowheads="1"/>
            </p:cNvSpPr>
            <p:nvPr/>
          </p:nvSpPr>
          <p:spPr bwMode="auto">
            <a:xfrm>
              <a:off x="4739749" y="3893976"/>
              <a:ext cx="2696269" cy="1104054"/>
            </a:xfrm>
            <a:prstGeom prst="roundRect">
              <a:avLst>
                <a:gd name="adj" fmla="val 16667"/>
              </a:avLst>
            </a:prstGeom>
            <a:grpFill/>
            <a:ln w="12700" algn="ctr">
              <a:solidFill>
                <a:schemeClr val="accent2"/>
              </a:solidFill>
              <a:round/>
              <a:headEnd/>
              <a:tailEnd/>
            </a:ln>
          </p:spPr>
          <p:txBody>
            <a:bodyPr lIns="105276" tIns="52639" rIns="105276" bIns="52639" anchor="ctr"/>
            <a:lstStyle/>
            <a:p>
              <a:pPr marL="0" marR="0" lvl="0" indent="0" algn="ctr" defTabSz="1051642" rtl="0" eaLnBrk="1" fontAlgn="auto" latinLnBrk="0" hangingPunct="1">
                <a:lnSpc>
                  <a:spcPct val="100000"/>
                </a:lnSpc>
                <a:spcBef>
                  <a:spcPts val="0"/>
                </a:spcBef>
                <a:spcAft>
                  <a:spcPts val="0"/>
                </a:spcAft>
                <a:buClrTx/>
                <a:buSzTx/>
                <a:buFontTx/>
                <a:buNone/>
                <a:tabLst/>
                <a:defRPr/>
              </a:pPr>
              <a:endParaRPr kumimoji="0" lang="zh-CN" altLang="en-US" sz="2133" b="0" i="0" u="none" strike="noStrike" kern="1200" cap="none" spc="0" normalizeH="0" baseline="0" noProof="0">
                <a:ln>
                  <a:noFill/>
                </a:ln>
                <a:solidFill>
                  <a:prstClr val="black">
                    <a:lumMod val="95000"/>
                    <a:lumOff val="5000"/>
                  </a:prstClr>
                </a:solidFill>
                <a:effectLst/>
                <a:uLnTx/>
                <a:uFillTx/>
                <a:latin typeface="Calibri"/>
                <a:ea typeface="宋体" panose="02010600030101010101" pitchFamily="2" charset="-122"/>
                <a:cs typeface="+mn-cs"/>
              </a:endParaRPr>
            </a:p>
          </p:txBody>
        </p:sp>
        <p:sp>
          <p:nvSpPr>
            <p:cNvPr id="24" name="TextBox 23">
              <a:extLst>
                <a:ext uri="{FF2B5EF4-FFF2-40B4-BE49-F238E27FC236}">
                  <a16:creationId xmlns:a16="http://schemas.microsoft.com/office/drawing/2014/main" id="{D5A66F12-BBFC-4B7C-9D78-3F3E3719F2E3}"/>
                </a:ext>
              </a:extLst>
            </p:cNvPr>
            <p:cNvSpPr txBox="1"/>
            <p:nvPr/>
          </p:nvSpPr>
          <p:spPr>
            <a:xfrm>
              <a:off x="4984599" y="4181362"/>
              <a:ext cx="235863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mbria" panose="02040503050406030204" pitchFamily="18" charset="0"/>
                  <a:ea typeface="Cambria" panose="02040503050406030204" pitchFamily="18" charset="0"/>
                </a:rPr>
                <a:t>loay</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hoay</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84364" cy="6858000"/>
          </a:xfrm>
          <a:prstGeom prst="rect">
            <a:avLst/>
          </a:prstGeom>
        </p:spPr>
      </p:pic>
      <p:sp>
        <p:nvSpPr>
          <p:cNvPr id="2" name="Title 1"/>
          <p:cNvSpPr>
            <a:spLocks noGrp="1"/>
          </p:cNvSpPr>
          <p:nvPr>
            <p:ph type="title"/>
          </p:nvPr>
        </p:nvSpPr>
        <p:spPr/>
        <p:txBody>
          <a:bodyPr/>
          <a:lstStyle/>
          <a:p>
            <a:r>
              <a:rPr lang="en-US" b="1" dirty="0">
                <a:latin typeface="HP001 4 hàng" panose="020B0603050302020204" pitchFamily="34" charset="0"/>
              </a:rPr>
              <a:t>2. </a:t>
            </a:r>
            <a:r>
              <a:rPr lang="en-US" b="1" dirty="0" err="1">
                <a:latin typeface="HP001 4 hàng" panose="020B0603050302020204" pitchFamily="34" charset="0"/>
              </a:rPr>
              <a:t>Chú</a:t>
            </a:r>
            <a:r>
              <a:rPr lang="en-US" b="1" dirty="0">
                <a:latin typeface="HP001 4 hàng" panose="020B0603050302020204" pitchFamily="34" charset="0"/>
              </a:rPr>
              <a:t> </a:t>
            </a:r>
            <a:r>
              <a:rPr lang="en-US" b="1" dirty="0" err="1">
                <a:latin typeface="HP001 4 hàng" panose="020B0603050302020204" pitchFamily="34" charset="0"/>
              </a:rPr>
              <a:t>thích</a:t>
            </a:r>
            <a:endParaRPr lang="en-US" b="1" dirty="0">
              <a:latin typeface="HP001 4 hàng" panose="020B0603050302020204" pitchFamily="34" charset="0"/>
            </a:endParaRPr>
          </a:p>
        </p:txBody>
      </p:sp>
      <p:sp>
        <p:nvSpPr>
          <p:cNvPr id="3" name="Content Placeholder 2"/>
          <p:cNvSpPr>
            <a:spLocks noGrp="1"/>
          </p:cNvSpPr>
          <p:nvPr>
            <p:ph idx="1"/>
          </p:nvPr>
        </p:nvSpPr>
        <p:spPr>
          <a:xfrm>
            <a:off x="838200" y="2196342"/>
            <a:ext cx="4048760" cy="3906729"/>
          </a:xfrm>
        </p:spPr>
        <p:txBody>
          <a:bodyPr/>
          <a:lstStyle/>
          <a:p>
            <a:r>
              <a:rPr lang="en-US" b="1" dirty="0" err="1">
                <a:latin typeface="HP001 4 hàng" panose="020B0603050302020204" pitchFamily="34" charset="0"/>
              </a:rPr>
              <a:t>Rô</a:t>
            </a:r>
            <a:r>
              <a:rPr lang="en-US" b="1" dirty="0">
                <a:latin typeface="HP001 4 hàng" panose="020B0603050302020204" pitchFamily="34" charset="0"/>
              </a:rPr>
              <a:t> </a:t>
            </a:r>
            <a:r>
              <a:rPr lang="en-US" b="1" dirty="0" err="1">
                <a:latin typeface="HP001 4 hàng" panose="020B0603050302020204" pitchFamily="34" charset="0"/>
              </a:rPr>
              <a:t>bốt</a:t>
            </a:r>
            <a:r>
              <a:rPr lang="en-US" b="1" dirty="0">
                <a:latin typeface="HP001 4 hàng" panose="020B0603050302020204" pitchFamily="34" charset="0"/>
              </a:rPr>
              <a:t>: </a:t>
            </a:r>
            <a:r>
              <a:rPr lang="en-US" b="1" dirty="0" err="1">
                <a:latin typeface="HP001 4 hàng" panose="020B0603050302020204" pitchFamily="34" charset="0"/>
              </a:rPr>
              <a:t>Người</a:t>
            </a:r>
            <a:r>
              <a:rPr lang="en-US" b="1" dirty="0">
                <a:latin typeface="HP001 4 hàng" panose="020B0603050302020204" pitchFamily="34" charset="0"/>
              </a:rPr>
              <a:t> </a:t>
            </a:r>
            <a:r>
              <a:rPr lang="en-US" b="1" dirty="0" err="1">
                <a:latin typeface="HP001 4 hàng" panose="020B0603050302020204" pitchFamily="34" charset="0"/>
              </a:rPr>
              <a:t>máy</a:t>
            </a:r>
            <a:r>
              <a:rPr lang="en-US" b="1" dirty="0">
                <a:latin typeface="HP001 4 hàng" panose="020B0603050302020204" pitchFamily="34" charset="0"/>
              </a:rPr>
              <a:t>	</a:t>
            </a:r>
          </a:p>
        </p:txBody>
      </p:sp>
      <p:sp>
        <p:nvSpPr>
          <p:cNvPr id="4" name="Rectangle 3"/>
          <p:cNvSpPr/>
          <p:nvPr/>
        </p:nvSpPr>
        <p:spPr>
          <a:xfrm>
            <a:off x="6444003" y="2196342"/>
            <a:ext cx="3549742" cy="830997"/>
          </a:xfrm>
          <a:prstGeom prst="rect">
            <a:avLst/>
          </a:prstGeom>
        </p:spPr>
        <p:txBody>
          <a:bodyPr wrap="square">
            <a:spAutoFit/>
          </a:bodyPr>
          <a:lstStyle/>
          <a:p>
            <a:r>
              <a:rPr lang="en-US" sz="2400" b="1" dirty="0" err="1">
                <a:latin typeface="HP001 4 hàng" panose="020B0603050302020204" pitchFamily="34" charset="0"/>
              </a:rPr>
              <a:t>Còng</a:t>
            </a:r>
            <a:r>
              <a:rPr lang="en-US" sz="2400" b="1" dirty="0">
                <a:latin typeface="HP001 4 hàng" panose="020B0603050302020204" pitchFamily="34" charset="0"/>
              </a:rPr>
              <a:t> </a:t>
            </a:r>
            <a:r>
              <a:rPr lang="en-US" sz="2400" b="1" dirty="0" err="1">
                <a:latin typeface="HP001 4 hàng" panose="020B0603050302020204" pitchFamily="34" charset="0"/>
              </a:rPr>
              <a:t>tay</a:t>
            </a:r>
            <a:r>
              <a:rPr lang="en-US" sz="2400" b="1" dirty="0">
                <a:latin typeface="HP001 4 hàng" panose="020B0603050302020204" pitchFamily="34" charset="0"/>
              </a:rPr>
              <a:t>: </a:t>
            </a:r>
            <a:r>
              <a:rPr lang="en-US" sz="2400" b="1" dirty="0" err="1">
                <a:latin typeface="HP001 4 hàng" panose="020B0603050302020204" pitchFamily="34" charset="0"/>
              </a:rPr>
              <a:t>Vòng</a:t>
            </a:r>
            <a:r>
              <a:rPr lang="en-US" sz="2400" b="1" dirty="0">
                <a:latin typeface="HP001 4 hàng" panose="020B0603050302020204" pitchFamily="34" charset="0"/>
              </a:rPr>
              <a:t> </a:t>
            </a:r>
            <a:r>
              <a:rPr lang="en-US" sz="2400" b="1" dirty="0" err="1">
                <a:latin typeface="HP001 4 hàng" panose="020B0603050302020204" pitchFamily="34" charset="0"/>
              </a:rPr>
              <a:t>sắt</a:t>
            </a:r>
            <a:r>
              <a:rPr lang="en-US" sz="2400" b="1" dirty="0">
                <a:latin typeface="HP001 4 hàng" panose="020B0603050302020204" pitchFamily="34" charset="0"/>
              </a:rPr>
              <a:t> dung </a:t>
            </a:r>
            <a:r>
              <a:rPr lang="en-US" sz="2400" b="1" dirty="0" err="1">
                <a:latin typeface="HP001 4 hàng" panose="020B0603050302020204" pitchFamily="34" charset="0"/>
              </a:rPr>
              <a:t>để</a:t>
            </a:r>
            <a:r>
              <a:rPr lang="en-US" sz="2400" b="1" dirty="0">
                <a:latin typeface="HP001 4 hàng" panose="020B0603050302020204" pitchFamily="34" charset="0"/>
              </a:rPr>
              <a:t> </a:t>
            </a:r>
            <a:r>
              <a:rPr lang="en-US" sz="2400" b="1" dirty="0" err="1">
                <a:latin typeface="HP001 4 hàng" panose="020B0603050302020204" pitchFamily="34" charset="0"/>
              </a:rPr>
              <a:t>khóa</a:t>
            </a:r>
            <a:r>
              <a:rPr lang="en-US" sz="2400" b="1" dirty="0">
                <a:latin typeface="HP001 4 hàng" panose="020B0603050302020204" pitchFamily="34" charset="0"/>
              </a:rPr>
              <a:t> </a:t>
            </a:r>
            <a:r>
              <a:rPr lang="en-US" sz="2400" b="1" dirty="0" err="1">
                <a:latin typeface="HP001 4 hàng" panose="020B0603050302020204" pitchFamily="34" charset="0"/>
              </a:rPr>
              <a:t>tay</a:t>
            </a:r>
            <a:r>
              <a:rPr lang="en-US" sz="2400" b="1" dirty="0">
                <a:latin typeface="HP001 4 hàng" panose="020B0603050302020204" pitchFamily="34" charset="0"/>
              </a:rPr>
              <a:t> </a:t>
            </a:r>
            <a:r>
              <a:rPr lang="en-US" sz="2400" b="1" dirty="0" err="1">
                <a:latin typeface="HP001 4 hàng" panose="020B0603050302020204" pitchFamily="34" charset="0"/>
              </a:rPr>
              <a:t>kẻ</a:t>
            </a:r>
            <a:r>
              <a:rPr lang="en-US" sz="2400" b="1" dirty="0">
                <a:latin typeface="HP001 4 hàng" panose="020B0603050302020204" pitchFamily="34" charset="0"/>
              </a:rPr>
              <a:t> </a:t>
            </a:r>
            <a:r>
              <a:rPr lang="en-US" sz="2400" b="1" dirty="0" err="1">
                <a:latin typeface="HP001 4 hàng" panose="020B0603050302020204" pitchFamily="34" charset="0"/>
              </a:rPr>
              <a:t>phạm</a:t>
            </a:r>
            <a:r>
              <a:rPr lang="en-US" sz="2400" b="1" dirty="0">
                <a:latin typeface="HP001 4 hàng" panose="020B0603050302020204" pitchFamily="34" charset="0"/>
              </a:rPr>
              <a:t> </a:t>
            </a:r>
            <a:r>
              <a:rPr lang="en-US" sz="2400" b="1" dirty="0" err="1">
                <a:latin typeface="HP001 4 hàng" panose="020B0603050302020204" pitchFamily="34" charset="0"/>
              </a:rPr>
              <a:t>tội</a:t>
            </a:r>
            <a:endParaRPr lang="en-US" sz="2400" b="1" dirty="0">
              <a:latin typeface="HP001 4 hàng" panose="020B06030503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784" y="3532993"/>
            <a:ext cx="4671725" cy="31088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42" y="3625356"/>
            <a:ext cx="4477975" cy="2874878"/>
          </a:xfrm>
          <a:prstGeom prst="rect">
            <a:avLst/>
          </a:prstGeom>
        </p:spPr>
      </p:pic>
    </p:spTree>
    <p:extLst>
      <p:ext uri="{BB962C8B-B14F-4D97-AF65-F5344CB8AC3E}">
        <p14:creationId xmlns:p14="http://schemas.microsoft.com/office/powerpoint/2010/main" val="257670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325318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3.xml><?xml version="1.0" encoding="utf-8"?>
<a:theme xmlns:a="http://schemas.openxmlformats.org/drawingml/2006/main" name="1_Children Playing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61883.potx" id="{18737D51-7733-4200-B5C9-BF22CA2CE631}" vid="{40CEFE45-12FF-4454-86EB-59F04C85887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693</Words>
  <Application>Microsoft Office PowerPoint</Application>
  <PresentationFormat>Widescreen</PresentationFormat>
  <Paragraphs>64</Paragraphs>
  <Slides>25</Slides>
  <Notes>2</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Arial</vt:lpstr>
      <vt:lpstr>Calibri</vt:lpstr>
      <vt:lpstr>Calibri Light</vt:lpstr>
      <vt:lpstr>Cambria</vt:lpstr>
      <vt:lpstr>Euphemia</vt:lpstr>
      <vt:lpstr>HP001 4 hàng</vt:lpstr>
      <vt:lpstr>Times New Roman</vt:lpstr>
      <vt:lpstr>Wingdings</vt:lpstr>
      <vt:lpstr>Office Theme</vt:lpstr>
      <vt:lpstr>Children Playing 16x9</vt:lpstr>
      <vt:lpstr>1_Children Playing 16x9</vt:lpstr>
      <vt:lpstr>PowerPoint Presentation</vt:lpstr>
      <vt:lpstr> Tập đọc</vt:lpstr>
      <vt:lpstr>PowerPoint Presentation</vt:lpstr>
      <vt:lpstr>PowerPoint Presentation</vt:lpstr>
      <vt:lpstr>PowerPoint Presentation</vt:lpstr>
      <vt:lpstr>PowerPoint Presentation</vt:lpstr>
      <vt:lpstr>PowerPoint Presentation</vt:lpstr>
      <vt:lpstr>PowerPoint Presentation</vt:lpstr>
      <vt:lpstr>2. Chú thích</vt:lpstr>
      <vt:lpstr>PowerPoint Presentation</vt:lpstr>
      <vt:lpstr>PowerPoint Presentation</vt:lpstr>
      <vt:lpstr>1. Theo lối ba vẫn đi tuần rừng, bạn nhỏ phát hiện được điều gì?</vt:lpstr>
      <vt:lpstr>PowerPoint Presentation</vt:lpstr>
      <vt:lpstr>2. Kể những việc làm của các bạn nhỏ cho thấy a. Bạn là người thông minh b. Bạn là người dũng cảm</vt:lpstr>
      <vt:lpstr>PowerPoint Presentation</vt:lpstr>
      <vt:lpstr>PowerPoint Presentation</vt:lpstr>
      <vt:lpstr>PowerPoint Presentation</vt:lpstr>
      <vt:lpstr>Bạn nhỏ tham gia bắt trộm gỗ vì</vt:lpstr>
      <vt:lpstr>PowerPoint Presentation</vt:lpstr>
      <vt:lpstr>PowerPoint Presentation</vt:lpstr>
      <vt:lpstr>NỘI DUNG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ngày tháng năm 2021 Tập đọc</dc:title>
  <dc:creator>DELL</dc:creator>
  <cp:lastModifiedBy>Tran Phuong Anh</cp:lastModifiedBy>
  <cp:revision>8</cp:revision>
  <dcterms:created xsi:type="dcterms:W3CDTF">2021-11-08T07:49:29Z</dcterms:created>
  <dcterms:modified xsi:type="dcterms:W3CDTF">2021-11-28T13:29:49Z</dcterms:modified>
</cp:coreProperties>
</file>