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9" r:id="rId3"/>
    <p:sldId id="270" r:id="rId4"/>
    <p:sldId id="261" r:id="rId5"/>
    <p:sldId id="273" r:id="rId6"/>
    <p:sldId id="274" r:id="rId7"/>
    <p:sldId id="276" r:id="rId8"/>
    <p:sldId id="281" r:id="rId9"/>
    <p:sldId id="282" r:id="rId10"/>
    <p:sldId id="283" r:id="rId11"/>
    <p:sldId id="280" r:id="rId12"/>
    <p:sldId id="275" r:id="rId13"/>
    <p:sldId id="27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64" autoAdjust="0"/>
    <p:restoredTop sz="94660"/>
  </p:normalViewPr>
  <p:slideViewPr>
    <p:cSldViewPr snapToGrid="0">
      <p:cViewPr varScale="1">
        <p:scale>
          <a:sx n="72" d="100"/>
          <a:sy n="72" d="100"/>
        </p:scale>
        <p:origin x="5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E86-4A69-BE7D-1DEBB26FD64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E86-4A69-BE7D-1DEBB26FD645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</c:v>
                </c:pt>
                <c:pt idx="1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38-4595-A0DB-280159C0CF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87E-4D8D-BD4F-66BCF7B7BEE4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87E-4D8D-BD4F-66BCF7B7BEE4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</c:v>
                </c:pt>
                <c:pt idx="1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7E-4D8D-BD4F-66BCF7B7BE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2F1E26-ED99-4D11-9254-B82D1E3F8BE8}" type="datetimeFigureOut">
              <a:rPr lang="en-US" smtClean="0"/>
              <a:t>14/12/2021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4D3E37-817A-466C-B61B-91E5D99474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814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g9a418ac0d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2" name="Google Shape;812;g9a418ac0d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17109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06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32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30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>
            <a:spLocks noGrp="1"/>
          </p:cNvSpPr>
          <p:nvPr>
            <p:ph type="body" idx="1"/>
          </p:nvPr>
        </p:nvSpPr>
        <p:spPr>
          <a:xfrm>
            <a:off x="1364867" y="2122484"/>
            <a:ext cx="9462000" cy="186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None/>
              <a:defRPr sz="2933">
                <a:solidFill>
                  <a:schemeClr val="dk2"/>
                </a:solidFill>
              </a:defRPr>
            </a:lvl1pPr>
          </a:lstStyle>
          <a:p>
            <a:endParaRPr/>
          </a:p>
        </p:txBody>
      </p:sp>
      <p:sp>
        <p:nvSpPr>
          <p:cNvPr id="83" name="Google Shape;83;p13"/>
          <p:cNvSpPr/>
          <p:nvPr/>
        </p:nvSpPr>
        <p:spPr>
          <a:xfrm rot="5400000">
            <a:off x="391" y="3645101"/>
            <a:ext cx="3212487" cy="3213281"/>
          </a:xfrm>
          <a:custGeom>
            <a:avLst/>
            <a:gdLst/>
            <a:ahLst/>
            <a:cxnLst/>
            <a:rect l="l" t="t" r="r" b="b"/>
            <a:pathLst>
              <a:path w="10371" h="10371" extrusionOk="0">
                <a:moveTo>
                  <a:pt x="10370" y="1"/>
                </a:moveTo>
                <a:lnTo>
                  <a:pt x="9840" y="12"/>
                </a:lnTo>
                <a:lnTo>
                  <a:pt x="9310" y="59"/>
                </a:lnTo>
                <a:lnTo>
                  <a:pt x="8792" y="116"/>
                </a:lnTo>
                <a:lnTo>
                  <a:pt x="8285" y="208"/>
                </a:lnTo>
                <a:lnTo>
                  <a:pt x="7778" y="324"/>
                </a:lnTo>
                <a:lnTo>
                  <a:pt x="7294" y="462"/>
                </a:lnTo>
                <a:lnTo>
                  <a:pt x="6810" y="635"/>
                </a:lnTo>
                <a:lnTo>
                  <a:pt x="6338" y="819"/>
                </a:lnTo>
                <a:lnTo>
                  <a:pt x="5877" y="1026"/>
                </a:lnTo>
                <a:lnTo>
                  <a:pt x="5427" y="1257"/>
                </a:lnTo>
                <a:lnTo>
                  <a:pt x="5001" y="1499"/>
                </a:lnTo>
                <a:lnTo>
                  <a:pt x="4575" y="1775"/>
                </a:lnTo>
                <a:lnTo>
                  <a:pt x="4171" y="2063"/>
                </a:lnTo>
                <a:lnTo>
                  <a:pt x="3780" y="2375"/>
                </a:lnTo>
                <a:lnTo>
                  <a:pt x="3399" y="2697"/>
                </a:lnTo>
                <a:lnTo>
                  <a:pt x="3042" y="3043"/>
                </a:lnTo>
                <a:lnTo>
                  <a:pt x="2697" y="3400"/>
                </a:lnTo>
                <a:lnTo>
                  <a:pt x="2374" y="3780"/>
                </a:lnTo>
                <a:lnTo>
                  <a:pt x="2063" y="4172"/>
                </a:lnTo>
                <a:lnTo>
                  <a:pt x="1775" y="4575"/>
                </a:lnTo>
                <a:lnTo>
                  <a:pt x="1498" y="5002"/>
                </a:lnTo>
                <a:lnTo>
                  <a:pt x="1256" y="5428"/>
                </a:lnTo>
                <a:lnTo>
                  <a:pt x="1026" y="5877"/>
                </a:lnTo>
                <a:lnTo>
                  <a:pt x="819" y="6338"/>
                </a:lnTo>
                <a:lnTo>
                  <a:pt x="634" y="6811"/>
                </a:lnTo>
                <a:lnTo>
                  <a:pt x="461" y="7294"/>
                </a:lnTo>
                <a:lnTo>
                  <a:pt x="323" y="7778"/>
                </a:lnTo>
                <a:lnTo>
                  <a:pt x="208" y="8285"/>
                </a:lnTo>
                <a:lnTo>
                  <a:pt x="116" y="8792"/>
                </a:lnTo>
                <a:lnTo>
                  <a:pt x="58" y="9311"/>
                </a:lnTo>
                <a:lnTo>
                  <a:pt x="12" y="9841"/>
                </a:lnTo>
                <a:lnTo>
                  <a:pt x="0" y="10371"/>
                </a:lnTo>
                <a:lnTo>
                  <a:pt x="10370" y="10371"/>
                </a:lnTo>
                <a:lnTo>
                  <a:pt x="10370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4" name="Google Shape;84;p13"/>
          <p:cNvSpPr/>
          <p:nvPr/>
        </p:nvSpPr>
        <p:spPr>
          <a:xfrm rot="5400000" flipH="1">
            <a:off x="253089" y="214371"/>
            <a:ext cx="1657113" cy="1657493"/>
          </a:xfrm>
          <a:custGeom>
            <a:avLst/>
            <a:gdLst/>
            <a:ahLst/>
            <a:cxnLst/>
            <a:rect l="l" t="t" r="r" b="b"/>
            <a:pathLst>
              <a:path w="10371" h="10371" extrusionOk="0">
                <a:moveTo>
                  <a:pt x="10370" y="1"/>
                </a:moveTo>
                <a:lnTo>
                  <a:pt x="9840" y="12"/>
                </a:lnTo>
                <a:lnTo>
                  <a:pt x="9310" y="59"/>
                </a:lnTo>
                <a:lnTo>
                  <a:pt x="8792" y="116"/>
                </a:lnTo>
                <a:lnTo>
                  <a:pt x="8285" y="208"/>
                </a:lnTo>
                <a:lnTo>
                  <a:pt x="7778" y="324"/>
                </a:lnTo>
                <a:lnTo>
                  <a:pt x="7294" y="462"/>
                </a:lnTo>
                <a:lnTo>
                  <a:pt x="6810" y="635"/>
                </a:lnTo>
                <a:lnTo>
                  <a:pt x="6338" y="819"/>
                </a:lnTo>
                <a:lnTo>
                  <a:pt x="5877" y="1026"/>
                </a:lnTo>
                <a:lnTo>
                  <a:pt x="5427" y="1257"/>
                </a:lnTo>
                <a:lnTo>
                  <a:pt x="5001" y="1499"/>
                </a:lnTo>
                <a:lnTo>
                  <a:pt x="4575" y="1775"/>
                </a:lnTo>
                <a:lnTo>
                  <a:pt x="4171" y="2063"/>
                </a:lnTo>
                <a:lnTo>
                  <a:pt x="3780" y="2375"/>
                </a:lnTo>
                <a:lnTo>
                  <a:pt x="3399" y="2697"/>
                </a:lnTo>
                <a:lnTo>
                  <a:pt x="3042" y="3043"/>
                </a:lnTo>
                <a:lnTo>
                  <a:pt x="2697" y="3400"/>
                </a:lnTo>
                <a:lnTo>
                  <a:pt x="2374" y="3780"/>
                </a:lnTo>
                <a:lnTo>
                  <a:pt x="2063" y="4172"/>
                </a:lnTo>
                <a:lnTo>
                  <a:pt x="1775" y="4575"/>
                </a:lnTo>
                <a:lnTo>
                  <a:pt x="1498" y="5002"/>
                </a:lnTo>
                <a:lnTo>
                  <a:pt x="1256" y="5428"/>
                </a:lnTo>
                <a:lnTo>
                  <a:pt x="1026" y="5877"/>
                </a:lnTo>
                <a:lnTo>
                  <a:pt x="819" y="6338"/>
                </a:lnTo>
                <a:lnTo>
                  <a:pt x="634" y="6811"/>
                </a:lnTo>
                <a:lnTo>
                  <a:pt x="461" y="7294"/>
                </a:lnTo>
                <a:lnTo>
                  <a:pt x="323" y="7778"/>
                </a:lnTo>
                <a:lnTo>
                  <a:pt x="208" y="8285"/>
                </a:lnTo>
                <a:lnTo>
                  <a:pt x="116" y="8792"/>
                </a:lnTo>
                <a:lnTo>
                  <a:pt x="58" y="9311"/>
                </a:lnTo>
                <a:lnTo>
                  <a:pt x="12" y="9841"/>
                </a:lnTo>
                <a:lnTo>
                  <a:pt x="0" y="10371"/>
                </a:lnTo>
                <a:lnTo>
                  <a:pt x="10370" y="10371"/>
                </a:lnTo>
                <a:lnTo>
                  <a:pt x="1037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5" name="Google Shape;85;p13"/>
          <p:cNvSpPr/>
          <p:nvPr/>
        </p:nvSpPr>
        <p:spPr>
          <a:xfrm flipH="1">
            <a:off x="10453737" y="5013498"/>
            <a:ext cx="1627187" cy="1672852"/>
          </a:xfrm>
          <a:custGeom>
            <a:avLst/>
            <a:gdLst/>
            <a:ahLst/>
            <a:cxnLst/>
            <a:rect l="l" t="t" r="r" b="b"/>
            <a:pathLst>
              <a:path w="10383" h="10382" extrusionOk="0">
                <a:moveTo>
                  <a:pt x="1" y="0"/>
                </a:moveTo>
                <a:lnTo>
                  <a:pt x="1" y="6073"/>
                </a:lnTo>
                <a:lnTo>
                  <a:pt x="346" y="6061"/>
                </a:lnTo>
                <a:lnTo>
                  <a:pt x="565" y="6061"/>
                </a:lnTo>
                <a:lnTo>
                  <a:pt x="784" y="6073"/>
                </a:lnTo>
                <a:lnTo>
                  <a:pt x="1003" y="6107"/>
                </a:lnTo>
                <a:lnTo>
                  <a:pt x="1210" y="6142"/>
                </a:lnTo>
                <a:lnTo>
                  <a:pt x="1418" y="6188"/>
                </a:lnTo>
                <a:lnTo>
                  <a:pt x="1625" y="6245"/>
                </a:lnTo>
                <a:lnTo>
                  <a:pt x="1833" y="6315"/>
                </a:lnTo>
                <a:lnTo>
                  <a:pt x="2028" y="6395"/>
                </a:lnTo>
                <a:lnTo>
                  <a:pt x="2213" y="6487"/>
                </a:lnTo>
                <a:lnTo>
                  <a:pt x="2409" y="6580"/>
                </a:lnTo>
                <a:lnTo>
                  <a:pt x="2582" y="6683"/>
                </a:lnTo>
                <a:lnTo>
                  <a:pt x="2754" y="6799"/>
                </a:lnTo>
                <a:lnTo>
                  <a:pt x="2927" y="6914"/>
                </a:lnTo>
                <a:lnTo>
                  <a:pt x="3088" y="7040"/>
                </a:lnTo>
                <a:lnTo>
                  <a:pt x="3250" y="7179"/>
                </a:lnTo>
                <a:lnTo>
                  <a:pt x="3400" y="7317"/>
                </a:lnTo>
                <a:lnTo>
                  <a:pt x="3538" y="7467"/>
                </a:lnTo>
                <a:lnTo>
                  <a:pt x="3676" y="7628"/>
                </a:lnTo>
                <a:lnTo>
                  <a:pt x="3803" y="7789"/>
                </a:lnTo>
                <a:lnTo>
                  <a:pt x="3930" y="7962"/>
                </a:lnTo>
                <a:lnTo>
                  <a:pt x="4045" y="8135"/>
                </a:lnTo>
                <a:lnTo>
                  <a:pt x="4149" y="8319"/>
                </a:lnTo>
                <a:lnTo>
                  <a:pt x="4241" y="8504"/>
                </a:lnTo>
                <a:lnTo>
                  <a:pt x="4321" y="8700"/>
                </a:lnTo>
                <a:lnTo>
                  <a:pt x="4402" y="8896"/>
                </a:lnTo>
                <a:lnTo>
                  <a:pt x="4471" y="9091"/>
                </a:lnTo>
                <a:lnTo>
                  <a:pt x="4529" y="9299"/>
                </a:lnTo>
                <a:lnTo>
                  <a:pt x="4575" y="9506"/>
                </a:lnTo>
                <a:lnTo>
                  <a:pt x="4621" y="9725"/>
                </a:lnTo>
                <a:lnTo>
                  <a:pt x="4644" y="9933"/>
                </a:lnTo>
                <a:lnTo>
                  <a:pt x="4656" y="10151"/>
                </a:lnTo>
                <a:lnTo>
                  <a:pt x="4667" y="10382"/>
                </a:lnTo>
                <a:lnTo>
                  <a:pt x="10382" y="10382"/>
                </a:lnTo>
                <a:lnTo>
                  <a:pt x="10371" y="9840"/>
                </a:lnTo>
                <a:lnTo>
                  <a:pt x="10324" y="9322"/>
                </a:lnTo>
                <a:lnTo>
                  <a:pt x="10267" y="8803"/>
                </a:lnTo>
                <a:lnTo>
                  <a:pt x="10175" y="8285"/>
                </a:lnTo>
                <a:lnTo>
                  <a:pt x="10059" y="7789"/>
                </a:lnTo>
                <a:lnTo>
                  <a:pt x="9921" y="7294"/>
                </a:lnTo>
                <a:lnTo>
                  <a:pt x="9748" y="6810"/>
                </a:lnTo>
                <a:lnTo>
                  <a:pt x="9564" y="6338"/>
                </a:lnTo>
                <a:lnTo>
                  <a:pt x="9357" y="5877"/>
                </a:lnTo>
                <a:lnTo>
                  <a:pt x="9126" y="5427"/>
                </a:lnTo>
                <a:lnTo>
                  <a:pt x="8884" y="5001"/>
                </a:lnTo>
                <a:lnTo>
                  <a:pt x="8608" y="4575"/>
                </a:lnTo>
                <a:lnTo>
                  <a:pt x="8320" y="4171"/>
                </a:lnTo>
                <a:lnTo>
                  <a:pt x="8008" y="3780"/>
                </a:lnTo>
                <a:lnTo>
                  <a:pt x="7686" y="3399"/>
                </a:lnTo>
                <a:lnTo>
                  <a:pt x="7340" y="3042"/>
                </a:lnTo>
                <a:lnTo>
                  <a:pt x="6983" y="2697"/>
                </a:lnTo>
                <a:lnTo>
                  <a:pt x="6603" y="2374"/>
                </a:lnTo>
                <a:lnTo>
                  <a:pt x="6211" y="2063"/>
                </a:lnTo>
                <a:lnTo>
                  <a:pt x="5808" y="1775"/>
                </a:lnTo>
                <a:lnTo>
                  <a:pt x="5381" y="1510"/>
                </a:lnTo>
                <a:lnTo>
                  <a:pt x="4955" y="1256"/>
                </a:lnTo>
                <a:lnTo>
                  <a:pt x="4506" y="1026"/>
                </a:lnTo>
                <a:lnTo>
                  <a:pt x="4045" y="819"/>
                </a:lnTo>
                <a:lnTo>
                  <a:pt x="3572" y="634"/>
                </a:lnTo>
                <a:lnTo>
                  <a:pt x="3088" y="473"/>
                </a:lnTo>
                <a:lnTo>
                  <a:pt x="2593" y="335"/>
                </a:lnTo>
                <a:lnTo>
                  <a:pt x="2098" y="208"/>
                </a:lnTo>
                <a:lnTo>
                  <a:pt x="1591" y="127"/>
                </a:lnTo>
                <a:lnTo>
                  <a:pt x="1061" y="58"/>
                </a:lnTo>
                <a:lnTo>
                  <a:pt x="542" y="12"/>
                </a:lnTo>
                <a:lnTo>
                  <a:pt x="1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6" name="Google Shape;86;p13"/>
          <p:cNvSpPr/>
          <p:nvPr/>
        </p:nvSpPr>
        <p:spPr>
          <a:xfrm rot="-5400000">
            <a:off x="8979125" y="-399"/>
            <a:ext cx="3212487" cy="3213281"/>
          </a:xfrm>
          <a:custGeom>
            <a:avLst/>
            <a:gdLst/>
            <a:ahLst/>
            <a:cxnLst/>
            <a:rect l="l" t="t" r="r" b="b"/>
            <a:pathLst>
              <a:path w="10371" h="10371" extrusionOk="0">
                <a:moveTo>
                  <a:pt x="10370" y="1"/>
                </a:moveTo>
                <a:lnTo>
                  <a:pt x="9840" y="12"/>
                </a:lnTo>
                <a:lnTo>
                  <a:pt x="9310" y="59"/>
                </a:lnTo>
                <a:lnTo>
                  <a:pt x="8792" y="116"/>
                </a:lnTo>
                <a:lnTo>
                  <a:pt x="8285" y="208"/>
                </a:lnTo>
                <a:lnTo>
                  <a:pt x="7778" y="324"/>
                </a:lnTo>
                <a:lnTo>
                  <a:pt x="7294" y="462"/>
                </a:lnTo>
                <a:lnTo>
                  <a:pt x="6810" y="635"/>
                </a:lnTo>
                <a:lnTo>
                  <a:pt x="6338" y="819"/>
                </a:lnTo>
                <a:lnTo>
                  <a:pt x="5877" y="1026"/>
                </a:lnTo>
                <a:lnTo>
                  <a:pt x="5427" y="1257"/>
                </a:lnTo>
                <a:lnTo>
                  <a:pt x="5001" y="1499"/>
                </a:lnTo>
                <a:lnTo>
                  <a:pt x="4575" y="1775"/>
                </a:lnTo>
                <a:lnTo>
                  <a:pt x="4171" y="2063"/>
                </a:lnTo>
                <a:lnTo>
                  <a:pt x="3780" y="2375"/>
                </a:lnTo>
                <a:lnTo>
                  <a:pt x="3399" y="2697"/>
                </a:lnTo>
                <a:lnTo>
                  <a:pt x="3042" y="3043"/>
                </a:lnTo>
                <a:lnTo>
                  <a:pt x="2697" y="3400"/>
                </a:lnTo>
                <a:lnTo>
                  <a:pt x="2374" y="3780"/>
                </a:lnTo>
                <a:lnTo>
                  <a:pt x="2063" y="4172"/>
                </a:lnTo>
                <a:lnTo>
                  <a:pt x="1775" y="4575"/>
                </a:lnTo>
                <a:lnTo>
                  <a:pt x="1498" y="5002"/>
                </a:lnTo>
                <a:lnTo>
                  <a:pt x="1256" y="5428"/>
                </a:lnTo>
                <a:lnTo>
                  <a:pt x="1026" y="5877"/>
                </a:lnTo>
                <a:lnTo>
                  <a:pt x="819" y="6338"/>
                </a:lnTo>
                <a:lnTo>
                  <a:pt x="634" y="6811"/>
                </a:lnTo>
                <a:lnTo>
                  <a:pt x="461" y="7294"/>
                </a:lnTo>
                <a:lnTo>
                  <a:pt x="323" y="7778"/>
                </a:lnTo>
                <a:lnTo>
                  <a:pt x="208" y="8285"/>
                </a:lnTo>
                <a:lnTo>
                  <a:pt x="116" y="8792"/>
                </a:lnTo>
                <a:lnTo>
                  <a:pt x="58" y="9311"/>
                </a:lnTo>
                <a:lnTo>
                  <a:pt x="12" y="9841"/>
                </a:lnTo>
                <a:lnTo>
                  <a:pt x="0" y="10371"/>
                </a:lnTo>
                <a:lnTo>
                  <a:pt x="10370" y="10371"/>
                </a:lnTo>
                <a:lnTo>
                  <a:pt x="10370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7" name="Google Shape;87;p13"/>
          <p:cNvSpPr/>
          <p:nvPr/>
        </p:nvSpPr>
        <p:spPr>
          <a:xfrm flipH="1">
            <a:off x="11567066" y="6287421"/>
            <a:ext cx="744997" cy="689776"/>
          </a:xfrm>
          <a:custGeom>
            <a:avLst/>
            <a:gdLst/>
            <a:ahLst/>
            <a:cxnLst/>
            <a:rect l="l" t="t" r="r" b="b"/>
            <a:pathLst>
              <a:path w="4668" h="4321" extrusionOk="0">
                <a:moveTo>
                  <a:pt x="346" y="0"/>
                </a:moveTo>
                <a:lnTo>
                  <a:pt x="1" y="12"/>
                </a:lnTo>
                <a:lnTo>
                  <a:pt x="1" y="4321"/>
                </a:lnTo>
                <a:lnTo>
                  <a:pt x="4667" y="4321"/>
                </a:lnTo>
                <a:lnTo>
                  <a:pt x="4656" y="4090"/>
                </a:lnTo>
                <a:lnTo>
                  <a:pt x="4644" y="3872"/>
                </a:lnTo>
                <a:lnTo>
                  <a:pt x="4621" y="3664"/>
                </a:lnTo>
                <a:lnTo>
                  <a:pt x="4575" y="3445"/>
                </a:lnTo>
                <a:lnTo>
                  <a:pt x="4529" y="3238"/>
                </a:lnTo>
                <a:lnTo>
                  <a:pt x="4471" y="3030"/>
                </a:lnTo>
                <a:lnTo>
                  <a:pt x="4402" y="2835"/>
                </a:lnTo>
                <a:lnTo>
                  <a:pt x="4321" y="2639"/>
                </a:lnTo>
                <a:lnTo>
                  <a:pt x="4241" y="2443"/>
                </a:lnTo>
                <a:lnTo>
                  <a:pt x="4149" y="2258"/>
                </a:lnTo>
                <a:lnTo>
                  <a:pt x="4045" y="2074"/>
                </a:lnTo>
                <a:lnTo>
                  <a:pt x="3930" y="1901"/>
                </a:lnTo>
                <a:lnTo>
                  <a:pt x="3803" y="1728"/>
                </a:lnTo>
                <a:lnTo>
                  <a:pt x="3676" y="1567"/>
                </a:lnTo>
                <a:lnTo>
                  <a:pt x="3538" y="1406"/>
                </a:lnTo>
                <a:lnTo>
                  <a:pt x="3400" y="1256"/>
                </a:lnTo>
                <a:lnTo>
                  <a:pt x="3250" y="1118"/>
                </a:lnTo>
                <a:lnTo>
                  <a:pt x="3088" y="979"/>
                </a:lnTo>
                <a:lnTo>
                  <a:pt x="2927" y="853"/>
                </a:lnTo>
                <a:lnTo>
                  <a:pt x="2754" y="738"/>
                </a:lnTo>
                <a:lnTo>
                  <a:pt x="2582" y="622"/>
                </a:lnTo>
                <a:lnTo>
                  <a:pt x="2409" y="519"/>
                </a:lnTo>
                <a:lnTo>
                  <a:pt x="2213" y="426"/>
                </a:lnTo>
                <a:lnTo>
                  <a:pt x="2028" y="334"/>
                </a:lnTo>
                <a:lnTo>
                  <a:pt x="1833" y="254"/>
                </a:lnTo>
                <a:lnTo>
                  <a:pt x="1625" y="184"/>
                </a:lnTo>
                <a:lnTo>
                  <a:pt x="1418" y="127"/>
                </a:lnTo>
                <a:lnTo>
                  <a:pt x="1210" y="81"/>
                </a:lnTo>
                <a:lnTo>
                  <a:pt x="1003" y="46"/>
                </a:lnTo>
                <a:lnTo>
                  <a:pt x="784" y="12"/>
                </a:lnTo>
                <a:lnTo>
                  <a:pt x="565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8" name="Google Shape;88;p13"/>
          <p:cNvSpPr txBox="1">
            <a:spLocks noGrp="1"/>
          </p:cNvSpPr>
          <p:nvPr>
            <p:ph type="title"/>
          </p:nvPr>
        </p:nvSpPr>
        <p:spPr>
          <a:xfrm>
            <a:off x="4067100" y="4117117"/>
            <a:ext cx="4057600" cy="61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sz="2400">
                <a:latin typeface="Rubik"/>
                <a:ea typeface="Rubik"/>
                <a:cs typeface="Rubik"/>
                <a:sym typeface="Rubi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Rubik"/>
                <a:ea typeface="Rubik"/>
                <a:cs typeface="Rubik"/>
                <a:sym typeface="Rubik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07919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402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822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60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14/12/2021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092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14/12/2021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653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14/12/2021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219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271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4A1AE-B4A5-416B-83F9-561008366B1C}" type="datetimeFigureOut">
              <a:rPr lang="en-US" smtClean="0"/>
              <a:t>14/12/2021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19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4A1AE-B4A5-416B-83F9-561008366B1C}" type="datetimeFigureOut">
              <a:rPr lang="en-US" smtClean="0"/>
              <a:t>14/12/2021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C8D90-8CCA-4571-9E9E-AA50F5BBE7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816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028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5181600" y="1470121"/>
            <a:ext cx="6858000" cy="24384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181600" y="1696801"/>
            <a:ext cx="74917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Mẫu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: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Tìm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tỉ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số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phần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trăm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của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19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và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 30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13" name="Text Box 50"/>
          <p:cNvSpPr txBox="1">
            <a:spLocks noChangeArrowheads="1"/>
          </p:cNvSpPr>
          <p:nvPr/>
        </p:nvSpPr>
        <p:spPr bwMode="auto">
          <a:xfrm>
            <a:off x="1874293" y="526577"/>
            <a:ext cx="10317707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2.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Tính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tỉ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phần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trăm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hai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theo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latin typeface="Cambria" panose="02040503050406030204" pitchFamily="18" charset="0"/>
                <a:ea typeface="Cambria" panose="02040503050406030204" pitchFamily="18" charset="0"/>
              </a:rPr>
              <a:t>mẫu</a:t>
            </a:r>
            <a:r>
              <a:rPr lang="en-US" b="1" dirty="0">
                <a:latin typeface="Cambria" panose="02040503050406030204" pitchFamily="18" charset="0"/>
                <a:ea typeface="Cambria" panose="02040503050406030204" pitchFamily="18" charset="0"/>
              </a:rPr>
              <a:t>) :</a:t>
            </a:r>
            <a:endParaRPr lang="en-US" altLang="en-US" sz="36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593307" y="2460961"/>
            <a:ext cx="2179093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altLang="en-US" sz="3400" b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19 : 30  =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469732" y="2453136"/>
            <a:ext cx="2105063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3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0,6333 … 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394343" y="2453137"/>
            <a:ext cx="2289409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altLang="en-US" sz="3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=  63,33 %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812507" y="3362890"/>
            <a:ext cx="3307637" cy="40011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altLang="en-US" sz="20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4 </a:t>
            </a:r>
            <a:r>
              <a:rPr lang="en-US" altLang="en-US" sz="2000" b="1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0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0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2000" b="1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0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20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000" b="1" i="1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000" b="1" i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endParaRPr lang="en-US" sz="2000" dirty="0"/>
          </a:p>
        </p:txBody>
      </p:sp>
      <p:sp>
        <p:nvSpPr>
          <p:cNvPr id="15" name="Oval 14"/>
          <p:cNvSpPr/>
          <p:nvPr/>
        </p:nvSpPr>
        <p:spPr>
          <a:xfrm>
            <a:off x="7498307" y="2372050"/>
            <a:ext cx="1924611" cy="84765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170038" y="1685530"/>
            <a:ext cx="4313686" cy="510778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8697"/>
            </a:solidFill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B1: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Tìm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thương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của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A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B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170038" y="2404677"/>
            <a:ext cx="4406265" cy="1328023"/>
          </a:xfrm>
          <a:prstGeom prst="roundRect">
            <a:avLst/>
          </a:prstGeom>
          <a:ln w="57150">
            <a:solidFill>
              <a:srgbClr val="33AADC"/>
            </a:solidFill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B2: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Nhân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NHẨM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thương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đó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với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100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viết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thêm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kí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hiệu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%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vào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bên</a:t>
            </a:r>
            <a:r>
              <a:rPr lang="en-US" sz="24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phải</a:t>
            </a:r>
            <a:endParaRPr lang="en-US" sz="24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Arial"/>
              <a:sym typeface="Arial"/>
            </a:endParaRPr>
          </a:p>
        </p:txBody>
      </p:sp>
      <p:sp>
        <p:nvSpPr>
          <p:cNvPr id="31" name="Text Box 51"/>
          <p:cNvSpPr txBox="1">
            <a:spLocks noChangeArrowheads="1"/>
          </p:cNvSpPr>
          <p:nvPr/>
        </p:nvSpPr>
        <p:spPr bwMode="auto">
          <a:xfrm>
            <a:off x="5782481" y="5235392"/>
            <a:ext cx="6553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  c) 1,2  </a:t>
            </a:r>
            <a:r>
              <a:rPr lang="en-US" altLang="en-US" sz="3600" b="1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altLang="en-US" sz="3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26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014818" y="5973634"/>
            <a:ext cx="60885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1,2 : 26 = 0,0461…  = 4,61 %</a:t>
            </a:r>
          </a:p>
        </p:txBody>
      </p:sp>
      <p:sp>
        <p:nvSpPr>
          <p:cNvPr id="16" name="Text Box 9"/>
          <p:cNvSpPr txBox="1">
            <a:spLocks noChangeArrowheads="1"/>
          </p:cNvSpPr>
          <p:nvPr/>
        </p:nvSpPr>
        <p:spPr bwMode="auto">
          <a:xfrm>
            <a:off x="381000" y="4314390"/>
            <a:ext cx="4572000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 dirty="0">
                <a:solidFill>
                  <a:srgbClr val="0000FF"/>
                </a:solidFill>
              </a:rPr>
              <a:t>a) 19 </a:t>
            </a:r>
            <a:r>
              <a:rPr lang="en-US" altLang="en-US" sz="2800" b="1" dirty="0" err="1">
                <a:solidFill>
                  <a:srgbClr val="0000FF"/>
                </a:solidFill>
              </a:rPr>
              <a:t>và</a:t>
            </a:r>
            <a:r>
              <a:rPr lang="en-US" altLang="en-US" sz="2800" b="1" dirty="0">
                <a:solidFill>
                  <a:srgbClr val="0000FF"/>
                </a:solidFill>
              </a:rPr>
              <a:t> 30 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 dirty="0">
                <a:solidFill>
                  <a:srgbClr val="0000FF"/>
                </a:solidFill>
              </a:rPr>
              <a:t>    19 : 30 = ………………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 dirty="0">
                <a:solidFill>
                  <a:srgbClr val="0000FF"/>
                </a:solidFill>
              </a:rPr>
              <a:t>b)  45 </a:t>
            </a:r>
            <a:r>
              <a:rPr lang="en-US" altLang="en-US" sz="2800" b="1" dirty="0" err="1">
                <a:solidFill>
                  <a:srgbClr val="0000FF"/>
                </a:solidFill>
              </a:rPr>
              <a:t>và</a:t>
            </a:r>
            <a:r>
              <a:rPr lang="en-US" altLang="en-US" sz="2800" b="1" dirty="0">
                <a:solidFill>
                  <a:srgbClr val="0000FF"/>
                </a:solidFill>
              </a:rPr>
              <a:t> 61 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en-US" altLang="en-US" sz="2800" b="1" dirty="0">
                <a:solidFill>
                  <a:srgbClr val="0000FF"/>
                </a:solidFill>
              </a:rPr>
              <a:t>     45 : 61 = ………………</a:t>
            </a:r>
          </a:p>
          <a:p>
            <a:pPr>
              <a:spcBef>
                <a:spcPct val="50000"/>
              </a:spcBef>
              <a:buFont typeface="Arial" panose="020B0604020202020204" pitchFamily="34" charset="0"/>
              <a:buNone/>
            </a:pPr>
            <a:endParaRPr lang="en-US" altLang="en-US" sz="2800" b="1" dirty="0">
              <a:solidFill>
                <a:srgbClr val="0000FF"/>
              </a:solidFill>
            </a:endParaRP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2220671" y="4901526"/>
            <a:ext cx="3372635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</a:rPr>
              <a:t>0,6333… = 63,33%</a:t>
            </a: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2220671" y="6135560"/>
            <a:ext cx="3186215" cy="5232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rgbClr val="FF0000"/>
                </a:solidFill>
              </a:rPr>
              <a:t>0,7377… = 73,77%</a:t>
            </a:r>
          </a:p>
        </p:txBody>
      </p:sp>
    </p:spTree>
    <p:extLst>
      <p:ext uri="{BB962C8B-B14F-4D97-AF65-F5344CB8AC3E}">
        <p14:creationId xmlns:p14="http://schemas.microsoft.com/office/powerpoint/2010/main" val="2195154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4" grpId="0" animBg="1"/>
      <p:bldP spid="14" grpId="1" animBg="1"/>
      <p:bldP spid="15" grpId="0" animBg="1"/>
      <p:bldP spid="29" grpId="0" animBg="1"/>
      <p:bldP spid="30" grpId="0" animBg="1"/>
      <p:bldP spid="31" grpId="0"/>
      <p:bldP spid="17" grpId="0"/>
      <p:bldP spid="16" grpId="0"/>
      <p:bldP spid="18" grpId="0" animBg="1"/>
      <p:bldP spid="1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8"/>
          <p:cNvSpPr txBox="1">
            <a:spLocks noChangeArrowheads="1"/>
          </p:cNvSpPr>
          <p:nvPr/>
        </p:nvSpPr>
        <p:spPr bwMode="auto">
          <a:xfrm>
            <a:off x="-76200" y="226827"/>
            <a:ext cx="122682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/>
              <a:t>      </a:t>
            </a:r>
            <a:r>
              <a:rPr lang="en-US" altLang="en-US" sz="4000" b="1" dirty="0" err="1"/>
              <a:t>Bài</a:t>
            </a:r>
            <a:r>
              <a:rPr lang="en-US" altLang="en-US" sz="4000" b="1" dirty="0"/>
              <a:t> 3: </a:t>
            </a:r>
            <a:r>
              <a:rPr lang="en-US" altLang="en-US" sz="4000" b="1" dirty="0" err="1"/>
              <a:t>Một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lớp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học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có</a:t>
            </a:r>
            <a:r>
              <a:rPr lang="en-US" altLang="en-US" sz="4000" b="1" dirty="0"/>
              <a:t> 25 </a:t>
            </a:r>
            <a:r>
              <a:rPr lang="en-US" altLang="en-US" sz="4000" b="1" dirty="0" err="1"/>
              <a:t>học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sinh</a:t>
            </a:r>
            <a:r>
              <a:rPr lang="en-US" altLang="en-US" sz="4000" b="1" dirty="0"/>
              <a:t>, </a:t>
            </a:r>
            <a:r>
              <a:rPr lang="en-US" altLang="en-US" sz="4000" b="1" dirty="0" err="1"/>
              <a:t>trong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đó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có</a:t>
            </a:r>
            <a:r>
              <a:rPr lang="en-US" altLang="en-US" sz="4000" b="1" dirty="0"/>
              <a:t> 13 </a:t>
            </a:r>
            <a:r>
              <a:rPr lang="en-US" altLang="en-US" sz="4000" b="1" dirty="0" err="1"/>
              <a:t>học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sinh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nữ</a:t>
            </a:r>
            <a:r>
              <a:rPr lang="en-US" altLang="en-US" sz="4000" b="1" dirty="0"/>
              <a:t>. </a:t>
            </a:r>
            <a:r>
              <a:rPr lang="en-US" altLang="en-US" sz="4000" b="1" dirty="0" err="1"/>
              <a:t>Hỏi</a:t>
            </a:r>
            <a:r>
              <a:rPr lang="en-US" altLang="en-US" sz="4000" b="1" dirty="0"/>
              <a:t>  </a:t>
            </a:r>
            <a:r>
              <a:rPr lang="en-US" altLang="en-US" sz="4000" b="1" dirty="0" err="1"/>
              <a:t>số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học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sinh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nữ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chiếm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bao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nhiêu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phần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trăm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số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học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sinh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của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cả</a:t>
            </a:r>
            <a:r>
              <a:rPr lang="en-US" altLang="en-US" sz="4000" b="1" dirty="0"/>
              <a:t> </a:t>
            </a:r>
            <a:r>
              <a:rPr lang="en-US" altLang="en-US" sz="4000" b="1" dirty="0" err="1"/>
              <a:t>lớp</a:t>
            </a:r>
            <a:r>
              <a:rPr lang="en-US" altLang="en-US" sz="4000" b="1" dirty="0"/>
              <a:t>?</a:t>
            </a:r>
          </a:p>
        </p:txBody>
      </p:sp>
      <p:sp>
        <p:nvSpPr>
          <p:cNvPr id="11267" name="Text Box 40"/>
          <p:cNvSpPr txBox="1">
            <a:spLocks noChangeArrowheads="1"/>
          </p:cNvSpPr>
          <p:nvPr/>
        </p:nvSpPr>
        <p:spPr bwMode="auto">
          <a:xfrm>
            <a:off x="5470525" y="2501901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en-US">
              <a:solidFill>
                <a:srgbClr val="0000FF"/>
              </a:solidFill>
            </a:endParaRPr>
          </a:p>
        </p:txBody>
      </p:sp>
      <p:sp>
        <p:nvSpPr>
          <p:cNvPr id="18478" name="Text Box 46"/>
          <p:cNvSpPr txBox="1">
            <a:spLocks noChangeArrowheads="1"/>
          </p:cNvSpPr>
          <p:nvPr/>
        </p:nvSpPr>
        <p:spPr bwMode="auto">
          <a:xfrm>
            <a:off x="3859212" y="2265833"/>
            <a:ext cx="340677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0000FF"/>
                </a:solidFill>
              </a:rPr>
              <a:t>Bài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giải</a:t>
            </a:r>
            <a:endParaRPr lang="en-US" altLang="en-US" sz="4000" b="1" dirty="0">
              <a:solidFill>
                <a:srgbClr val="0000FF"/>
              </a:solidFill>
            </a:endParaRPr>
          </a:p>
        </p:txBody>
      </p:sp>
      <p:sp>
        <p:nvSpPr>
          <p:cNvPr id="18479" name="Text Box 47"/>
          <p:cNvSpPr txBox="1">
            <a:spLocks noChangeArrowheads="1"/>
          </p:cNvSpPr>
          <p:nvPr/>
        </p:nvSpPr>
        <p:spPr bwMode="auto">
          <a:xfrm>
            <a:off x="25400" y="3073733"/>
            <a:ext cx="121666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</a:rPr>
              <a:t>  </a:t>
            </a:r>
            <a:r>
              <a:rPr lang="en-US" altLang="en-US" sz="4000" b="1" dirty="0" err="1">
                <a:solidFill>
                  <a:srgbClr val="0000FF"/>
                </a:solidFill>
              </a:rPr>
              <a:t>Tỉ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số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phần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tr</a:t>
            </a:r>
            <a:r>
              <a:rPr lang="vi-VN" altLang="en-US" sz="4000" b="1" dirty="0">
                <a:solidFill>
                  <a:srgbClr val="0000FF"/>
                </a:solidFill>
              </a:rPr>
              <a:t>ă</a:t>
            </a:r>
            <a:r>
              <a:rPr lang="en-US" altLang="en-US" sz="4000" b="1" dirty="0">
                <a:solidFill>
                  <a:srgbClr val="0000FF"/>
                </a:solidFill>
              </a:rPr>
              <a:t>m </a:t>
            </a:r>
            <a:r>
              <a:rPr lang="en-US" altLang="en-US" sz="4000" b="1" dirty="0" err="1">
                <a:solidFill>
                  <a:srgbClr val="0000FF"/>
                </a:solidFill>
              </a:rPr>
              <a:t>của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số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học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sinh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nữ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và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số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học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sinh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cả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lớp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là</a:t>
            </a:r>
            <a:r>
              <a:rPr lang="en-US" altLang="en-US" sz="4000" b="1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18480" name="Text Box 48"/>
          <p:cNvSpPr txBox="1">
            <a:spLocks noChangeArrowheads="1"/>
          </p:cNvSpPr>
          <p:nvPr/>
        </p:nvSpPr>
        <p:spPr bwMode="auto">
          <a:xfrm>
            <a:off x="3082924" y="4200398"/>
            <a:ext cx="5283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</a:rPr>
              <a:t>13  :  25   = 0,52</a:t>
            </a:r>
          </a:p>
        </p:txBody>
      </p:sp>
      <p:sp>
        <p:nvSpPr>
          <p:cNvPr id="18482" name="Text Box 50"/>
          <p:cNvSpPr txBox="1">
            <a:spLocks noChangeArrowheads="1"/>
          </p:cNvSpPr>
          <p:nvPr/>
        </p:nvSpPr>
        <p:spPr bwMode="auto">
          <a:xfrm>
            <a:off x="6672470" y="4112465"/>
            <a:ext cx="28956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</a:rPr>
              <a:t> = 52 %</a:t>
            </a:r>
            <a:r>
              <a:rPr lang="en-US" altLang="en-US" sz="4400" b="1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18483" name="Text Box 51"/>
          <p:cNvSpPr txBox="1">
            <a:spLocks noChangeArrowheads="1"/>
          </p:cNvSpPr>
          <p:nvPr/>
        </p:nvSpPr>
        <p:spPr bwMode="auto">
          <a:xfrm>
            <a:off x="5654675" y="5042242"/>
            <a:ext cx="435927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0000FF"/>
                </a:solidFill>
              </a:rPr>
              <a:t>Đáp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số</a:t>
            </a:r>
            <a:r>
              <a:rPr lang="en-US" altLang="en-US" sz="4000" b="1" dirty="0">
                <a:solidFill>
                  <a:srgbClr val="0000FF"/>
                </a:solidFill>
              </a:rPr>
              <a:t>: 52 %</a:t>
            </a:r>
          </a:p>
        </p:txBody>
      </p:sp>
      <p:sp>
        <p:nvSpPr>
          <p:cNvPr id="11273" name="Text Box 63"/>
          <p:cNvSpPr txBox="1">
            <a:spLocks noChangeArrowheads="1"/>
          </p:cNvSpPr>
          <p:nvPr/>
        </p:nvSpPr>
        <p:spPr bwMode="auto">
          <a:xfrm>
            <a:off x="8518525" y="941388"/>
            <a:ext cx="184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9592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8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8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8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18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8478" grpId="0"/>
      <p:bldP spid="18479" grpId="0"/>
      <p:bldP spid="18480" grpId="0"/>
      <p:bldP spid="18482" grpId="0"/>
      <p:bldP spid="1848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>
            <a:extLst>
              <a:ext uri="{FF2B5EF4-FFF2-40B4-BE49-F238E27FC236}">
                <a16:creationId xmlns:a16="http://schemas.microsoft.com/office/drawing/2014/main" id="{80E36EF7-8C3E-4FF3-A77C-69C97CD7FE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743201"/>
            <a:ext cx="8839200" cy="654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50000"/>
              </a:spcBef>
              <a:buFontTx/>
              <a:buNone/>
            </a:pPr>
            <a:endParaRPr lang="vi-VN" altLang="vi-VN" sz="2800">
              <a:solidFill>
                <a:srgbClr val="2748EF"/>
              </a:solidFill>
              <a:latin typeface=".VnArial" panose="020B7200000000000000" pitchFamily="34" charset="0"/>
            </a:endParaRPr>
          </a:p>
        </p:txBody>
      </p:sp>
      <p:pic>
        <p:nvPicPr>
          <p:cNvPr id="46085" name="Picture 5" descr="bunny_thumping_foot_md_clr">
            <a:extLst>
              <a:ext uri="{FF2B5EF4-FFF2-40B4-BE49-F238E27FC236}">
                <a16:creationId xmlns:a16="http://schemas.microsoft.com/office/drawing/2014/main" id="{8E2CB286-448C-4C1E-A297-618D88F72A7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77900" cy="123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6" name="Picture 6" descr="bunny_thumping_foot_md_clr">
            <a:extLst>
              <a:ext uri="{FF2B5EF4-FFF2-40B4-BE49-F238E27FC236}">
                <a16:creationId xmlns:a16="http://schemas.microsoft.com/office/drawing/2014/main" id="{67773F28-71B3-4B8E-ABDF-F767A7E651F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0100" y="0"/>
            <a:ext cx="977900" cy="123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7" name="Picture 7" descr="bunny_thumping_foot_md_clr">
            <a:extLst>
              <a:ext uri="{FF2B5EF4-FFF2-40B4-BE49-F238E27FC236}">
                <a16:creationId xmlns:a16="http://schemas.microsoft.com/office/drawing/2014/main" id="{6AC23E0B-1173-431A-A548-85890BC07D1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0100" y="5624514"/>
            <a:ext cx="977900" cy="1233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8" name="Picture 8" descr="bunny_thumping_foot_md_clr">
            <a:extLst>
              <a:ext uri="{FF2B5EF4-FFF2-40B4-BE49-F238E27FC236}">
                <a16:creationId xmlns:a16="http://schemas.microsoft.com/office/drawing/2014/main" id="{3AAD265A-7956-48A2-BAC8-F5491F14245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624514"/>
            <a:ext cx="977900" cy="1233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WordArt 9">
            <a:extLst>
              <a:ext uri="{FF2B5EF4-FFF2-40B4-BE49-F238E27FC236}">
                <a16:creationId xmlns:a16="http://schemas.microsoft.com/office/drawing/2014/main" id="{E3F010CA-BA63-4210-843C-D974BCA7B71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743200" y="381000"/>
            <a:ext cx="6248400" cy="28956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rgbClr val="80008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NHANH AI ĐÚNG</a:t>
            </a:r>
          </a:p>
        </p:txBody>
      </p:sp>
      <p:sp>
        <p:nvSpPr>
          <p:cNvPr id="11272" name="Text Box 10">
            <a:extLst>
              <a:ext uri="{FF2B5EF4-FFF2-40B4-BE49-F238E27FC236}">
                <a16:creationId xmlns:a16="http://schemas.microsoft.com/office/drawing/2014/main" id="{C92C35CE-3781-4EFA-91DA-85CAD415ED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726" y="3581401"/>
            <a:ext cx="38258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vi-VN" altLang="vi-VN" sz="1800">
              <a:latin typeface="Comic Sans MS" panose="030F0702030302020204" pitchFamily="66" charset="0"/>
            </a:endParaRPr>
          </a:p>
        </p:txBody>
      </p:sp>
      <p:sp>
        <p:nvSpPr>
          <p:cNvPr id="46092" name="Text Box 12">
            <a:extLst>
              <a:ext uri="{FF2B5EF4-FFF2-40B4-BE49-F238E27FC236}">
                <a16:creationId xmlns:a16="http://schemas.microsoft.com/office/drawing/2014/main" id="{B8FC8D6A-C61E-43F0-B4F8-F7548E5AC4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524000"/>
            <a:ext cx="5410200" cy="2452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Khoanh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tròn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trả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lời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đúng</a:t>
            </a:r>
            <a:r>
              <a:rPr lang="en-US" altLang="vi-VN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1.Tỉ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trăm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4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5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  <a:p>
            <a:pPr algn="ctr">
              <a:spcBef>
                <a:spcPct val="50000"/>
              </a:spcBef>
              <a:buFontTx/>
              <a:buAutoNum type="alphaUcPeriod"/>
            </a:pPr>
            <a:r>
              <a:rPr lang="en-US" altLang="vi-VN" sz="2800" b="1" dirty="0">
                <a:latin typeface="Times New Roman" panose="02020603050405020304" pitchFamily="18" charset="0"/>
              </a:rPr>
              <a:t>  0,8 %                    B.  80 %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vi-VN" sz="2800" b="1" dirty="0">
                <a:latin typeface="Times New Roman" panose="02020603050405020304" pitchFamily="18" charset="0"/>
              </a:rPr>
              <a:t> C.  0,80 %                   D.  125 %</a:t>
            </a:r>
          </a:p>
        </p:txBody>
      </p:sp>
      <p:sp>
        <p:nvSpPr>
          <p:cNvPr id="46093" name="Oval 13">
            <a:extLst>
              <a:ext uri="{FF2B5EF4-FFF2-40B4-BE49-F238E27FC236}">
                <a16:creationId xmlns:a16="http://schemas.microsoft.com/office/drawing/2014/main" id="{AC707C0C-6935-42CD-BB10-0F0FCD916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2819400"/>
            <a:ext cx="609600" cy="533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1800"/>
          </a:p>
        </p:txBody>
      </p:sp>
      <p:pic>
        <p:nvPicPr>
          <p:cNvPr id="11275" name="Picture 16" descr="138">
            <a:extLst>
              <a:ext uri="{FF2B5EF4-FFF2-40B4-BE49-F238E27FC236}">
                <a16:creationId xmlns:a16="http://schemas.microsoft.com/office/drawing/2014/main" id="{0992CD5B-3097-441C-8C33-B7A5168126C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1828800"/>
            <a:ext cx="19050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98" name="Text Box 18">
            <a:extLst>
              <a:ext uri="{FF2B5EF4-FFF2-40B4-BE49-F238E27FC236}">
                <a16:creationId xmlns:a16="http://schemas.microsoft.com/office/drawing/2014/main" id="{3B8CE861-409D-4C18-ADD6-0FB3EB59D2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343401"/>
            <a:ext cx="5410200" cy="20240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2.Tỉ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phần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trăm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của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3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6 </a:t>
            </a:r>
            <a:r>
              <a:rPr lang="en-US" altLang="vi-VN" sz="28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vi-VN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: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800" b="1" dirty="0">
                <a:latin typeface="Times New Roman" panose="02020603050405020304" pitchFamily="18" charset="0"/>
              </a:rPr>
              <a:t>  a.  200%                 B.  0,50%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800" b="1" dirty="0">
                <a:latin typeface="Times New Roman" panose="02020603050405020304" pitchFamily="18" charset="0"/>
              </a:rPr>
              <a:t>C.   50%                  D.  0,5%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vi-VN" sz="2800" dirty="0">
              <a:latin typeface="Times New Roman" panose="02020603050405020304" pitchFamily="18" charset="0"/>
            </a:endParaRPr>
          </a:p>
        </p:txBody>
      </p:sp>
      <p:sp>
        <p:nvSpPr>
          <p:cNvPr id="46099" name="Oval 19">
            <a:extLst>
              <a:ext uri="{FF2B5EF4-FFF2-40B4-BE49-F238E27FC236}">
                <a16:creationId xmlns:a16="http://schemas.microsoft.com/office/drawing/2014/main" id="{8A4C28F9-E20B-42B6-BE06-66DC4F101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5257800"/>
            <a:ext cx="609600" cy="533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vi-VN" sz="1800"/>
          </a:p>
        </p:txBody>
      </p:sp>
      <p:sp>
        <p:nvSpPr>
          <p:cNvPr id="11278" name="Text Box 20">
            <a:extLst>
              <a:ext uri="{FF2B5EF4-FFF2-40B4-BE49-F238E27FC236}">
                <a16:creationId xmlns:a16="http://schemas.microsoft.com/office/drawing/2014/main" id="{27981872-2540-4479-8314-C02ECCC87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6248401"/>
            <a:ext cx="563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1800"/>
          </a:p>
        </p:txBody>
      </p:sp>
      <p:pic>
        <p:nvPicPr>
          <p:cNvPr id="11279" name="Picture 28" descr="C:\Users\Admin\AppData\Local\Microsoft\Windows\Temporary Internet Files\Content.IE5\1E8I3XK1\garbook[1].gif">
            <a:extLst>
              <a:ext uri="{FF2B5EF4-FFF2-40B4-BE49-F238E27FC236}">
                <a16:creationId xmlns:a16="http://schemas.microsoft.com/office/drawing/2014/main" id="{6E30EC20-B9C9-4E43-9616-7D5514D813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667001"/>
            <a:ext cx="2133600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6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6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6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6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6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6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6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6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6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6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3" grpId="0" animBg="1"/>
      <p:bldP spid="46098" grpId="0" animBg="1"/>
      <p:bldP spid="4609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944B5EE-348F-4928-A711-0586D9D259D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vi-VN" altLang="vi-VN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ECB0AA6-0224-4226-BB6F-D1E3C157160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vi-VN" altLang="vi-VN"/>
          </a:p>
        </p:txBody>
      </p:sp>
      <p:pic>
        <p:nvPicPr>
          <p:cNvPr id="12292" name="Picture 4" descr="hoasua">
            <a:extLst>
              <a:ext uri="{FF2B5EF4-FFF2-40B4-BE49-F238E27FC236}">
                <a16:creationId xmlns:a16="http://schemas.microsoft.com/office/drawing/2014/main" id="{F3EF3A13-DB28-4FEE-B9D0-438563F118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"/>
            <a:ext cx="9144000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7" name="Text Box 5">
            <a:extLst>
              <a:ext uri="{FF2B5EF4-FFF2-40B4-BE49-F238E27FC236}">
                <a16:creationId xmlns:a16="http://schemas.microsoft.com/office/drawing/2014/main" id="{90CBB3A0-A3F2-47ED-8EB9-ABCFC0F8A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438400"/>
            <a:ext cx="868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0000FF"/>
                </a:solidFill>
                <a:latin typeface="Times New Roman" panose="02020603050405020304" pitchFamily="18" charset="0"/>
              </a:rPr>
              <a:t>Các bước tìm tỉ số phần trăm của hai số gồm 2 bước :</a:t>
            </a:r>
          </a:p>
        </p:txBody>
      </p:sp>
      <p:sp>
        <p:nvSpPr>
          <p:cNvPr id="49158" name="Text Box 6">
            <a:extLst>
              <a:ext uri="{FF2B5EF4-FFF2-40B4-BE49-F238E27FC236}">
                <a16:creationId xmlns:a16="http://schemas.microsoft.com/office/drawing/2014/main" id="{A15E5B0E-F6B2-4CF8-9889-5F035949CF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687764"/>
            <a:ext cx="86868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u="sng">
                <a:solidFill>
                  <a:srgbClr val="FF0000"/>
                </a:solidFill>
                <a:latin typeface="Times New Roman" panose="02020603050405020304" pitchFamily="18" charset="0"/>
              </a:rPr>
              <a:t>Bước 1</a:t>
            </a: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</a:rPr>
              <a:t> :</a:t>
            </a:r>
            <a:r>
              <a:rPr lang="en-US" altLang="vi-VN" b="1">
                <a:solidFill>
                  <a:srgbClr val="0000FF"/>
                </a:solidFill>
                <a:latin typeface="Times New Roman" panose="02020603050405020304" pitchFamily="18" charset="0"/>
              </a:rPr>
              <a:t> Tìm thương của hai số.</a:t>
            </a:r>
          </a:p>
        </p:txBody>
      </p:sp>
      <p:sp>
        <p:nvSpPr>
          <p:cNvPr id="49159" name="Text Box 7">
            <a:extLst>
              <a:ext uri="{FF2B5EF4-FFF2-40B4-BE49-F238E27FC236}">
                <a16:creationId xmlns:a16="http://schemas.microsoft.com/office/drawing/2014/main" id="{B79EC800-0824-4C6B-8B77-18AA0965F5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4572000"/>
            <a:ext cx="8534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 u="sng">
                <a:solidFill>
                  <a:srgbClr val="FF0000"/>
                </a:solidFill>
                <a:latin typeface="Times New Roman" panose="02020603050405020304" pitchFamily="18" charset="0"/>
              </a:rPr>
              <a:t>Bước 2</a:t>
            </a: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</a:rPr>
              <a:t> :</a:t>
            </a:r>
            <a:r>
              <a:rPr lang="en-US" altLang="vi-VN" b="1">
                <a:solidFill>
                  <a:srgbClr val="0000FF"/>
                </a:solidFill>
                <a:latin typeface="Times New Roman" panose="02020603050405020304" pitchFamily="18" charset="0"/>
              </a:rPr>
              <a:t> Nhân thương đó với 100 và viết thêm kí hiệu % vào bên phải tích tìm được.</a:t>
            </a:r>
          </a:p>
        </p:txBody>
      </p:sp>
      <p:sp>
        <p:nvSpPr>
          <p:cNvPr id="49160" name="Text Box 8">
            <a:extLst>
              <a:ext uri="{FF2B5EF4-FFF2-40B4-BE49-F238E27FC236}">
                <a16:creationId xmlns:a16="http://schemas.microsoft.com/office/drawing/2014/main" id="{92B443DE-BB67-4C70-A48B-0095451E7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304800"/>
            <a:ext cx="426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solidFill>
                  <a:srgbClr val="FF0000"/>
                </a:solidFill>
                <a:latin typeface="Times New Roman" panose="02020603050405020304" pitchFamily="18" charset="0"/>
              </a:rPr>
              <a:t>CỦNG CỐ – DẶN DÒ:</a:t>
            </a:r>
          </a:p>
        </p:txBody>
      </p:sp>
      <p:sp>
        <p:nvSpPr>
          <p:cNvPr id="12297" name="Text Box 9">
            <a:extLst>
              <a:ext uri="{FF2B5EF4-FFF2-40B4-BE49-F238E27FC236}">
                <a16:creationId xmlns:a16="http://schemas.microsoft.com/office/drawing/2014/main" id="{D29FD486-6CAD-4C40-8CDA-B7473AA48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371601"/>
            <a:ext cx="9144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vi-VN" sz="1800"/>
          </a:p>
        </p:txBody>
      </p:sp>
      <p:sp>
        <p:nvSpPr>
          <p:cNvPr id="49162" name="Text Box 10">
            <a:extLst>
              <a:ext uri="{FF2B5EF4-FFF2-40B4-BE49-F238E27FC236}">
                <a16:creationId xmlns:a16="http://schemas.microsoft.com/office/drawing/2014/main" id="{332FF4FA-D21B-4D8D-BA42-7B510F30E8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990600"/>
            <a:ext cx="8686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latin typeface="Times New Roman" panose="02020603050405020304" pitchFamily="18" charset="0"/>
              </a:rPr>
              <a:t>Em hãy nêu một cách khái quát các bước tìm tỉ số phần trăm của hai số?</a:t>
            </a:r>
            <a:endParaRPr lang="en-US" altLang="vi-VN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/>
      <p:bldP spid="49158" grpId="0"/>
      <p:bldP spid="49159" grpId="0"/>
      <p:bldP spid="49160" grpId="0"/>
      <p:bldP spid="4916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Grp="1" noChangeArrowheads="1"/>
          </p:cNvSpPr>
          <p:nvPr>
            <p:ph idx="1"/>
          </p:nvPr>
        </p:nvSpPr>
        <p:spPr>
          <a:xfrm>
            <a:off x="1257222" y="330332"/>
            <a:ext cx="10820400" cy="1735579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trăm</a:t>
            </a:r>
            <a:endParaRPr lang="en-US" altLang="en-US" sz="4000" b="1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2349469" y="2271751"/>
            <a:ext cx="468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2 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2895600" y="19812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3310761" y="1745812"/>
            <a:ext cx="61747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 50</a:t>
            </a:r>
          </a:p>
        </p:txBody>
      </p:sp>
      <p:sp>
        <p:nvSpPr>
          <p:cNvPr id="25615" name="Text Box 15"/>
          <p:cNvSpPr txBox="1">
            <a:spLocks noChangeArrowheads="1"/>
          </p:cNvSpPr>
          <p:nvPr/>
        </p:nvSpPr>
        <p:spPr bwMode="auto">
          <a:xfrm>
            <a:off x="3276600" y="2286000"/>
            <a:ext cx="99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Cambria" panose="02040503050406030204" pitchFamily="18" charset="0"/>
                <a:ea typeface="Cambria" panose="02040503050406030204" pitchFamily="18" charset="0"/>
              </a:rPr>
              <a:t>100</a:t>
            </a:r>
          </a:p>
        </p:txBody>
      </p:sp>
      <p:sp>
        <p:nvSpPr>
          <p:cNvPr id="25616" name="Text Box 16"/>
          <p:cNvSpPr txBox="1">
            <a:spLocks noChangeArrowheads="1"/>
          </p:cNvSpPr>
          <p:nvPr/>
        </p:nvSpPr>
        <p:spPr bwMode="auto">
          <a:xfrm>
            <a:off x="4165794" y="1975870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</a:p>
        </p:txBody>
      </p: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4519873" y="1980263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50 %</a:t>
            </a:r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2286000" y="2209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619" name="Line 19"/>
          <p:cNvSpPr>
            <a:spLocks noChangeShapeType="1"/>
          </p:cNvSpPr>
          <p:nvPr/>
        </p:nvSpPr>
        <p:spPr bwMode="auto">
          <a:xfrm>
            <a:off x="3352800" y="2233651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2362200" y="1728749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7315200" y="2209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7366078" y="2270202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4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7353300" y="1753213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1</a:t>
            </a:r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8001000" y="1981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</a:p>
        </p:txBody>
      </p:sp>
      <p:sp>
        <p:nvSpPr>
          <p:cNvPr id="25625" name="Text Box 25"/>
          <p:cNvSpPr txBox="1">
            <a:spLocks noChangeArrowheads="1"/>
          </p:cNvSpPr>
          <p:nvPr/>
        </p:nvSpPr>
        <p:spPr bwMode="auto">
          <a:xfrm>
            <a:off x="8305800" y="2270202"/>
            <a:ext cx="838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100</a:t>
            </a:r>
          </a:p>
        </p:txBody>
      </p:sp>
      <p:sp>
        <p:nvSpPr>
          <p:cNvPr id="25626" name="Text Box 26"/>
          <p:cNvSpPr txBox="1">
            <a:spLocks noChangeArrowheads="1"/>
          </p:cNvSpPr>
          <p:nvPr/>
        </p:nvSpPr>
        <p:spPr bwMode="auto">
          <a:xfrm>
            <a:off x="8915400" y="1981200"/>
            <a:ext cx="38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>
                <a:latin typeface="Cambria" panose="02040503050406030204" pitchFamily="18" charset="0"/>
                <a:ea typeface="Cambria" panose="02040503050406030204" pitchFamily="18" charset="0"/>
              </a:rPr>
              <a:t>=</a:t>
            </a:r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>
            <a:off x="8305800" y="22098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25628" name="Text Box 28"/>
          <p:cNvSpPr txBox="1">
            <a:spLocks noChangeArrowheads="1"/>
          </p:cNvSpPr>
          <p:nvPr/>
        </p:nvSpPr>
        <p:spPr bwMode="auto">
          <a:xfrm>
            <a:off x="9306257" y="1957349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25 %</a:t>
            </a:r>
          </a:p>
        </p:txBody>
      </p:sp>
      <p:sp>
        <p:nvSpPr>
          <p:cNvPr id="25629" name="Text Box 29"/>
          <p:cNvSpPr txBox="1">
            <a:spLocks noChangeArrowheads="1"/>
          </p:cNvSpPr>
          <p:nvPr/>
        </p:nvSpPr>
        <p:spPr bwMode="auto">
          <a:xfrm>
            <a:off x="8379157" y="1723954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1" dirty="0">
                <a:latin typeface="Cambria" panose="02040503050406030204" pitchFamily="18" charset="0"/>
                <a:ea typeface="Cambria" panose="02040503050406030204" pitchFamily="18" charset="0"/>
              </a:rPr>
              <a:t>25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221456" y="3171902"/>
          <a:ext cx="6034088" cy="3155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6" name="Chart 25"/>
          <p:cNvGraphicFramePr/>
          <p:nvPr/>
        </p:nvGraphicFramePr>
        <p:xfrm>
          <a:off x="6043534" y="3183377"/>
          <a:ext cx="6034088" cy="3155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43235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56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10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10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10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10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5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5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5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5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5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5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5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5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7" dur="5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0" dur="500"/>
                                        <p:tgtEl>
                                          <p:spTgt spid="25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3" dur="5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6" dur="500"/>
                                        <p:tgtEl>
                                          <p:spTgt spid="25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2" grpId="0"/>
      <p:bldP spid="25613" grpId="0"/>
      <p:bldP spid="25614" grpId="0"/>
      <p:bldP spid="25615" grpId="0"/>
      <p:bldP spid="25616" grpId="0"/>
      <p:bldP spid="25617" grpId="0"/>
      <p:bldP spid="25620" grpId="0"/>
      <p:bldP spid="25622" grpId="0"/>
      <p:bldP spid="25623" grpId="0"/>
      <p:bldP spid="25624" grpId="0"/>
      <p:bldP spid="25625" grpId="0"/>
      <p:bldP spid="25626" grpId="0"/>
      <p:bldP spid="25628" grpId="0"/>
      <p:bldP spid="25629" grpId="0"/>
      <p:bldGraphic spid="4" grpId="0">
        <p:bldAsOne/>
      </p:bldGraphic>
      <p:bldGraphic spid="26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Google Shape;228;p1"/>
          <p:cNvSpPr txBox="1"/>
          <p:nvPr/>
        </p:nvSpPr>
        <p:spPr>
          <a:xfrm>
            <a:off x="10424" y="2081422"/>
            <a:ext cx="12181576" cy="9483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mbria"/>
                <a:ea typeface="Cambria"/>
                <a:cs typeface="Cambria"/>
                <a:sym typeface="Cambria"/>
              </a:rPr>
              <a:t>Toán</a:t>
            </a:r>
            <a:endParaRPr kumimoji="0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</a:endParaRPr>
          </a:p>
        </p:txBody>
      </p:sp>
      <p:sp>
        <p:nvSpPr>
          <p:cNvPr id="5" name="Google Shape;229;p1"/>
          <p:cNvSpPr txBox="1"/>
          <p:nvPr/>
        </p:nvSpPr>
        <p:spPr>
          <a:xfrm>
            <a:off x="711200" y="3124200"/>
            <a:ext cx="11480800" cy="1414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mbria"/>
                <a:ea typeface="Cambria"/>
                <a:cs typeface="Cambria"/>
                <a:sym typeface="Cambria"/>
              </a:rPr>
              <a:t>GIẢI</a:t>
            </a:r>
            <a:r>
              <a:rPr kumimoji="0" lang="en-US" sz="4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ambria"/>
                <a:ea typeface="Cambria"/>
                <a:cs typeface="Cambria"/>
                <a:sym typeface="Cambria"/>
              </a:rPr>
              <a:t> TOÁN VỀ TỈ SỐ PHẦN TRĂM (Tr.75)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mbria"/>
              <a:ea typeface="Cambria"/>
              <a:cs typeface="Cambria"/>
              <a:sym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0045559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293;p28">
            <a:extLst>
              <a:ext uri="{FF2B5EF4-FFF2-40B4-BE49-F238E27FC236}">
                <a16:creationId xmlns:a16="http://schemas.microsoft.com/office/drawing/2014/main" id="{E0AE196F-2D29-4546-A607-C0CE2E9190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013737" y="258749"/>
            <a:ext cx="3067092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l"/>
            <a:r>
              <a:rPr lang="en" sz="4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Mục tiêu</a:t>
            </a:r>
            <a:endParaRPr sz="48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F900315C-0F95-4B9B-AF02-6C62AD2574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75616" y="1493695"/>
            <a:ext cx="4710945" cy="677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2396" indent="0"/>
            <a:r>
              <a:rPr lang="en-US" sz="32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:</a:t>
            </a:r>
            <a:endParaRPr lang="en-US" sz="3200" dirty="0"/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D8C59209-B21E-427C-AD18-6A3033CEA2A8}"/>
              </a:ext>
            </a:extLst>
          </p:cNvPr>
          <p:cNvSpPr txBox="1">
            <a:spLocks/>
          </p:cNvSpPr>
          <p:nvPr/>
        </p:nvSpPr>
        <p:spPr>
          <a:xfrm>
            <a:off x="1827227" y="2177540"/>
            <a:ext cx="9876008" cy="1378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omfortaa"/>
              <a:buChar char="●"/>
              <a:defRPr sz="18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○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■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●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○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■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●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○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Comfortaa"/>
              <a:buChar char="■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pPr marL="152396" indent="0" defTabSz="1625519" eaLnBrk="1" fontAlgn="auto" hangingPunct="1">
              <a:buClr>
                <a:srgbClr val="000000"/>
              </a:buClr>
              <a:buNone/>
            </a:pP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Trình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bày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đúng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cách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giải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của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dạng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toán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tìm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tỉ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số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phần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trăm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  <a:sym typeface="Cambria"/>
              </a:rPr>
              <a:t>.</a:t>
            </a:r>
          </a:p>
        </p:txBody>
      </p:sp>
      <p:sp>
        <p:nvSpPr>
          <p:cNvPr id="17" name="Text Placeholder 5">
            <a:extLst>
              <a:ext uri="{FF2B5EF4-FFF2-40B4-BE49-F238E27FC236}">
                <a16:creationId xmlns:a16="http://schemas.microsoft.com/office/drawing/2014/main" id="{4491F885-E4B4-4E83-A19B-1B08D768E66A}"/>
              </a:ext>
            </a:extLst>
          </p:cNvPr>
          <p:cNvSpPr txBox="1">
            <a:spLocks/>
          </p:cNvSpPr>
          <p:nvPr/>
        </p:nvSpPr>
        <p:spPr>
          <a:xfrm>
            <a:off x="1841145" y="4101828"/>
            <a:ext cx="10011489" cy="1945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Comfortaa"/>
              <a:buChar char="●"/>
              <a:defRPr sz="18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○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■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●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○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■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●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mfortaa"/>
              <a:buChar char="○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Comfortaa"/>
              <a:buChar char="■"/>
              <a:defRPr sz="1400" b="0" i="0" u="none" strike="noStrike" cap="none">
                <a:solidFill>
                  <a:schemeClr val="dk2"/>
                </a:solidFill>
                <a:latin typeface="Comfortaa"/>
                <a:ea typeface="Comfortaa"/>
                <a:cs typeface="Comfortaa"/>
                <a:sym typeface="Comfortaa"/>
              </a:defRPr>
            </a:lvl9pPr>
          </a:lstStyle>
          <a:p>
            <a:pPr marL="152396" indent="0" defTabSz="1625519" eaLnBrk="1" fontAlgn="auto" hangingPunct="1">
              <a:buClr>
                <a:srgbClr val="000000"/>
              </a:buClr>
              <a:buNone/>
            </a:pP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Vận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dụng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linh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hoạt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cách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tìm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tỉ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số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phần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trăm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để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thực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hiện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giải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đúng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các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bài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tập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có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liên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 </a:t>
            </a:r>
            <a:r>
              <a:rPr lang="en-US" sz="3200" kern="0" dirty="0" err="1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quan</a:t>
            </a:r>
            <a: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  <a:t>. </a:t>
            </a:r>
            <a:br>
              <a:rPr lang="en-US" sz="3200" kern="0" dirty="0">
                <a:solidFill>
                  <a:srgbClr val="000000"/>
                </a:solidFill>
                <a:latin typeface="Cambria"/>
                <a:ea typeface="Cambria"/>
                <a:cs typeface="Cambria"/>
              </a:rPr>
            </a:br>
            <a:endParaRPr lang="en-US" sz="3200" kern="0" dirty="0">
              <a:solidFill>
                <a:srgbClr val="000000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6C49EFF-256B-45A5-A823-A64C7595C443}"/>
              </a:ext>
            </a:extLst>
          </p:cNvPr>
          <p:cNvGrpSpPr/>
          <p:nvPr/>
        </p:nvGrpSpPr>
        <p:grpSpPr>
          <a:xfrm>
            <a:off x="885252" y="4256355"/>
            <a:ext cx="975360" cy="975360"/>
            <a:chOff x="670298" y="1705417"/>
            <a:chExt cx="640080" cy="640080"/>
          </a:xfrm>
          <a:solidFill>
            <a:schemeClr val="accent2">
              <a:lumMod val="75000"/>
            </a:schemeClr>
          </a:solidFill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25C6AA7B-DD41-438D-A8F6-3A7C1D982E6A}"/>
                </a:ext>
              </a:extLst>
            </p:cNvPr>
            <p:cNvGrpSpPr/>
            <p:nvPr/>
          </p:nvGrpSpPr>
          <p:grpSpPr>
            <a:xfrm>
              <a:off x="670298" y="1705417"/>
              <a:ext cx="640080" cy="640080"/>
              <a:chOff x="1564670" y="1303918"/>
              <a:chExt cx="1346411" cy="1346411"/>
            </a:xfrm>
            <a:grpFill/>
          </p:grpSpPr>
          <p:sp>
            <p:nvSpPr>
              <p:cNvPr id="23" name="Google Shape;1147;p61">
                <a:extLst>
                  <a:ext uri="{FF2B5EF4-FFF2-40B4-BE49-F238E27FC236}">
                    <a16:creationId xmlns:a16="http://schemas.microsoft.com/office/drawing/2014/main" id="{F42B82A0-BFF2-446F-BDBE-2AC85E6EC05B}"/>
                  </a:ext>
                </a:extLst>
              </p:cNvPr>
              <p:cNvSpPr/>
              <p:nvPr/>
            </p:nvSpPr>
            <p:spPr>
              <a:xfrm rot="5400000">
                <a:off x="1653899" y="1392551"/>
                <a:ext cx="1168101" cy="1169350"/>
              </a:xfrm>
              <a:custGeom>
                <a:avLst/>
                <a:gdLst/>
                <a:ahLst/>
                <a:cxnLst/>
                <a:rect l="l" t="t" r="r" b="b"/>
                <a:pathLst>
                  <a:path w="8643" h="8654" extrusionOk="0">
                    <a:moveTo>
                      <a:pt x="4321" y="1"/>
                    </a:moveTo>
                    <a:lnTo>
                      <a:pt x="4091" y="12"/>
                    </a:lnTo>
                    <a:lnTo>
                      <a:pt x="3872" y="24"/>
                    </a:lnTo>
                    <a:lnTo>
                      <a:pt x="3664" y="47"/>
                    </a:lnTo>
                    <a:lnTo>
                      <a:pt x="3446" y="93"/>
                    </a:lnTo>
                    <a:lnTo>
                      <a:pt x="3238" y="139"/>
                    </a:lnTo>
                    <a:lnTo>
                      <a:pt x="3031" y="197"/>
                    </a:lnTo>
                    <a:lnTo>
                      <a:pt x="2835" y="266"/>
                    </a:lnTo>
                    <a:lnTo>
                      <a:pt x="2639" y="346"/>
                    </a:lnTo>
                    <a:lnTo>
                      <a:pt x="2443" y="427"/>
                    </a:lnTo>
                    <a:lnTo>
                      <a:pt x="2259" y="519"/>
                    </a:lnTo>
                    <a:lnTo>
                      <a:pt x="2074" y="623"/>
                    </a:lnTo>
                    <a:lnTo>
                      <a:pt x="1902" y="738"/>
                    </a:lnTo>
                    <a:lnTo>
                      <a:pt x="1729" y="865"/>
                    </a:lnTo>
                    <a:lnTo>
                      <a:pt x="1567" y="992"/>
                    </a:lnTo>
                    <a:lnTo>
                      <a:pt x="1406" y="1130"/>
                    </a:lnTo>
                    <a:lnTo>
                      <a:pt x="1256" y="1268"/>
                    </a:lnTo>
                    <a:lnTo>
                      <a:pt x="1118" y="1418"/>
                    </a:lnTo>
                    <a:lnTo>
                      <a:pt x="980" y="1579"/>
                    </a:lnTo>
                    <a:lnTo>
                      <a:pt x="853" y="1741"/>
                    </a:lnTo>
                    <a:lnTo>
                      <a:pt x="738" y="1913"/>
                    </a:lnTo>
                    <a:lnTo>
                      <a:pt x="623" y="2086"/>
                    </a:lnTo>
                    <a:lnTo>
                      <a:pt x="519" y="2271"/>
                    </a:lnTo>
                    <a:lnTo>
                      <a:pt x="427" y="2455"/>
                    </a:lnTo>
                    <a:lnTo>
                      <a:pt x="335" y="2639"/>
                    </a:lnTo>
                    <a:lnTo>
                      <a:pt x="254" y="2835"/>
                    </a:lnTo>
                    <a:lnTo>
                      <a:pt x="185" y="3043"/>
                    </a:lnTo>
                    <a:lnTo>
                      <a:pt x="127" y="3250"/>
                    </a:lnTo>
                    <a:lnTo>
                      <a:pt x="81" y="3457"/>
                    </a:lnTo>
                    <a:lnTo>
                      <a:pt x="46" y="3665"/>
                    </a:lnTo>
                    <a:lnTo>
                      <a:pt x="12" y="3884"/>
                    </a:lnTo>
                    <a:lnTo>
                      <a:pt x="0" y="4103"/>
                    </a:lnTo>
                    <a:lnTo>
                      <a:pt x="0" y="4322"/>
                    </a:lnTo>
                    <a:lnTo>
                      <a:pt x="0" y="4552"/>
                    </a:lnTo>
                    <a:lnTo>
                      <a:pt x="12" y="4771"/>
                    </a:lnTo>
                    <a:lnTo>
                      <a:pt x="46" y="4990"/>
                    </a:lnTo>
                    <a:lnTo>
                      <a:pt x="81" y="5197"/>
                    </a:lnTo>
                    <a:lnTo>
                      <a:pt x="127" y="5405"/>
                    </a:lnTo>
                    <a:lnTo>
                      <a:pt x="185" y="5612"/>
                    </a:lnTo>
                    <a:lnTo>
                      <a:pt x="254" y="5808"/>
                    </a:lnTo>
                    <a:lnTo>
                      <a:pt x="335" y="6004"/>
                    </a:lnTo>
                    <a:lnTo>
                      <a:pt x="427" y="6200"/>
                    </a:lnTo>
                    <a:lnTo>
                      <a:pt x="519" y="6384"/>
                    </a:lnTo>
                    <a:lnTo>
                      <a:pt x="623" y="6568"/>
                    </a:lnTo>
                    <a:lnTo>
                      <a:pt x="738" y="6741"/>
                    </a:lnTo>
                    <a:lnTo>
                      <a:pt x="853" y="6914"/>
                    </a:lnTo>
                    <a:lnTo>
                      <a:pt x="980" y="7075"/>
                    </a:lnTo>
                    <a:lnTo>
                      <a:pt x="1118" y="7237"/>
                    </a:lnTo>
                    <a:lnTo>
                      <a:pt x="1256" y="7386"/>
                    </a:lnTo>
                    <a:lnTo>
                      <a:pt x="1406" y="7525"/>
                    </a:lnTo>
                    <a:lnTo>
                      <a:pt x="1567" y="7663"/>
                    </a:lnTo>
                    <a:lnTo>
                      <a:pt x="1729" y="7790"/>
                    </a:lnTo>
                    <a:lnTo>
                      <a:pt x="1902" y="7905"/>
                    </a:lnTo>
                    <a:lnTo>
                      <a:pt x="2074" y="8020"/>
                    </a:lnTo>
                    <a:lnTo>
                      <a:pt x="2259" y="8124"/>
                    </a:lnTo>
                    <a:lnTo>
                      <a:pt x="2443" y="8228"/>
                    </a:lnTo>
                    <a:lnTo>
                      <a:pt x="2639" y="8308"/>
                    </a:lnTo>
                    <a:lnTo>
                      <a:pt x="2835" y="8389"/>
                    </a:lnTo>
                    <a:lnTo>
                      <a:pt x="3031" y="8458"/>
                    </a:lnTo>
                    <a:lnTo>
                      <a:pt x="3238" y="8516"/>
                    </a:lnTo>
                    <a:lnTo>
                      <a:pt x="3446" y="8562"/>
                    </a:lnTo>
                    <a:lnTo>
                      <a:pt x="3664" y="8596"/>
                    </a:lnTo>
                    <a:lnTo>
                      <a:pt x="3872" y="8631"/>
                    </a:lnTo>
                    <a:lnTo>
                      <a:pt x="4091" y="8642"/>
                    </a:lnTo>
                    <a:lnTo>
                      <a:pt x="4321" y="8654"/>
                    </a:lnTo>
                    <a:lnTo>
                      <a:pt x="4540" y="8642"/>
                    </a:lnTo>
                    <a:lnTo>
                      <a:pt x="4759" y="8631"/>
                    </a:lnTo>
                    <a:lnTo>
                      <a:pt x="4978" y="8596"/>
                    </a:lnTo>
                    <a:lnTo>
                      <a:pt x="5185" y="8562"/>
                    </a:lnTo>
                    <a:lnTo>
                      <a:pt x="5404" y="8516"/>
                    </a:lnTo>
                    <a:lnTo>
                      <a:pt x="5600" y="8458"/>
                    </a:lnTo>
                    <a:lnTo>
                      <a:pt x="5808" y="8389"/>
                    </a:lnTo>
                    <a:lnTo>
                      <a:pt x="6003" y="8308"/>
                    </a:lnTo>
                    <a:lnTo>
                      <a:pt x="6188" y="8228"/>
                    </a:lnTo>
                    <a:lnTo>
                      <a:pt x="6384" y="8124"/>
                    </a:lnTo>
                    <a:lnTo>
                      <a:pt x="6557" y="8020"/>
                    </a:lnTo>
                    <a:lnTo>
                      <a:pt x="6741" y="7905"/>
                    </a:lnTo>
                    <a:lnTo>
                      <a:pt x="6902" y="7790"/>
                    </a:lnTo>
                    <a:lnTo>
                      <a:pt x="7063" y="7663"/>
                    </a:lnTo>
                    <a:lnTo>
                      <a:pt x="7225" y="7525"/>
                    </a:lnTo>
                    <a:lnTo>
                      <a:pt x="7375" y="7386"/>
                    </a:lnTo>
                    <a:lnTo>
                      <a:pt x="7513" y="7237"/>
                    </a:lnTo>
                    <a:lnTo>
                      <a:pt x="7651" y="7075"/>
                    </a:lnTo>
                    <a:lnTo>
                      <a:pt x="7778" y="6914"/>
                    </a:lnTo>
                    <a:lnTo>
                      <a:pt x="7905" y="6741"/>
                    </a:lnTo>
                    <a:lnTo>
                      <a:pt x="8020" y="6568"/>
                    </a:lnTo>
                    <a:lnTo>
                      <a:pt x="8124" y="6384"/>
                    </a:lnTo>
                    <a:lnTo>
                      <a:pt x="8216" y="6200"/>
                    </a:lnTo>
                    <a:lnTo>
                      <a:pt x="8296" y="6004"/>
                    </a:lnTo>
                    <a:lnTo>
                      <a:pt x="8377" y="5808"/>
                    </a:lnTo>
                    <a:lnTo>
                      <a:pt x="8446" y="5612"/>
                    </a:lnTo>
                    <a:lnTo>
                      <a:pt x="8504" y="5405"/>
                    </a:lnTo>
                    <a:lnTo>
                      <a:pt x="8550" y="5197"/>
                    </a:lnTo>
                    <a:lnTo>
                      <a:pt x="8596" y="4990"/>
                    </a:lnTo>
                    <a:lnTo>
                      <a:pt x="8619" y="4771"/>
                    </a:lnTo>
                    <a:lnTo>
                      <a:pt x="8630" y="4552"/>
                    </a:lnTo>
                    <a:lnTo>
                      <a:pt x="8642" y="4322"/>
                    </a:lnTo>
                    <a:lnTo>
                      <a:pt x="8630" y="4103"/>
                    </a:lnTo>
                    <a:lnTo>
                      <a:pt x="8619" y="3884"/>
                    </a:lnTo>
                    <a:lnTo>
                      <a:pt x="8596" y="3665"/>
                    </a:lnTo>
                    <a:lnTo>
                      <a:pt x="8550" y="3457"/>
                    </a:lnTo>
                    <a:lnTo>
                      <a:pt x="8504" y="3250"/>
                    </a:lnTo>
                    <a:lnTo>
                      <a:pt x="8446" y="3043"/>
                    </a:lnTo>
                    <a:lnTo>
                      <a:pt x="8377" y="2835"/>
                    </a:lnTo>
                    <a:lnTo>
                      <a:pt x="8296" y="2639"/>
                    </a:lnTo>
                    <a:lnTo>
                      <a:pt x="8216" y="2455"/>
                    </a:lnTo>
                    <a:lnTo>
                      <a:pt x="8124" y="2271"/>
                    </a:lnTo>
                    <a:lnTo>
                      <a:pt x="8020" y="2086"/>
                    </a:lnTo>
                    <a:lnTo>
                      <a:pt x="7905" y="1913"/>
                    </a:lnTo>
                    <a:lnTo>
                      <a:pt x="7778" y="1741"/>
                    </a:lnTo>
                    <a:lnTo>
                      <a:pt x="7651" y="1579"/>
                    </a:lnTo>
                    <a:lnTo>
                      <a:pt x="7513" y="1418"/>
                    </a:lnTo>
                    <a:lnTo>
                      <a:pt x="7375" y="1268"/>
                    </a:lnTo>
                    <a:lnTo>
                      <a:pt x="7225" y="1130"/>
                    </a:lnTo>
                    <a:lnTo>
                      <a:pt x="7063" y="992"/>
                    </a:lnTo>
                    <a:lnTo>
                      <a:pt x="6902" y="865"/>
                    </a:lnTo>
                    <a:lnTo>
                      <a:pt x="6741" y="738"/>
                    </a:lnTo>
                    <a:lnTo>
                      <a:pt x="6557" y="623"/>
                    </a:lnTo>
                    <a:lnTo>
                      <a:pt x="6384" y="519"/>
                    </a:lnTo>
                    <a:lnTo>
                      <a:pt x="6188" y="427"/>
                    </a:lnTo>
                    <a:lnTo>
                      <a:pt x="6003" y="346"/>
                    </a:lnTo>
                    <a:lnTo>
                      <a:pt x="5808" y="266"/>
                    </a:lnTo>
                    <a:lnTo>
                      <a:pt x="5600" y="197"/>
                    </a:lnTo>
                    <a:lnTo>
                      <a:pt x="5404" y="139"/>
                    </a:lnTo>
                    <a:lnTo>
                      <a:pt x="5185" y="93"/>
                    </a:lnTo>
                    <a:lnTo>
                      <a:pt x="4978" y="47"/>
                    </a:lnTo>
                    <a:lnTo>
                      <a:pt x="4759" y="24"/>
                    </a:lnTo>
                    <a:lnTo>
                      <a:pt x="4540" y="12"/>
                    </a:lnTo>
                    <a:lnTo>
                      <a:pt x="4321" y="1"/>
                    </a:lnTo>
                    <a:close/>
                  </a:path>
                </a:pathLst>
              </a:custGeom>
              <a:grpFill/>
              <a:ln w="2857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 eaLnBrk="1" fontAlgn="auto" hangingPunct="1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4" name="Google Shape;1164;p61">
                <a:extLst>
                  <a:ext uri="{FF2B5EF4-FFF2-40B4-BE49-F238E27FC236}">
                    <a16:creationId xmlns:a16="http://schemas.microsoft.com/office/drawing/2014/main" id="{E45649A4-32FC-4483-85BA-ABB09D1CC768}"/>
                  </a:ext>
                </a:extLst>
              </p:cNvPr>
              <p:cNvSpPr/>
              <p:nvPr/>
            </p:nvSpPr>
            <p:spPr>
              <a:xfrm rot="9899674" flipH="1">
                <a:off x="1564670" y="1303918"/>
                <a:ext cx="1346411" cy="1346411"/>
              </a:xfrm>
              <a:prstGeom prst="blockArc">
                <a:avLst>
                  <a:gd name="adj1" fmla="val 4652799"/>
                  <a:gd name="adj2" fmla="val 21474839"/>
                  <a:gd name="adj3" fmla="val 5770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 eaLnBrk="1" fontAlgn="auto" hangingPunct="1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B016183-F5A6-42AA-AC80-41605B861626}"/>
                </a:ext>
              </a:extLst>
            </p:cNvPr>
            <p:cNvSpPr txBox="1"/>
            <p:nvPr/>
          </p:nvSpPr>
          <p:spPr>
            <a:xfrm>
              <a:off x="829945" y="1782091"/>
              <a:ext cx="283190" cy="3837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219170"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-US" sz="3200" kern="0">
                  <a:solidFill>
                    <a:srgbClr val="002060"/>
                  </a:solidFill>
                  <a:latin typeface="Anklepants" panose="00000400000000000000" pitchFamily="2" charset="0"/>
                  <a:cs typeface="Arial"/>
                  <a:sym typeface="Arial"/>
                </a:rPr>
                <a:t>2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48456761-615D-4F5C-B194-AA9EDA665DAD}"/>
              </a:ext>
            </a:extLst>
          </p:cNvPr>
          <p:cNvGrpSpPr/>
          <p:nvPr/>
        </p:nvGrpSpPr>
        <p:grpSpPr>
          <a:xfrm>
            <a:off x="915988" y="2356039"/>
            <a:ext cx="975360" cy="975360"/>
            <a:chOff x="670267" y="3443775"/>
            <a:chExt cx="640080" cy="640080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D0655792-78B9-4A8F-A8AA-698A9808DEE0}"/>
                </a:ext>
              </a:extLst>
            </p:cNvPr>
            <p:cNvGrpSpPr/>
            <p:nvPr/>
          </p:nvGrpSpPr>
          <p:grpSpPr>
            <a:xfrm>
              <a:off x="670267" y="3443775"/>
              <a:ext cx="640080" cy="640080"/>
              <a:chOff x="6232772" y="1303981"/>
              <a:chExt cx="1346472" cy="1346472"/>
            </a:xfrm>
            <a:grpFill/>
          </p:grpSpPr>
          <p:sp>
            <p:nvSpPr>
              <p:cNvPr id="20" name="Google Shape;1145;p61">
                <a:extLst>
                  <a:ext uri="{FF2B5EF4-FFF2-40B4-BE49-F238E27FC236}">
                    <a16:creationId xmlns:a16="http://schemas.microsoft.com/office/drawing/2014/main" id="{14F1BC1F-A040-4CE5-A737-06AD6763D058}"/>
                  </a:ext>
                </a:extLst>
              </p:cNvPr>
              <p:cNvSpPr/>
              <p:nvPr/>
            </p:nvSpPr>
            <p:spPr>
              <a:xfrm rot="5400000">
                <a:off x="6321999" y="1392551"/>
                <a:ext cx="1168101" cy="1169350"/>
              </a:xfrm>
              <a:custGeom>
                <a:avLst/>
                <a:gdLst/>
                <a:ahLst/>
                <a:cxnLst/>
                <a:rect l="l" t="t" r="r" b="b"/>
                <a:pathLst>
                  <a:path w="8643" h="8654" extrusionOk="0">
                    <a:moveTo>
                      <a:pt x="4321" y="1"/>
                    </a:moveTo>
                    <a:lnTo>
                      <a:pt x="4091" y="12"/>
                    </a:lnTo>
                    <a:lnTo>
                      <a:pt x="3872" y="24"/>
                    </a:lnTo>
                    <a:lnTo>
                      <a:pt x="3664" y="47"/>
                    </a:lnTo>
                    <a:lnTo>
                      <a:pt x="3446" y="93"/>
                    </a:lnTo>
                    <a:lnTo>
                      <a:pt x="3238" y="139"/>
                    </a:lnTo>
                    <a:lnTo>
                      <a:pt x="3031" y="197"/>
                    </a:lnTo>
                    <a:lnTo>
                      <a:pt x="2835" y="266"/>
                    </a:lnTo>
                    <a:lnTo>
                      <a:pt x="2639" y="346"/>
                    </a:lnTo>
                    <a:lnTo>
                      <a:pt x="2443" y="427"/>
                    </a:lnTo>
                    <a:lnTo>
                      <a:pt x="2259" y="519"/>
                    </a:lnTo>
                    <a:lnTo>
                      <a:pt x="2074" y="623"/>
                    </a:lnTo>
                    <a:lnTo>
                      <a:pt x="1902" y="738"/>
                    </a:lnTo>
                    <a:lnTo>
                      <a:pt x="1729" y="865"/>
                    </a:lnTo>
                    <a:lnTo>
                      <a:pt x="1567" y="992"/>
                    </a:lnTo>
                    <a:lnTo>
                      <a:pt x="1406" y="1130"/>
                    </a:lnTo>
                    <a:lnTo>
                      <a:pt x="1256" y="1268"/>
                    </a:lnTo>
                    <a:lnTo>
                      <a:pt x="1118" y="1418"/>
                    </a:lnTo>
                    <a:lnTo>
                      <a:pt x="980" y="1579"/>
                    </a:lnTo>
                    <a:lnTo>
                      <a:pt x="853" y="1741"/>
                    </a:lnTo>
                    <a:lnTo>
                      <a:pt x="738" y="1913"/>
                    </a:lnTo>
                    <a:lnTo>
                      <a:pt x="623" y="2086"/>
                    </a:lnTo>
                    <a:lnTo>
                      <a:pt x="519" y="2271"/>
                    </a:lnTo>
                    <a:lnTo>
                      <a:pt x="427" y="2455"/>
                    </a:lnTo>
                    <a:lnTo>
                      <a:pt x="335" y="2639"/>
                    </a:lnTo>
                    <a:lnTo>
                      <a:pt x="254" y="2835"/>
                    </a:lnTo>
                    <a:lnTo>
                      <a:pt x="185" y="3043"/>
                    </a:lnTo>
                    <a:lnTo>
                      <a:pt x="127" y="3250"/>
                    </a:lnTo>
                    <a:lnTo>
                      <a:pt x="81" y="3457"/>
                    </a:lnTo>
                    <a:lnTo>
                      <a:pt x="46" y="3665"/>
                    </a:lnTo>
                    <a:lnTo>
                      <a:pt x="12" y="3884"/>
                    </a:lnTo>
                    <a:lnTo>
                      <a:pt x="0" y="4103"/>
                    </a:lnTo>
                    <a:lnTo>
                      <a:pt x="0" y="4322"/>
                    </a:lnTo>
                    <a:lnTo>
                      <a:pt x="0" y="4552"/>
                    </a:lnTo>
                    <a:lnTo>
                      <a:pt x="12" y="4771"/>
                    </a:lnTo>
                    <a:lnTo>
                      <a:pt x="46" y="4990"/>
                    </a:lnTo>
                    <a:lnTo>
                      <a:pt x="81" y="5197"/>
                    </a:lnTo>
                    <a:lnTo>
                      <a:pt x="127" y="5405"/>
                    </a:lnTo>
                    <a:lnTo>
                      <a:pt x="185" y="5612"/>
                    </a:lnTo>
                    <a:lnTo>
                      <a:pt x="254" y="5808"/>
                    </a:lnTo>
                    <a:lnTo>
                      <a:pt x="335" y="6004"/>
                    </a:lnTo>
                    <a:lnTo>
                      <a:pt x="427" y="6200"/>
                    </a:lnTo>
                    <a:lnTo>
                      <a:pt x="519" y="6384"/>
                    </a:lnTo>
                    <a:lnTo>
                      <a:pt x="623" y="6568"/>
                    </a:lnTo>
                    <a:lnTo>
                      <a:pt x="738" y="6741"/>
                    </a:lnTo>
                    <a:lnTo>
                      <a:pt x="853" y="6914"/>
                    </a:lnTo>
                    <a:lnTo>
                      <a:pt x="980" y="7075"/>
                    </a:lnTo>
                    <a:lnTo>
                      <a:pt x="1118" y="7237"/>
                    </a:lnTo>
                    <a:lnTo>
                      <a:pt x="1256" y="7386"/>
                    </a:lnTo>
                    <a:lnTo>
                      <a:pt x="1406" y="7525"/>
                    </a:lnTo>
                    <a:lnTo>
                      <a:pt x="1567" y="7663"/>
                    </a:lnTo>
                    <a:lnTo>
                      <a:pt x="1729" y="7790"/>
                    </a:lnTo>
                    <a:lnTo>
                      <a:pt x="1902" y="7905"/>
                    </a:lnTo>
                    <a:lnTo>
                      <a:pt x="2074" y="8020"/>
                    </a:lnTo>
                    <a:lnTo>
                      <a:pt x="2259" y="8124"/>
                    </a:lnTo>
                    <a:lnTo>
                      <a:pt x="2443" y="8228"/>
                    </a:lnTo>
                    <a:lnTo>
                      <a:pt x="2639" y="8308"/>
                    </a:lnTo>
                    <a:lnTo>
                      <a:pt x="2835" y="8389"/>
                    </a:lnTo>
                    <a:lnTo>
                      <a:pt x="3031" y="8458"/>
                    </a:lnTo>
                    <a:lnTo>
                      <a:pt x="3238" y="8516"/>
                    </a:lnTo>
                    <a:lnTo>
                      <a:pt x="3446" y="8562"/>
                    </a:lnTo>
                    <a:lnTo>
                      <a:pt x="3664" y="8596"/>
                    </a:lnTo>
                    <a:lnTo>
                      <a:pt x="3872" y="8631"/>
                    </a:lnTo>
                    <a:lnTo>
                      <a:pt x="4091" y="8642"/>
                    </a:lnTo>
                    <a:lnTo>
                      <a:pt x="4321" y="8654"/>
                    </a:lnTo>
                    <a:lnTo>
                      <a:pt x="4540" y="8642"/>
                    </a:lnTo>
                    <a:lnTo>
                      <a:pt x="4759" y="8631"/>
                    </a:lnTo>
                    <a:lnTo>
                      <a:pt x="4978" y="8596"/>
                    </a:lnTo>
                    <a:lnTo>
                      <a:pt x="5185" y="8562"/>
                    </a:lnTo>
                    <a:lnTo>
                      <a:pt x="5404" y="8516"/>
                    </a:lnTo>
                    <a:lnTo>
                      <a:pt x="5600" y="8458"/>
                    </a:lnTo>
                    <a:lnTo>
                      <a:pt x="5808" y="8389"/>
                    </a:lnTo>
                    <a:lnTo>
                      <a:pt x="6003" y="8308"/>
                    </a:lnTo>
                    <a:lnTo>
                      <a:pt x="6188" y="8228"/>
                    </a:lnTo>
                    <a:lnTo>
                      <a:pt x="6384" y="8124"/>
                    </a:lnTo>
                    <a:lnTo>
                      <a:pt x="6557" y="8020"/>
                    </a:lnTo>
                    <a:lnTo>
                      <a:pt x="6741" y="7905"/>
                    </a:lnTo>
                    <a:lnTo>
                      <a:pt x="6902" y="7790"/>
                    </a:lnTo>
                    <a:lnTo>
                      <a:pt x="7063" y="7663"/>
                    </a:lnTo>
                    <a:lnTo>
                      <a:pt x="7225" y="7525"/>
                    </a:lnTo>
                    <a:lnTo>
                      <a:pt x="7375" y="7386"/>
                    </a:lnTo>
                    <a:lnTo>
                      <a:pt x="7513" y="7237"/>
                    </a:lnTo>
                    <a:lnTo>
                      <a:pt x="7651" y="7075"/>
                    </a:lnTo>
                    <a:lnTo>
                      <a:pt x="7778" y="6914"/>
                    </a:lnTo>
                    <a:lnTo>
                      <a:pt x="7905" y="6741"/>
                    </a:lnTo>
                    <a:lnTo>
                      <a:pt x="8020" y="6568"/>
                    </a:lnTo>
                    <a:lnTo>
                      <a:pt x="8124" y="6384"/>
                    </a:lnTo>
                    <a:lnTo>
                      <a:pt x="8216" y="6200"/>
                    </a:lnTo>
                    <a:lnTo>
                      <a:pt x="8296" y="6004"/>
                    </a:lnTo>
                    <a:lnTo>
                      <a:pt x="8377" y="5808"/>
                    </a:lnTo>
                    <a:lnTo>
                      <a:pt x="8446" y="5612"/>
                    </a:lnTo>
                    <a:lnTo>
                      <a:pt x="8504" y="5405"/>
                    </a:lnTo>
                    <a:lnTo>
                      <a:pt x="8550" y="5197"/>
                    </a:lnTo>
                    <a:lnTo>
                      <a:pt x="8596" y="4990"/>
                    </a:lnTo>
                    <a:lnTo>
                      <a:pt x="8619" y="4771"/>
                    </a:lnTo>
                    <a:lnTo>
                      <a:pt x="8630" y="4552"/>
                    </a:lnTo>
                    <a:lnTo>
                      <a:pt x="8642" y="4322"/>
                    </a:lnTo>
                    <a:lnTo>
                      <a:pt x="8630" y="4103"/>
                    </a:lnTo>
                    <a:lnTo>
                      <a:pt x="8619" y="3884"/>
                    </a:lnTo>
                    <a:lnTo>
                      <a:pt x="8596" y="3665"/>
                    </a:lnTo>
                    <a:lnTo>
                      <a:pt x="8550" y="3457"/>
                    </a:lnTo>
                    <a:lnTo>
                      <a:pt x="8504" y="3250"/>
                    </a:lnTo>
                    <a:lnTo>
                      <a:pt x="8446" y="3043"/>
                    </a:lnTo>
                    <a:lnTo>
                      <a:pt x="8377" y="2835"/>
                    </a:lnTo>
                    <a:lnTo>
                      <a:pt x="8296" y="2639"/>
                    </a:lnTo>
                    <a:lnTo>
                      <a:pt x="8216" y="2455"/>
                    </a:lnTo>
                    <a:lnTo>
                      <a:pt x="8124" y="2271"/>
                    </a:lnTo>
                    <a:lnTo>
                      <a:pt x="8020" y="2086"/>
                    </a:lnTo>
                    <a:lnTo>
                      <a:pt x="7905" y="1913"/>
                    </a:lnTo>
                    <a:lnTo>
                      <a:pt x="7778" y="1741"/>
                    </a:lnTo>
                    <a:lnTo>
                      <a:pt x="7651" y="1579"/>
                    </a:lnTo>
                    <a:lnTo>
                      <a:pt x="7513" y="1418"/>
                    </a:lnTo>
                    <a:lnTo>
                      <a:pt x="7375" y="1268"/>
                    </a:lnTo>
                    <a:lnTo>
                      <a:pt x="7225" y="1130"/>
                    </a:lnTo>
                    <a:lnTo>
                      <a:pt x="7063" y="992"/>
                    </a:lnTo>
                    <a:lnTo>
                      <a:pt x="6902" y="865"/>
                    </a:lnTo>
                    <a:lnTo>
                      <a:pt x="6741" y="738"/>
                    </a:lnTo>
                    <a:lnTo>
                      <a:pt x="6557" y="623"/>
                    </a:lnTo>
                    <a:lnTo>
                      <a:pt x="6384" y="519"/>
                    </a:lnTo>
                    <a:lnTo>
                      <a:pt x="6188" y="427"/>
                    </a:lnTo>
                    <a:lnTo>
                      <a:pt x="6003" y="346"/>
                    </a:lnTo>
                    <a:lnTo>
                      <a:pt x="5808" y="266"/>
                    </a:lnTo>
                    <a:lnTo>
                      <a:pt x="5600" y="197"/>
                    </a:lnTo>
                    <a:lnTo>
                      <a:pt x="5404" y="139"/>
                    </a:lnTo>
                    <a:lnTo>
                      <a:pt x="5185" y="93"/>
                    </a:lnTo>
                    <a:lnTo>
                      <a:pt x="4978" y="47"/>
                    </a:lnTo>
                    <a:lnTo>
                      <a:pt x="4759" y="24"/>
                    </a:lnTo>
                    <a:lnTo>
                      <a:pt x="4540" y="12"/>
                    </a:lnTo>
                    <a:lnTo>
                      <a:pt x="4321" y="1"/>
                    </a:lnTo>
                    <a:close/>
                  </a:path>
                </a:pathLst>
              </a:custGeom>
              <a:grpFill/>
              <a:ln w="2857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 eaLnBrk="1" fontAlgn="auto" hangingPunct="1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21" name="Google Shape;1166;p61">
                <a:extLst>
                  <a:ext uri="{FF2B5EF4-FFF2-40B4-BE49-F238E27FC236}">
                    <a16:creationId xmlns:a16="http://schemas.microsoft.com/office/drawing/2014/main" id="{6BE5AB41-6948-41AD-AF74-D5F3223FC352}"/>
                  </a:ext>
                </a:extLst>
              </p:cNvPr>
              <p:cNvSpPr>
                <a:spLocks/>
              </p:cNvSpPr>
              <p:nvPr/>
            </p:nvSpPr>
            <p:spPr>
              <a:xfrm rot="19800106" flipH="1">
                <a:off x="6232772" y="1303981"/>
                <a:ext cx="1346472" cy="1346472"/>
              </a:xfrm>
              <a:prstGeom prst="blockArc">
                <a:avLst>
                  <a:gd name="adj1" fmla="val 14301606"/>
                  <a:gd name="adj2" fmla="val 21474839"/>
                  <a:gd name="adj3" fmla="val 5770"/>
                </a:avLst>
              </a:prstGeom>
              <a:solidFill>
                <a:schemeClr val="accent2">
                  <a:lumMod val="50000"/>
                </a:scheme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 eaLnBrk="1" fontAlgn="auto" hangingPunct="1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CA52B1F-658C-4DAB-ADB9-12FA674F5850}"/>
                </a:ext>
              </a:extLst>
            </p:cNvPr>
            <p:cNvSpPr txBox="1"/>
            <p:nvPr/>
          </p:nvSpPr>
          <p:spPr>
            <a:xfrm>
              <a:off x="808391" y="3524415"/>
              <a:ext cx="283190" cy="3837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219170" eaLnBrk="1" fontAlgn="auto" hangingPunct="1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</a:pPr>
              <a:r>
                <a:rPr lang="en-US" sz="3200" kern="0">
                  <a:solidFill>
                    <a:srgbClr val="002060"/>
                  </a:solidFill>
                  <a:latin typeface="Anklepants" panose="00000400000000000000" pitchFamily="2" charset="0"/>
                  <a:cs typeface="Arial"/>
                  <a:sym typeface="Arial"/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61537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524000" y="762001"/>
            <a:ext cx="91440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600" b="1" dirty="0">
                <a:solidFill>
                  <a:srgbClr val="FF0000"/>
                </a:solidFill>
              </a:rPr>
              <a:t> a) </a:t>
            </a:r>
            <a:r>
              <a:rPr lang="en-US" altLang="en-US" sz="2600" b="1" dirty="0" err="1">
                <a:solidFill>
                  <a:srgbClr val="FF0000"/>
                </a:solidFill>
              </a:rPr>
              <a:t>Ví</a:t>
            </a:r>
            <a:r>
              <a:rPr lang="en-US" altLang="en-US" sz="2600" b="1" dirty="0">
                <a:solidFill>
                  <a:srgbClr val="FF0000"/>
                </a:solidFill>
              </a:rPr>
              <a:t> </a:t>
            </a:r>
            <a:r>
              <a:rPr lang="en-US" altLang="en-US" sz="2600" b="1" dirty="0" err="1">
                <a:solidFill>
                  <a:srgbClr val="FF0000"/>
                </a:solidFill>
              </a:rPr>
              <a:t>dụ</a:t>
            </a:r>
            <a:r>
              <a:rPr lang="en-US" altLang="en-US" sz="2600" b="1" dirty="0">
                <a:solidFill>
                  <a:srgbClr val="FF0000"/>
                </a:solidFill>
              </a:rPr>
              <a:t>: </a:t>
            </a:r>
            <a:r>
              <a:rPr lang="en-US" altLang="en-US" sz="2600" b="1" dirty="0" err="1">
                <a:solidFill>
                  <a:srgbClr val="0000FF"/>
                </a:solidFill>
              </a:rPr>
              <a:t>Tr</a:t>
            </a:r>
            <a:r>
              <a:rPr lang="vi-VN" altLang="en-US" sz="2600" b="1" dirty="0">
                <a:solidFill>
                  <a:srgbClr val="0000FF"/>
                </a:solidFill>
              </a:rPr>
              <a:t>ư</a:t>
            </a:r>
            <a:r>
              <a:rPr lang="en-US" altLang="en-US" sz="2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ờ</a:t>
            </a:r>
            <a:r>
              <a:rPr lang="en-US" altLang="en-US" sz="2600" b="1" dirty="0" err="1">
                <a:solidFill>
                  <a:srgbClr val="0000FF"/>
                </a:solidFill>
              </a:rPr>
              <a:t>ng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tiểu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2600" b="1" dirty="0">
                <a:solidFill>
                  <a:srgbClr val="0000FF"/>
                </a:solidFill>
              </a:rPr>
              <a:t>  </a:t>
            </a:r>
            <a:r>
              <a:rPr lang="en-US" altLang="en-US" sz="2600" b="1" dirty="0" err="1">
                <a:solidFill>
                  <a:srgbClr val="0000FF"/>
                </a:solidFill>
              </a:rPr>
              <a:t>Vạn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Thọ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có</a:t>
            </a:r>
            <a:r>
              <a:rPr lang="en-US" altLang="en-US" sz="2600" b="1" dirty="0">
                <a:solidFill>
                  <a:srgbClr val="0000FF"/>
                </a:solidFill>
              </a:rPr>
              <a:t> 600 </a:t>
            </a:r>
            <a:r>
              <a:rPr lang="en-US" altLang="en-US" sz="2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sinh</a:t>
            </a:r>
            <a:r>
              <a:rPr lang="en-US" altLang="en-US" sz="2600" b="1" dirty="0">
                <a:solidFill>
                  <a:srgbClr val="0000FF"/>
                </a:solidFill>
              </a:rPr>
              <a:t>, </a:t>
            </a:r>
            <a:r>
              <a:rPr lang="en-US" altLang="en-US" sz="2600" b="1" dirty="0" err="1">
                <a:solidFill>
                  <a:srgbClr val="0000FF"/>
                </a:solidFill>
              </a:rPr>
              <a:t>trong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vi-VN" altLang="en-US" sz="2600" b="1" dirty="0">
                <a:solidFill>
                  <a:srgbClr val="0000FF"/>
                </a:solidFill>
              </a:rPr>
              <a:t>đ</a:t>
            </a:r>
            <a:r>
              <a:rPr lang="en-US" altLang="en-US" sz="2600" b="1" dirty="0">
                <a:solidFill>
                  <a:srgbClr val="0000FF"/>
                </a:solidFill>
              </a:rPr>
              <a:t>ó </a:t>
            </a:r>
            <a:r>
              <a:rPr lang="en-US" altLang="en-US" sz="2600" b="1" dirty="0" err="1">
                <a:solidFill>
                  <a:srgbClr val="0000FF"/>
                </a:solidFill>
              </a:rPr>
              <a:t>có</a:t>
            </a:r>
            <a:r>
              <a:rPr lang="en-US" altLang="en-US" sz="2600" b="1" dirty="0">
                <a:solidFill>
                  <a:srgbClr val="0000FF"/>
                </a:solidFill>
              </a:rPr>
              <a:t> 315 </a:t>
            </a:r>
            <a:r>
              <a:rPr lang="en-US" altLang="en-US" sz="2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sinh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nữ</a:t>
            </a:r>
            <a:r>
              <a:rPr lang="en-US" altLang="en-US" sz="2600" b="1" dirty="0">
                <a:solidFill>
                  <a:srgbClr val="0000FF"/>
                </a:solidFill>
              </a:rPr>
              <a:t>. </a:t>
            </a:r>
            <a:r>
              <a:rPr lang="en-US" altLang="en-US" sz="2600" b="1" dirty="0" err="1">
                <a:solidFill>
                  <a:srgbClr val="0000FF"/>
                </a:solidFill>
              </a:rPr>
              <a:t>Tìm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tỉ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số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phần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tr</a:t>
            </a:r>
            <a:r>
              <a:rPr lang="vi-VN" altLang="en-US" sz="2600" b="1" dirty="0">
                <a:solidFill>
                  <a:srgbClr val="0000FF"/>
                </a:solidFill>
              </a:rPr>
              <a:t>ă</a:t>
            </a:r>
            <a:r>
              <a:rPr lang="en-US" altLang="en-US" sz="2600" b="1" dirty="0">
                <a:solidFill>
                  <a:srgbClr val="0000FF"/>
                </a:solidFill>
              </a:rPr>
              <a:t>m </a:t>
            </a:r>
            <a:r>
              <a:rPr lang="en-US" altLang="en-US" sz="2600" b="1" dirty="0" err="1">
                <a:solidFill>
                  <a:srgbClr val="0000FF"/>
                </a:solidFill>
              </a:rPr>
              <a:t>của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số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sinh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nữ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và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số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sinh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toàn</a:t>
            </a:r>
            <a:r>
              <a:rPr lang="en-US" altLang="en-US" sz="2600" b="1" dirty="0">
                <a:solidFill>
                  <a:srgbClr val="0000FF"/>
                </a:solidFill>
              </a:rPr>
              <a:t> </a:t>
            </a:r>
            <a:r>
              <a:rPr lang="en-US" altLang="en-US" sz="2600" b="1" dirty="0" err="1">
                <a:solidFill>
                  <a:srgbClr val="0000FF"/>
                </a:solidFill>
              </a:rPr>
              <a:t>tr</a:t>
            </a:r>
            <a:r>
              <a:rPr lang="en-US" altLang="en-US" sz="2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ườ</a:t>
            </a:r>
            <a:r>
              <a:rPr lang="en-US" altLang="en-US" sz="2600" b="1" dirty="0" err="1">
                <a:solidFill>
                  <a:srgbClr val="0000FF"/>
                </a:solidFill>
              </a:rPr>
              <a:t>ng</a:t>
            </a:r>
            <a:r>
              <a:rPr lang="en-US" altLang="en-US" sz="2600" b="1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1676400" y="1576388"/>
            <a:ext cx="2057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6781800" y="1195388"/>
            <a:ext cx="1905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4724400" y="1576388"/>
            <a:ext cx="48006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1676400" y="1971675"/>
            <a:ext cx="27432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1676400" y="2132013"/>
            <a:ext cx="8763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b="1">
                <a:solidFill>
                  <a:srgbClr val="0000FF"/>
                </a:solidFill>
              </a:rPr>
              <a:t>Tỉ số của số học sinh nữ và số học sinh toàn tr</a:t>
            </a:r>
            <a:r>
              <a:rPr lang="vi-VN" altLang="en-US" sz="2400" b="1">
                <a:solidFill>
                  <a:srgbClr val="0000FF"/>
                </a:solidFill>
              </a:rPr>
              <a:t>ư</a:t>
            </a:r>
            <a:r>
              <a:rPr lang="en-US" alt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ờ</a:t>
            </a:r>
            <a:r>
              <a:rPr lang="en-US" altLang="en-US" sz="2400" b="1">
                <a:solidFill>
                  <a:srgbClr val="0000FF"/>
                </a:solidFill>
              </a:rPr>
              <a:t>ng là 315  :  600</a:t>
            </a:r>
          </a:p>
          <a:p>
            <a:r>
              <a:rPr lang="en-US" altLang="en-US" sz="2400" b="1">
                <a:solidFill>
                  <a:srgbClr val="0000FF"/>
                </a:solidFill>
              </a:rPr>
              <a:t>Ta có : 315   :  600   =  0,525  </a:t>
            </a:r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2286000" y="2962275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 0,525  x  100 : 100 =  </a:t>
            </a:r>
          </a:p>
        </p:txBody>
      </p:sp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5016500" y="2936875"/>
            <a:ext cx="220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 52,5 : 100 </a:t>
            </a:r>
            <a:r>
              <a:rPr lang="en-US" altLang="en-US" sz="2400">
                <a:solidFill>
                  <a:srgbClr val="0000FF"/>
                </a:solidFill>
              </a:rPr>
              <a:t>=</a:t>
            </a:r>
          </a:p>
        </p:txBody>
      </p:sp>
      <p:sp>
        <p:nvSpPr>
          <p:cNvPr id="4119" name="Text Box 23"/>
          <p:cNvSpPr txBox="1">
            <a:spLocks noChangeArrowheads="1"/>
          </p:cNvSpPr>
          <p:nvPr/>
        </p:nvSpPr>
        <p:spPr bwMode="auto">
          <a:xfrm>
            <a:off x="6705600" y="2936875"/>
            <a:ext cx="175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52,5  %</a:t>
            </a:r>
          </a:p>
        </p:txBody>
      </p:sp>
      <p:sp>
        <p:nvSpPr>
          <p:cNvPr id="4120" name="Text Box 24"/>
          <p:cNvSpPr txBox="1">
            <a:spLocks noChangeArrowheads="1"/>
          </p:cNvSpPr>
          <p:nvPr/>
        </p:nvSpPr>
        <p:spPr bwMode="auto">
          <a:xfrm>
            <a:off x="1676400" y="3571876"/>
            <a:ext cx="8839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Vậy tỉ số phần tr</a:t>
            </a:r>
            <a:r>
              <a:rPr lang="vi-VN" altLang="en-US" sz="2400" b="1">
                <a:solidFill>
                  <a:srgbClr val="0000FF"/>
                </a:solidFill>
              </a:rPr>
              <a:t>ă</a:t>
            </a:r>
            <a:r>
              <a:rPr lang="en-US" altLang="en-US" sz="2400" b="1">
                <a:solidFill>
                  <a:srgbClr val="0000FF"/>
                </a:solidFill>
              </a:rPr>
              <a:t>m của số học sinh nữ và số học sinh toàn tr</a:t>
            </a:r>
            <a:r>
              <a:rPr lang="en-US" alt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ườ</a:t>
            </a:r>
            <a:r>
              <a:rPr lang="en-US" altLang="en-US" sz="2400" b="1">
                <a:solidFill>
                  <a:srgbClr val="0000FF"/>
                </a:solidFill>
              </a:rPr>
              <a:t>ng là 52,5  %</a:t>
            </a:r>
          </a:p>
        </p:txBody>
      </p:sp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2133600" y="4410075"/>
            <a:ext cx="662940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Thông th</a:t>
            </a:r>
            <a:r>
              <a:rPr lang="en-US" alt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ườ</a:t>
            </a:r>
            <a:r>
              <a:rPr lang="en-US" altLang="en-US" sz="2400" b="1">
                <a:solidFill>
                  <a:srgbClr val="0000FF"/>
                </a:solidFill>
              </a:rPr>
              <a:t>ng ta viết gọn cách tính nh</a:t>
            </a:r>
            <a:r>
              <a:rPr lang="en-US" altLang="en-US" sz="2400" b="1">
                <a:solidFill>
                  <a:srgbClr val="0000FF"/>
                </a:solidFill>
                <a:cs typeface="Times New Roman" panose="02020603050405020304" pitchFamily="18" charset="0"/>
              </a:rPr>
              <a:t>ư</a:t>
            </a:r>
            <a:r>
              <a:rPr lang="en-US" altLang="en-US" sz="2400" b="1">
                <a:solidFill>
                  <a:srgbClr val="0000FF"/>
                </a:solidFill>
              </a:rPr>
              <a:t> sau:</a:t>
            </a:r>
          </a:p>
          <a:p>
            <a:pPr>
              <a:spcBef>
                <a:spcPts val="600"/>
              </a:spcBef>
            </a:pPr>
            <a:r>
              <a:rPr lang="en-US" altLang="en-US" sz="2400" b="1">
                <a:solidFill>
                  <a:srgbClr val="0000FF"/>
                </a:solidFill>
              </a:rPr>
              <a:t>         315  :  600  =  0,525  =  </a:t>
            </a:r>
            <a:r>
              <a:rPr lang="en-US" altLang="en-US" sz="2400" b="1">
                <a:solidFill>
                  <a:srgbClr val="FF0000"/>
                </a:solidFill>
              </a:rPr>
              <a:t>52,5  %</a:t>
            </a:r>
          </a:p>
        </p:txBody>
      </p:sp>
    </p:spTree>
    <p:extLst>
      <p:ext uri="{BB962C8B-B14F-4D97-AF65-F5344CB8AC3E}">
        <p14:creationId xmlns:p14="http://schemas.microsoft.com/office/powerpoint/2010/main" val="340137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4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4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20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animBg="1"/>
      <p:bldP spid="4105" grpId="0" animBg="1"/>
      <p:bldP spid="4106" grpId="0" animBg="1"/>
      <p:bldP spid="4107" grpId="0" animBg="1"/>
      <p:bldP spid="4117" grpId="0"/>
      <p:bldP spid="4118" grpId="0"/>
      <p:bldP spid="4119" grpId="0"/>
      <p:bldP spid="4120" grpId="0"/>
      <p:bldP spid="41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7247517" y="1422365"/>
            <a:ext cx="41529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FF0000"/>
                </a:solidFill>
              </a:rPr>
              <a:t>Bài</a:t>
            </a:r>
            <a:r>
              <a:rPr lang="en-US" altLang="en-US" sz="4000" b="1" dirty="0">
                <a:solidFill>
                  <a:srgbClr val="FF0000"/>
                </a:solidFill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</a:rPr>
              <a:t>giải</a:t>
            </a:r>
            <a:endParaRPr lang="en-US" altLang="en-US" sz="4000" b="1" dirty="0">
              <a:solidFill>
                <a:srgbClr val="FF0000"/>
              </a:solidFill>
            </a:endParaRPr>
          </a:p>
        </p:txBody>
      </p:sp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5229415" y="2055560"/>
            <a:ext cx="73914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0000FF"/>
                </a:solidFill>
              </a:rPr>
              <a:t>Tỉ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số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phần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trăm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của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số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sinh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nữ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và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số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học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sinh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toàn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trường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là</a:t>
            </a:r>
            <a:r>
              <a:rPr lang="en-US" altLang="en-US" sz="3600" b="1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72712" name="Text Box 8"/>
          <p:cNvSpPr txBox="1">
            <a:spLocks noChangeArrowheads="1"/>
          </p:cNvSpPr>
          <p:nvPr/>
        </p:nvSpPr>
        <p:spPr bwMode="auto">
          <a:xfrm>
            <a:off x="5505450" y="3250302"/>
            <a:ext cx="54864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0000FF"/>
                </a:solidFill>
              </a:rPr>
              <a:t>315 : 600 = 0,525</a:t>
            </a:r>
          </a:p>
        </p:txBody>
      </p:sp>
      <p:sp>
        <p:nvSpPr>
          <p:cNvPr id="72713" name="Text Box 9"/>
          <p:cNvSpPr txBox="1">
            <a:spLocks noChangeArrowheads="1"/>
          </p:cNvSpPr>
          <p:nvPr/>
        </p:nvSpPr>
        <p:spPr bwMode="auto">
          <a:xfrm>
            <a:off x="9728199" y="3250302"/>
            <a:ext cx="237134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0000FF"/>
                </a:solidFill>
              </a:rPr>
              <a:t> = 52,5%</a:t>
            </a:r>
          </a:p>
        </p:txBody>
      </p:sp>
      <p:sp>
        <p:nvSpPr>
          <p:cNvPr id="72714" name="Text Box 10"/>
          <p:cNvSpPr txBox="1">
            <a:spLocks noChangeArrowheads="1"/>
          </p:cNvSpPr>
          <p:nvPr/>
        </p:nvSpPr>
        <p:spPr bwMode="auto">
          <a:xfrm>
            <a:off x="7247517" y="4095627"/>
            <a:ext cx="5486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FF0000"/>
                </a:solidFill>
              </a:rPr>
              <a:t>Đáp</a:t>
            </a:r>
            <a:r>
              <a:rPr lang="en-US" altLang="en-US" sz="4000" b="1" dirty="0">
                <a:solidFill>
                  <a:srgbClr val="FF0000"/>
                </a:solidFill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</a:rPr>
              <a:t>: 52,5%</a:t>
            </a:r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22776" y="3182518"/>
            <a:ext cx="5368374" cy="523220"/>
          </a:xfrm>
          <a:prstGeom prst="homePlate">
            <a:avLst/>
          </a:prstGeom>
          <a:solidFill>
            <a:srgbClr val="FFB3BE"/>
          </a:solidFill>
          <a:ln w="28575">
            <a:solidFill>
              <a:srgbClr val="FF8697"/>
            </a:solidFill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B1. </a:t>
            </a:r>
            <a:r>
              <a:rPr kumimoji="0" lang="en-US" altLang="vi-VN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thương</a:t>
            </a: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A </a:t>
            </a:r>
            <a:r>
              <a:rPr kumimoji="0" lang="en-US" altLang="vi-VN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vi-VN" sz="2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B</a:t>
            </a:r>
            <a:endParaRPr kumimoji="0" lang="en-US" altLang="vi-V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-59665" y="3972517"/>
            <a:ext cx="6104865" cy="954107"/>
          </a:xfrm>
          <a:prstGeom prst="homePlate">
            <a:avLst/>
          </a:prstGeom>
          <a:solidFill>
            <a:srgbClr val="97D4ED"/>
          </a:solidFill>
          <a:ln w="28575">
            <a:solidFill>
              <a:srgbClr val="33AADC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B2. </a:t>
            </a:r>
            <a:r>
              <a:rPr lang="en-US" altLang="vi-VN" sz="28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nhẩm</a:t>
            </a:r>
            <a:r>
              <a:rPr lang="en-US" altLang="vi-VN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thương</a:t>
            </a:r>
            <a:r>
              <a:rPr lang="en-US" altLang="vi-VN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100 </a:t>
            </a:r>
            <a:r>
              <a:rPr lang="en-US" altLang="vi-VN" sz="28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thêm</a:t>
            </a:r>
            <a:r>
              <a:rPr lang="en-US" altLang="vi-VN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kí</a:t>
            </a:r>
            <a:r>
              <a:rPr lang="en-US" altLang="vi-VN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vi-VN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% </a:t>
            </a:r>
            <a:r>
              <a:rPr lang="en-US" altLang="vi-VN" sz="28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bên</a:t>
            </a:r>
            <a:r>
              <a:rPr lang="en-US" altLang="vi-VN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phải</a:t>
            </a:r>
            <a:endParaRPr kumimoji="0" lang="en-US" altLang="vi-V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59665" y="2271448"/>
            <a:ext cx="487370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Tìm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tỉ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phần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trăm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 </a:t>
            </a:r>
            <a:endParaRPr lang="en-US" i="1" dirty="0"/>
          </a:p>
        </p:txBody>
      </p:sp>
      <p:sp>
        <p:nvSpPr>
          <p:cNvPr id="2" name="Rectangle 1"/>
          <p:cNvSpPr/>
          <p:nvPr/>
        </p:nvSpPr>
        <p:spPr>
          <a:xfrm>
            <a:off x="368300" y="198725"/>
            <a:ext cx="118237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Vạn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Thọ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600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315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vi-VN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63B51CF-78A8-48FA-BE93-DF6697B376A7}"/>
              </a:ext>
            </a:extLst>
          </p:cNvPr>
          <p:cNvSpPr txBox="1"/>
          <p:nvPr/>
        </p:nvSpPr>
        <p:spPr>
          <a:xfrm>
            <a:off x="4260218" y="1366681"/>
            <a:ext cx="665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2800" b="1" kern="0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 A </a:t>
            </a:r>
          </a:p>
        </p:txBody>
      </p:sp>
      <p:sp>
        <p:nvSpPr>
          <p:cNvPr id="12" name="Right Brace 11"/>
          <p:cNvSpPr/>
          <p:nvPr/>
        </p:nvSpPr>
        <p:spPr>
          <a:xfrm rot="5400000">
            <a:off x="4584628" y="252328"/>
            <a:ext cx="199463" cy="1950458"/>
          </a:xfrm>
          <a:prstGeom prst="rightBrace">
            <a:avLst>
              <a:gd name="adj1" fmla="val 32897"/>
              <a:gd name="adj2" fmla="val 50000"/>
            </a:avLst>
          </a:prstGeom>
          <a:noFill/>
          <a:ln w="2857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812A5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3" name="Right Brace 12"/>
          <p:cNvSpPr/>
          <p:nvPr/>
        </p:nvSpPr>
        <p:spPr>
          <a:xfrm rot="5400000">
            <a:off x="8133669" y="-312563"/>
            <a:ext cx="162288" cy="3026772"/>
          </a:xfrm>
          <a:prstGeom prst="rightBrace">
            <a:avLst>
              <a:gd name="adj1" fmla="val 32897"/>
              <a:gd name="adj2" fmla="val 50000"/>
            </a:avLst>
          </a:prstGeom>
          <a:noFill/>
          <a:ln w="28575" cap="flat" cmpd="sng" algn="ctr">
            <a:solidFill>
              <a:srgbClr val="0000CC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812A5F"/>
              </a:solidFill>
              <a:effectLst/>
              <a:uLnTx/>
              <a:uFillTx/>
              <a:latin typeface="Arial"/>
              <a:ea typeface="+mn-ea"/>
              <a:cs typeface="+mn-cs"/>
              <a:sym typeface="Arial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63B51CF-78A8-48FA-BE93-DF6697B376A7}"/>
              </a:ext>
            </a:extLst>
          </p:cNvPr>
          <p:cNvSpPr txBox="1"/>
          <p:nvPr/>
        </p:nvSpPr>
        <p:spPr>
          <a:xfrm>
            <a:off x="7776747" y="1317611"/>
            <a:ext cx="471903" cy="531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3200" b="1" kern="0" dirty="0">
                <a:solidFill>
                  <a:srgbClr val="0000CC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812272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27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27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2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2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2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27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2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727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72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09" grpId="0"/>
      <p:bldP spid="72711" grpId="0"/>
      <p:bldP spid="72712" grpId="0"/>
      <p:bldP spid="72713" grpId="0"/>
      <p:bldP spid="72714" grpId="0"/>
      <p:bldP spid="7" grpId="0" animBg="1"/>
      <p:bldP spid="8" grpId="0" animBg="1"/>
      <p:bldP spid="9" grpId="0"/>
      <p:bldP spid="11" grpId="0"/>
      <p:bldP spid="12" grpId="0" animBg="1"/>
      <p:bldP spid="13" grpId="0" animBg="1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533400" y="246063"/>
            <a:ext cx="11404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</a:rPr>
              <a:t>b) </a:t>
            </a:r>
            <a:r>
              <a:rPr lang="en-US" altLang="en-US" sz="3600" b="1" dirty="0" err="1">
                <a:solidFill>
                  <a:srgbClr val="FF0000"/>
                </a:solidFill>
              </a:rPr>
              <a:t>Bài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toán</a:t>
            </a:r>
            <a:r>
              <a:rPr lang="en-US" altLang="en-US" sz="3600" b="1" dirty="0">
                <a:solidFill>
                  <a:srgbClr val="FF0000"/>
                </a:solidFill>
              </a:rPr>
              <a:t>: </a:t>
            </a:r>
            <a:r>
              <a:rPr lang="en-US" altLang="en-US" sz="3600" b="1" dirty="0" err="1">
                <a:solidFill>
                  <a:srgbClr val="0000FF"/>
                </a:solidFill>
              </a:rPr>
              <a:t>Trong</a:t>
            </a:r>
            <a:r>
              <a:rPr lang="en-US" altLang="en-US" sz="3600" b="1" dirty="0">
                <a:solidFill>
                  <a:srgbClr val="0000FF"/>
                </a:solidFill>
              </a:rPr>
              <a:t> 80 kg </a:t>
            </a:r>
            <a:r>
              <a:rPr lang="en-US" altLang="en-US" sz="3600" b="1" dirty="0" err="1">
                <a:solidFill>
                  <a:srgbClr val="0000FF"/>
                </a:solidFill>
              </a:rPr>
              <a:t>n</a:t>
            </a:r>
            <a:r>
              <a:rPr lang="en-US" altLang="en-US" sz="3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ướ</a:t>
            </a:r>
            <a:r>
              <a:rPr lang="en-US" altLang="en-US" sz="3600" b="1" dirty="0" err="1">
                <a:solidFill>
                  <a:srgbClr val="0000FF"/>
                </a:solidFill>
              </a:rPr>
              <a:t>c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biển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có</a:t>
            </a:r>
            <a:r>
              <a:rPr lang="en-US" altLang="en-US" sz="3600" b="1" dirty="0">
                <a:solidFill>
                  <a:srgbClr val="0000FF"/>
                </a:solidFill>
              </a:rPr>
              <a:t> 2,8 kg </a:t>
            </a:r>
            <a:r>
              <a:rPr lang="en-US" altLang="en-US" sz="3600" b="1" dirty="0" err="1">
                <a:solidFill>
                  <a:srgbClr val="0000FF"/>
                </a:solidFill>
              </a:rPr>
              <a:t>muối</a:t>
            </a:r>
            <a:r>
              <a:rPr lang="en-US" altLang="en-US" sz="3600" b="1" dirty="0">
                <a:solidFill>
                  <a:srgbClr val="0000FF"/>
                </a:solidFill>
              </a:rPr>
              <a:t>. </a:t>
            </a:r>
            <a:r>
              <a:rPr lang="en-US" altLang="en-US" sz="3600" b="1" dirty="0" err="1">
                <a:solidFill>
                  <a:srgbClr val="0000FF"/>
                </a:solidFill>
              </a:rPr>
              <a:t>Tìm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tỉ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số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phần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tr</a:t>
            </a:r>
            <a:r>
              <a:rPr lang="vi-VN" altLang="en-US" sz="3600" b="1" dirty="0">
                <a:solidFill>
                  <a:srgbClr val="0000FF"/>
                </a:solidFill>
              </a:rPr>
              <a:t>ă</a:t>
            </a:r>
            <a:r>
              <a:rPr lang="en-US" altLang="en-US" sz="3600" b="1" dirty="0">
                <a:solidFill>
                  <a:srgbClr val="0000FF"/>
                </a:solidFill>
              </a:rPr>
              <a:t>m </a:t>
            </a:r>
            <a:r>
              <a:rPr lang="en-US" altLang="en-US" sz="3600" b="1" dirty="0" err="1">
                <a:solidFill>
                  <a:srgbClr val="0000FF"/>
                </a:solidFill>
              </a:rPr>
              <a:t>của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l</a:t>
            </a:r>
            <a:r>
              <a:rPr lang="en-US" altLang="en-US" sz="36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ượ</a:t>
            </a:r>
            <a:r>
              <a:rPr lang="en-US" altLang="en-US" sz="3600" b="1" dirty="0" err="1">
                <a:solidFill>
                  <a:srgbClr val="0000FF"/>
                </a:solidFill>
              </a:rPr>
              <a:t>ng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muối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trong</a:t>
            </a:r>
            <a:r>
              <a:rPr lang="en-US" altLang="en-US" sz="3600" b="1" dirty="0">
                <a:solidFill>
                  <a:srgbClr val="0000FF"/>
                </a:solidFill>
              </a:rPr>
              <a:t> n</a:t>
            </a:r>
            <a:r>
              <a:rPr lang="vi-VN" altLang="en-US" sz="3600" b="1" dirty="0">
                <a:solidFill>
                  <a:srgbClr val="0000FF"/>
                </a:solidFill>
              </a:rPr>
              <a:t>ư</a:t>
            </a:r>
            <a:r>
              <a:rPr lang="en-US" altLang="en-US" sz="3600" b="1" dirty="0" err="1">
                <a:solidFill>
                  <a:srgbClr val="0000FF"/>
                </a:solidFill>
              </a:rPr>
              <a:t>ớc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</a:rPr>
              <a:t>biển</a:t>
            </a:r>
            <a:r>
              <a:rPr lang="en-US" altLang="en-US" sz="3600" b="1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7010400" y="1757145"/>
            <a:ext cx="283686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 dirty="0" err="1">
                <a:solidFill>
                  <a:srgbClr val="FF0000"/>
                </a:solidFill>
              </a:rPr>
              <a:t>Bài</a:t>
            </a:r>
            <a:r>
              <a:rPr lang="en-US" altLang="en-US" sz="3600" b="1" dirty="0">
                <a:solidFill>
                  <a:srgbClr val="FF0000"/>
                </a:solidFill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</a:rPr>
              <a:t>giải</a:t>
            </a:r>
            <a:endParaRPr lang="en-US" altLang="en-US" sz="3600" b="1" dirty="0">
              <a:solidFill>
                <a:srgbClr val="FF0000"/>
              </a:solidFill>
            </a:endParaRP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4947443" y="2311485"/>
            <a:ext cx="75946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 err="1">
                <a:solidFill>
                  <a:srgbClr val="0000FF"/>
                </a:solidFill>
              </a:rPr>
              <a:t>Tỉ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số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phần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tr</a:t>
            </a:r>
            <a:r>
              <a:rPr lang="vi-VN" altLang="en-US" sz="4000" b="1" dirty="0">
                <a:solidFill>
                  <a:srgbClr val="0000FF"/>
                </a:solidFill>
              </a:rPr>
              <a:t>ă</a:t>
            </a:r>
            <a:r>
              <a:rPr lang="en-US" altLang="en-US" sz="4000" b="1" dirty="0">
                <a:solidFill>
                  <a:srgbClr val="0000FF"/>
                </a:solidFill>
              </a:rPr>
              <a:t>m </a:t>
            </a:r>
            <a:r>
              <a:rPr lang="en-US" altLang="en-US" sz="4000" b="1" dirty="0" err="1">
                <a:solidFill>
                  <a:srgbClr val="0000FF"/>
                </a:solidFill>
              </a:rPr>
              <a:t>của</a:t>
            </a:r>
            <a:r>
              <a:rPr lang="en-US" altLang="en-US" sz="4000" b="1" dirty="0">
                <a:solidFill>
                  <a:srgbClr val="0000FF"/>
                </a:solidFill>
              </a:rPr>
              <a:t> l</a:t>
            </a:r>
            <a:r>
              <a:rPr lang="vi-VN" altLang="en-US" sz="4000" b="1" dirty="0">
                <a:solidFill>
                  <a:srgbClr val="0000FF"/>
                </a:solidFill>
              </a:rPr>
              <a:t>ư</a:t>
            </a:r>
            <a:r>
              <a:rPr lang="en-US" alt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ợ</a:t>
            </a:r>
            <a:r>
              <a:rPr lang="en-US" altLang="en-US" sz="4000" b="1" dirty="0" err="1">
                <a:solidFill>
                  <a:srgbClr val="0000FF"/>
                </a:solidFill>
              </a:rPr>
              <a:t>ng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muối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trong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n</a:t>
            </a:r>
            <a:r>
              <a:rPr lang="en-US" altLang="en-US" sz="4000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ướ</a:t>
            </a:r>
            <a:r>
              <a:rPr lang="en-US" altLang="en-US" sz="4000" b="1" dirty="0" err="1">
                <a:solidFill>
                  <a:srgbClr val="0000FF"/>
                </a:solidFill>
              </a:rPr>
              <a:t>c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biển</a:t>
            </a:r>
            <a:r>
              <a:rPr lang="en-US" altLang="en-US" sz="4000" b="1" dirty="0">
                <a:solidFill>
                  <a:srgbClr val="0000FF"/>
                </a:solidFill>
              </a:rPr>
              <a:t> </a:t>
            </a:r>
            <a:r>
              <a:rPr lang="en-US" altLang="en-US" sz="4000" b="1" dirty="0" err="1">
                <a:solidFill>
                  <a:srgbClr val="0000FF"/>
                </a:solidFill>
              </a:rPr>
              <a:t>là</a:t>
            </a:r>
            <a:r>
              <a:rPr lang="en-US" altLang="en-US" sz="4000" b="1" dirty="0">
                <a:solidFill>
                  <a:srgbClr val="0000FF"/>
                </a:solidFill>
              </a:rPr>
              <a:t>: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6578600" y="3733205"/>
            <a:ext cx="56134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</a:rPr>
              <a:t>2,8  : 80   =  0,035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10289208" y="3733205"/>
            <a:ext cx="20353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0000FF"/>
                </a:solidFill>
              </a:rPr>
              <a:t> = 3,5 %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7330661" y="4768314"/>
            <a:ext cx="36576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400" b="1" dirty="0" err="1">
                <a:solidFill>
                  <a:srgbClr val="FF0000"/>
                </a:solidFill>
              </a:rPr>
              <a:t>Đáp</a:t>
            </a:r>
            <a:r>
              <a:rPr lang="en-US" altLang="en-US" sz="4400" b="1" dirty="0">
                <a:solidFill>
                  <a:srgbClr val="FF0000"/>
                </a:solidFill>
              </a:rPr>
              <a:t> </a:t>
            </a:r>
            <a:r>
              <a:rPr lang="en-US" altLang="en-US" sz="4400" b="1" dirty="0" err="1">
                <a:solidFill>
                  <a:srgbClr val="FF0000"/>
                </a:solidFill>
              </a:rPr>
              <a:t>số</a:t>
            </a:r>
            <a:r>
              <a:rPr lang="en-US" altLang="en-US" sz="4400" b="1" dirty="0">
                <a:solidFill>
                  <a:srgbClr val="FF0000"/>
                </a:solidFill>
              </a:rPr>
              <a:t>: 3,5 %</a:t>
            </a:r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 flipV="1">
            <a:off x="4364038" y="838200"/>
            <a:ext cx="2925762" cy="793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1" name="Line 27"/>
          <p:cNvSpPr>
            <a:spLocks noChangeShapeType="1"/>
          </p:cNvSpPr>
          <p:nvPr/>
        </p:nvSpPr>
        <p:spPr bwMode="auto">
          <a:xfrm flipV="1">
            <a:off x="8260556" y="820739"/>
            <a:ext cx="1004887" cy="14287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2" name="Line 28"/>
          <p:cNvSpPr>
            <a:spLocks noChangeShapeType="1"/>
          </p:cNvSpPr>
          <p:nvPr/>
        </p:nvSpPr>
        <p:spPr bwMode="auto">
          <a:xfrm>
            <a:off x="1447800" y="1452742"/>
            <a:ext cx="7010400" cy="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0" y="3842144"/>
            <a:ext cx="5368374" cy="523220"/>
          </a:xfrm>
          <a:prstGeom prst="homePlate">
            <a:avLst/>
          </a:prstGeom>
          <a:solidFill>
            <a:srgbClr val="FFB3BE"/>
          </a:solidFill>
          <a:ln w="28575">
            <a:solidFill>
              <a:srgbClr val="FF8697"/>
            </a:solidFill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B1. </a:t>
            </a:r>
            <a:r>
              <a:rPr kumimoji="0" lang="en-US" altLang="vi-VN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Tìm</a:t>
            </a: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vi-VN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thương</a:t>
            </a: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A </a:t>
            </a:r>
            <a:r>
              <a:rPr kumimoji="0" lang="en-US" altLang="vi-VN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kumimoji="0" lang="en-US" altLang="vi-VN" sz="2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B</a:t>
            </a:r>
            <a:endParaRPr kumimoji="0" lang="en-US" altLang="vi-V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14"/>
          <p:cNvSpPr txBox="1">
            <a:spLocks noChangeArrowheads="1"/>
          </p:cNvSpPr>
          <p:nvPr/>
        </p:nvSpPr>
        <p:spPr bwMode="auto">
          <a:xfrm>
            <a:off x="0" y="4675982"/>
            <a:ext cx="6104865" cy="954107"/>
          </a:xfrm>
          <a:prstGeom prst="homePlate">
            <a:avLst/>
          </a:prstGeom>
          <a:solidFill>
            <a:srgbClr val="97D4ED"/>
          </a:solidFill>
          <a:ln w="28575">
            <a:solidFill>
              <a:srgbClr val="33AADC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B2. </a:t>
            </a:r>
            <a:r>
              <a:rPr lang="en-US" altLang="vi-VN" sz="28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Nhân</a:t>
            </a:r>
            <a:r>
              <a:rPr lang="en-US" altLang="vi-VN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nhẩm</a:t>
            </a:r>
            <a:r>
              <a:rPr lang="en-US" altLang="vi-VN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thương</a:t>
            </a:r>
            <a:r>
              <a:rPr lang="en-US" altLang="vi-VN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với</a:t>
            </a:r>
            <a:r>
              <a:rPr lang="en-US" altLang="vi-VN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100 </a:t>
            </a:r>
            <a:r>
              <a:rPr lang="en-US" altLang="vi-VN" sz="28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</a:t>
            </a:r>
            <a:r>
              <a:rPr lang="en-US" altLang="vi-VN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thêm</a:t>
            </a:r>
            <a:r>
              <a:rPr lang="en-US" altLang="vi-VN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kí</a:t>
            </a:r>
            <a:r>
              <a:rPr lang="en-US" altLang="vi-VN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vi-VN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% </a:t>
            </a:r>
            <a:r>
              <a:rPr lang="en-US" altLang="vi-VN" sz="28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vào</a:t>
            </a:r>
            <a:r>
              <a:rPr lang="en-US" altLang="vi-VN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bên</a:t>
            </a:r>
            <a:r>
              <a:rPr lang="en-US" altLang="vi-VN" sz="28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phải</a:t>
            </a:r>
            <a:endParaRPr kumimoji="0" lang="en-US" altLang="vi-VN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-59665" y="2271448"/>
            <a:ext cx="4873706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Tìm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tỉ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số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phần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trăm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của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 </a:t>
            </a:r>
            <a:r>
              <a:rPr lang="en-US" sz="2600" b="1" i="1" dirty="0" err="1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và</a:t>
            </a:r>
            <a:r>
              <a:rPr lang="en-US" sz="2600" b="1" i="1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B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44542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6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/>
      <p:bldP spid="6151" grpId="0"/>
      <p:bldP spid="6152" grpId="0"/>
      <p:bldP spid="6153" grpId="0"/>
      <p:bldP spid="6154" grpId="0"/>
      <p:bldP spid="6170" grpId="0" animBg="1"/>
      <p:bldP spid="6171" grpId="0" animBg="1"/>
      <p:bldP spid="6172" grpId="0" animBg="1"/>
      <p:bldP spid="11" grpId="0" animBg="1"/>
      <p:bldP spid="12" grpId="0" animBg="1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66C49EFF-256B-45A5-A823-A64C7595C443}"/>
              </a:ext>
            </a:extLst>
          </p:cNvPr>
          <p:cNvGrpSpPr/>
          <p:nvPr/>
        </p:nvGrpSpPr>
        <p:grpSpPr>
          <a:xfrm>
            <a:off x="1353403" y="3334759"/>
            <a:ext cx="975360" cy="975360"/>
            <a:chOff x="670298" y="1705417"/>
            <a:chExt cx="640080" cy="640080"/>
          </a:xfrm>
          <a:solidFill>
            <a:srgbClr val="80CAE9">
              <a:lumMod val="75000"/>
            </a:srgbClr>
          </a:solidFill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5C6AA7B-DD41-438D-A8F6-3A7C1D982E6A}"/>
                </a:ext>
              </a:extLst>
            </p:cNvPr>
            <p:cNvGrpSpPr/>
            <p:nvPr/>
          </p:nvGrpSpPr>
          <p:grpSpPr>
            <a:xfrm>
              <a:off x="670298" y="1705417"/>
              <a:ext cx="640080" cy="640080"/>
              <a:chOff x="1564670" y="1303918"/>
              <a:chExt cx="1346411" cy="1346411"/>
            </a:xfrm>
            <a:grpFill/>
          </p:grpSpPr>
          <p:sp>
            <p:nvSpPr>
              <p:cNvPr id="7" name="Google Shape;1147;p61">
                <a:extLst>
                  <a:ext uri="{FF2B5EF4-FFF2-40B4-BE49-F238E27FC236}">
                    <a16:creationId xmlns:a16="http://schemas.microsoft.com/office/drawing/2014/main" id="{F42B82A0-BFF2-446F-BDBE-2AC85E6EC05B}"/>
                  </a:ext>
                </a:extLst>
              </p:cNvPr>
              <p:cNvSpPr/>
              <p:nvPr/>
            </p:nvSpPr>
            <p:spPr>
              <a:xfrm rot="5400000">
                <a:off x="1653899" y="1392551"/>
                <a:ext cx="1168101" cy="1169350"/>
              </a:xfrm>
              <a:custGeom>
                <a:avLst/>
                <a:gdLst/>
                <a:ahLst/>
                <a:cxnLst/>
                <a:rect l="l" t="t" r="r" b="b"/>
                <a:pathLst>
                  <a:path w="8643" h="8654" extrusionOk="0">
                    <a:moveTo>
                      <a:pt x="4321" y="1"/>
                    </a:moveTo>
                    <a:lnTo>
                      <a:pt x="4091" y="12"/>
                    </a:lnTo>
                    <a:lnTo>
                      <a:pt x="3872" y="24"/>
                    </a:lnTo>
                    <a:lnTo>
                      <a:pt x="3664" y="47"/>
                    </a:lnTo>
                    <a:lnTo>
                      <a:pt x="3446" y="93"/>
                    </a:lnTo>
                    <a:lnTo>
                      <a:pt x="3238" y="139"/>
                    </a:lnTo>
                    <a:lnTo>
                      <a:pt x="3031" y="197"/>
                    </a:lnTo>
                    <a:lnTo>
                      <a:pt x="2835" y="266"/>
                    </a:lnTo>
                    <a:lnTo>
                      <a:pt x="2639" y="346"/>
                    </a:lnTo>
                    <a:lnTo>
                      <a:pt x="2443" y="427"/>
                    </a:lnTo>
                    <a:lnTo>
                      <a:pt x="2259" y="519"/>
                    </a:lnTo>
                    <a:lnTo>
                      <a:pt x="2074" y="623"/>
                    </a:lnTo>
                    <a:lnTo>
                      <a:pt x="1902" y="738"/>
                    </a:lnTo>
                    <a:lnTo>
                      <a:pt x="1729" y="865"/>
                    </a:lnTo>
                    <a:lnTo>
                      <a:pt x="1567" y="992"/>
                    </a:lnTo>
                    <a:lnTo>
                      <a:pt x="1406" y="1130"/>
                    </a:lnTo>
                    <a:lnTo>
                      <a:pt x="1256" y="1268"/>
                    </a:lnTo>
                    <a:lnTo>
                      <a:pt x="1118" y="1418"/>
                    </a:lnTo>
                    <a:lnTo>
                      <a:pt x="980" y="1579"/>
                    </a:lnTo>
                    <a:lnTo>
                      <a:pt x="853" y="1741"/>
                    </a:lnTo>
                    <a:lnTo>
                      <a:pt x="738" y="1913"/>
                    </a:lnTo>
                    <a:lnTo>
                      <a:pt x="623" y="2086"/>
                    </a:lnTo>
                    <a:lnTo>
                      <a:pt x="519" y="2271"/>
                    </a:lnTo>
                    <a:lnTo>
                      <a:pt x="427" y="2455"/>
                    </a:lnTo>
                    <a:lnTo>
                      <a:pt x="335" y="2639"/>
                    </a:lnTo>
                    <a:lnTo>
                      <a:pt x="254" y="2835"/>
                    </a:lnTo>
                    <a:lnTo>
                      <a:pt x="185" y="3043"/>
                    </a:lnTo>
                    <a:lnTo>
                      <a:pt x="127" y="3250"/>
                    </a:lnTo>
                    <a:lnTo>
                      <a:pt x="81" y="3457"/>
                    </a:lnTo>
                    <a:lnTo>
                      <a:pt x="46" y="3665"/>
                    </a:lnTo>
                    <a:lnTo>
                      <a:pt x="12" y="3884"/>
                    </a:lnTo>
                    <a:lnTo>
                      <a:pt x="0" y="4103"/>
                    </a:lnTo>
                    <a:lnTo>
                      <a:pt x="0" y="4322"/>
                    </a:lnTo>
                    <a:lnTo>
                      <a:pt x="0" y="4552"/>
                    </a:lnTo>
                    <a:lnTo>
                      <a:pt x="12" y="4771"/>
                    </a:lnTo>
                    <a:lnTo>
                      <a:pt x="46" y="4990"/>
                    </a:lnTo>
                    <a:lnTo>
                      <a:pt x="81" y="5197"/>
                    </a:lnTo>
                    <a:lnTo>
                      <a:pt x="127" y="5405"/>
                    </a:lnTo>
                    <a:lnTo>
                      <a:pt x="185" y="5612"/>
                    </a:lnTo>
                    <a:lnTo>
                      <a:pt x="254" y="5808"/>
                    </a:lnTo>
                    <a:lnTo>
                      <a:pt x="335" y="6004"/>
                    </a:lnTo>
                    <a:lnTo>
                      <a:pt x="427" y="6200"/>
                    </a:lnTo>
                    <a:lnTo>
                      <a:pt x="519" y="6384"/>
                    </a:lnTo>
                    <a:lnTo>
                      <a:pt x="623" y="6568"/>
                    </a:lnTo>
                    <a:lnTo>
                      <a:pt x="738" y="6741"/>
                    </a:lnTo>
                    <a:lnTo>
                      <a:pt x="853" y="6914"/>
                    </a:lnTo>
                    <a:lnTo>
                      <a:pt x="980" y="7075"/>
                    </a:lnTo>
                    <a:lnTo>
                      <a:pt x="1118" y="7237"/>
                    </a:lnTo>
                    <a:lnTo>
                      <a:pt x="1256" y="7386"/>
                    </a:lnTo>
                    <a:lnTo>
                      <a:pt x="1406" y="7525"/>
                    </a:lnTo>
                    <a:lnTo>
                      <a:pt x="1567" y="7663"/>
                    </a:lnTo>
                    <a:lnTo>
                      <a:pt x="1729" y="7790"/>
                    </a:lnTo>
                    <a:lnTo>
                      <a:pt x="1902" y="7905"/>
                    </a:lnTo>
                    <a:lnTo>
                      <a:pt x="2074" y="8020"/>
                    </a:lnTo>
                    <a:lnTo>
                      <a:pt x="2259" y="8124"/>
                    </a:lnTo>
                    <a:lnTo>
                      <a:pt x="2443" y="8228"/>
                    </a:lnTo>
                    <a:lnTo>
                      <a:pt x="2639" y="8308"/>
                    </a:lnTo>
                    <a:lnTo>
                      <a:pt x="2835" y="8389"/>
                    </a:lnTo>
                    <a:lnTo>
                      <a:pt x="3031" y="8458"/>
                    </a:lnTo>
                    <a:lnTo>
                      <a:pt x="3238" y="8516"/>
                    </a:lnTo>
                    <a:lnTo>
                      <a:pt x="3446" y="8562"/>
                    </a:lnTo>
                    <a:lnTo>
                      <a:pt x="3664" y="8596"/>
                    </a:lnTo>
                    <a:lnTo>
                      <a:pt x="3872" y="8631"/>
                    </a:lnTo>
                    <a:lnTo>
                      <a:pt x="4091" y="8642"/>
                    </a:lnTo>
                    <a:lnTo>
                      <a:pt x="4321" y="8654"/>
                    </a:lnTo>
                    <a:lnTo>
                      <a:pt x="4540" y="8642"/>
                    </a:lnTo>
                    <a:lnTo>
                      <a:pt x="4759" y="8631"/>
                    </a:lnTo>
                    <a:lnTo>
                      <a:pt x="4978" y="8596"/>
                    </a:lnTo>
                    <a:lnTo>
                      <a:pt x="5185" y="8562"/>
                    </a:lnTo>
                    <a:lnTo>
                      <a:pt x="5404" y="8516"/>
                    </a:lnTo>
                    <a:lnTo>
                      <a:pt x="5600" y="8458"/>
                    </a:lnTo>
                    <a:lnTo>
                      <a:pt x="5808" y="8389"/>
                    </a:lnTo>
                    <a:lnTo>
                      <a:pt x="6003" y="8308"/>
                    </a:lnTo>
                    <a:lnTo>
                      <a:pt x="6188" y="8228"/>
                    </a:lnTo>
                    <a:lnTo>
                      <a:pt x="6384" y="8124"/>
                    </a:lnTo>
                    <a:lnTo>
                      <a:pt x="6557" y="8020"/>
                    </a:lnTo>
                    <a:lnTo>
                      <a:pt x="6741" y="7905"/>
                    </a:lnTo>
                    <a:lnTo>
                      <a:pt x="6902" y="7790"/>
                    </a:lnTo>
                    <a:lnTo>
                      <a:pt x="7063" y="7663"/>
                    </a:lnTo>
                    <a:lnTo>
                      <a:pt x="7225" y="7525"/>
                    </a:lnTo>
                    <a:lnTo>
                      <a:pt x="7375" y="7386"/>
                    </a:lnTo>
                    <a:lnTo>
                      <a:pt x="7513" y="7237"/>
                    </a:lnTo>
                    <a:lnTo>
                      <a:pt x="7651" y="7075"/>
                    </a:lnTo>
                    <a:lnTo>
                      <a:pt x="7778" y="6914"/>
                    </a:lnTo>
                    <a:lnTo>
                      <a:pt x="7905" y="6741"/>
                    </a:lnTo>
                    <a:lnTo>
                      <a:pt x="8020" y="6568"/>
                    </a:lnTo>
                    <a:lnTo>
                      <a:pt x="8124" y="6384"/>
                    </a:lnTo>
                    <a:lnTo>
                      <a:pt x="8216" y="6200"/>
                    </a:lnTo>
                    <a:lnTo>
                      <a:pt x="8296" y="6004"/>
                    </a:lnTo>
                    <a:lnTo>
                      <a:pt x="8377" y="5808"/>
                    </a:lnTo>
                    <a:lnTo>
                      <a:pt x="8446" y="5612"/>
                    </a:lnTo>
                    <a:lnTo>
                      <a:pt x="8504" y="5405"/>
                    </a:lnTo>
                    <a:lnTo>
                      <a:pt x="8550" y="5197"/>
                    </a:lnTo>
                    <a:lnTo>
                      <a:pt x="8596" y="4990"/>
                    </a:lnTo>
                    <a:lnTo>
                      <a:pt x="8619" y="4771"/>
                    </a:lnTo>
                    <a:lnTo>
                      <a:pt x="8630" y="4552"/>
                    </a:lnTo>
                    <a:lnTo>
                      <a:pt x="8642" y="4322"/>
                    </a:lnTo>
                    <a:lnTo>
                      <a:pt x="8630" y="4103"/>
                    </a:lnTo>
                    <a:lnTo>
                      <a:pt x="8619" y="3884"/>
                    </a:lnTo>
                    <a:lnTo>
                      <a:pt x="8596" y="3665"/>
                    </a:lnTo>
                    <a:lnTo>
                      <a:pt x="8550" y="3457"/>
                    </a:lnTo>
                    <a:lnTo>
                      <a:pt x="8504" y="3250"/>
                    </a:lnTo>
                    <a:lnTo>
                      <a:pt x="8446" y="3043"/>
                    </a:lnTo>
                    <a:lnTo>
                      <a:pt x="8377" y="2835"/>
                    </a:lnTo>
                    <a:lnTo>
                      <a:pt x="8296" y="2639"/>
                    </a:lnTo>
                    <a:lnTo>
                      <a:pt x="8216" y="2455"/>
                    </a:lnTo>
                    <a:lnTo>
                      <a:pt x="8124" y="2271"/>
                    </a:lnTo>
                    <a:lnTo>
                      <a:pt x="8020" y="2086"/>
                    </a:lnTo>
                    <a:lnTo>
                      <a:pt x="7905" y="1913"/>
                    </a:lnTo>
                    <a:lnTo>
                      <a:pt x="7778" y="1741"/>
                    </a:lnTo>
                    <a:lnTo>
                      <a:pt x="7651" y="1579"/>
                    </a:lnTo>
                    <a:lnTo>
                      <a:pt x="7513" y="1418"/>
                    </a:lnTo>
                    <a:lnTo>
                      <a:pt x="7375" y="1268"/>
                    </a:lnTo>
                    <a:lnTo>
                      <a:pt x="7225" y="1130"/>
                    </a:lnTo>
                    <a:lnTo>
                      <a:pt x="7063" y="992"/>
                    </a:lnTo>
                    <a:lnTo>
                      <a:pt x="6902" y="865"/>
                    </a:lnTo>
                    <a:lnTo>
                      <a:pt x="6741" y="738"/>
                    </a:lnTo>
                    <a:lnTo>
                      <a:pt x="6557" y="623"/>
                    </a:lnTo>
                    <a:lnTo>
                      <a:pt x="6384" y="519"/>
                    </a:lnTo>
                    <a:lnTo>
                      <a:pt x="6188" y="427"/>
                    </a:lnTo>
                    <a:lnTo>
                      <a:pt x="6003" y="346"/>
                    </a:lnTo>
                    <a:lnTo>
                      <a:pt x="5808" y="266"/>
                    </a:lnTo>
                    <a:lnTo>
                      <a:pt x="5600" y="197"/>
                    </a:lnTo>
                    <a:lnTo>
                      <a:pt x="5404" y="139"/>
                    </a:lnTo>
                    <a:lnTo>
                      <a:pt x="5185" y="93"/>
                    </a:lnTo>
                    <a:lnTo>
                      <a:pt x="4978" y="47"/>
                    </a:lnTo>
                    <a:lnTo>
                      <a:pt x="4759" y="24"/>
                    </a:lnTo>
                    <a:lnTo>
                      <a:pt x="4540" y="12"/>
                    </a:lnTo>
                    <a:lnTo>
                      <a:pt x="4321" y="1"/>
                    </a:lnTo>
                    <a:close/>
                  </a:path>
                </a:pathLst>
              </a:custGeom>
              <a:grpFill/>
              <a:ln w="2857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8" name="Google Shape;1164;p61">
                <a:extLst>
                  <a:ext uri="{FF2B5EF4-FFF2-40B4-BE49-F238E27FC236}">
                    <a16:creationId xmlns:a16="http://schemas.microsoft.com/office/drawing/2014/main" id="{E45649A4-32FC-4483-85BA-ABB09D1CC768}"/>
                  </a:ext>
                </a:extLst>
              </p:cNvPr>
              <p:cNvSpPr/>
              <p:nvPr/>
            </p:nvSpPr>
            <p:spPr>
              <a:xfrm rot="9899674" flipH="1">
                <a:off x="1564670" y="1303918"/>
                <a:ext cx="1346411" cy="1346411"/>
              </a:xfrm>
              <a:prstGeom prst="blockArc">
                <a:avLst>
                  <a:gd name="adj1" fmla="val 4652799"/>
                  <a:gd name="adj2" fmla="val 21474839"/>
                  <a:gd name="adj3" fmla="val 5770"/>
                </a:avLst>
              </a:prstGeom>
              <a:solidFill>
                <a:srgbClr val="FF6B7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B016183-F5A6-42AA-AC80-41605B861626}"/>
                </a:ext>
              </a:extLst>
            </p:cNvPr>
            <p:cNvSpPr txBox="1"/>
            <p:nvPr/>
          </p:nvSpPr>
          <p:spPr>
            <a:xfrm>
              <a:off x="783152" y="1838104"/>
              <a:ext cx="445194" cy="3837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nklepants" panose="00000400000000000000" pitchFamily="2" charset="0"/>
                  <a:cs typeface="Arial"/>
                  <a:sym typeface="Arial"/>
                </a:rPr>
                <a:t>B2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48456761-615D-4F5C-B194-AA9EDA665DAD}"/>
              </a:ext>
            </a:extLst>
          </p:cNvPr>
          <p:cNvGrpSpPr/>
          <p:nvPr/>
        </p:nvGrpSpPr>
        <p:grpSpPr>
          <a:xfrm>
            <a:off x="1419046" y="1829214"/>
            <a:ext cx="975360" cy="975360"/>
            <a:chOff x="670267" y="3443775"/>
            <a:chExt cx="640080" cy="640080"/>
          </a:xfrm>
          <a:solidFill>
            <a:srgbClr val="FF3651">
              <a:lumMod val="60000"/>
              <a:lumOff val="40000"/>
            </a:srgbClr>
          </a:solidFill>
        </p:grpSpPr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D0655792-78B9-4A8F-A8AA-698A9808DEE0}"/>
                </a:ext>
              </a:extLst>
            </p:cNvPr>
            <p:cNvGrpSpPr/>
            <p:nvPr/>
          </p:nvGrpSpPr>
          <p:grpSpPr>
            <a:xfrm>
              <a:off x="670267" y="3443775"/>
              <a:ext cx="640080" cy="640080"/>
              <a:chOff x="6232772" y="1303981"/>
              <a:chExt cx="1346472" cy="1346472"/>
            </a:xfrm>
            <a:grpFill/>
          </p:grpSpPr>
          <p:sp>
            <p:nvSpPr>
              <p:cNvPr id="12" name="Google Shape;1145;p61">
                <a:extLst>
                  <a:ext uri="{FF2B5EF4-FFF2-40B4-BE49-F238E27FC236}">
                    <a16:creationId xmlns:a16="http://schemas.microsoft.com/office/drawing/2014/main" id="{14F1BC1F-A040-4CE5-A737-06AD6763D058}"/>
                  </a:ext>
                </a:extLst>
              </p:cNvPr>
              <p:cNvSpPr/>
              <p:nvPr/>
            </p:nvSpPr>
            <p:spPr>
              <a:xfrm rot="5400000">
                <a:off x="6321999" y="1392551"/>
                <a:ext cx="1168101" cy="1169350"/>
              </a:xfrm>
              <a:custGeom>
                <a:avLst/>
                <a:gdLst/>
                <a:ahLst/>
                <a:cxnLst/>
                <a:rect l="l" t="t" r="r" b="b"/>
                <a:pathLst>
                  <a:path w="8643" h="8654" extrusionOk="0">
                    <a:moveTo>
                      <a:pt x="4321" y="1"/>
                    </a:moveTo>
                    <a:lnTo>
                      <a:pt x="4091" y="12"/>
                    </a:lnTo>
                    <a:lnTo>
                      <a:pt x="3872" y="24"/>
                    </a:lnTo>
                    <a:lnTo>
                      <a:pt x="3664" y="47"/>
                    </a:lnTo>
                    <a:lnTo>
                      <a:pt x="3446" y="93"/>
                    </a:lnTo>
                    <a:lnTo>
                      <a:pt x="3238" y="139"/>
                    </a:lnTo>
                    <a:lnTo>
                      <a:pt x="3031" y="197"/>
                    </a:lnTo>
                    <a:lnTo>
                      <a:pt x="2835" y="266"/>
                    </a:lnTo>
                    <a:lnTo>
                      <a:pt x="2639" y="346"/>
                    </a:lnTo>
                    <a:lnTo>
                      <a:pt x="2443" y="427"/>
                    </a:lnTo>
                    <a:lnTo>
                      <a:pt x="2259" y="519"/>
                    </a:lnTo>
                    <a:lnTo>
                      <a:pt x="2074" y="623"/>
                    </a:lnTo>
                    <a:lnTo>
                      <a:pt x="1902" y="738"/>
                    </a:lnTo>
                    <a:lnTo>
                      <a:pt x="1729" y="865"/>
                    </a:lnTo>
                    <a:lnTo>
                      <a:pt x="1567" y="992"/>
                    </a:lnTo>
                    <a:lnTo>
                      <a:pt x="1406" y="1130"/>
                    </a:lnTo>
                    <a:lnTo>
                      <a:pt x="1256" y="1268"/>
                    </a:lnTo>
                    <a:lnTo>
                      <a:pt x="1118" y="1418"/>
                    </a:lnTo>
                    <a:lnTo>
                      <a:pt x="980" y="1579"/>
                    </a:lnTo>
                    <a:lnTo>
                      <a:pt x="853" y="1741"/>
                    </a:lnTo>
                    <a:lnTo>
                      <a:pt x="738" y="1913"/>
                    </a:lnTo>
                    <a:lnTo>
                      <a:pt x="623" y="2086"/>
                    </a:lnTo>
                    <a:lnTo>
                      <a:pt x="519" y="2271"/>
                    </a:lnTo>
                    <a:lnTo>
                      <a:pt x="427" y="2455"/>
                    </a:lnTo>
                    <a:lnTo>
                      <a:pt x="335" y="2639"/>
                    </a:lnTo>
                    <a:lnTo>
                      <a:pt x="254" y="2835"/>
                    </a:lnTo>
                    <a:lnTo>
                      <a:pt x="185" y="3043"/>
                    </a:lnTo>
                    <a:lnTo>
                      <a:pt x="127" y="3250"/>
                    </a:lnTo>
                    <a:lnTo>
                      <a:pt x="81" y="3457"/>
                    </a:lnTo>
                    <a:lnTo>
                      <a:pt x="46" y="3665"/>
                    </a:lnTo>
                    <a:lnTo>
                      <a:pt x="12" y="3884"/>
                    </a:lnTo>
                    <a:lnTo>
                      <a:pt x="0" y="4103"/>
                    </a:lnTo>
                    <a:lnTo>
                      <a:pt x="0" y="4322"/>
                    </a:lnTo>
                    <a:lnTo>
                      <a:pt x="0" y="4552"/>
                    </a:lnTo>
                    <a:lnTo>
                      <a:pt x="12" y="4771"/>
                    </a:lnTo>
                    <a:lnTo>
                      <a:pt x="46" y="4990"/>
                    </a:lnTo>
                    <a:lnTo>
                      <a:pt x="81" y="5197"/>
                    </a:lnTo>
                    <a:lnTo>
                      <a:pt x="127" y="5405"/>
                    </a:lnTo>
                    <a:lnTo>
                      <a:pt x="185" y="5612"/>
                    </a:lnTo>
                    <a:lnTo>
                      <a:pt x="254" y="5808"/>
                    </a:lnTo>
                    <a:lnTo>
                      <a:pt x="335" y="6004"/>
                    </a:lnTo>
                    <a:lnTo>
                      <a:pt x="427" y="6200"/>
                    </a:lnTo>
                    <a:lnTo>
                      <a:pt x="519" y="6384"/>
                    </a:lnTo>
                    <a:lnTo>
                      <a:pt x="623" y="6568"/>
                    </a:lnTo>
                    <a:lnTo>
                      <a:pt x="738" y="6741"/>
                    </a:lnTo>
                    <a:lnTo>
                      <a:pt x="853" y="6914"/>
                    </a:lnTo>
                    <a:lnTo>
                      <a:pt x="980" y="7075"/>
                    </a:lnTo>
                    <a:lnTo>
                      <a:pt x="1118" y="7237"/>
                    </a:lnTo>
                    <a:lnTo>
                      <a:pt x="1256" y="7386"/>
                    </a:lnTo>
                    <a:lnTo>
                      <a:pt x="1406" y="7525"/>
                    </a:lnTo>
                    <a:lnTo>
                      <a:pt x="1567" y="7663"/>
                    </a:lnTo>
                    <a:lnTo>
                      <a:pt x="1729" y="7790"/>
                    </a:lnTo>
                    <a:lnTo>
                      <a:pt x="1902" y="7905"/>
                    </a:lnTo>
                    <a:lnTo>
                      <a:pt x="2074" y="8020"/>
                    </a:lnTo>
                    <a:lnTo>
                      <a:pt x="2259" y="8124"/>
                    </a:lnTo>
                    <a:lnTo>
                      <a:pt x="2443" y="8228"/>
                    </a:lnTo>
                    <a:lnTo>
                      <a:pt x="2639" y="8308"/>
                    </a:lnTo>
                    <a:lnTo>
                      <a:pt x="2835" y="8389"/>
                    </a:lnTo>
                    <a:lnTo>
                      <a:pt x="3031" y="8458"/>
                    </a:lnTo>
                    <a:lnTo>
                      <a:pt x="3238" y="8516"/>
                    </a:lnTo>
                    <a:lnTo>
                      <a:pt x="3446" y="8562"/>
                    </a:lnTo>
                    <a:lnTo>
                      <a:pt x="3664" y="8596"/>
                    </a:lnTo>
                    <a:lnTo>
                      <a:pt x="3872" y="8631"/>
                    </a:lnTo>
                    <a:lnTo>
                      <a:pt x="4091" y="8642"/>
                    </a:lnTo>
                    <a:lnTo>
                      <a:pt x="4321" y="8654"/>
                    </a:lnTo>
                    <a:lnTo>
                      <a:pt x="4540" y="8642"/>
                    </a:lnTo>
                    <a:lnTo>
                      <a:pt x="4759" y="8631"/>
                    </a:lnTo>
                    <a:lnTo>
                      <a:pt x="4978" y="8596"/>
                    </a:lnTo>
                    <a:lnTo>
                      <a:pt x="5185" y="8562"/>
                    </a:lnTo>
                    <a:lnTo>
                      <a:pt x="5404" y="8516"/>
                    </a:lnTo>
                    <a:lnTo>
                      <a:pt x="5600" y="8458"/>
                    </a:lnTo>
                    <a:lnTo>
                      <a:pt x="5808" y="8389"/>
                    </a:lnTo>
                    <a:lnTo>
                      <a:pt x="6003" y="8308"/>
                    </a:lnTo>
                    <a:lnTo>
                      <a:pt x="6188" y="8228"/>
                    </a:lnTo>
                    <a:lnTo>
                      <a:pt x="6384" y="8124"/>
                    </a:lnTo>
                    <a:lnTo>
                      <a:pt x="6557" y="8020"/>
                    </a:lnTo>
                    <a:lnTo>
                      <a:pt x="6741" y="7905"/>
                    </a:lnTo>
                    <a:lnTo>
                      <a:pt x="6902" y="7790"/>
                    </a:lnTo>
                    <a:lnTo>
                      <a:pt x="7063" y="7663"/>
                    </a:lnTo>
                    <a:lnTo>
                      <a:pt x="7225" y="7525"/>
                    </a:lnTo>
                    <a:lnTo>
                      <a:pt x="7375" y="7386"/>
                    </a:lnTo>
                    <a:lnTo>
                      <a:pt x="7513" y="7237"/>
                    </a:lnTo>
                    <a:lnTo>
                      <a:pt x="7651" y="7075"/>
                    </a:lnTo>
                    <a:lnTo>
                      <a:pt x="7778" y="6914"/>
                    </a:lnTo>
                    <a:lnTo>
                      <a:pt x="7905" y="6741"/>
                    </a:lnTo>
                    <a:lnTo>
                      <a:pt x="8020" y="6568"/>
                    </a:lnTo>
                    <a:lnTo>
                      <a:pt x="8124" y="6384"/>
                    </a:lnTo>
                    <a:lnTo>
                      <a:pt x="8216" y="6200"/>
                    </a:lnTo>
                    <a:lnTo>
                      <a:pt x="8296" y="6004"/>
                    </a:lnTo>
                    <a:lnTo>
                      <a:pt x="8377" y="5808"/>
                    </a:lnTo>
                    <a:lnTo>
                      <a:pt x="8446" y="5612"/>
                    </a:lnTo>
                    <a:lnTo>
                      <a:pt x="8504" y="5405"/>
                    </a:lnTo>
                    <a:lnTo>
                      <a:pt x="8550" y="5197"/>
                    </a:lnTo>
                    <a:lnTo>
                      <a:pt x="8596" y="4990"/>
                    </a:lnTo>
                    <a:lnTo>
                      <a:pt x="8619" y="4771"/>
                    </a:lnTo>
                    <a:lnTo>
                      <a:pt x="8630" y="4552"/>
                    </a:lnTo>
                    <a:lnTo>
                      <a:pt x="8642" y="4322"/>
                    </a:lnTo>
                    <a:lnTo>
                      <a:pt x="8630" y="4103"/>
                    </a:lnTo>
                    <a:lnTo>
                      <a:pt x="8619" y="3884"/>
                    </a:lnTo>
                    <a:lnTo>
                      <a:pt x="8596" y="3665"/>
                    </a:lnTo>
                    <a:lnTo>
                      <a:pt x="8550" y="3457"/>
                    </a:lnTo>
                    <a:lnTo>
                      <a:pt x="8504" y="3250"/>
                    </a:lnTo>
                    <a:lnTo>
                      <a:pt x="8446" y="3043"/>
                    </a:lnTo>
                    <a:lnTo>
                      <a:pt x="8377" y="2835"/>
                    </a:lnTo>
                    <a:lnTo>
                      <a:pt x="8296" y="2639"/>
                    </a:lnTo>
                    <a:lnTo>
                      <a:pt x="8216" y="2455"/>
                    </a:lnTo>
                    <a:lnTo>
                      <a:pt x="8124" y="2271"/>
                    </a:lnTo>
                    <a:lnTo>
                      <a:pt x="8020" y="2086"/>
                    </a:lnTo>
                    <a:lnTo>
                      <a:pt x="7905" y="1913"/>
                    </a:lnTo>
                    <a:lnTo>
                      <a:pt x="7778" y="1741"/>
                    </a:lnTo>
                    <a:lnTo>
                      <a:pt x="7651" y="1579"/>
                    </a:lnTo>
                    <a:lnTo>
                      <a:pt x="7513" y="1418"/>
                    </a:lnTo>
                    <a:lnTo>
                      <a:pt x="7375" y="1268"/>
                    </a:lnTo>
                    <a:lnTo>
                      <a:pt x="7225" y="1130"/>
                    </a:lnTo>
                    <a:lnTo>
                      <a:pt x="7063" y="992"/>
                    </a:lnTo>
                    <a:lnTo>
                      <a:pt x="6902" y="865"/>
                    </a:lnTo>
                    <a:lnTo>
                      <a:pt x="6741" y="738"/>
                    </a:lnTo>
                    <a:lnTo>
                      <a:pt x="6557" y="623"/>
                    </a:lnTo>
                    <a:lnTo>
                      <a:pt x="6384" y="519"/>
                    </a:lnTo>
                    <a:lnTo>
                      <a:pt x="6188" y="427"/>
                    </a:lnTo>
                    <a:lnTo>
                      <a:pt x="6003" y="346"/>
                    </a:lnTo>
                    <a:lnTo>
                      <a:pt x="5808" y="266"/>
                    </a:lnTo>
                    <a:lnTo>
                      <a:pt x="5600" y="197"/>
                    </a:lnTo>
                    <a:lnTo>
                      <a:pt x="5404" y="139"/>
                    </a:lnTo>
                    <a:lnTo>
                      <a:pt x="5185" y="93"/>
                    </a:lnTo>
                    <a:lnTo>
                      <a:pt x="4978" y="47"/>
                    </a:lnTo>
                    <a:lnTo>
                      <a:pt x="4759" y="24"/>
                    </a:lnTo>
                    <a:lnTo>
                      <a:pt x="4540" y="12"/>
                    </a:lnTo>
                    <a:lnTo>
                      <a:pt x="4321" y="1"/>
                    </a:lnTo>
                    <a:close/>
                  </a:path>
                </a:pathLst>
              </a:custGeom>
              <a:grpFill/>
              <a:ln w="2857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3" name="Google Shape;1166;p61">
                <a:extLst>
                  <a:ext uri="{FF2B5EF4-FFF2-40B4-BE49-F238E27FC236}">
                    <a16:creationId xmlns:a16="http://schemas.microsoft.com/office/drawing/2014/main" id="{6BE5AB41-6948-41AD-AF74-D5F3223FC352}"/>
                  </a:ext>
                </a:extLst>
              </p:cNvPr>
              <p:cNvSpPr>
                <a:spLocks/>
              </p:cNvSpPr>
              <p:nvPr/>
            </p:nvSpPr>
            <p:spPr>
              <a:xfrm rot="19800106" flipH="1">
                <a:off x="6232772" y="1303981"/>
                <a:ext cx="1346472" cy="1346472"/>
              </a:xfrm>
              <a:prstGeom prst="blockArc">
                <a:avLst>
                  <a:gd name="adj1" fmla="val 14301606"/>
                  <a:gd name="adj2" fmla="val 21474839"/>
                  <a:gd name="adj3" fmla="val 5770"/>
                </a:avLst>
              </a:prstGeom>
              <a:solidFill>
                <a:srgbClr val="80CAE9">
                  <a:lumMod val="5000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7CA52B1F-658C-4DAB-ADB9-12FA674F5850}"/>
                </a:ext>
              </a:extLst>
            </p:cNvPr>
            <p:cNvSpPr txBox="1"/>
            <p:nvPr/>
          </p:nvSpPr>
          <p:spPr>
            <a:xfrm>
              <a:off x="767710" y="3569270"/>
              <a:ext cx="445194" cy="3837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Anklepants" panose="00000400000000000000" pitchFamily="2" charset="0"/>
                  <a:cs typeface="Arial"/>
                  <a:sym typeface="Arial"/>
                </a:rPr>
                <a:t>B1</a:t>
              </a:r>
            </a:p>
          </p:txBody>
        </p:sp>
      </p:grpSp>
      <p:sp>
        <p:nvSpPr>
          <p:cNvPr id="14" name="Rounded Rectangle 13"/>
          <p:cNvSpPr/>
          <p:nvPr/>
        </p:nvSpPr>
        <p:spPr>
          <a:xfrm>
            <a:off x="2438400" y="2020444"/>
            <a:ext cx="4485139" cy="646986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8697"/>
            </a:solidFill>
          </a:ln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Tìm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thương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của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A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B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2438400" y="3352800"/>
            <a:ext cx="8697751" cy="1191816"/>
          </a:xfrm>
          <a:prstGeom prst="roundRect">
            <a:avLst/>
          </a:prstGeom>
          <a:ln w="57150">
            <a:solidFill>
              <a:srgbClr val="33AADC"/>
            </a:solidFill>
          </a:ln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Nhân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NHẨM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thương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đó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với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100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viết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thêm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kí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hiệu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%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vào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bên</a:t>
            </a:r>
            <a:r>
              <a:rPr lang="en-US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phải</a:t>
            </a:r>
            <a:endParaRPr lang="en-US" sz="3200" b="1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  <a:cs typeface="Arial"/>
              <a:sym typeface="Arial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45922" y="608996"/>
            <a:ext cx="581357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Dạng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Tìm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tỉ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% </a:t>
            </a: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A </a:t>
            </a:r>
            <a:r>
              <a:rPr lang="en-US" sz="3200" b="1" dirty="0" err="1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và</a:t>
            </a:r>
            <a:r>
              <a:rPr lang="en-US" sz="32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/>
                <a:sym typeface="Arial"/>
              </a:rPr>
              <a:t> B</a:t>
            </a:r>
          </a:p>
        </p:txBody>
      </p:sp>
      <p:sp>
        <p:nvSpPr>
          <p:cNvPr id="18" name="Rectangle: Rounded Corners 1">
            <a:extLst>
              <a:ext uri="{FF2B5EF4-FFF2-40B4-BE49-F238E27FC236}">
                <a16:creationId xmlns:a16="http://schemas.microsoft.com/office/drawing/2014/main" id="{ED7F4959-72AE-4684-AA21-5ED0472B7999}"/>
              </a:ext>
            </a:extLst>
          </p:cNvPr>
          <p:cNvSpPr/>
          <p:nvPr/>
        </p:nvSpPr>
        <p:spPr>
          <a:xfrm>
            <a:off x="2010627" y="608996"/>
            <a:ext cx="118108" cy="596027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5863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152400" y="2286000"/>
            <a:ext cx="4648200" cy="198168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981200" y="457200"/>
            <a:ext cx="10744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Bài</a:t>
            </a:r>
            <a:r>
              <a:rPr kumimoji="0" lang="en-US" altLang="en-US" sz="4000" b="1" i="0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1.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Viết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thành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tỉ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phần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trăm</a:t>
            </a:r>
            <a:endParaRPr kumimoji="0" lang="en-US" altLang="en-US" sz="4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5872434" y="2249397"/>
            <a:ext cx="38862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a) 0,3 =</a:t>
            </a:r>
            <a:r>
              <a:rPr kumimoji="0" lang="en-US" altLang="en-US" sz="4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b) 0,234 =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c) 1,35 =</a:t>
            </a:r>
          </a:p>
        </p:txBody>
      </p:sp>
      <p:sp>
        <p:nvSpPr>
          <p:cNvPr id="9222" name="Text Box 55"/>
          <p:cNvSpPr txBox="1">
            <a:spLocks noChangeArrowheads="1"/>
          </p:cNvSpPr>
          <p:nvPr/>
        </p:nvSpPr>
        <p:spPr bwMode="auto">
          <a:xfrm>
            <a:off x="6253557" y="4598692"/>
            <a:ext cx="1841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3432" y="2489569"/>
            <a:ext cx="518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Cambria" panose="02040503050406030204" pitchFamily="18" charset="0"/>
                <a:ea typeface="Cambria" panose="02040503050406030204" pitchFamily="18" charset="0"/>
              </a:rPr>
              <a:t>Mẫu</a:t>
            </a:r>
            <a:r>
              <a:rPr lang="en-US" sz="4000" dirty="0">
                <a:latin typeface="Cambria" panose="02040503050406030204" pitchFamily="18" charset="0"/>
                <a:ea typeface="Cambria" panose="02040503050406030204" pitchFamily="18" charset="0"/>
              </a:rPr>
              <a:t>: 0,57 = …….% </a:t>
            </a:r>
          </a:p>
        </p:txBody>
      </p:sp>
      <p:sp>
        <p:nvSpPr>
          <p:cNvPr id="3" name="Rectangle 2"/>
          <p:cNvSpPr/>
          <p:nvPr/>
        </p:nvSpPr>
        <p:spPr>
          <a:xfrm>
            <a:off x="7885507" y="2317524"/>
            <a:ext cx="129394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30%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0807" y="3232881"/>
            <a:ext cx="171713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23,4%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077200" y="4058959"/>
            <a:ext cx="159851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135%</a:t>
            </a:r>
          </a:p>
        </p:txBody>
      </p:sp>
      <p:sp>
        <p:nvSpPr>
          <p:cNvPr id="6" name="Curved Up Arrow 5"/>
          <p:cNvSpPr/>
          <p:nvPr/>
        </p:nvSpPr>
        <p:spPr>
          <a:xfrm>
            <a:off x="2263241" y="3124973"/>
            <a:ext cx="1962265" cy="366271"/>
          </a:xfrm>
          <a:prstGeom prst="curvedUp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462902" y="3526670"/>
                <a:ext cx="156294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𝟏𝟎𝟎</m:t>
                      </m:r>
                    </m:oMath>
                  </m:oMathPara>
                </a14:m>
                <a:endParaRPr lang="en-US" sz="28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62902" y="3526670"/>
                <a:ext cx="1562942" cy="5232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 flipH="1">
            <a:off x="3189499" y="2395742"/>
            <a:ext cx="8045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4000" b="1" dirty="0">
                <a:solidFill>
                  <a:srgbClr val="FF0000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57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832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810</Words>
  <Application>Microsoft Office PowerPoint</Application>
  <PresentationFormat>Widescreen</PresentationFormat>
  <Paragraphs>102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6" baseType="lpstr">
      <vt:lpstr>.VnArial</vt:lpstr>
      <vt:lpstr>Anklepants</vt:lpstr>
      <vt:lpstr>Arial</vt:lpstr>
      <vt:lpstr>Calibri</vt:lpstr>
      <vt:lpstr>Calibri Light</vt:lpstr>
      <vt:lpstr>Cambria</vt:lpstr>
      <vt:lpstr>Cambria Math</vt:lpstr>
      <vt:lpstr>Comfortaa</vt:lpstr>
      <vt:lpstr>Comic Sans MS</vt:lpstr>
      <vt:lpstr>Rubik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Mục tiêu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anbinh</dc:creator>
  <cp:lastModifiedBy>Tran Phuong Anh</cp:lastModifiedBy>
  <cp:revision>7</cp:revision>
  <dcterms:created xsi:type="dcterms:W3CDTF">2021-11-30T07:12:42Z</dcterms:created>
  <dcterms:modified xsi:type="dcterms:W3CDTF">2021-12-14T13:49:51Z</dcterms:modified>
</cp:coreProperties>
</file>