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60" r:id="rId3"/>
    <p:sldId id="262" r:id="rId4"/>
    <p:sldId id="263" r:id="rId5"/>
    <p:sldId id="267" r:id="rId6"/>
    <p:sldId id="258" r:id="rId7"/>
    <p:sldId id="269" r:id="rId8"/>
    <p:sldId id="257" r:id="rId9"/>
    <p:sldId id="272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81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66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98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846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6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6539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973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676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1156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5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1DFB27A-A0E7-4000-8EAA-F66A3D935BF9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7215CC1-E581-48D5-9C26-E24D0780DBE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78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6" Type="http://schemas.openxmlformats.org/officeDocument/2006/relationships/image" Target="../media/image13.gif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.png"/><Relationship Id="rId18" Type="http://schemas.openxmlformats.org/officeDocument/2006/relationships/image" Target="../media/image16.gif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png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17" Type="http://schemas.openxmlformats.org/officeDocument/2006/relationships/image" Target="../media/image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23" Type="http://schemas.openxmlformats.org/officeDocument/2006/relationships/image" Target="../media/image21.png"/><Relationship Id="rId10" Type="http://schemas.openxmlformats.org/officeDocument/2006/relationships/image" Target="../media/image9.gif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png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5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24" Type="http://schemas.openxmlformats.org/officeDocument/2006/relationships/image" Target="../media/image2.png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1.png"/><Relationship Id="rId10" Type="http://schemas.openxmlformats.org/officeDocument/2006/relationships/image" Target="../media/image9.gif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6.gif"/><Relationship Id="rId22" Type="http://schemas.openxmlformats.org/officeDocument/2006/relationships/image" Target="../media/image25.png"/><Relationship Id="rId27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văn</a:t>
            </a:r>
            <a:endParaRPr lang="vi-V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99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Rectangle 3"/>
          <p:cNvSpPr/>
          <p:nvPr/>
        </p:nvSpPr>
        <p:spPr>
          <a:xfrm>
            <a:off x="651164" y="144868"/>
            <a:ext cx="11020097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găng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trùm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kín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hở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trũng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ken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Dường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vất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vả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đẫm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loang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ổ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sưa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hăng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600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nheo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chang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rạng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				                                                        </a:t>
            </a:r>
            <a:r>
              <a:rPr lang="en-US" altLang="en-US" sz="2600" i="1" dirty="0">
                <a:latin typeface="Times New Roman" panose="02020603050405020304" pitchFamily="18" charset="0"/>
              </a:rPr>
              <a:t>Theo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Nguyễn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Thị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Xuyến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654" y="279878"/>
            <a:ext cx="684414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găng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trùm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kín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hở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trũng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ken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Dường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vất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vả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đẫm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loang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endParaRPr lang="vi-VN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654" y="279878"/>
            <a:ext cx="4612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7259782" y="2798618"/>
            <a:ext cx="1205345" cy="10529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exagon 6"/>
          <p:cNvSpPr/>
          <p:nvPr/>
        </p:nvSpPr>
        <p:spPr>
          <a:xfrm>
            <a:off x="9074727" y="2230582"/>
            <a:ext cx="2687782" cy="2701636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Tâm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đường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98" y="1770819"/>
            <a:ext cx="58189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ổ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sưa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hăng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  <a:endParaRPr lang="vi-VN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872" y="1665333"/>
            <a:ext cx="4612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7259782" y="2798618"/>
            <a:ext cx="1205345" cy="10529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exagon 6"/>
          <p:cNvSpPr/>
          <p:nvPr/>
        </p:nvSpPr>
        <p:spPr>
          <a:xfrm>
            <a:off x="8811491" y="2230582"/>
            <a:ext cx="2951018" cy="2701636"/>
          </a:xfrm>
          <a:prstGeom prst="hexagon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lao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Tâm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880" y="2673459"/>
            <a:ext cx="581891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nheo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chang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rạng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endParaRPr lang="vi-VN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308" y="2537008"/>
            <a:ext cx="46128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Striped Right Arrow 5"/>
          <p:cNvSpPr/>
          <p:nvPr/>
        </p:nvSpPr>
        <p:spPr>
          <a:xfrm>
            <a:off x="7259782" y="2798618"/>
            <a:ext cx="1205345" cy="105294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exagon 6"/>
          <p:cNvSpPr/>
          <p:nvPr/>
        </p:nvSpPr>
        <p:spPr>
          <a:xfrm>
            <a:off x="8603673" y="2230582"/>
            <a:ext cx="3158836" cy="2701636"/>
          </a:xfrm>
          <a:prstGeom prst="hexagon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Bác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Tâm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đứng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mảng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đường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endParaRPr lang="vi-VN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089" y="970451"/>
            <a:ext cx="1159625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5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găng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trùm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kín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hở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trũng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ken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vất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vả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đẫm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loang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ổ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sưa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hăng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nheo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chang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rạng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5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				</a:t>
            </a:r>
            <a:endParaRPr lang="en-US" altLang="en-US" sz="2500" dirty="0"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8982" y="148564"/>
            <a:ext cx="1087581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973782" y="2535381"/>
            <a:ext cx="411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337964" y="2535381"/>
            <a:ext cx="25353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4072" y="2909454"/>
            <a:ext cx="839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977747" y="2909454"/>
            <a:ext cx="289559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4072" y="3311236"/>
            <a:ext cx="27847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176657" y="3297381"/>
            <a:ext cx="469668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4072" y="3695807"/>
            <a:ext cx="83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23655" y="5926389"/>
            <a:ext cx="4073236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2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1109" y="493857"/>
            <a:ext cx="127808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just" eaLnBrk="1" hangingPunct="1"/>
            <a:r>
              <a:rPr lang="vi-VN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vi-VN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đoạn văn tả hoạt động của một người mà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1109" y="1316181"/>
            <a:ext cx="10993582" cy="453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50000"/>
              </a:lnSpc>
            </a:pPr>
            <a:r>
              <a:rPr lang="vi-VN" altLang="vi-VN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đó có thể là người thân trong gia đình em, là cô giáo (thầy giáo), bạn bè hoặc một ca s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 em yêu thích, </a:t>
            </a:r>
            <a:r>
              <a:rPr lang="vi-VN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lnSpc>
                <a:spcPct val="150000"/>
              </a:lnSpc>
            </a:pP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Em cần tả hoạt động của người đó qua một công việc cụ thể. Ví dụ: tả mẹ nấu cơm, bố đọc báo, anh tập thể dục hoặc ca sỹ đang hát, </a:t>
            </a:r>
            <a:r>
              <a:rPr lang="vi-VN" alt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lnSpc>
                <a:spcPct val="150000"/>
              </a:lnSpc>
            </a:pPr>
            <a:r>
              <a:rPr lang="vi-VN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Nhớ lại các kết quả quan sát để đưa được vào đoạn văn những chi tiết chính xác về hoạt động của người mà em chọn để tả.</a:t>
            </a:r>
          </a:p>
        </p:txBody>
      </p:sp>
    </p:spTree>
    <p:extLst>
      <p:ext uri="{BB962C8B-B14F-4D97-AF65-F5344CB8AC3E}">
        <p14:creationId xmlns:p14="http://schemas.microsoft.com/office/powerpoint/2010/main" val="16978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614" y="113230"/>
            <a:ext cx="261161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273614" y="2775003"/>
            <a:ext cx="2867891" cy="1510146"/>
          </a:xfrm>
          <a:prstGeom prst="flowChartMagneticTap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Hoạt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88286" y="393437"/>
            <a:ext cx="6220691" cy="67202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( </a:t>
            </a:r>
            <a:r>
              <a:rPr lang="en-US" sz="2400" dirty="0" err="1"/>
              <a:t>khái</a:t>
            </a:r>
            <a:r>
              <a:rPr lang="en-US" sz="2400" dirty="0"/>
              <a:t> </a:t>
            </a:r>
            <a:r>
              <a:rPr lang="en-US" sz="2400" dirty="0" err="1"/>
              <a:t>quát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dung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)……</a:t>
            </a:r>
            <a:endParaRPr lang="vi-VN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105353" y="1874086"/>
            <a:ext cx="6220691" cy="5740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C00000"/>
                </a:solidFill>
              </a:rPr>
              <a:t>Nội</a:t>
            </a:r>
            <a:r>
              <a:rPr lang="en-US" sz="2400" dirty="0">
                <a:solidFill>
                  <a:srgbClr val="C00000"/>
                </a:solidFill>
              </a:rPr>
              <a:t> dung </a:t>
            </a:r>
            <a:r>
              <a:rPr lang="en-US" sz="2400" dirty="0" err="1">
                <a:solidFill>
                  <a:srgbClr val="C00000"/>
                </a:solidFill>
              </a:rPr>
              <a:t>miêu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tả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1780" y="5320652"/>
            <a:ext cx="6220691" cy="6492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(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,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)….</a:t>
            </a:r>
            <a:endParaRPr lang="vi-VN" sz="2400" dirty="0"/>
          </a:p>
        </p:txBody>
      </p:sp>
      <p:sp>
        <p:nvSpPr>
          <p:cNvPr id="10" name="Curved Down Arrow 9"/>
          <p:cNvSpPr/>
          <p:nvPr/>
        </p:nvSpPr>
        <p:spPr>
          <a:xfrm rot="17229238">
            <a:off x="1654477" y="1615651"/>
            <a:ext cx="1933423" cy="5902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9923428">
            <a:off x="2469709" y="2086092"/>
            <a:ext cx="1619522" cy="4717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6761" y="1168969"/>
            <a:ext cx="796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,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nắm</a:t>
            </a:r>
            <a:r>
              <a:rPr lang="en-US" sz="2400" dirty="0"/>
              <a:t> tin </a:t>
            </a:r>
            <a:r>
              <a:rPr lang="en-US" sz="2400" dirty="0" err="1"/>
              <a:t>tức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8483" y="2545558"/>
            <a:ext cx="79663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 Ba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tin </a:t>
            </a:r>
            <a:r>
              <a:rPr lang="en-US" sz="2400" dirty="0" err="1"/>
              <a:t>hỏa</a:t>
            </a:r>
            <a:r>
              <a:rPr lang="en-US" sz="2400" dirty="0"/>
              <a:t> </a:t>
            </a:r>
            <a:r>
              <a:rPr lang="en-US" sz="2400" dirty="0" err="1"/>
              <a:t>hoạn</a:t>
            </a:r>
            <a:r>
              <a:rPr lang="en-US" sz="2400" dirty="0"/>
              <a:t>,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hay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tệ</a:t>
            </a:r>
            <a:r>
              <a:rPr lang="en-US" sz="2400" dirty="0"/>
              <a:t> </a:t>
            </a:r>
            <a:r>
              <a:rPr lang="en-US" sz="2400" dirty="0" err="1"/>
              <a:t>nạn</a:t>
            </a:r>
            <a:r>
              <a:rPr lang="en-US" sz="2400" dirty="0"/>
              <a:t> </a:t>
            </a:r>
            <a:r>
              <a:rPr lang="en-US" sz="2400" dirty="0" err="1"/>
              <a:t>xã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to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. </a:t>
            </a:r>
            <a:r>
              <a:rPr lang="en-US" sz="2400" dirty="0" err="1"/>
              <a:t>Giọng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thảng</a:t>
            </a:r>
            <a:r>
              <a:rPr lang="en-US" sz="2400" dirty="0"/>
              <a:t> </a:t>
            </a:r>
            <a:r>
              <a:rPr lang="en-US" sz="2400" dirty="0" err="1"/>
              <a:t>thốt</a:t>
            </a:r>
            <a:r>
              <a:rPr lang="en-US" sz="2400" dirty="0"/>
              <a:t> </a:t>
            </a:r>
            <a:r>
              <a:rPr lang="en-US" sz="2400" dirty="0" err="1"/>
              <a:t>tỏ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lo </a:t>
            </a:r>
            <a:r>
              <a:rPr lang="en-US" sz="2400" dirty="0" err="1"/>
              <a:t>lắng</a:t>
            </a:r>
            <a:r>
              <a:rPr lang="en-US" sz="2400" dirty="0"/>
              <a:t>, </a:t>
            </a:r>
            <a:r>
              <a:rPr lang="en-US" sz="2400" dirty="0" err="1"/>
              <a:t>bất</a:t>
            </a:r>
            <a:r>
              <a:rPr lang="en-US" sz="2400" dirty="0"/>
              <a:t> an.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,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ngồi</a:t>
            </a:r>
            <a:r>
              <a:rPr lang="en-US" sz="2400" dirty="0"/>
              <a:t> </a:t>
            </a:r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ghế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thở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    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bốn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,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cười</a:t>
            </a:r>
            <a:r>
              <a:rPr lang="en-US" sz="2400" dirty="0"/>
              <a:t>,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, </a:t>
            </a:r>
            <a:r>
              <a:rPr lang="en-US" sz="2400" dirty="0" err="1"/>
              <a:t>cười</a:t>
            </a:r>
            <a:r>
              <a:rPr lang="en-US" sz="2400" dirty="0"/>
              <a:t> </a:t>
            </a:r>
            <a:r>
              <a:rPr lang="en-US" sz="2400" dirty="0" err="1"/>
              <a:t>khanh</a:t>
            </a:r>
            <a:r>
              <a:rPr lang="en-US" sz="2400" dirty="0"/>
              <a:t> </a:t>
            </a:r>
            <a:r>
              <a:rPr lang="en-US" sz="2400" dirty="0" err="1"/>
              <a:t>khách</a:t>
            </a:r>
            <a:r>
              <a:rPr lang="en-US" sz="2400" dirty="0"/>
              <a:t>.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lúc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,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bên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ké</a:t>
            </a:r>
            <a:r>
              <a:rPr lang="en-US" sz="2400" dirty="0"/>
              <a:t>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,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vuốt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,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Curved Up Arrow 14"/>
          <p:cNvSpPr/>
          <p:nvPr/>
        </p:nvSpPr>
        <p:spPr>
          <a:xfrm rot="3191444">
            <a:off x="2553246" y="4947692"/>
            <a:ext cx="1898071" cy="48541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723" y="6125199"/>
            <a:ext cx="123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Ba </a:t>
            </a:r>
            <a:r>
              <a:rPr lang="en-US" sz="2300" dirty="0" err="1"/>
              <a:t>khuyên</a:t>
            </a:r>
            <a:r>
              <a:rPr lang="en-US" sz="2300" dirty="0"/>
              <a:t> </a:t>
            </a:r>
            <a:r>
              <a:rPr lang="en-US" sz="2300" dirty="0" err="1"/>
              <a:t>em</a:t>
            </a:r>
            <a:r>
              <a:rPr lang="en-US" sz="2300" dirty="0"/>
              <a:t> </a:t>
            </a:r>
            <a:r>
              <a:rPr lang="en-US" sz="2300" dirty="0" err="1"/>
              <a:t>thường</a:t>
            </a:r>
            <a:r>
              <a:rPr lang="en-US" sz="2300" dirty="0"/>
              <a:t> </a:t>
            </a:r>
            <a:r>
              <a:rPr lang="en-US" sz="2300" dirty="0" err="1"/>
              <a:t>xuyên</a:t>
            </a:r>
            <a:r>
              <a:rPr lang="en-US" sz="2300" dirty="0"/>
              <a:t> </a:t>
            </a:r>
            <a:r>
              <a:rPr lang="en-US" sz="2300" dirty="0" err="1"/>
              <a:t>đọc</a:t>
            </a:r>
            <a:r>
              <a:rPr lang="en-US" sz="2300" dirty="0"/>
              <a:t> </a:t>
            </a:r>
            <a:r>
              <a:rPr lang="en-US" sz="2300" dirty="0" err="1"/>
              <a:t>báo</a:t>
            </a:r>
            <a:r>
              <a:rPr lang="en-US" sz="2300" dirty="0"/>
              <a:t> </a:t>
            </a:r>
            <a:r>
              <a:rPr lang="en-US" sz="2300" dirty="0" err="1"/>
              <a:t>để</a:t>
            </a:r>
            <a:r>
              <a:rPr lang="en-US" sz="2300" dirty="0"/>
              <a:t> </a:t>
            </a:r>
            <a:r>
              <a:rPr lang="en-US" sz="2300" dirty="0" err="1"/>
              <a:t>nắm</a:t>
            </a:r>
            <a:r>
              <a:rPr lang="en-US" sz="2300" dirty="0"/>
              <a:t> </a:t>
            </a:r>
            <a:r>
              <a:rPr lang="en-US" sz="2300" dirty="0" err="1"/>
              <a:t>bắt</a:t>
            </a:r>
            <a:r>
              <a:rPr lang="en-US" sz="2300" dirty="0"/>
              <a:t> </a:t>
            </a:r>
            <a:r>
              <a:rPr lang="en-US" sz="2300" dirty="0" err="1"/>
              <a:t>được</a:t>
            </a:r>
            <a:r>
              <a:rPr lang="en-US" sz="2300" dirty="0"/>
              <a:t> </a:t>
            </a:r>
            <a:r>
              <a:rPr lang="en-US" sz="2300" dirty="0" err="1"/>
              <a:t>nhiều</a:t>
            </a:r>
            <a:r>
              <a:rPr lang="en-US" sz="2300" dirty="0"/>
              <a:t> </a:t>
            </a:r>
            <a:r>
              <a:rPr lang="en-US" sz="2300" dirty="0" err="1"/>
              <a:t>thông</a:t>
            </a:r>
            <a:r>
              <a:rPr lang="en-US" sz="2300" dirty="0"/>
              <a:t> tin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rèn</a:t>
            </a:r>
            <a:r>
              <a:rPr lang="en-US" sz="2300" dirty="0"/>
              <a:t> </a:t>
            </a:r>
            <a:r>
              <a:rPr lang="en-US" sz="2300" dirty="0" err="1"/>
              <a:t>kĩ</a:t>
            </a:r>
            <a:r>
              <a:rPr lang="en-US" sz="2300" dirty="0"/>
              <a:t> </a:t>
            </a:r>
            <a:r>
              <a:rPr lang="en-US" sz="2300" dirty="0" err="1"/>
              <a:t>năng</a:t>
            </a:r>
            <a:r>
              <a:rPr lang="en-US" sz="2300" dirty="0"/>
              <a:t> </a:t>
            </a:r>
            <a:r>
              <a:rPr lang="en-US" sz="2300" dirty="0" err="1"/>
              <a:t>viết</a:t>
            </a:r>
            <a:r>
              <a:rPr lang="en-US" sz="2300" dirty="0"/>
              <a:t> </a:t>
            </a:r>
            <a:r>
              <a:rPr lang="en-US" sz="2300" dirty="0" err="1"/>
              <a:t>văn</a:t>
            </a:r>
            <a:r>
              <a:rPr lang="en-US" sz="2300" dirty="0"/>
              <a:t>.</a:t>
            </a:r>
            <a:endParaRPr lang="vi-VN" sz="2300" dirty="0"/>
          </a:p>
        </p:txBody>
      </p:sp>
    </p:spTree>
    <p:extLst>
      <p:ext uri="{BB962C8B-B14F-4D97-AF65-F5344CB8AC3E}">
        <p14:creationId xmlns:p14="http://schemas.microsoft.com/office/powerpoint/2010/main" val="25530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/>
      <p:bldP spid="14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3614" y="113230"/>
            <a:ext cx="261161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273614" y="2775003"/>
            <a:ext cx="2867891" cy="1510146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Bố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chỉ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tốt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bụng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88286" y="393437"/>
            <a:ext cx="6220691" cy="67202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( </a:t>
            </a:r>
            <a:r>
              <a:rPr lang="en-US" sz="2400" dirty="0" err="1"/>
              <a:t>khái</a:t>
            </a:r>
            <a:r>
              <a:rPr lang="en-US" sz="2400" dirty="0"/>
              <a:t> </a:t>
            </a:r>
            <a:r>
              <a:rPr lang="en-US" sz="2400" dirty="0" err="1"/>
              <a:t>quát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dung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)……</a:t>
            </a:r>
            <a:endParaRPr lang="vi-VN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105353" y="1841473"/>
            <a:ext cx="6220691" cy="5740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C00000"/>
                </a:solidFill>
              </a:rPr>
              <a:t>Dẫn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chứng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11780" y="5320652"/>
            <a:ext cx="6220691" cy="64924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(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,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)….</a:t>
            </a:r>
            <a:endParaRPr lang="vi-VN" sz="2400" dirty="0"/>
          </a:p>
        </p:txBody>
      </p:sp>
      <p:sp>
        <p:nvSpPr>
          <p:cNvPr id="10" name="Curved Down Arrow 9"/>
          <p:cNvSpPr/>
          <p:nvPr/>
        </p:nvSpPr>
        <p:spPr>
          <a:xfrm rot="17229238">
            <a:off x="1654477" y="1615651"/>
            <a:ext cx="1933423" cy="5902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9923428">
            <a:off x="2469709" y="2086092"/>
            <a:ext cx="1619522" cy="4717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6761" y="1168969"/>
            <a:ext cx="796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tôi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tấm</a:t>
            </a:r>
            <a:r>
              <a:rPr lang="en-US" sz="2400" dirty="0"/>
              <a:t> </a:t>
            </a:r>
            <a:r>
              <a:rPr lang="en-US" sz="2400" dirty="0" err="1"/>
              <a:t>gương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,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bụng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07647" y="2713917"/>
            <a:ext cx="7966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ở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tới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,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khen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“Con </a:t>
            </a:r>
            <a:r>
              <a:rPr lang="en-US" sz="2400" dirty="0" err="1"/>
              <a:t>ong</a:t>
            </a:r>
            <a:r>
              <a:rPr lang="en-US" sz="2400" dirty="0"/>
              <a:t>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”.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tôi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,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khoa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,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nấy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     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tú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đỡ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ai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quý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. </a:t>
            </a:r>
            <a:endParaRPr lang="vi-VN" sz="2400" dirty="0"/>
          </a:p>
        </p:txBody>
      </p:sp>
      <p:sp>
        <p:nvSpPr>
          <p:cNvPr id="15" name="Curved Up Arrow 14"/>
          <p:cNvSpPr/>
          <p:nvPr/>
        </p:nvSpPr>
        <p:spPr>
          <a:xfrm rot="3191444">
            <a:off x="2553246" y="4947692"/>
            <a:ext cx="1898071" cy="48541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723" y="6125199"/>
            <a:ext cx="1233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/>
              <a:t>Bố</a:t>
            </a:r>
            <a:r>
              <a:rPr lang="en-US" sz="2300" dirty="0"/>
              <a:t> hay </a:t>
            </a:r>
            <a:r>
              <a:rPr lang="en-US" sz="2300" dirty="0" err="1"/>
              <a:t>dạy</a:t>
            </a:r>
            <a:r>
              <a:rPr lang="en-US" sz="2300" dirty="0"/>
              <a:t> </a:t>
            </a:r>
            <a:r>
              <a:rPr lang="en-US" sz="2300" dirty="0" err="1"/>
              <a:t>tôi</a:t>
            </a:r>
            <a:r>
              <a:rPr lang="en-US" sz="2300" dirty="0"/>
              <a:t> </a:t>
            </a:r>
            <a:r>
              <a:rPr lang="en-US" sz="2300" dirty="0" err="1"/>
              <a:t>phải</a:t>
            </a:r>
            <a:r>
              <a:rPr lang="en-US" sz="2300" dirty="0"/>
              <a:t> </a:t>
            </a:r>
            <a:r>
              <a:rPr lang="en-US" sz="2300" dirty="0" err="1"/>
              <a:t>sống</a:t>
            </a:r>
            <a:r>
              <a:rPr lang="en-US" sz="2300" dirty="0"/>
              <a:t> </a:t>
            </a:r>
            <a:r>
              <a:rPr lang="en-US" sz="2300" dirty="0" err="1"/>
              <a:t>trung</a:t>
            </a:r>
            <a:r>
              <a:rPr lang="en-US" sz="2300" dirty="0"/>
              <a:t> </a:t>
            </a:r>
            <a:r>
              <a:rPr lang="en-US" sz="2300" dirty="0" err="1"/>
              <a:t>thực</a:t>
            </a:r>
            <a:r>
              <a:rPr lang="en-US" sz="2300" dirty="0"/>
              <a:t> </a:t>
            </a:r>
            <a:r>
              <a:rPr lang="en-US" sz="2300" dirty="0" err="1"/>
              <a:t>và</a:t>
            </a:r>
            <a:r>
              <a:rPr lang="en-US" sz="2300" dirty="0"/>
              <a:t> </a:t>
            </a:r>
            <a:r>
              <a:rPr lang="en-US" sz="2300" dirty="0" err="1"/>
              <a:t>chú</a:t>
            </a:r>
            <a:r>
              <a:rPr lang="en-US" sz="2300" dirty="0"/>
              <a:t> </a:t>
            </a:r>
            <a:r>
              <a:rPr lang="en-US" sz="2300" dirty="0" err="1"/>
              <a:t>tâm</a:t>
            </a:r>
            <a:r>
              <a:rPr lang="en-US" sz="2300" dirty="0"/>
              <a:t> </a:t>
            </a:r>
            <a:r>
              <a:rPr lang="en-US" sz="2300" dirty="0" err="1"/>
              <a:t>vào</a:t>
            </a:r>
            <a:r>
              <a:rPr lang="en-US" sz="2300" dirty="0"/>
              <a:t> </a:t>
            </a:r>
            <a:r>
              <a:rPr lang="en-US" sz="2300" dirty="0" err="1"/>
              <a:t>học</a:t>
            </a:r>
            <a:r>
              <a:rPr lang="en-US" sz="2300" dirty="0"/>
              <a:t> </a:t>
            </a:r>
            <a:r>
              <a:rPr lang="en-US" sz="2300" dirty="0" err="1"/>
              <a:t>hành</a:t>
            </a:r>
            <a:r>
              <a:rPr lang="en-US" sz="2300" dirty="0"/>
              <a:t>, con </a:t>
            </a:r>
            <a:r>
              <a:rPr lang="en-US" sz="2300" dirty="0" err="1"/>
              <a:t>sẽ</a:t>
            </a:r>
            <a:r>
              <a:rPr lang="en-US" sz="2300" dirty="0"/>
              <a:t> </a:t>
            </a:r>
            <a:r>
              <a:rPr lang="en-US" sz="2300" dirty="0" err="1"/>
              <a:t>gặt</a:t>
            </a:r>
            <a:r>
              <a:rPr lang="en-US" sz="2300" dirty="0"/>
              <a:t> </a:t>
            </a:r>
            <a:r>
              <a:rPr lang="en-US" sz="2300" dirty="0" err="1"/>
              <a:t>hái</a:t>
            </a:r>
            <a:r>
              <a:rPr lang="en-US" sz="2300" dirty="0"/>
              <a:t> </a:t>
            </a:r>
            <a:r>
              <a:rPr lang="en-US" sz="2300" dirty="0" err="1"/>
              <a:t>được</a:t>
            </a:r>
            <a:r>
              <a:rPr lang="en-US" sz="2300" dirty="0"/>
              <a:t> </a:t>
            </a:r>
            <a:r>
              <a:rPr lang="en-US" sz="2300" dirty="0" err="1"/>
              <a:t>thành</a:t>
            </a:r>
            <a:r>
              <a:rPr lang="en-US" sz="2300" dirty="0"/>
              <a:t> </a:t>
            </a:r>
            <a:r>
              <a:rPr lang="en-US" sz="2300" dirty="0" err="1"/>
              <a:t>công</a:t>
            </a:r>
            <a:r>
              <a:rPr lang="en-US" sz="2300" dirty="0"/>
              <a:t>.</a:t>
            </a:r>
            <a:endParaRPr lang="vi-VN" sz="2300" dirty="0"/>
          </a:p>
        </p:txBody>
      </p:sp>
    </p:spTree>
    <p:extLst>
      <p:ext uri="{BB962C8B-B14F-4D97-AF65-F5344CB8AC3E}">
        <p14:creationId xmlns:p14="http://schemas.microsoft.com/office/powerpoint/2010/main" val="4704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3" grpId="0"/>
      <p:bldP spid="14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1109" y="338559"/>
            <a:ext cx="127808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just" eaLnBrk="1" hangingPunct="1"/>
            <a:r>
              <a:rPr lang="vi-VN" alt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vi-VN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một đoạn văn tả hoạt động của một người mà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1109" y="1140188"/>
            <a:ext cx="10993582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Souther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Southern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426796" y="3537353"/>
            <a:ext cx="2867891" cy="1510146"/>
          </a:xfrm>
          <a:prstGeom prst="flowChartMagneticTap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Hoạt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động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thói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quen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41468" y="1155787"/>
            <a:ext cx="6220691" cy="67202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( </a:t>
            </a:r>
            <a:r>
              <a:rPr lang="en-US" sz="2400" dirty="0" err="1"/>
              <a:t>khái</a:t>
            </a:r>
            <a:r>
              <a:rPr lang="en-US" sz="2400" dirty="0"/>
              <a:t> </a:t>
            </a:r>
            <a:r>
              <a:rPr lang="en-US" sz="2400" dirty="0" err="1"/>
              <a:t>quát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dung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)……</a:t>
            </a:r>
            <a:endParaRPr lang="vi-VN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4258535" y="2636436"/>
            <a:ext cx="6220691" cy="57403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C00000"/>
                </a:solidFill>
              </a:rPr>
              <a:t>Nội</a:t>
            </a:r>
            <a:r>
              <a:rPr lang="en-US" sz="2400" dirty="0">
                <a:solidFill>
                  <a:srgbClr val="C00000"/>
                </a:solidFill>
              </a:rPr>
              <a:t> dung </a:t>
            </a:r>
            <a:r>
              <a:rPr lang="en-US" sz="2400" dirty="0" err="1">
                <a:solidFill>
                  <a:srgbClr val="C00000"/>
                </a:solidFill>
              </a:rPr>
              <a:t>miêu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hoặc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dẫn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chứng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56366" y="5830228"/>
            <a:ext cx="6220691" cy="64924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(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,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)….</a:t>
            </a:r>
            <a:endParaRPr lang="vi-VN" sz="2400" dirty="0"/>
          </a:p>
        </p:txBody>
      </p:sp>
      <p:sp>
        <p:nvSpPr>
          <p:cNvPr id="10" name="Curved Down Arrow 9"/>
          <p:cNvSpPr/>
          <p:nvPr/>
        </p:nvSpPr>
        <p:spPr>
          <a:xfrm rot="17229238">
            <a:off x="1807659" y="2378001"/>
            <a:ext cx="1933423" cy="5902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9923428">
            <a:off x="2622891" y="2848442"/>
            <a:ext cx="1619522" cy="4717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 rot="3191444">
            <a:off x="2792609" y="5537910"/>
            <a:ext cx="1463674" cy="48320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33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3824706" y="317236"/>
            <a:ext cx="854741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514350" indent="-514350">
              <a:buAutoNum type="alphaUcPeriod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14350" indent="-514350">
              <a:buAutoNum type="alphaUcPeriod"/>
              <a:defRPr/>
            </a:pPr>
            <a:r>
              <a:rPr lang="en-US" sz="2600" baseline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baseline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aseline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tóc</a:t>
            </a:r>
            <a:endParaRPr lang="en-US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lphaUcPeriod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lphaUcPeriod"/>
              <a:defRPr/>
            </a:pPr>
            <a:r>
              <a:rPr lang="en-US" sz="2600" baseline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baseline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aseline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tóc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 thức là kho báu quý giá nhất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618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4950711" y="426737"/>
            <a:ext cx="68981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600" b="1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 </a:t>
            </a:r>
            <a:r>
              <a:rPr lang="en-US" sz="26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noProof="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aseline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dáng</a:t>
            </a:r>
            <a:endParaRPr lang="en-US" sz="26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endParaRPr kumimoji="0" lang="en-US" sz="26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aseline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770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65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626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898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1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doors of wisdom are never shut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78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văn</a:t>
            </a:r>
            <a:endParaRPr lang="vi-VN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709530" y="4506943"/>
            <a:ext cx="8767860" cy="138816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LUYỆN  TÂP TẢ NGƯỜI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( </a:t>
            </a:r>
            <a:r>
              <a:rPr lang="en-US" sz="4000" b="1" dirty="0" err="1">
                <a:solidFill>
                  <a:srgbClr val="FF0000"/>
                </a:solidFill>
              </a:rPr>
              <a:t>Tả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solidFill>
                  <a:srgbClr val="FF0000"/>
                </a:solidFill>
              </a:rPr>
              <a:t> )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59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7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4286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05200"/>
            <a:ext cx="4289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3517900"/>
            <a:ext cx="42418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25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99090" y="1936839"/>
            <a:ext cx="112918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8599" y="2692819"/>
            <a:ext cx="90554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33CC"/>
              </a:buClr>
              <a:buFont typeface="Times New Roman" panose="02020603050405020304" pitchFamily="18" charset="0"/>
              <a:buAutoNum type="alphaLcParenR"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8599" y="3283037"/>
            <a:ext cx="10972799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9985" y="5151942"/>
            <a:ext cx="390984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6DC00-EA0F-4D26-AF03-BD2595D51818}"/>
              </a:ext>
            </a:extLst>
          </p:cNvPr>
          <p:cNvSpPr txBox="1"/>
          <p:nvPr/>
        </p:nvSpPr>
        <p:spPr bwMode="auto">
          <a:xfrm>
            <a:off x="1727730" y="640713"/>
            <a:ext cx="7644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2800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56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1164" y="144868"/>
            <a:ext cx="11020097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găng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khổng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lồ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nón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trùm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kín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hở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bọc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trũng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búa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ken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chắc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Hai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chứ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vất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vả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ướt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đẫm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mồ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hôi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Mảng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đen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ổ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say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sưa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ngắm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miếng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mùi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nhựa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hăng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hắc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!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khéo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ấy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nheo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Nắng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chói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rạng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rỡ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khuôn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2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					                                                        </a:t>
            </a:r>
            <a:r>
              <a:rPr lang="en-US" altLang="en-US" sz="2600" i="1" dirty="0">
                <a:latin typeface="Times New Roman" panose="02020603050405020304" pitchFamily="18" charset="0"/>
              </a:rPr>
              <a:t>Theo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Nguyễn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Thị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Xuyến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514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99090" y="1936839"/>
            <a:ext cx="112918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8599" y="2692819"/>
            <a:ext cx="90554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33CC"/>
              </a:buClr>
              <a:buFont typeface="Times New Roman" panose="02020603050405020304" pitchFamily="18" charset="0"/>
              <a:buAutoNum type="alphaLcParenR"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8599" y="3283037"/>
            <a:ext cx="10972799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c)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6DC00-EA0F-4D26-AF03-BD2595D51818}"/>
              </a:ext>
            </a:extLst>
          </p:cNvPr>
          <p:cNvSpPr txBox="1"/>
          <p:nvPr/>
        </p:nvSpPr>
        <p:spPr bwMode="auto">
          <a:xfrm>
            <a:off x="1727730" y="640713"/>
            <a:ext cx="7644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sz="2800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582560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407</TotalTime>
  <Words>1800</Words>
  <Application>Microsoft Office PowerPoint</Application>
  <PresentationFormat>Widescreen</PresentationFormat>
  <Paragraphs>93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Corbel</vt:lpstr>
      <vt:lpstr>Tahoma</vt:lpstr>
      <vt:lpstr>Times New Roman</vt:lpstr>
      <vt:lpstr>Verdana</vt:lpstr>
      <vt:lpstr>Basis</vt:lpstr>
      <vt:lpstr>Tập làm văn</vt:lpstr>
      <vt:lpstr>PowerPoint Presentation</vt:lpstr>
      <vt:lpstr>PowerPoint Presentation</vt:lpstr>
      <vt:lpstr>PowerPoint Presentation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làm văn</dc:title>
  <dc:creator>Hiền Đồng</dc:creator>
  <cp:lastModifiedBy>Tran Phuong Anh</cp:lastModifiedBy>
  <cp:revision>18</cp:revision>
  <dcterms:created xsi:type="dcterms:W3CDTF">2021-11-30T13:15:08Z</dcterms:created>
  <dcterms:modified xsi:type="dcterms:W3CDTF">2021-12-14T13:31:53Z</dcterms:modified>
</cp:coreProperties>
</file>