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4" r:id="rId3"/>
    <p:sldId id="261" r:id="rId4"/>
    <p:sldId id="361" r:id="rId5"/>
    <p:sldId id="360" r:id="rId6"/>
    <p:sldId id="257" r:id="rId7"/>
    <p:sldId id="260" r:id="rId8"/>
    <p:sldId id="347" r:id="rId9"/>
    <p:sldId id="348" r:id="rId10"/>
    <p:sldId id="349" r:id="rId11"/>
    <p:sldId id="333" r:id="rId12"/>
    <p:sldId id="263" r:id="rId13"/>
    <p:sldId id="357" r:id="rId14"/>
    <p:sldId id="358" r:id="rId15"/>
    <p:sldId id="359" r:id="rId16"/>
    <p:sldId id="362" r:id="rId17"/>
    <p:sldId id="290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D8BF66-8891-4046-B2AC-DD0DB3D24C09}" type="doc">
      <dgm:prSet loTypeId="urn:microsoft.com/office/officeart/2005/8/layout/vList3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48EFD90-60BD-477A-90D0-5E042FB4BD15}">
      <dgm:prSet phldrT="[Text]" custT="1"/>
      <dgm:spPr/>
      <dgm:t>
        <a:bodyPr/>
        <a:lstStyle/>
        <a:p>
          <a:pPr algn="just"/>
          <a:r>
            <a:rPr lang="pt-BR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Trình bày được các cách so sánh hai số thập phân.</a:t>
          </a:r>
          <a:endParaRPr lang="en-US" sz="36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793F41A-B7B3-45E0-9037-C7210147AD7D}" type="parTrans" cxnId="{5752692C-F4BE-4E17-B23F-CB4323EBB5AA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DD12BAE-FD64-47C7-94E9-9DFE98419451}" type="sibTrans" cxnId="{5752692C-F4BE-4E17-B23F-CB4323EBB5AA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6B38601-0056-42A0-945C-73C4BC09E365}">
      <dgm:prSet phldrT="[Text]" custT="1"/>
      <dgm:spPr/>
      <dgm:t>
        <a:bodyPr/>
        <a:lstStyle/>
        <a:p>
          <a:pPr algn="just"/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Vận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dụng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kiến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so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sánh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hai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thập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phân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đúng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tập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có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liên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quan</a:t>
          </a:r>
          <a:r>
            <a: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604BD62F-7E0C-4A04-81D0-1DC8979F8316}" type="parTrans" cxnId="{A2273FC7-A37E-4614-B7B1-93B6E105DA3F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990AA99-27A7-4BB7-AA74-01A0B7128A3B}" type="sibTrans" cxnId="{A2273FC7-A37E-4614-B7B1-93B6E105DA3F}">
      <dgm:prSet/>
      <dgm:spPr/>
      <dgm:t>
        <a:bodyPr/>
        <a:lstStyle/>
        <a:p>
          <a:endParaRPr lang="en-US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C8A417-F801-48A7-9D7C-F7BE94800EC9}" type="pres">
      <dgm:prSet presAssocID="{B2D8BF66-8891-4046-B2AC-DD0DB3D24C09}" presName="linearFlow" presStyleCnt="0">
        <dgm:presLayoutVars>
          <dgm:dir/>
          <dgm:resizeHandles val="exact"/>
        </dgm:presLayoutVars>
      </dgm:prSet>
      <dgm:spPr/>
    </dgm:pt>
    <dgm:pt modelId="{246A944B-7377-4241-9D6C-E8E2ED82D97D}" type="pres">
      <dgm:prSet presAssocID="{348EFD90-60BD-477A-90D0-5E042FB4BD15}" presName="composite" presStyleCnt="0"/>
      <dgm:spPr/>
    </dgm:pt>
    <dgm:pt modelId="{39F3939B-A12E-4784-9537-93072340E3BC}" type="pres">
      <dgm:prSet presAssocID="{348EFD90-60BD-477A-90D0-5E042FB4BD15}" presName="imgShp" presStyleLbl="fgImgPlace1" presStyleIdx="0" presStyleCnt="2" custScaleX="78465" custScaleY="76190" custLinFactX="-9194" custLinFactNeighborX="-100000" custLinFactNeighborY="151"/>
      <dgm:spPr/>
    </dgm:pt>
    <dgm:pt modelId="{C1AE5502-4B06-461D-87EA-6955836106F3}" type="pres">
      <dgm:prSet presAssocID="{348EFD90-60BD-477A-90D0-5E042FB4BD15}" presName="txShp" presStyleLbl="node1" presStyleIdx="0" presStyleCnt="2" custScaleX="141865" custLinFactNeighborX="2260">
        <dgm:presLayoutVars>
          <dgm:bulletEnabled val="1"/>
        </dgm:presLayoutVars>
      </dgm:prSet>
      <dgm:spPr/>
    </dgm:pt>
    <dgm:pt modelId="{6882ED76-7F3E-4AB0-804F-9D07C9492CCE}" type="pres">
      <dgm:prSet presAssocID="{9DD12BAE-FD64-47C7-94E9-9DFE98419451}" presName="spacing" presStyleCnt="0"/>
      <dgm:spPr/>
    </dgm:pt>
    <dgm:pt modelId="{01BFFFF9-6FB1-4FB4-8B53-ADCACC134AA4}" type="pres">
      <dgm:prSet presAssocID="{26B38601-0056-42A0-945C-73C4BC09E365}" presName="composite" presStyleCnt="0"/>
      <dgm:spPr/>
    </dgm:pt>
    <dgm:pt modelId="{6FB075AC-7108-4364-B8C8-4F6A7C184FF8}" type="pres">
      <dgm:prSet presAssocID="{26B38601-0056-42A0-945C-73C4BC09E365}" presName="imgShp" presStyleLbl="fgImgPlace1" presStyleIdx="1" presStyleCnt="2" custScaleX="84068" custScaleY="77483" custLinFactX="-618" custLinFactNeighborX="-100000" custLinFactNeighborY="-4312"/>
      <dgm:spPr/>
    </dgm:pt>
    <dgm:pt modelId="{E2F3F4A9-7B89-4561-804A-4A9EA1C57B6D}" type="pres">
      <dgm:prSet presAssocID="{26B38601-0056-42A0-945C-73C4BC09E365}" presName="txShp" presStyleLbl="node1" presStyleIdx="1" presStyleCnt="2" custScaleX="141298" custLinFactNeighborX="2259">
        <dgm:presLayoutVars>
          <dgm:bulletEnabled val="1"/>
        </dgm:presLayoutVars>
      </dgm:prSet>
      <dgm:spPr/>
    </dgm:pt>
  </dgm:ptLst>
  <dgm:cxnLst>
    <dgm:cxn modelId="{5752692C-F4BE-4E17-B23F-CB4323EBB5AA}" srcId="{B2D8BF66-8891-4046-B2AC-DD0DB3D24C09}" destId="{348EFD90-60BD-477A-90D0-5E042FB4BD15}" srcOrd="0" destOrd="0" parTransId="{3793F41A-B7B3-45E0-9037-C7210147AD7D}" sibTransId="{9DD12BAE-FD64-47C7-94E9-9DFE98419451}"/>
    <dgm:cxn modelId="{4013B290-90B4-4916-80A0-724CD49033AA}" type="presOf" srcId="{26B38601-0056-42A0-945C-73C4BC09E365}" destId="{E2F3F4A9-7B89-4561-804A-4A9EA1C57B6D}" srcOrd="0" destOrd="0" presId="urn:microsoft.com/office/officeart/2005/8/layout/vList3"/>
    <dgm:cxn modelId="{A63E9394-6390-484A-B346-8DF276139E93}" type="presOf" srcId="{348EFD90-60BD-477A-90D0-5E042FB4BD15}" destId="{C1AE5502-4B06-461D-87EA-6955836106F3}" srcOrd="0" destOrd="0" presId="urn:microsoft.com/office/officeart/2005/8/layout/vList3"/>
    <dgm:cxn modelId="{707D4EB5-A954-4792-960F-031834FECC6C}" type="presOf" srcId="{B2D8BF66-8891-4046-B2AC-DD0DB3D24C09}" destId="{1CC8A417-F801-48A7-9D7C-F7BE94800EC9}" srcOrd="0" destOrd="0" presId="urn:microsoft.com/office/officeart/2005/8/layout/vList3"/>
    <dgm:cxn modelId="{A2273FC7-A37E-4614-B7B1-93B6E105DA3F}" srcId="{B2D8BF66-8891-4046-B2AC-DD0DB3D24C09}" destId="{26B38601-0056-42A0-945C-73C4BC09E365}" srcOrd="1" destOrd="0" parTransId="{604BD62F-7E0C-4A04-81D0-1DC8979F8316}" sibTransId="{9990AA99-27A7-4BB7-AA74-01A0B7128A3B}"/>
    <dgm:cxn modelId="{B6DE6767-EB02-42C4-BEE4-29FB5360C16A}" type="presParOf" srcId="{1CC8A417-F801-48A7-9D7C-F7BE94800EC9}" destId="{246A944B-7377-4241-9D6C-E8E2ED82D97D}" srcOrd="0" destOrd="0" presId="urn:microsoft.com/office/officeart/2005/8/layout/vList3"/>
    <dgm:cxn modelId="{91ED7456-B852-4115-BC6B-B101065616E7}" type="presParOf" srcId="{246A944B-7377-4241-9D6C-E8E2ED82D97D}" destId="{39F3939B-A12E-4784-9537-93072340E3BC}" srcOrd="0" destOrd="0" presId="urn:microsoft.com/office/officeart/2005/8/layout/vList3"/>
    <dgm:cxn modelId="{B90E81DB-47B2-42E4-8220-0ACAC2305B8E}" type="presParOf" srcId="{246A944B-7377-4241-9D6C-E8E2ED82D97D}" destId="{C1AE5502-4B06-461D-87EA-6955836106F3}" srcOrd="1" destOrd="0" presId="urn:microsoft.com/office/officeart/2005/8/layout/vList3"/>
    <dgm:cxn modelId="{50FAE2EE-07C2-42CE-9D9C-C2F8FFDB195D}" type="presParOf" srcId="{1CC8A417-F801-48A7-9D7C-F7BE94800EC9}" destId="{6882ED76-7F3E-4AB0-804F-9D07C9492CCE}" srcOrd="1" destOrd="0" presId="urn:microsoft.com/office/officeart/2005/8/layout/vList3"/>
    <dgm:cxn modelId="{8D7B8041-612B-473B-B84A-C8A38E47BB23}" type="presParOf" srcId="{1CC8A417-F801-48A7-9D7C-F7BE94800EC9}" destId="{01BFFFF9-6FB1-4FB4-8B53-ADCACC134AA4}" srcOrd="2" destOrd="0" presId="urn:microsoft.com/office/officeart/2005/8/layout/vList3"/>
    <dgm:cxn modelId="{BE669A37-96AB-4E5F-8FC3-B89C3CF3D76E}" type="presParOf" srcId="{01BFFFF9-6FB1-4FB4-8B53-ADCACC134AA4}" destId="{6FB075AC-7108-4364-B8C8-4F6A7C184FF8}" srcOrd="0" destOrd="0" presId="urn:microsoft.com/office/officeart/2005/8/layout/vList3"/>
    <dgm:cxn modelId="{6B92EAA8-1C94-49FD-8706-C5B235862F43}" type="presParOf" srcId="{01BFFFF9-6FB1-4FB4-8B53-ADCACC134AA4}" destId="{E2F3F4A9-7B89-4561-804A-4A9EA1C57B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E5502-4B06-461D-87EA-6955836106F3}">
      <dsp:nvSpPr>
        <dsp:cNvPr id="0" name=""/>
        <dsp:cNvSpPr/>
      </dsp:nvSpPr>
      <dsp:spPr>
        <a:xfrm rot="10800000">
          <a:off x="516605" y="455"/>
          <a:ext cx="11248341" cy="165674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0580" tIns="137160" rIns="256032" bIns="13716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Trình bày được các cách so sánh hai số thập phân.</a:t>
          </a:r>
          <a:endParaRPr lang="en-US" sz="36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10800000">
        <a:off x="930792" y="455"/>
        <a:ext cx="10834154" cy="1656748"/>
      </dsp:txXfrm>
    </dsp:sp>
    <dsp:sp modelId="{39F3939B-A12E-4784-9537-93072340E3BC}">
      <dsp:nvSpPr>
        <dsp:cNvPr id="0" name=""/>
        <dsp:cNvSpPr/>
      </dsp:nvSpPr>
      <dsp:spPr>
        <a:xfrm>
          <a:off x="0" y="200192"/>
          <a:ext cx="1299967" cy="12622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F3F4A9-7B89-4561-804A-4A9EA1C57B6D}">
      <dsp:nvSpPr>
        <dsp:cNvPr id="0" name=""/>
        <dsp:cNvSpPr/>
      </dsp:nvSpPr>
      <dsp:spPr>
        <a:xfrm rot="10800000">
          <a:off x="539004" y="2071391"/>
          <a:ext cx="11203384" cy="1656748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0580" tIns="137160" rIns="256032" bIns="13716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Vận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dụng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kiến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thức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so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sánh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hai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số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thập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phân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đúng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tập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có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liên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quan</a:t>
          </a:r>
          <a:r>
            <a:rPr lang="en-US" sz="3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 rot="10800000">
        <a:off x="953191" y="2071391"/>
        <a:ext cx="10789197" cy="1656748"/>
      </dsp:txXfrm>
    </dsp:sp>
    <dsp:sp modelId="{6FB075AC-7108-4364-B8C8-4F6A7C184FF8}">
      <dsp:nvSpPr>
        <dsp:cNvPr id="0" name=""/>
        <dsp:cNvSpPr/>
      </dsp:nvSpPr>
      <dsp:spPr>
        <a:xfrm>
          <a:off x="0" y="2186477"/>
          <a:ext cx="1392795" cy="1283698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90F66-CE2F-43F4-B809-50639213AEA3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6C0EA-6EB3-4EDA-9D99-897E62F1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0A105-EF33-44E5-8A3D-946997E74C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3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chia </a:t>
            </a:r>
            <a:r>
              <a:rPr lang="en-US" baseline="0"/>
              <a:t>hết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184B7-E067-46D4-875C-5EC8AF15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3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chia </a:t>
            </a:r>
            <a:r>
              <a:rPr lang="en-US" baseline="0"/>
              <a:t>hết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184B7-E067-46D4-875C-5EC8AF15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7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chia </a:t>
            </a:r>
            <a:r>
              <a:rPr lang="en-US" baseline="0"/>
              <a:t>hết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184B7-E067-46D4-875C-5EC8AF15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7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 HS có thể gộp bước tìm giá trị của một phần và bước tìm số bé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978BF-27E9-4736-80ED-BF2543315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1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260585DE-88CA-4C29-A92B-D90B60B35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9D2C13-F7EB-47A7-A1F8-7AAEF932F2E9}" type="slidenum">
              <a:rPr lang="en-US" altLang="en-US" b="0" u="none"/>
              <a:pPr/>
              <a:t>12</a:t>
            </a:fld>
            <a:endParaRPr lang="en-US" altLang="en-US" b="0" u="none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1395BE7-BE12-44CE-8C39-76A317B58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9E95A9B8-619B-461B-9D78-742AB0B66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22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C966804-4D3F-4DEC-8C2E-5A8240FA8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C35405-5468-4DD5-B43D-02D518C2FA00}" type="slidenum">
              <a:rPr lang="en-US" altLang="en-US" b="0" u="none"/>
              <a:pPr/>
              <a:t>13</a:t>
            </a:fld>
            <a:endParaRPr lang="en-US" altLang="en-US" b="0" u="none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1B56FA3-5C2A-44A3-BA96-12D529B49B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7554159E-D8E5-45CF-A5B9-8D694E491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F19DA89-D955-4844-851F-87D41A8160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203CF7-4E50-47E2-980C-82FFC2770AA6}" type="slidenum">
              <a:rPr lang="en-US" altLang="en-US" b="0" u="none"/>
              <a:pPr/>
              <a:t>14</a:t>
            </a:fld>
            <a:endParaRPr lang="en-US" altLang="en-US" b="0" u="none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2CDEC0C-F2F3-4719-B188-B84E5C61DC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BA5584B6-FD6C-4C9A-A6FD-867D4EEE6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4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6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8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3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0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9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57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5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2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8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7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59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6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0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2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9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9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7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8426-FCA9-4088-B611-B15F5165B84C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3B786-6D3C-4713-B14C-EE5BC217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9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0BC20-B4B0-44DF-8C9D-DB6CE4528AC6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F5CB6-7150-447E-B5D7-34314097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1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35094" y="930275"/>
            <a:ext cx="3112262" cy="866314"/>
            <a:chOff x="406400" y="32"/>
            <a:chExt cx="7315200" cy="128442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406400" y="32"/>
              <a:ext cx="7315200" cy="1284423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469100" y="62732"/>
              <a:ext cx="7189800" cy="1159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70485" rIns="140970" bIns="70485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>
                  <a:solidFill>
                    <a:srgbClr val="00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KHỞI ĐỘNG</a:t>
              </a:r>
            </a:p>
          </p:txBody>
        </p:sp>
      </p:grpSp>
      <p:sp>
        <p:nvSpPr>
          <p:cNvPr id="10" name="AutoShape 6" descr="libri-per-bambini | PARIGI CON MAIGRE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Picture 2" descr="Cartoon style lettering with phrases go and start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5370" l="7900" r="93400">
                        <a14:foregroundMark x1="30200" y1="18611" x2="61000" y2="3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43" b="14413"/>
          <a:stretch/>
        </p:blipFill>
        <p:spPr bwMode="auto">
          <a:xfrm>
            <a:off x="368300" y="2400300"/>
            <a:ext cx="3418961" cy="32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appy Boy And Girl Running Quickly Royalty Free Cliparts, Vectors, And  Stock Illustration. Image 31993647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8" b="100000" l="462" r="96692">
                        <a14:foregroundMark x1="18385" y1="85752" x2="93308" y2="8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2500" y="3284218"/>
            <a:ext cx="6082144" cy="340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47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2990" y="145837"/>
            <a:ext cx="10161270" cy="1184487"/>
            <a:chOff x="653346" y="244756"/>
            <a:chExt cx="11098524" cy="3369301"/>
          </a:xfrm>
        </p:grpSpPr>
        <p:sp>
          <p:nvSpPr>
            <p:cNvPr id="3" name="Rectangle: Rounded Corners 25">
              <a:extLst>
                <a:ext uri="{FF2B5EF4-FFF2-40B4-BE49-F238E27FC236}">
                  <a16:creationId xmlns:a16="http://schemas.microsoft.com/office/drawing/2014/main" id="{985A8804-9AC5-490D-80C1-54202C65B51D}"/>
                </a:ext>
              </a:extLst>
            </p:cNvPr>
            <p:cNvSpPr/>
            <p:nvPr/>
          </p:nvSpPr>
          <p:spPr>
            <a:xfrm>
              <a:off x="653346" y="244756"/>
              <a:ext cx="11098524" cy="3369301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64DB8D0E-7171-4243-BFA2-56BC80988048}"/>
                </a:ext>
              </a:extLst>
            </p:cNvPr>
            <p:cNvSpPr/>
            <p:nvPr/>
          </p:nvSpPr>
          <p:spPr>
            <a:xfrm>
              <a:off x="823243" y="404357"/>
              <a:ext cx="10777281" cy="30500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72257" y="1140368"/>
              <a:ext cx="10528267" cy="1488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so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thập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5553" y="1595856"/>
            <a:ext cx="11745752" cy="4962923"/>
            <a:chOff x="2093762" y="1700096"/>
            <a:chExt cx="6708862" cy="3298624"/>
          </a:xfrm>
        </p:grpSpPr>
        <p:grpSp>
          <p:nvGrpSpPr>
            <p:cNvPr id="14" name="Group 13"/>
            <p:cNvGrpSpPr/>
            <p:nvPr/>
          </p:nvGrpSpPr>
          <p:grpSpPr>
            <a:xfrm>
              <a:off x="2093762" y="1700096"/>
              <a:ext cx="6708862" cy="3298624"/>
              <a:chOff x="1626386" y="1551408"/>
              <a:chExt cx="5762919" cy="6324235"/>
            </a:xfrm>
          </p:grpSpPr>
          <p:sp>
            <p:nvSpPr>
              <p:cNvPr id="16" name="Rectangle: Rounded Corners 25">
                <a:extLst>
                  <a:ext uri="{FF2B5EF4-FFF2-40B4-BE49-F238E27FC236}">
                    <a16:creationId xmlns:a16="http://schemas.microsoft.com/office/drawing/2014/main" id="{985A8804-9AC5-490D-80C1-54202C65B51D}"/>
                  </a:ext>
                </a:extLst>
              </p:cNvPr>
              <p:cNvSpPr/>
              <p:nvPr/>
            </p:nvSpPr>
            <p:spPr>
              <a:xfrm>
                <a:off x="1626386" y="1551408"/>
                <a:ext cx="5762919" cy="6324235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Rounded Corners 1">
                <a:extLst>
                  <a:ext uri="{FF2B5EF4-FFF2-40B4-BE49-F238E27FC236}">
                    <a16:creationId xmlns:a16="http://schemas.microsoft.com/office/drawing/2014/main" id="{64DB8D0E-7171-4243-BFA2-56BC80988048}"/>
                  </a:ext>
                </a:extLst>
              </p:cNvPr>
              <p:cNvSpPr/>
              <p:nvPr/>
            </p:nvSpPr>
            <p:spPr>
              <a:xfrm>
                <a:off x="1671893" y="1732603"/>
                <a:ext cx="5681538" cy="602146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20328" y="1926478"/>
              <a:ext cx="6239628" cy="55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So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3C2275-1B3F-492B-9125-9F25D3315FA4}"/>
              </a:ext>
            </a:extLst>
          </p:cNvPr>
          <p:cNvSpPr txBox="1"/>
          <p:nvPr/>
        </p:nvSpPr>
        <p:spPr>
          <a:xfrm>
            <a:off x="739470" y="3246320"/>
            <a:ext cx="10924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...;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C43B15-1026-4729-A6DB-C3284E38DF26}"/>
              </a:ext>
            </a:extLst>
          </p:cNvPr>
          <p:cNvSpPr txBox="1"/>
          <p:nvPr/>
        </p:nvSpPr>
        <p:spPr>
          <a:xfrm>
            <a:off x="653567" y="5043648"/>
            <a:ext cx="10924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0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4559D7F-E62F-42DC-9883-5E1608674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6019800" cy="14176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V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í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dụ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  </a:t>
            </a:r>
            <a:b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So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s¸nh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:   </a:t>
            </a:r>
            <a:r>
              <a:rPr lang="en-US" sz="2800" dirty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2001,2 vµ 1999,7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.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662170CE-0B50-4EF7-B652-2C8A6A501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600201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2001</a:t>
            </a:r>
            <a:r>
              <a:rPr lang="en-US" altLang="en-US" sz="2800" b="1">
                <a:latin typeface=".VnTime" panose="020B7200000000000000" pitchFamily="34" charset="0"/>
              </a:rPr>
              <a:t>,2 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79E070D1-469D-46DA-A3AB-B5A0496F5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590801"/>
            <a:ext cx="670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So s¸nh</a:t>
            </a:r>
            <a:r>
              <a:rPr lang="en-US" altLang="en-US" sz="2800">
                <a:latin typeface=".VnTime" panose="020B7200000000000000" pitchFamily="34" charset="0"/>
              </a:rPr>
              <a:t>: </a:t>
            </a:r>
            <a:r>
              <a:rPr lang="en-US" altLang="en-US" sz="2800" b="1">
                <a:solidFill>
                  <a:srgbClr val="3333FF"/>
                </a:solidFill>
                <a:latin typeface=".VnTime" panose="020B7200000000000000" pitchFamily="34" charset="0"/>
              </a:rPr>
              <a:t>78,469 vµ 78,5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087EE30E-7DCB-41D2-8AB4-692FF45A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495801"/>
            <a:ext cx="655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So s¸nh</a:t>
            </a:r>
            <a:r>
              <a:rPr lang="en-US" altLang="en-US" sz="2800">
                <a:latin typeface=".VnTime" panose="020B7200000000000000" pitchFamily="34" charset="0"/>
              </a:rPr>
              <a:t>: </a:t>
            </a:r>
            <a:r>
              <a:rPr lang="en-US" altLang="en-US" sz="2800" b="1">
                <a:solidFill>
                  <a:srgbClr val="3333FF"/>
                </a:solidFill>
                <a:latin typeface=".VnTime" panose="020B7200000000000000" pitchFamily="34" charset="0"/>
              </a:rPr>
              <a:t>630,72 vµ 630,70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883FDD4B-C002-483D-8974-51A7EFCAC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334001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630,7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F1BC7D7C-CE16-4263-ACD6-7B50779EA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600201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1999</a:t>
            </a:r>
            <a:r>
              <a:rPr lang="en-US" altLang="en-US" sz="2800" b="1">
                <a:latin typeface=".VnTime" panose="020B7200000000000000" pitchFamily="34" charset="0"/>
              </a:rPr>
              <a:t>,7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D7A02574-03DF-4AE1-87EC-EB1EF26FC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5240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FF"/>
                </a:solidFill>
                <a:latin typeface=".VnTimeH" panose="020B7200000000000000" pitchFamily="34" charset="0"/>
              </a:rPr>
              <a:t>&gt;</a:t>
            </a:r>
          </a:p>
        </p:txBody>
      </p:sp>
      <p:sp>
        <p:nvSpPr>
          <p:cNvPr id="13328" name="Text Box 16">
            <a:extLst>
              <a:ext uri="{FF2B5EF4-FFF2-40B4-BE49-F238E27FC236}">
                <a16:creationId xmlns:a16="http://schemas.microsoft.com/office/drawing/2014/main" id="{A50705EE-0CF1-4B5E-99BB-43E069C1A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429001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78,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4</a:t>
            </a:r>
            <a:r>
              <a:rPr lang="en-US" altLang="en-US" sz="2800" b="1">
                <a:latin typeface=".VnTime" panose="020B7200000000000000" pitchFamily="34" charset="0"/>
              </a:rPr>
              <a:t>69</a:t>
            </a: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7786621B-05B2-4832-811F-30897F87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4290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78,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AED968FD-5545-4C6F-8BA2-617A2470F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3528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FF"/>
                </a:solidFill>
                <a:latin typeface=".VnTime" panose="020B7200000000000000" pitchFamily="34" charset="0"/>
              </a:rPr>
              <a:t>&lt;</a:t>
            </a:r>
          </a:p>
        </p:txBody>
      </p:sp>
      <p:sp>
        <p:nvSpPr>
          <p:cNvPr id="13331" name="Text Box 19">
            <a:extLst>
              <a:ext uri="{FF2B5EF4-FFF2-40B4-BE49-F238E27FC236}">
                <a16:creationId xmlns:a16="http://schemas.microsoft.com/office/drawing/2014/main" id="{CDC03867-17C2-4DB6-A9E5-211CA4456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334001"/>
            <a:ext cx="1676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630,7</a:t>
            </a:r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  <a:r>
              <a:rPr lang="en-US" altLang="en-US" sz="2800" b="1">
                <a:latin typeface=".VnTime" panose="020B7200000000000000" pitchFamily="34" charset="0"/>
              </a:rPr>
              <a:t>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>
              <a:latin typeface=".VnTime" panose="020B7200000000000000" pitchFamily="34" charset="0"/>
            </a:endParaRPr>
          </a:p>
        </p:txBody>
      </p:sp>
      <p:sp>
        <p:nvSpPr>
          <p:cNvPr id="13333" name="Text Box 21">
            <a:extLst>
              <a:ext uri="{FF2B5EF4-FFF2-40B4-BE49-F238E27FC236}">
                <a16:creationId xmlns:a16="http://schemas.microsoft.com/office/drawing/2014/main" id="{50759341-A095-442A-AD5B-5F5919277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2578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FF"/>
                </a:solidFill>
                <a:latin typeface=".VnTime" panose="020B7200000000000000" pitchFamily="34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9" grpId="0"/>
      <p:bldP spid="13321" grpId="0"/>
      <p:bldP spid="13322" grpId="0"/>
      <p:bldP spid="13328" grpId="0"/>
      <p:bldP spid="13329" grpId="0"/>
      <p:bldP spid="13330" grpId="0"/>
      <p:bldP spid="13331" grpId="0"/>
      <p:bldP spid="133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B5146F2E-FCB7-45AF-89EE-7A760CF1AF02}"/>
              </a:ext>
            </a:extLst>
          </p:cNvPr>
          <p:cNvSpPr txBox="1">
            <a:spLocks/>
          </p:cNvSpPr>
          <p:nvPr/>
        </p:nvSpPr>
        <p:spPr>
          <a:xfrm>
            <a:off x="849630" y="160020"/>
            <a:ext cx="10698480" cy="6537960"/>
          </a:xfrm>
          <a:prstGeom prst="roundRect">
            <a:avLst/>
          </a:prstGeom>
          <a:solidFill>
            <a:srgbClr val="EBFC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6402" name="Rectangle 2">
            <a:extLst>
              <a:ext uri="{FF2B5EF4-FFF2-40B4-BE49-F238E27FC236}">
                <a16:creationId xmlns:a16="http://schemas.microsoft.com/office/drawing/2014/main" id="{D5708247-2D24-412D-906F-85CF626D7B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84070" y="929005"/>
            <a:ext cx="8229600" cy="11430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So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_Văn_Bản 19">
            <a:extLst>
              <a:ext uri="{FF2B5EF4-FFF2-40B4-BE49-F238E27FC236}">
                <a16:creationId xmlns:a16="http://schemas.microsoft.com/office/drawing/2014/main" id="{267B9CA9-70B4-44BB-8A4F-DF88668EE10B}"/>
              </a:ext>
            </a:extLst>
          </p:cNvPr>
          <p:cNvSpPr txBox="1"/>
          <p:nvPr/>
        </p:nvSpPr>
        <p:spPr>
          <a:xfrm>
            <a:off x="3998595" y="246316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48,97</a:t>
            </a:r>
          </a:p>
        </p:txBody>
      </p:sp>
      <p:sp>
        <p:nvSpPr>
          <p:cNvPr id="9" name="Hộp_Văn_Bản 20">
            <a:extLst>
              <a:ext uri="{FF2B5EF4-FFF2-40B4-BE49-F238E27FC236}">
                <a16:creationId xmlns:a16="http://schemas.microsoft.com/office/drawing/2014/main" id="{3A53FD93-D5C0-41A7-B759-844AA492BA3C}"/>
              </a:ext>
            </a:extLst>
          </p:cNvPr>
          <p:cNvSpPr txBox="1"/>
          <p:nvPr/>
        </p:nvSpPr>
        <p:spPr>
          <a:xfrm>
            <a:off x="6859270" y="246316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51,02</a:t>
            </a:r>
          </a:p>
        </p:txBody>
      </p:sp>
      <p:sp>
        <p:nvSpPr>
          <p:cNvPr id="10" name="Hộp_Văn_Bản 21">
            <a:extLst>
              <a:ext uri="{FF2B5EF4-FFF2-40B4-BE49-F238E27FC236}">
                <a16:creationId xmlns:a16="http://schemas.microsoft.com/office/drawing/2014/main" id="{77104F6A-9A94-4F65-8797-2E7B8D2F467F}"/>
              </a:ext>
            </a:extLst>
          </p:cNvPr>
          <p:cNvSpPr txBox="1"/>
          <p:nvPr/>
        </p:nvSpPr>
        <p:spPr>
          <a:xfrm>
            <a:off x="5589270" y="2588577"/>
            <a:ext cx="121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</a:t>
            </a:r>
          </a:p>
        </p:txBody>
      </p:sp>
      <p:sp>
        <p:nvSpPr>
          <p:cNvPr id="11" name="Hộp_Văn_Bản 31">
            <a:extLst>
              <a:ext uri="{FF2B5EF4-FFF2-40B4-BE49-F238E27FC236}">
                <a16:creationId xmlns:a16="http://schemas.microsoft.com/office/drawing/2014/main" id="{4CE17636-B03A-4262-A432-9052A9AAC002}"/>
              </a:ext>
            </a:extLst>
          </p:cNvPr>
          <p:cNvSpPr txBox="1"/>
          <p:nvPr/>
        </p:nvSpPr>
        <p:spPr>
          <a:xfrm>
            <a:off x="5697220" y="2393315"/>
            <a:ext cx="6096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sp>
        <p:nvSpPr>
          <p:cNvPr id="12" name="Hộp_Văn_Bản 19">
            <a:extLst>
              <a:ext uri="{FF2B5EF4-FFF2-40B4-BE49-F238E27FC236}">
                <a16:creationId xmlns:a16="http://schemas.microsoft.com/office/drawing/2014/main" id="{A1D7A02B-7487-49FF-A931-D8B389193C3C}"/>
              </a:ext>
            </a:extLst>
          </p:cNvPr>
          <p:cNvSpPr txBox="1"/>
          <p:nvPr/>
        </p:nvSpPr>
        <p:spPr>
          <a:xfrm>
            <a:off x="4204970" y="337121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96,4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Hộp_Văn_Bản 20">
            <a:extLst>
              <a:ext uri="{FF2B5EF4-FFF2-40B4-BE49-F238E27FC236}">
                <a16:creationId xmlns:a16="http://schemas.microsoft.com/office/drawing/2014/main" id="{251ABC8B-EEB9-4756-B704-05ABBD8A496F}"/>
              </a:ext>
            </a:extLst>
          </p:cNvPr>
          <p:cNvSpPr txBox="1"/>
          <p:nvPr/>
        </p:nvSpPr>
        <p:spPr>
          <a:xfrm>
            <a:off x="6817995" y="3395027"/>
            <a:ext cx="1447800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96,38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Hộp_Văn_Bản 21">
            <a:extLst>
              <a:ext uri="{FF2B5EF4-FFF2-40B4-BE49-F238E27FC236}">
                <a16:creationId xmlns:a16="http://schemas.microsoft.com/office/drawing/2014/main" id="{6DF62424-FDC1-44B9-9C06-004B0C9D9417}"/>
              </a:ext>
            </a:extLst>
          </p:cNvPr>
          <p:cNvSpPr txBox="1"/>
          <p:nvPr/>
        </p:nvSpPr>
        <p:spPr>
          <a:xfrm>
            <a:off x="5589270" y="3587115"/>
            <a:ext cx="1219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</a:t>
            </a:r>
          </a:p>
        </p:txBody>
      </p:sp>
      <p:sp>
        <p:nvSpPr>
          <p:cNvPr id="15" name="Hộp_Văn_Bản 32">
            <a:extLst>
              <a:ext uri="{FF2B5EF4-FFF2-40B4-BE49-F238E27FC236}">
                <a16:creationId xmlns:a16="http://schemas.microsoft.com/office/drawing/2014/main" id="{9F8904EE-5AA2-45AC-B78B-A5639ABB946B}"/>
              </a:ext>
            </a:extLst>
          </p:cNvPr>
          <p:cNvSpPr txBox="1"/>
          <p:nvPr/>
        </p:nvSpPr>
        <p:spPr>
          <a:xfrm rot="10800000">
            <a:off x="5589270" y="3404552"/>
            <a:ext cx="609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sp>
        <p:nvSpPr>
          <p:cNvPr id="16" name="Hộp_Văn_Bản 19">
            <a:extLst>
              <a:ext uri="{FF2B5EF4-FFF2-40B4-BE49-F238E27FC236}">
                <a16:creationId xmlns:a16="http://schemas.microsoft.com/office/drawing/2014/main" id="{9F5C88B6-7465-484E-B77A-4C968CD3552D}"/>
              </a:ext>
            </a:extLst>
          </p:cNvPr>
          <p:cNvSpPr txBox="1"/>
          <p:nvPr/>
        </p:nvSpPr>
        <p:spPr>
          <a:xfrm>
            <a:off x="4249420" y="4317365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0,7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Hộp_Văn_Bản 20">
            <a:extLst>
              <a:ext uri="{FF2B5EF4-FFF2-40B4-BE49-F238E27FC236}">
                <a16:creationId xmlns:a16="http://schemas.microsoft.com/office/drawing/2014/main" id="{D4C8A102-DE98-449B-89B2-C0D6F8544B87}"/>
              </a:ext>
            </a:extLst>
          </p:cNvPr>
          <p:cNvSpPr txBox="1"/>
          <p:nvPr/>
        </p:nvSpPr>
        <p:spPr>
          <a:xfrm>
            <a:off x="6894195" y="4333240"/>
            <a:ext cx="14478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ZA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0,65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Hộp_Văn_Bản 21">
            <a:extLst>
              <a:ext uri="{FF2B5EF4-FFF2-40B4-BE49-F238E27FC236}">
                <a16:creationId xmlns:a16="http://schemas.microsoft.com/office/drawing/2014/main" id="{E6300F93-421E-4118-A800-AF8B7E65885E}"/>
              </a:ext>
            </a:extLst>
          </p:cNvPr>
          <p:cNvSpPr txBox="1"/>
          <p:nvPr/>
        </p:nvSpPr>
        <p:spPr>
          <a:xfrm>
            <a:off x="5589270" y="4630102"/>
            <a:ext cx="1219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</a:t>
            </a:r>
          </a:p>
        </p:txBody>
      </p:sp>
      <p:sp>
        <p:nvSpPr>
          <p:cNvPr id="19" name="Hộp_Văn_Bản 32">
            <a:extLst>
              <a:ext uri="{FF2B5EF4-FFF2-40B4-BE49-F238E27FC236}">
                <a16:creationId xmlns:a16="http://schemas.microsoft.com/office/drawing/2014/main" id="{DC293E43-6507-4398-B2E6-1979C5ED8ADA}"/>
              </a:ext>
            </a:extLst>
          </p:cNvPr>
          <p:cNvSpPr txBox="1"/>
          <p:nvPr/>
        </p:nvSpPr>
        <p:spPr>
          <a:xfrm rot="10800000">
            <a:off x="5605145" y="4406265"/>
            <a:ext cx="609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pic>
        <p:nvPicPr>
          <p:cNvPr id="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3670" y="5801439"/>
            <a:ext cx="1878330" cy="1056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8640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2AF36558-78FE-4854-B55A-56195ED066D6}"/>
              </a:ext>
            </a:extLst>
          </p:cNvPr>
          <p:cNvSpPr txBox="1">
            <a:spLocks/>
          </p:cNvSpPr>
          <p:nvPr/>
        </p:nvSpPr>
        <p:spPr>
          <a:xfrm>
            <a:off x="849630" y="160020"/>
            <a:ext cx="10698480" cy="6537960"/>
          </a:xfrm>
          <a:prstGeom prst="roundRect">
            <a:avLst/>
          </a:prstGeom>
          <a:solidFill>
            <a:srgbClr val="EBFC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336A3-A1B0-4A6D-B837-4B7B4164B7F7}"/>
              </a:ext>
            </a:extLst>
          </p:cNvPr>
          <p:cNvSpPr/>
          <p:nvPr/>
        </p:nvSpPr>
        <p:spPr bwMode="auto">
          <a:xfrm>
            <a:off x="7048500" y="2663825"/>
            <a:ext cx="1143000" cy="823913"/>
          </a:xfrm>
          <a:prstGeom prst="ellipse">
            <a:avLst/>
          </a:prstGeom>
          <a:solidFill>
            <a:srgbClr val="CCFFCC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957796-0DCE-4DD1-92EA-F5D67E962017}"/>
              </a:ext>
            </a:extLst>
          </p:cNvPr>
          <p:cNvSpPr/>
          <p:nvPr/>
        </p:nvSpPr>
        <p:spPr bwMode="auto">
          <a:xfrm>
            <a:off x="2667000" y="2703513"/>
            <a:ext cx="1143000" cy="823912"/>
          </a:xfrm>
          <a:prstGeom prst="ellipse">
            <a:avLst/>
          </a:prstGeom>
          <a:solidFill>
            <a:srgbClr val="CCFFCC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6CC89CFE-8647-4D10-9B76-8C19A22CEB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02030" y="687388"/>
            <a:ext cx="9525000" cy="11430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7915" name="Text Box 11">
            <a:extLst>
              <a:ext uri="{FF2B5EF4-FFF2-40B4-BE49-F238E27FC236}">
                <a16:creationId xmlns:a16="http://schemas.microsoft.com/office/drawing/2014/main" id="{8A692398-7F94-418C-9822-44E6C2CE0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30763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Hộp_Văn_Bản 17">
            <a:extLst>
              <a:ext uri="{FF2B5EF4-FFF2-40B4-BE49-F238E27FC236}">
                <a16:creationId xmlns:a16="http://schemas.microsoft.com/office/drawing/2014/main" id="{0086F421-D3ED-41CE-B7C8-D5C016FC7725}"/>
              </a:ext>
            </a:extLst>
          </p:cNvPr>
          <p:cNvSpPr txBox="1"/>
          <p:nvPr/>
        </p:nvSpPr>
        <p:spPr>
          <a:xfrm>
            <a:off x="27432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6,375</a:t>
            </a:r>
          </a:p>
        </p:txBody>
      </p:sp>
      <p:sp>
        <p:nvSpPr>
          <p:cNvPr id="20" name="Hộp_Văn_Bản 19">
            <a:extLst>
              <a:ext uri="{FF2B5EF4-FFF2-40B4-BE49-F238E27FC236}">
                <a16:creationId xmlns:a16="http://schemas.microsoft.com/office/drawing/2014/main" id="{6A312481-0D40-41CC-94C5-31AC3864FB67}"/>
              </a:ext>
            </a:extLst>
          </p:cNvPr>
          <p:cNvSpPr txBox="1"/>
          <p:nvPr/>
        </p:nvSpPr>
        <p:spPr>
          <a:xfrm>
            <a:off x="41910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9,01</a:t>
            </a:r>
          </a:p>
        </p:txBody>
      </p:sp>
      <p:sp>
        <p:nvSpPr>
          <p:cNvPr id="21" name="Hộp_Văn_Bản 20">
            <a:extLst>
              <a:ext uri="{FF2B5EF4-FFF2-40B4-BE49-F238E27FC236}">
                <a16:creationId xmlns:a16="http://schemas.microsoft.com/office/drawing/2014/main" id="{EF19B344-D7E6-4045-9B01-9EC6C5FC5562}"/>
              </a:ext>
            </a:extLst>
          </p:cNvPr>
          <p:cNvSpPr txBox="1"/>
          <p:nvPr/>
        </p:nvSpPr>
        <p:spPr>
          <a:xfrm>
            <a:off x="54102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8,72</a:t>
            </a:r>
          </a:p>
        </p:txBody>
      </p:sp>
      <p:sp>
        <p:nvSpPr>
          <p:cNvPr id="22" name="Hộp_Văn_Bản 21">
            <a:extLst>
              <a:ext uri="{FF2B5EF4-FFF2-40B4-BE49-F238E27FC236}">
                <a16:creationId xmlns:a16="http://schemas.microsoft.com/office/drawing/2014/main" id="{C52A047E-70FC-4424-BE9D-8B82D1927077}"/>
              </a:ext>
            </a:extLst>
          </p:cNvPr>
          <p:cNvSpPr txBox="1"/>
          <p:nvPr/>
        </p:nvSpPr>
        <p:spPr>
          <a:xfrm>
            <a:off x="70866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6,735</a:t>
            </a:r>
          </a:p>
        </p:txBody>
      </p:sp>
      <p:sp>
        <p:nvSpPr>
          <p:cNvPr id="23" name="Hộp_Văn_Bản 22">
            <a:extLst>
              <a:ext uri="{FF2B5EF4-FFF2-40B4-BE49-F238E27FC236}">
                <a16:creationId xmlns:a16="http://schemas.microsoft.com/office/drawing/2014/main" id="{76FD8021-AA68-4152-8D21-4944C1B740D6}"/>
              </a:ext>
            </a:extLst>
          </p:cNvPr>
          <p:cNvSpPr txBox="1"/>
          <p:nvPr/>
        </p:nvSpPr>
        <p:spPr>
          <a:xfrm>
            <a:off x="8534400" y="2835275"/>
            <a:ext cx="12954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7,19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6CC3F0F5-BE4F-4CDA-8E4F-3B2D460BC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30763"/>
            <a:ext cx="3952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D1333F1D-2727-4436-B2E1-D45F5CB74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4843463"/>
            <a:ext cx="3952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81995BB4-50FA-4A0C-A299-BF7721E9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0" y="4829175"/>
            <a:ext cx="3952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i="1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A9E584B5-7E51-4689-99FD-9A390CF8E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313" y="4859338"/>
            <a:ext cx="39528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</a:t>
            </a:r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7684" y="5708072"/>
            <a:ext cx="2044315" cy="11499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-0.01112 L -0.07916 0.288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75 0.288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38 0.04213 L -0.19896 0.28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0.01112 L 0.25586 0.288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49688 0.288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2" grpId="0" animBg="1"/>
      <p:bldP spid="18" grpId="0"/>
      <p:bldP spid="20" grpId="0"/>
      <p:bldP spid="21" grpId="0"/>
      <p:bldP spid="22" grpId="0"/>
      <p:bldP spid="23" grpId="0"/>
      <p:bldP spid="14349" grpId="0"/>
      <p:bldP spid="14350" grpId="0"/>
      <p:bldP spid="14351" grpId="0"/>
      <p:bldP spid="143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20A8C652-3EB5-465F-AC55-626E1B65932F}"/>
              </a:ext>
            </a:extLst>
          </p:cNvPr>
          <p:cNvSpPr txBox="1">
            <a:spLocks/>
          </p:cNvSpPr>
          <p:nvPr/>
        </p:nvSpPr>
        <p:spPr>
          <a:xfrm>
            <a:off x="849630" y="160020"/>
            <a:ext cx="10698480" cy="6537960"/>
          </a:xfrm>
          <a:prstGeom prst="roundRect">
            <a:avLst/>
          </a:prstGeom>
          <a:solidFill>
            <a:srgbClr val="EBFC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9954" name="Rectangle 2">
            <a:extLst>
              <a:ext uri="{FF2B5EF4-FFF2-40B4-BE49-F238E27FC236}">
                <a16:creationId xmlns:a16="http://schemas.microsoft.com/office/drawing/2014/main" id="{12466DBE-88C8-4870-86C5-0F2BB0E86B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76300" y="623094"/>
            <a:ext cx="9639300" cy="11430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9955" name="Text Box 3">
            <a:extLst>
              <a:ext uri="{FF2B5EF4-FFF2-40B4-BE49-F238E27FC236}">
                <a16:creationId xmlns:a16="http://schemas.microsoft.com/office/drawing/2014/main" id="{DAF1C535-A771-48BF-B565-806B152D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73363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</a:t>
            </a:r>
          </a:p>
        </p:txBody>
      </p:sp>
      <p:sp>
        <p:nvSpPr>
          <p:cNvPr id="509956" name="Text Box 4">
            <a:extLst>
              <a:ext uri="{FF2B5EF4-FFF2-40B4-BE49-F238E27FC236}">
                <a16:creationId xmlns:a16="http://schemas.microsoft.com/office/drawing/2014/main" id="{01E5F9BE-0B58-45EF-95B6-939B6410B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2773363"/>
            <a:ext cx="1390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0,321 </a:t>
            </a:r>
          </a:p>
        </p:txBody>
      </p:sp>
      <p:sp>
        <p:nvSpPr>
          <p:cNvPr id="509957" name="Text Box 5">
            <a:extLst>
              <a:ext uri="{FF2B5EF4-FFF2-40B4-BE49-F238E27FC236}">
                <a16:creationId xmlns:a16="http://schemas.microsoft.com/office/drawing/2014/main" id="{0441DB70-6FF2-4738-8754-8631E0930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2738438"/>
            <a:ext cx="134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0,197</a:t>
            </a:r>
            <a:r>
              <a:rPr lang="en-US" alt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9958" name="Text Box 6">
            <a:extLst>
              <a:ext uri="{FF2B5EF4-FFF2-40B4-BE49-F238E27FC236}">
                <a16:creationId xmlns:a16="http://schemas.microsoft.com/office/drawing/2014/main" id="{42B28029-0D03-4DDF-8E23-BF6D39100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277336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0,4</a:t>
            </a:r>
          </a:p>
        </p:txBody>
      </p:sp>
      <p:sp>
        <p:nvSpPr>
          <p:cNvPr id="509959" name="Text Box 7">
            <a:extLst>
              <a:ext uri="{FF2B5EF4-FFF2-40B4-BE49-F238E27FC236}">
                <a16:creationId xmlns:a16="http://schemas.microsoft.com/office/drawing/2014/main" id="{265F45D3-A926-49CB-BA29-571BD089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773363"/>
            <a:ext cx="144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0,187</a:t>
            </a:r>
          </a:p>
        </p:txBody>
      </p:sp>
      <p:sp>
        <p:nvSpPr>
          <p:cNvPr id="509963" name="Text Box 11">
            <a:extLst>
              <a:ext uri="{FF2B5EF4-FFF2-40B4-BE49-F238E27FC236}">
                <a16:creationId xmlns:a16="http://schemas.microsoft.com/office/drawing/2014/main" id="{4005B353-3451-47F8-94FE-78524070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800600"/>
            <a:ext cx="53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9964" name="Text Box 12">
            <a:extLst>
              <a:ext uri="{FF2B5EF4-FFF2-40B4-BE49-F238E27FC236}">
                <a16:creationId xmlns:a16="http://schemas.microsoft.com/office/drawing/2014/main" id="{50F031E5-3067-46F3-8693-FA597D9EE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29000"/>
            <a:ext cx="53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9976" name="Text Box 24">
            <a:extLst>
              <a:ext uri="{FF2B5EF4-FFF2-40B4-BE49-F238E27FC236}">
                <a16:creationId xmlns:a16="http://schemas.microsoft.com/office/drawing/2014/main" id="{D44593E2-2562-4A92-9CC6-A49A4C81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14496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0,4</a:t>
            </a:r>
          </a:p>
        </p:txBody>
      </p:sp>
      <p:sp>
        <p:nvSpPr>
          <p:cNvPr id="509977" name="Text Box 25">
            <a:extLst>
              <a:ext uri="{FF2B5EF4-FFF2-40B4-BE49-F238E27FC236}">
                <a16:creationId xmlns:a16="http://schemas.microsoft.com/office/drawing/2014/main" id="{A786EF74-1651-4A1E-8444-4AF05B6A6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144963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0,321</a:t>
            </a:r>
          </a:p>
        </p:txBody>
      </p:sp>
      <p:sp>
        <p:nvSpPr>
          <p:cNvPr id="509978" name="Text Box 26">
            <a:extLst>
              <a:ext uri="{FF2B5EF4-FFF2-40B4-BE49-F238E27FC236}">
                <a16:creationId xmlns:a16="http://schemas.microsoft.com/office/drawing/2014/main" id="{ED4F7D79-9E8C-4E5D-893C-10473CE5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44963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0,32</a:t>
            </a:r>
          </a:p>
        </p:txBody>
      </p:sp>
      <p:sp>
        <p:nvSpPr>
          <p:cNvPr id="509979" name="Text Box 27">
            <a:extLst>
              <a:ext uri="{FF2B5EF4-FFF2-40B4-BE49-F238E27FC236}">
                <a16:creationId xmlns:a16="http://schemas.microsoft.com/office/drawing/2014/main" id="{64844F8F-CA24-4FDA-AE5D-969017E0B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4144963"/>
            <a:ext cx="1419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0,197</a:t>
            </a:r>
            <a:r>
              <a:rPr lang="en-US" altLang="en-US" sz="3600" u="none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9980" name="Text Box 28">
            <a:extLst>
              <a:ext uri="{FF2B5EF4-FFF2-40B4-BE49-F238E27FC236}">
                <a16:creationId xmlns:a16="http://schemas.microsoft.com/office/drawing/2014/main" id="{CCFF882E-0BB3-40B0-A61E-6AE414F28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144963"/>
            <a:ext cx="144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0,187</a:t>
            </a:r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id="{7430BCBD-B1B2-462C-B3A3-E57B977C7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943225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547F172E-816C-4349-9AF4-77A26B89E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2868613"/>
            <a:ext cx="457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id="{4F40FA6A-68EA-44BB-AEBE-1FB75D3C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46400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2" name="Text Box 22">
            <a:extLst>
              <a:ext uri="{FF2B5EF4-FFF2-40B4-BE49-F238E27FC236}">
                <a16:creationId xmlns:a16="http://schemas.microsoft.com/office/drawing/2014/main" id="{31BAB2FC-943E-4C77-B0DA-06B1A169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2908300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</p:txBody>
      </p:sp>
      <p:sp>
        <p:nvSpPr>
          <p:cNvPr id="15383" name="Text Box 23">
            <a:extLst>
              <a:ext uri="{FF2B5EF4-FFF2-40B4-BE49-F238E27FC236}">
                <a16:creationId xmlns:a16="http://schemas.microsoft.com/office/drawing/2014/main" id="{F052B481-A7B6-4836-95D4-A025578F9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4157663"/>
            <a:ext cx="457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sp>
        <p:nvSpPr>
          <p:cNvPr id="15384" name="Text Box 24">
            <a:extLst>
              <a:ext uri="{FF2B5EF4-FFF2-40B4-BE49-F238E27FC236}">
                <a16:creationId xmlns:a16="http://schemas.microsoft.com/office/drawing/2014/main" id="{AF175BBB-7CBC-4CB6-841C-E55B09849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156075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sp>
        <p:nvSpPr>
          <p:cNvPr id="15385" name="Text Box 25">
            <a:extLst>
              <a:ext uri="{FF2B5EF4-FFF2-40B4-BE49-F238E27FC236}">
                <a16:creationId xmlns:a16="http://schemas.microsoft.com/office/drawing/2014/main" id="{4245C408-0859-4CD1-8DA6-FE5BD1F55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44963"/>
            <a:ext cx="457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sp>
        <p:nvSpPr>
          <p:cNvPr id="15386" name="Text Box 26">
            <a:extLst>
              <a:ext uri="{FF2B5EF4-FFF2-40B4-BE49-F238E27FC236}">
                <a16:creationId xmlns:a16="http://schemas.microsoft.com/office/drawing/2014/main" id="{EF1D444E-D3D1-43FA-A199-2E0718C94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175125"/>
            <a:ext cx="45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4" y="5665642"/>
            <a:ext cx="2119745" cy="11923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509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5099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509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509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509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9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09954" grpId="0"/>
      <p:bldP spid="509955" grpId="0"/>
      <p:bldP spid="509956" grpId="0"/>
      <p:bldP spid="509957" grpId="0"/>
      <p:bldP spid="509958" grpId="0"/>
      <p:bldP spid="509959" grpId="0"/>
      <p:bldP spid="509976" grpId="0"/>
      <p:bldP spid="509977" grpId="0"/>
      <p:bldP spid="509978" grpId="0"/>
      <p:bldP spid="509979" grpId="0"/>
      <p:bldP spid="509980" grpId="0"/>
      <p:bldP spid="15379" grpId="0"/>
      <p:bldP spid="15380" grpId="0"/>
      <p:bldP spid="15381" grpId="0"/>
      <p:bldP spid="15382" grpId="0"/>
      <p:bldP spid="15383" grpId="0"/>
      <p:bldP spid="15384" grpId="0"/>
      <p:bldP spid="15385" grpId="0"/>
      <p:bldP spid="153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E08D1015-F237-4017-AFB0-60F541E8B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25146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80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Bµi</a:t>
            </a:r>
            <a:r>
              <a:rPr lang="en-US" sz="28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tËp</a:t>
            </a:r>
            <a:r>
              <a:rPr lang="en-US" sz="28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 tr¾c </a:t>
            </a:r>
            <a:r>
              <a:rPr lang="en-US" sz="280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nghiÖm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: </a:t>
            </a:r>
            <a:r>
              <a:rPr lang="en-US" sz="2800" dirty="0">
                <a:solidFill>
                  <a:schemeClr val="hlink"/>
                </a:solidFill>
                <a:latin typeface=".VnTime" pitchFamily="34" charset="0"/>
              </a:rPr>
              <a:t>(</a:t>
            </a:r>
            <a:r>
              <a:rPr lang="en-US" sz="2800" dirty="0" err="1">
                <a:solidFill>
                  <a:schemeClr val="hlink"/>
                </a:solidFill>
                <a:latin typeface=".VnTime" pitchFamily="34" charset="0"/>
              </a:rPr>
              <a:t>Ch</a:t>
            </a:r>
            <a:r>
              <a:rPr lang="en-US" sz="2800" dirty="0" err="1">
                <a:solidFill>
                  <a:schemeClr val="hlink"/>
                </a:solidFill>
              </a:rPr>
              <a:t>ọn</a:t>
            </a:r>
            <a:r>
              <a:rPr lang="en-US" sz="2800" dirty="0">
                <a:solidFill>
                  <a:schemeClr val="hlink"/>
                </a:solidFill>
              </a:rPr>
              <a:t> </a:t>
            </a:r>
            <a:r>
              <a:rPr lang="en-US" sz="2800" dirty="0" err="1">
                <a:solidFill>
                  <a:schemeClr val="hlink"/>
                </a:solidFill>
              </a:rPr>
              <a:t>đúng</a:t>
            </a:r>
            <a:r>
              <a:rPr lang="en-US" sz="2800" dirty="0">
                <a:solidFill>
                  <a:schemeClr val="hlink"/>
                </a:solidFill>
              </a:rPr>
              <a:t> </a:t>
            </a:r>
            <a:r>
              <a:rPr lang="en-US" sz="2800" dirty="0" err="1">
                <a:solidFill>
                  <a:schemeClr val="hlink"/>
                </a:solidFill>
              </a:rPr>
              <a:t>hoặc</a:t>
            </a:r>
            <a:r>
              <a:rPr lang="en-US" sz="2800" dirty="0">
                <a:solidFill>
                  <a:schemeClr val="hlink"/>
                </a:solidFill>
              </a:rPr>
              <a:t> </a:t>
            </a:r>
            <a:r>
              <a:rPr lang="en-US" sz="2800" dirty="0" err="1">
                <a:solidFill>
                  <a:schemeClr val="hlink"/>
                </a:solidFill>
              </a:rPr>
              <a:t>sai</a:t>
            </a:r>
            <a:r>
              <a:rPr lang="en-US" sz="2800" dirty="0">
                <a:solidFill>
                  <a:schemeClr val="hlink"/>
                </a:solidFill>
              </a:rPr>
              <a:t>)</a:t>
            </a:r>
            <a:br>
              <a:rPr lang="en-US" sz="2800" dirty="0">
                <a:solidFill>
                  <a:schemeClr val="hlink"/>
                </a:solidFill>
                <a:latin typeface=".VnTime" pitchFamily="34" charset="0"/>
              </a:rPr>
            </a:br>
            <a:br>
              <a:rPr lang="en-US" sz="2800" dirty="0">
                <a:solidFill>
                  <a:schemeClr val="hlink"/>
                </a:solidFill>
                <a:latin typeface=".VnTime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So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s¸nh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: 34,56 vµ 34,0986.</a:t>
            </a:r>
            <a:b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</a:br>
            <a:br>
              <a:rPr lang="en-US" sz="4000" dirty="0">
                <a:latin typeface=".VnTime" pitchFamily="34" charset="0"/>
              </a:rPr>
            </a:br>
            <a:r>
              <a:rPr lang="en-US" sz="4000" dirty="0">
                <a:latin typeface=".VnTime" pitchFamily="34" charset="0"/>
              </a:rPr>
              <a:t>	</a:t>
            </a:r>
            <a:r>
              <a:rPr lang="en-US" sz="2800" u="sng" dirty="0">
                <a:solidFill>
                  <a:srgbClr val="0000CC"/>
                </a:solidFill>
                <a:latin typeface=".VnTime" pitchFamily="34" charset="0"/>
              </a:rPr>
              <a:t>A </a:t>
            </a:r>
            <a:r>
              <a:rPr lang="en-US" sz="2800" dirty="0">
                <a:solidFill>
                  <a:srgbClr val="0000CC"/>
                </a:solidFill>
                <a:latin typeface=".VnTime" pitchFamily="34" charset="0"/>
              </a:rPr>
              <a:t>: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  34,56 &gt; 34,0986.</a:t>
            </a:r>
            <a:b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</a:br>
            <a:br>
              <a:rPr lang="en-US" sz="4000" dirty="0">
                <a:latin typeface=".VnTime" pitchFamily="34" charset="0"/>
              </a:rPr>
            </a:br>
            <a:r>
              <a:rPr lang="en-US" sz="4000" dirty="0">
                <a:latin typeface=".VnTime" pitchFamily="34" charset="0"/>
              </a:rPr>
              <a:t>	</a:t>
            </a:r>
            <a:r>
              <a:rPr lang="en-US" sz="2800" u="sng" dirty="0">
                <a:solidFill>
                  <a:srgbClr val="0000CC"/>
                </a:solidFill>
                <a:latin typeface=".VnTime" pitchFamily="34" charset="0"/>
              </a:rPr>
              <a:t>B </a:t>
            </a:r>
            <a:r>
              <a:rPr lang="en-US" sz="2800" dirty="0">
                <a:solidFill>
                  <a:srgbClr val="0000CC"/>
                </a:solidFill>
                <a:latin typeface=".VnTime" pitchFamily="34" charset="0"/>
              </a:rPr>
              <a:t>: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  34,56 &lt; 34,0986.</a:t>
            </a:r>
            <a:b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</a:br>
            <a:br>
              <a:rPr lang="en-US" sz="2800" dirty="0">
                <a:latin typeface=".VnTime" pitchFamily="34" charset="0"/>
              </a:rPr>
            </a:br>
            <a:br>
              <a:rPr lang="en-US" sz="2800" dirty="0">
                <a:latin typeface=".VnTime" pitchFamily="34" charset="0"/>
              </a:rPr>
            </a:br>
            <a:r>
              <a:rPr lang="en-US" sz="2800" dirty="0">
                <a:latin typeface=".VnTime" pitchFamily="34" charset="0"/>
              </a:rPr>
              <a:t>	</a:t>
            </a:r>
            <a:r>
              <a:rPr lang="en-US" sz="2800" u="sng" dirty="0">
                <a:solidFill>
                  <a:srgbClr val="0000CC"/>
                </a:solidFill>
                <a:latin typeface=".VnTime" pitchFamily="34" charset="0"/>
              </a:rPr>
              <a:t>C </a:t>
            </a:r>
            <a:r>
              <a:rPr lang="en-US" sz="2800" dirty="0">
                <a:solidFill>
                  <a:srgbClr val="0000CC"/>
                </a:solidFill>
                <a:latin typeface=".VnTime" pitchFamily="34" charset="0"/>
              </a:rPr>
              <a:t>: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itchFamily="34" charset="0"/>
              </a:rPr>
              <a:t>  34,56  = 34,0986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B58E11E5-FED9-4667-A28A-1322CDF4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810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TimeH" panose="020B7200000000000000" pitchFamily="34" charset="0"/>
              </a:rPr>
              <a:t>S</a:t>
            </a:r>
          </a:p>
        </p:txBody>
      </p:sp>
      <p:sp>
        <p:nvSpPr>
          <p:cNvPr id="135172" name="Rectangle 4">
            <a:extLst>
              <a:ext uri="{FF2B5EF4-FFF2-40B4-BE49-F238E27FC236}">
                <a16:creationId xmlns:a16="http://schemas.microsoft.com/office/drawing/2014/main" id="{664F9677-49E1-4BAC-ADC0-FCC10ED83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590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TimeH" panose="020B7200000000000000" pitchFamily="34" charset="0"/>
              </a:rPr>
              <a:t>§</a:t>
            </a:r>
          </a:p>
        </p:txBody>
      </p:sp>
      <p:sp>
        <p:nvSpPr>
          <p:cNvPr id="135173" name="Rectangle 5">
            <a:extLst>
              <a:ext uri="{FF2B5EF4-FFF2-40B4-BE49-F238E27FC236}">
                <a16:creationId xmlns:a16="http://schemas.microsoft.com/office/drawing/2014/main" id="{22BAADA5-67C6-4229-BFD9-4578B328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105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TimeH" panose="020B7200000000000000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148669" y="3375054"/>
            <a:ext cx="55439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latin typeface="Arial" charset="0"/>
              </a:rPr>
              <a:t>5,6 x 4 &lt; 5,614 </a:t>
            </a:r>
            <a:endParaRPr lang="en-US" sz="5400" dirty="0">
              <a:latin typeface="Arial" charset="0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257800" y="3363025"/>
            <a:ext cx="564866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Arial" charset="0"/>
              </a:rPr>
              <a:t>0</a:t>
            </a:r>
            <a:endParaRPr lang="en-US" sz="5400" b="1">
              <a:latin typeface="Arial" charset="0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3131388" y="2057400"/>
            <a:ext cx="7295030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5400" u="sng" err="1"/>
              <a:t>Bài</a:t>
            </a:r>
            <a:r>
              <a:rPr lang="en-US" sz="5400" u="sng"/>
              <a:t> 4</a:t>
            </a:r>
            <a:r>
              <a:rPr lang="en-US" sz="5400"/>
              <a:t>:Tìm chữ số x, biết:</a:t>
            </a:r>
            <a:endParaRPr lang="en-US" sz="5400" dirty="0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46F4E-3EDC-42E0-B8AA-09B18F1F9913}"/>
              </a:ext>
            </a:extLst>
          </p:cNvPr>
          <p:cNvSpPr txBox="1"/>
          <p:nvPr/>
        </p:nvSpPr>
        <p:spPr>
          <a:xfrm>
            <a:off x="3930192" y="4565422"/>
            <a:ext cx="1327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 = </a:t>
            </a:r>
            <a:r>
              <a:rPr lang="en-US" sz="4000" b="1" dirty="0">
                <a:solidFill>
                  <a:srgbClr val="FF0000"/>
                </a:solidFill>
              </a:rPr>
              <a:t>0</a:t>
            </a:r>
            <a:r>
              <a:rPr lang="en-US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05124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3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124200" y="3572470"/>
            <a:ext cx="4648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latin typeface="Arial" charset="0"/>
              </a:rPr>
              <a:t>0,9 &lt;  x &lt; 1,2</a:t>
            </a:r>
            <a:endParaRPr lang="en-US" sz="5400" dirty="0">
              <a:latin typeface="Arial" charset="0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996851" y="3594036"/>
            <a:ext cx="564866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Arial" charset="0"/>
              </a:rPr>
              <a:t>1</a:t>
            </a:r>
            <a:endParaRPr lang="en-US" sz="5400" b="1">
              <a:latin typeface="Arial" charset="0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1606691" y="1422738"/>
            <a:ext cx="8369018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5400" u="sng" dirty="0" err="1"/>
              <a:t>Bài</a:t>
            </a:r>
            <a:r>
              <a:rPr lang="en-US" sz="5400" u="sng" dirty="0"/>
              <a:t> 5</a:t>
            </a:r>
            <a:r>
              <a:rPr lang="en-US" sz="5400" dirty="0"/>
              <a:t>:Tìm </a:t>
            </a:r>
            <a:r>
              <a:rPr lang="en-US" sz="5400" dirty="0" err="1"/>
              <a:t>số</a:t>
            </a:r>
            <a:r>
              <a:rPr lang="en-US" sz="5400" dirty="0"/>
              <a:t> </a:t>
            </a:r>
            <a:r>
              <a:rPr lang="en-US" sz="5400" dirty="0" err="1"/>
              <a:t>tự</a:t>
            </a:r>
            <a:r>
              <a:rPr lang="en-US" sz="5400" dirty="0"/>
              <a:t> </a:t>
            </a:r>
            <a:r>
              <a:rPr lang="en-US" sz="5400" dirty="0" err="1"/>
              <a:t>nhiên</a:t>
            </a:r>
            <a:r>
              <a:rPr lang="en-US" sz="5400" dirty="0"/>
              <a:t> x, </a:t>
            </a:r>
            <a:r>
              <a:rPr lang="en-US" sz="5400" dirty="0" err="1"/>
              <a:t>biết</a:t>
            </a:r>
            <a:r>
              <a:rPr lang="en-US" sz="5400" dirty="0"/>
              <a:t>:</a:t>
            </a: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902844" y="3501736"/>
            <a:ext cx="88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1726" y="480060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b)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4762171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84,97 &lt;    x    &lt; 85,14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5246616" y="4754433"/>
            <a:ext cx="10891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Arial" charset="0"/>
              </a:rPr>
              <a:t>85</a:t>
            </a:r>
            <a:endParaRPr lang="en-US" sz="5400" b="1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D237F-0B95-459E-BAF3-876CAB5DE647}"/>
              </a:ext>
            </a:extLst>
          </p:cNvPr>
          <p:cNvSpPr txBox="1"/>
          <p:nvPr/>
        </p:nvSpPr>
        <p:spPr>
          <a:xfrm>
            <a:off x="8322140" y="3659836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 = </a:t>
            </a:r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84B39-3D9E-4013-8D1A-C5B7AD2F6383}"/>
              </a:ext>
            </a:extLst>
          </p:cNvPr>
          <p:cNvSpPr txBox="1"/>
          <p:nvPr/>
        </p:nvSpPr>
        <p:spPr>
          <a:xfrm>
            <a:off x="4975265" y="5818876"/>
            <a:ext cx="1927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X =</a:t>
            </a:r>
            <a:r>
              <a:rPr lang="en-US" sz="5400" b="1" dirty="0">
                <a:solidFill>
                  <a:srgbClr val="FF0000"/>
                </a:solidFill>
              </a:rPr>
              <a:t> 85</a:t>
            </a:r>
          </a:p>
        </p:txBody>
      </p:sp>
    </p:spTree>
    <p:extLst>
      <p:ext uri="{BB962C8B-B14F-4D97-AF65-F5344CB8AC3E}">
        <p14:creationId xmlns:p14="http://schemas.microsoft.com/office/powerpoint/2010/main" val="26283291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36" grpId="0" animBg="1"/>
      <p:bldP spid="2" grpId="0"/>
      <p:bldP spid="3" grpId="0"/>
      <p:bldP spid="4" grpId="0"/>
      <p:bldP spid="9" grpId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6786"/>
          <a:stretch/>
        </p:blipFill>
        <p:spPr bwMode="auto">
          <a:xfrm>
            <a:off x="-28972" y="0"/>
            <a:ext cx="12279028" cy="33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/>
          <p:cNvSpPr/>
          <p:nvPr/>
        </p:nvSpPr>
        <p:spPr>
          <a:xfrm>
            <a:off x="205740" y="3771714"/>
            <a:ext cx="5052060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0,3 = 0,003 = 0,300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577" y="1934644"/>
            <a:ext cx="1027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5740" y="5121676"/>
            <a:ext cx="505205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9,27 = 9,270 = 9,2700</a:t>
            </a:r>
          </a:p>
        </p:txBody>
      </p:sp>
      <p:sp>
        <p:nvSpPr>
          <p:cNvPr id="13" name="Chevron 12"/>
          <p:cNvSpPr/>
          <p:nvPr/>
        </p:nvSpPr>
        <p:spPr>
          <a:xfrm>
            <a:off x="5864836" y="3771714"/>
            <a:ext cx="583948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8,63 = 8,630= 86,30</a:t>
            </a:r>
          </a:p>
        </p:txBody>
      </p:sp>
      <p:sp>
        <p:nvSpPr>
          <p:cNvPr id="14" name="Chevron 13"/>
          <p:cNvSpPr/>
          <p:nvPr/>
        </p:nvSpPr>
        <p:spPr>
          <a:xfrm>
            <a:off x="5864837" y="5121676"/>
            <a:ext cx="612142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14,678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14,67800= 146,780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2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6786"/>
          <a:stretch/>
        </p:blipFill>
        <p:spPr bwMode="auto">
          <a:xfrm>
            <a:off x="-28972" y="0"/>
            <a:ext cx="12279028" cy="33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/>
          <p:cNvSpPr/>
          <p:nvPr/>
        </p:nvSpPr>
        <p:spPr>
          <a:xfrm>
            <a:off x="205740" y="3771714"/>
            <a:ext cx="5052060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24,5 = 24,50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577" y="1934644"/>
            <a:ext cx="1027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24,5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5740" y="5121676"/>
            <a:ext cx="505205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24,5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24,500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5864836" y="3771714"/>
            <a:ext cx="583948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24,5 = 24,500</a:t>
            </a:r>
          </a:p>
        </p:txBody>
      </p:sp>
      <p:sp>
        <p:nvSpPr>
          <p:cNvPr id="14" name="Chevron 13"/>
          <p:cNvSpPr/>
          <p:nvPr/>
        </p:nvSpPr>
        <p:spPr>
          <a:xfrm>
            <a:off x="5864837" y="5121676"/>
            <a:ext cx="6121424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24,5 = 2,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450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6786"/>
          <a:stretch/>
        </p:blipFill>
        <p:spPr bwMode="auto">
          <a:xfrm>
            <a:off x="-28972" y="0"/>
            <a:ext cx="12279028" cy="33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/>
          <p:cNvSpPr/>
          <p:nvPr/>
        </p:nvSpPr>
        <p:spPr>
          <a:xfrm>
            <a:off x="919418" y="3771714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0,5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577" y="1934644"/>
            <a:ext cx="1027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919418" y="5121676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2,3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7186404" y="3771714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12,15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7186403" y="5121676"/>
            <a:ext cx="3262289" cy="722496"/>
          </a:xfrm>
          <a:prstGeom prst="chevron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0,45</a:t>
            </a:r>
          </a:p>
        </p:txBody>
      </p:sp>
    </p:spTree>
    <p:extLst>
      <p:ext uri="{BB962C8B-B14F-4D97-AF65-F5344CB8AC3E}">
        <p14:creationId xmlns:p14="http://schemas.microsoft.com/office/powerpoint/2010/main" val="125857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150" y="93159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229680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E2CA4DA-440D-4B6D-971A-F5CA4C9F1458}"/>
              </a:ext>
            </a:extLst>
          </p:cNvPr>
          <p:cNvGrpSpPr/>
          <p:nvPr/>
        </p:nvGrpSpPr>
        <p:grpSpPr>
          <a:xfrm>
            <a:off x="4420680" y="411278"/>
            <a:ext cx="3004457" cy="728261"/>
            <a:chOff x="1448835" y="1309214"/>
            <a:chExt cx="10411471" cy="1095735"/>
          </a:xfrm>
        </p:grpSpPr>
        <p:sp>
          <p:nvSpPr>
            <p:cNvPr id="35" name="Rectangle: Rounded Corners 17">
              <a:extLst>
                <a:ext uri="{FF2B5EF4-FFF2-40B4-BE49-F238E27FC236}">
                  <a16:creationId xmlns:a16="http://schemas.microsoft.com/office/drawing/2014/main" id="{4D66B019-026F-4892-90C2-530C113D001D}"/>
                </a:ext>
              </a:extLst>
            </p:cNvPr>
            <p:cNvSpPr/>
            <p:nvPr/>
          </p:nvSpPr>
          <p:spPr>
            <a:xfrm>
              <a:off x="1448835" y="1309214"/>
              <a:ext cx="10411471" cy="1095735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Rectangle: Rounded Corners 18">
              <a:extLst>
                <a:ext uri="{FF2B5EF4-FFF2-40B4-BE49-F238E27FC236}">
                  <a16:creationId xmlns:a16="http://schemas.microsoft.com/office/drawing/2014/main" id="{49764039-D168-47E9-BB94-E0494EB6E5EC}"/>
                </a:ext>
              </a:extLst>
            </p:cNvPr>
            <p:cNvSpPr/>
            <p:nvPr/>
          </p:nvSpPr>
          <p:spPr>
            <a:xfrm>
              <a:off x="1541928" y="1386438"/>
              <a:ext cx="10237695" cy="9322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77431713"/>
              </p:ext>
            </p:extLst>
          </p:nvPr>
        </p:nvGraphicFramePr>
        <p:xfrm>
          <a:off x="264273" y="2155370"/>
          <a:ext cx="11923166" cy="3728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4177" y="394817"/>
            <a:ext cx="254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 TIÊU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FFB65D-60A3-491F-AF3B-A142BD07E818}"/>
              </a:ext>
            </a:extLst>
          </p:cNvPr>
          <p:cNvGrpSpPr/>
          <p:nvPr/>
        </p:nvGrpSpPr>
        <p:grpSpPr>
          <a:xfrm rot="15236662">
            <a:off x="10342072" y="-678653"/>
            <a:ext cx="2202526" cy="1989008"/>
            <a:chOff x="9825423" y="4432767"/>
            <a:chExt cx="3108603" cy="2807248"/>
          </a:xfrm>
        </p:grpSpPr>
        <p:sp>
          <p:nvSpPr>
            <p:cNvPr id="22" name="Freeform: Shape 82">
              <a:extLst>
                <a:ext uri="{FF2B5EF4-FFF2-40B4-BE49-F238E27FC236}">
                  <a16:creationId xmlns:a16="http://schemas.microsoft.com/office/drawing/2014/main" id="{8B50746E-4195-48C4-922A-012EF199E795}"/>
                </a:ext>
              </a:extLst>
            </p:cNvPr>
            <p:cNvSpPr/>
            <p:nvPr/>
          </p:nvSpPr>
          <p:spPr>
            <a:xfrm rot="7055443">
              <a:off x="10828355" y="5053139"/>
              <a:ext cx="1102739" cy="3108603"/>
            </a:xfrm>
            <a:custGeom>
              <a:avLst/>
              <a:gdLst>
                <a:gd name="connsiteX0" fmla="*/ 425107 w 842256"/>
                <a:gd name="connsiteY0" fmla="*/ 0 h 2859814"/>
                <a:gd name="connsiteX1" fmla="*/ 463810 w 842256"/>
                <a:gd name="connsiteY1" fmla="*/ 27085 h 2859814"/>
                <a:gd name="connsiteX2" fmla="*/ 842256 w 842256"/>
                <a:gd name="connsiteY2" fmla="*/ 1427122 h 2859814"/>
                <a:gd name="connsiteX3" fmla="*/ 463810 w 842256"/>
                <a:gd name="connsiteY3" fmla="*/ 2827159 h 2859814"/>
                <a:gd name="connsiteX4" fmla="*/ 417148 w 842256"/>
                <a:gd name="connsiteY4" fmla="*/ 2859814 h 2859814"/>
                <a:gd name="connsiteX5" fmla="*/ 378446 w 842256"/>
                <a:gd name="connsiteY5" fmla="*/ 2832729 h 2859814"/>
                <a:gd name="connsiteX6" fmla="*/ 0 w 842256"/>
                <a:gd name="connsiteY6" fmla="*/ 1432692 h 2859814"/>
                <a:gd name="connsiteX7" fmla="*/ 378446 w 842256"/>
                <a:gd name="connsiteY7" fmla="*/ 32655 h 2859814"/>
                <a:gd name="connsiteX0" fmla="*/ 425107 w 1026874"/>
                <a:gd name="connsiteY0" fmla="*/ 0 h 2859814"/>
                <a:gd name="connsiteX1" fmla="*/ 463810 w 1026874"/>
                <a:gd name="connsiteY1" fmla="*/ 27085 h 2859814"/>
                <a:gd name="connsiteX2" fmla="*/ 1026874 w 1026874"/>
                <a:gd name="connsiteY2" fmla="*/ 1437207 h 2859814"/>
                <a:gd name="connsiteX3" fmla="*/ 463810 w 1026874"/>
                <a:gd name="connsiteY3" fmla="*/ 2827159 h 2859814"/>
                <a:gd name="connsiteX4" fmla="*/ 417148 w 1026874"/>
                <a:gd name="connsiteY4" fmla="*/ 2859814 h 2859814"/>
                <a:gd name="connsiteX5" fmla="*/ 378446 w 1026874"/>
                <a:gd name="connsiteY5" fmla="*/ 2832729 h 2859814"/>
                <a:gd name="connsiteX6" fmla="*/ 0 w 1026874"/>
                <a:gd name="connsiteY6" fmla="*/ 1432692 h 2859814"/>
                <a:gd name="connsiteX7" fmla="*/ 378446 w 1026874"/>
                <a:gd name="connsiteY7" fmla="*/ 32655 h 2859814"/>
                <a:gd name="connsiteX8" fmla="*/ 425107 w 1026874"/>
                <a:gd name="connsiteY8" fmla="*/ 0 h 2859814"/>
                <a:gd name="connsiteX0" fmla="*/ 359259 w 961026"/>
                <a:gd name="connsiteY0" fmla="*/ 0 h 2859814"/>
                <a:gd name="connsiteX1" fmla="*/ 397962 w 961026"/>
                <a:gd name="connsiteY1" fmla="*/ 27085 h 2859814"/>
                <a:gd name="connsiteX2" fmla="*/ 961026 w 961026"/>
                <a:gd name="connsiteY2" fmla="*/ 1437207 h 2859814"/>
                <a:gd name="connsiteX3" fmla="*/ 397962 w 961026"/>
                <a:gd name="connsiteY3" fmla="*/ 2827159 h 2859814"/>
                <a:gd name="connsiteX4" fmla="*/ 351300 w 961026"/>
                <a:gd name="connsiteY4" fmla="*/ 2859814 h 2859814"/>
                <a:gd name="connsiteX5" fmla="*/ 312598 w 961026"/>
                <a:gd name="connsiteY5" fmla="*/ 2832729 h 2859814"/>
                <a:gd name="connsiteX6" fmla="*/ -1 w 961026"/>
                <a:gd name="connsiteY6" fmla="*/ 1388027 h 2859814"/>
                <a:gd name="connsiteX7" fmla="*/ 312598 w 961026"/>
                <a:gd name="connsiteY7" fmla="*/ 32655 h 2859814"/>
                <a:gd name="connsiteX8" fmla="*/ 359259 w 961026"/>
                <a:gd name="connsiteY8" fmla="*/ 0 h 2859814"/>
                <a:gd name="connsiteX0" fmla="*/ 359260 w 961027"/>
                <a:gd name="connsiteY0" fmla="*/ 0 h 2859814"/>
                <a:gd name="connsiteX1" fmla="*/ 397963 w 961027"/>
                <a:gd name="connsiteY1" fmla="*/ 27085 h 2859814"/>
                <a:gd name="connsiteX2" fmla="*/ 961027 w 961027"/>
                <a:gd name="connsiteY2" fmla="*/ 1437207 h 2859814"/>
                <a:gd name="connsiteX3" fmla="*/ 397963 w 961027"/>
                <a:gd name="connsiteY3" fmla="*/ 2827159 h 2859814"/>
                <a:gd name="connsiteX4" fmla="*/ 351301 w 961027"/>
                <a:gd name="connsiteY4" fmla="*/ 2859814 h 2859814"/>
                <a:gd name="connsiteX5" fmla="*/ 312599 w 961027"/>
                <a:gd name="connsiteY5" fmla="*/ 2832729 h 2859814"/>
                <a:gd name="connsiteX6" fmla="*/ 0 w 961027"/>
                <a:gd name="connsiteY6" fmla="*/ 1388027 h 2859814"/>
                <a:gd name="connsiteX7" fmla="*/ 312599 w 961027"/>
                <a:gd name="connsiteY7" fmla="*/ 32655 h 2859814"/>
                <a:gd name="connsiteX8" fmla="*/ 359260 w 961027"/>
                <a:gd name="connsiteY8" fmla="*/ 0 h 285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027" h="2859814">
                  <a:moveTo>
                    <a:pt x="359260" y="0"/>
                  </a:moveTo>
                  <a:lnTo>
                    <a:pt x="397963" y="27085"/>
                  </a:lnTo>
                  <a:cubicBezTo>
                    <a:pt x="617216" y="212690"/>
                    <a:pt x="961027" y="779392"/>
                    <a:pt x="961027" y="1437207"/>
                  </a:cubicBezTo>
                  <a:cubicBezTo>
                    <a:pt x="961027" y="2095022"/>
                    <a:pt x="617216" y="2641554"/>
                    <a:pt x="397963" y="2827159"/>
                  </a:cubicBezTo>
                  <a:lnTo>
                    <a:pt x="351301" y="2859814"/>
                  </a:lnTo>
                  <a:lnTo>
                    <a:pt x="312599" y="2832729"/>
                  </a:lnTo>
                  <a:cubicBezTo>
                    <a:pt x="179499" y="2429085"/>
                    <a:pt x="0" y="2045842"/>
                    <a:pt x="0" y="1388027"/>
                  </a:cubicBezTo>
                  <a:cubicBezTo>
                    <a:pt x="0" y="730212"/>
                    <a:pt x="93346" y="218260"/>
                    <a:pt x="312599" y="32655"/>
                  </a:cubicBezTo>
                  <a:lnTo>
                    <a:pt x="35926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56">
              <a:extLst>
                <a:ext uri="{FF2B5EF4-FFF2-40B4-BE49-F238E27FC236}">
                  <a16:creationId xmlns:a16="http://schemas.microsoft.com/office/drawing/2014/main" id="{3182BE9C-B022-43E9-AE59-A57963EF6684}"/>
                </a:ext>
              </a:extLst>
            </p:cNvPr>
            <p:cNvSpPr/>
            <p:nvPr/>
          </p:nvSpPr>
          <p:spPr>
            <a:xfrm rot="7407290">
              <a:off x="11239765" y="5114237"/>
              <a:ext cx="613669" cy="2377034"/>
            </a:xfrm>
            <a:custGeom>
              <a:avLst/>
              <a:gdLst>
                <a:gd name="connsiteX0" fmla="*/ 0 w 513882"/>
                <a:gd name="connsiteY0" fmla="*/ 1291771 h 2583542"/>
                <a:gd name="connsiteX1" fmla="*/ 256941 w 513882"/>
                <a:gd name="connsiteY1" fmla="*/ 0 h 2583542"/>
                <a:gd name="connsiteX2" fmla="*/ 513882 w 513882"/>
                <a:gd name="connsiteY2" fmla="*/ 1291771 h 2583542"/>
                <a:gd name="connsiteX3" fmla="*/ 256941 w 513882"/>
                <a:gd name="connsiteY3" fmla="*/ 2583542 h 2583542"/>
                <a:gd name="connsiteX4" fmla="*/ 0 w 513882"/>
                <a:gd name="connsiteY4" fmla="*/ 1291771 h 2583542"/>
                <a:gd name="connsiteX0" fmla="*/ 8803 w 613669"/>
                <a:gd name="connsiteY0" fmla="*/ 1085263 h 2377034"/>
                <a:gd name="connsiteX1" fmla="*/ 558764 w 613669"/>
                <a:gd name="connsiteY1" fmla="*/ 0 h 2377034"/>
                <a:gd name="connsiteX2" fmla="*/ 522685 w 613669"/>
                <a:gd name="connsiteY2" fmla="*/ 1085263 h 2377034"/>
                <a:gd name="connsiteX3" fmla="*/ 265744 w 613669"/>
                <a:gd name="connsiteY3" fmla="*/ 2377034 h 2377034"/>
                <a:gd name="connsiteX4" fmla="*/ 8803 w 613669"/>
                <a:gd name="connsiteY4" fmla="*/ 1085263 h 237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669" h="2377034">
                  <a:moveTo>
                    <a:pt x="8803" y="1085263"/>
                  </a:moveTo>
                  <a:cubicBezTo>
                    <a:pt x="57640" y="689091"/>
                    <a:pt x="416859" y="0"/>
                    <a:pt x="558764" y="0"/>
                  </a:cubicBezTo>
                  <a:cubicBezTo>
                    <a:pt x="700669" y="0"/>
                    <a:pt x="522685" y="371838"/>
                    <a:pt x="522685" y="1085263"/>
                  </a:cubicBezTo>
                  <a:cubicBezTo>
                    <a:pt x="522685" y="1798688"/>
                    <a:pt x="407649" y="2377034"/>
                    <a:pt x="265744" y="2377034"/>
                  </a:cubicBezTo>
                  <a:cubicBezTo>
                    <a:pt x="123839" y="2377034"/>
                    <a:pt x="-40034" y="1481435"/>
                    <a:pt x="8803" y="1085263"/>
                  </a:cubicBezTo>
                  <a:close/>
                </a:path>
              </a:pathLst>
            </a:custGeom>
            <a:solidFill>
              <a:srgbClr val="7FAA74"/>
            </a:solidFill>
            <a:ln>
              <a:noFill/>
            </a:ln>
            <a:effectLst>
              <a:outerShdw blurRad="1270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15187E2-8D12-4E4E-9088-4D0DB0D1BA6C}"/>
                </a:ext>
              </a:extLst>
            </p:cNvPr>
            <p:cNvSpPr/>
            <p:nvPr/>
          </p:nvSpPr>
          <p:spPr>
            <a:xfrm rot="10461948">
              <a:off x="11787490" y="4656473"/>
              <a:ext cx="513882" cy="2583542"/>
            </a:xfrm>
            <a:prstGeom prst="ellipse">
              <a:avLst/>
            </a:prstGeom>
            <a:solidFill>
              <a:srgbClr val="7FAA74"/>
            </a:solidFill>
            <a:ln>
              <a:noFill/>
            </a:ln>
            <a:effectLst>
              <a:outerShdw blurRad="279400" dist="38100" dir="8100000" sx="109000" sy="109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8EE5021-5CBD-4B00-A14B-C5A8A76EE59E}"/>
                </a:ext>
              </a:extLst>
            </p:cNvPr>
            <p:cNvGrpSpPr/>
            <p:nvPr/>
          </p:nvGrpSpPr>
          <p:grpSpPr>
            <a:xfrm rot="15728716" flipV="1">
              <a:off x="10184349" y="5134698"/>
              <a:ext cx="2632994" cy="1229131"/>
              <a:chOff x="544534" y="-253706"/>
              <a:chExt cx="2632994" cy="967740"/>
            </a:xfrm>
            <a:solidFill>
              <a:srgbClr val="779F6D"/>
            </a:solidFill>
          </p:grpSpPr>
          <p:sp>
            <p:nvSpPr>
              <p:cNvPr id="26" name="Freeform: Shape 86">
                <a:extLst>
                  <a:ext uri="{FF2B5EF4-FFF2-40B4-BE49-F238E27FC236}">
                    <a16:creationId xmlns:a16="http://schemas.microsoft.com/office/drawing/2014/main" id="{87055CC0-E3D1-4DF9-911F-4AFB9CE8D09C}"/>
                  </a:ext>
                </a:extLst>
              </p:cNvPr>
              <p:cNvSpPr/>
              <p:nvPr/>
            </p:nvSpPr>
            <p:spPr>
              <a:xfrm rot="20902845">
                <a:off x="544534" y="-253706"/>
                <a:ext cx="2240280" cy="967740"/>
              </a:xfrm>
              <a:custGeom>
                <a:avLst/>
                <a:gdLst>
                  <a:gd name="connsiteX0" fmla="*/ 0 w 2240280"/>
                  <a:gd name="connsiteY0" fmla="*/ 0 h 967740"/>
                  <a:gd name="connsiteX1" fmla="*/ 990600 w 2240280"/>
                  <a:gd name="connsiteY1" fmla="*/ 259080 h 967740"/>
                  <a:gd name="connsiteX2" fmla="*/ 2240280 w 2240280"/>
                  <a:gd name="connsiteY2" fmla="*/ 967740 h 967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0280" h="967740">
                    <a:moveTo>
                      <a:pt x="0" y="0"/>
                    </a:moveTo>
                    <a:cubicBezTo>
                      <a:pt x="308610" y="48895"/>
                      <a:pt x="617220" y="97790"/>
                      <a:pt x="990600" y="259080"/>
                    </a:cubicBezTo>
                    <a:cubicBezTo>
                      <a:pt x="1363980" y="420370"/>
                      <a:pt x="1802130" y="694055"/>
                      <a:pt x="2240280" y="967740"/>
                    </a:cubicBezTo>
                  </a:path>
                </a:pathLst>
              </a:custGeom>
              <a:noFill/>
              <a:ln>
                <a:solidFill>
                  <a:srgbClr val="7FAA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74">
                <a:extLst>
                  <a:ext uri="{FF2B5EF4-FFF2-40B4-BE49-F238E27FC236}">
                    <a16:creationId xmlns:a16="http://schemas.microsoft.com/office/drawing/2014/main" id="{8B74C456-3BF0-4578-8061-B87CAB3F2FBE}"/>
                  </a:ext>
                </a:extLst>
              </p:cNvPr>
              <p:cNvSpPr/>
              <p:nvPr/>
            </p:nvSpPr>
            <p:spPr>
              <a:xfrm rot="18132579">
                <a:off x="2916163" y="368189"/>
                <a:ext cx="138190" cy="384540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74">
                <a:extLst>
                  <a:ext uri="{FF2B5EF4-FFF2-40B4-BE49-F238E27FC236}">
                    <a16:creationId xmlns:a16="http://schemas.microsoft.com/office/drawing/2014/main" id="{EBE46EB0-78EE-4D58-AA05-98FF4C5E4EBF}"/>
                  </a:ext>
                </a:extLst>
              </p:cNvPr>
              <p:cNvSpPr/>
              <p:nvPr/>
            </p:nvSpPr>
            <p:spPr>
              <a:xfrm rot="15939183">
                <a:off x="2642542" y="145020"/>
                <a:ext cx="138190" cy="384540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74">
                <a:extLst>
                  <a:ext uri="{FF2B5EF4-FFF2-40B4-BE49-F238E27FC236}">
                    <a16:creationId xmlns:a16="http://schemas.microsoft.com/office/drawing/2014/main" id="{B12348EB-F6DB-4F27-A3F4-8E3BC5A1011E}"/>
                  </a:ext>
                </a:extLst>
              </p:cNvPr>
              <p:cNvSpPr/>
              <p:nvPr/>
            </p:nvSpPr>
            <p:spPr>
              <a:xfrm rot="19421296">
                <a:off x="2452689" y="270605"/>
                <a:ext cx="138190" cy="384540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74">
                <a:extLst>
                  <a:ext uri="{FF2B5EF4-FFF2-40B4-BE49-F238E27FC236}">
                    <a16:creationId xmlns:a16="http://schemas.microsoft.com/office/drawing/2014/main" id="{49BF57CE-743F-4104-94FD-F0FEEEA2046D}"/>
                  </a:ext>
                </a:extLst>
              </p:cNvPr>
              <p:cNvSpPr/>
              <p:nvPr/>
            </p:nvSpPr>
            <p:spPr>
              <a:xfrm rot="19421296">
                <a:off x="2051469" y="135530"/>
                <a:ext cx="158802" cy="441897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Oval 74">
                <a:extLst>
                  <a:ext uri="{FF2B5EF4-FFF2-40B4-BE49-F238E27FC236}">
                    <a16:creationId xmlns:a16="http://schemas.microsoft.com/office/drawing/2014/main" id="{59356FFF-F0F0-43AB-B9BE-E93F74C995D3}"/>
                  </a:ext>
                </a:extLst>
              </p:cNvPr>
              <p:cNvSpPr/>
              <p:nvPr/>
            </p:nvSpPr>
            <p:spPr>
              <a:xfrm rot="15939183">
                <a:off x="2221409" y="-27968"/>
                <a:ext cx="156019" cy="434153"/>
              </a:xfrm>
              <a:custGeom>
                <a:avLst/>
                <a:gdLst>
                  <a:gd name="connsiteX0" fmla="*/ 0 w 833377"/>
                  <a:gd name="connsiteY0" fmla="*/ 1291771 h 2583542"/>
                  <a:gd name="connsiteX1" fmla="*/ 416689 w 833377"/>
                  <a:gd name="connsiteY1" fmla="*/ 0 h 2583542"/>
                  <a:gd name="connsiteX2" fmla="*/ 833378 w 833377"/>
                  <a:gd name="connsiteY2" fmla="*/ 1291771 h 2583542"/>
                  <a:gd name="connsiteX3" fmla="*/ 416689 w 833377"/>
                  <a:gd name="connsiteY3" fmla="*/ 2583542 h 2583542"/>
                  <a:gd name="connsiteX4" fmla="*/ 0 w 833377"/>
                  <a:gd name="connsiteY4" fmla="*/ 1291771 h 2583542"/>
                  <a:gd name="connsiteX0" fmla="*/ 55 w 833433"/>
                  <a:gd name="connsiteY0" fmla="*/ 1291771 h 2375519"/>
                  <a:gd name="connsiteX1" fmla="*/ 416744 w 833433"/>
                  <a:gd name="connsiteY1" fmla="*/ 0 h 2375519"/>
                  <a:gd name="connsiteX2" fmla="*/ 833433 w 833433"/>
                  <a:gd name="connsiteY2" fmla="*/ 1291771 h 2375519"/>
                  <a:gd name="connsiteX3" fmla="*/ 395392 w 833433"/>
                  <a:gd name="connsiteY3" fmla="*/ 2375519 h 2375519"/>
                  <a:gd name="connsiteX4" fmla="*/ 55 w 833433"/>
                  <a:gd name="connsiteY4" fmla="*/ 1291771 h 2375519"/>
                  <a:gd name="connsiteX0" fmla="*/ 55 w 843166"/>
                  <a:gd name="connsiteY0" fmla="*/ 1291771 h 2375519"/>
                  <a:gd name="connsiteX1" fmla="*/ 416744 w 843166"/>
                  <a:gd name="connsiteY1" fmla="*/ 0 h 2375519"/>
                  <a:gd name="connsiteX2" fmla="*/ 833433 w 843166"/>
                  <a:gd name="connsiteY2" fmla="*/ 1291771 h 2375519"/>
                  <a:gd name="connsiteX3" fmla="*/ 395392 w 843166"/>
                  <a:gd name="connsiteY3" fmla="*/ 2375519 h 2375519"/>
                  <a:gd name="connsiteX4" fmla="*/ 55 w 843166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332303 h 2416051"/>
                  <a:gd name="connsiteX1" fmla="*/ 427256 w 853678"/>
                  <a:gd name="connsiteY1" fmla="*/ 40532 h 2416051"/>
                  <a:gd name="connsiteX2" fmla="*/ 843945 w 853678"/>
                  <a:gd name="connsiteY2" fmla="*/ 1332303 h 2416051"/>
                  <a:gd name="connsiteX3" fmla="*/ 405904 w 853678"/>
                  <a:gd name="connsiteY3" fmla="*/ 2416051 h 2416051"/>
                  <a:gd name="connsiteX4" fmla="*/ 10567 w 853678"/>
                  <a:gd name="connsiteY4" fmla="*/ 1332303 h 2416051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321359 h 2405107"/>
                  <a:gd name="connsiteX1" fmla="*/ 427256 w 853678"/>
                  <a:gd name="connsiteY1" fmla="*/ 29588 h 2405107"/>
                  <a:gd name="connsiteX2" fmla="*/ 843945 w 853678"/>
                  <a:gd name="connsiteY2" fmla="*/ 1321359 h 2405107"/>
                  <a:gd name="connsiteX3" fmla="*/ 405904 w 853678"/>
                  <a:gd name="connsiteY3" fmla="*/ 2405107 h 2405107"/>
                  <a:gd name="connsiteX4" fmla="*/ 10567 w 853678"/>
                  <a:gd name="connsiteY4" fmla="*/ 1321359 h 2405107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  <a:gd name="connsiteX0" fmla="*/ 10567 w 853678"/>
                  <a:gd name="connsiteY0" fmla="*/ 1291771 h 2375519"/>
                  <a:gd name="connsiteX1" fmla="*/ 427256 w 853678"/>
                  <a:gd name="connsiteY1" fmla="*/ 0 h 2375519"/>
                  <a:gd name="connsiteX2" fmla="*/ 843945 w 853678"/>
                  <a:gd name="connsiteY2" fmla="*/ 1291771 h 2375519"/>
                  <a:gd name="connsiteX3" fmla="*/ 405904 w 853678"/>
                  <a:gd name="connsiteY3" fmla="*/ 2375519 h 2375519"/>
                  <a:gd name="connsiteX4" fmla="*/ 10567 w 853678"/>
                  <a:gd name="connsiteY4" fmla="*/ 1291771 h 237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678" h="2375519">
                    <a:moveTo>
                      <a:pt x="10567" y="1291771"/>
                    </a:moveTo>
                    <a:cubicBezTo>
                      <a:pt x="73367" y="652951"/>
                      <a:pt x="189527" y="346632"/>
                      <a:pt x="427256" y="0"/>
                    </a:cubicBezTo>
                    <a:cubicBezTo>
                      <a:pt x="572103" y="320587"/>
                      <a:pt x="691252" y="594892"/>
                      <a:pt x="843945" y="1291771"/>
                    </a:cubicBezTo>
                    <a:cubicBezTo>
                      <a:pt x="908891" y="2111052"/>
                      <a:pt x="636035" y="2375519"/>
                      <a:pt x="405904" y="2375519"/>
                    </a:cubicBezTo>
                    <a:cubicBezTo>
                      <a:pt x="175773" y="2375519"/>
                      <a:pt x="-52233" y="1930591"/>
                      <a:pt x="10567" y="1291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3300000" sx="106000" sy="106000" algn="tr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79688" l="41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07" y="2325566"/>
            <a:ext cx="1597254" cy="16827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FD9731-358F-4D43-8418-6628260DB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79688" l="41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07" y="4213499"/>
            <a:ext cx="1597254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7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1ECE7F4-3C9A-43B5-B2A1-D9F14523D8E3}"/>
              </a:ext>
            </a:extLst>
          </p:cNvPr>
          <p:cNvGrpSpPr/>
          <p:nvPr/>
        </p:nvGrpSpPr>
        <p:grpSpPr>
          <a:xfrm>
            <a:off x="94221" y="123993"/>
            <a:ext cx="11996180" cy="1661264"/>
            <a:chOff x="1895666" y="1551408"/>
            <a:chExt cx="5071235" cy="6324235"/>
          </a:xfrm>
        </p:grpSpPr>
        <p:sp>
          <p:nvSpPr>
            <p:cNvPr id="8" name="Rectangle: Rounded Corners 25">
              <a:extLst>
                <a:ext uri="{FF2B5EF4-FFF2-40B4-BE49-F238E27FC236}">
                  <a16:creationId xmlns:a16="http://schemas.microsoft.com/office/drawing/2014/main" id="{AF548BCF-B383-460B-BD9A-4F04D01F8204}"/>
                </a:ext>
              </a:extLst>
            </p:cNvPr>
            <p:cNvSpPr/>
            <p:nvPr/>
          </p:nvSpPr>
          <p:spPr>
            <a:xfrm>
              <a:off x="1895666" y="1551408"/>
              <a:ext cx="5071235" cy="63242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">
              <a:extLst>
                <a:ext uri="{FF2B5EF4-FFF2-40B4-BE49-F238E27FC236}">
                  <a16:creationId xmlns:a16="http://schemas.microsoft.com/office/drawing/2014/main" id="{528E6CEE-500A-4C26-977E-4AE656DE68C8}"/>
                </a:ext>
              </a:extLst>
            </p:cNvPr>
            <p:cNvSpPr/>
            <p:nvPr/>
          </p:nvSpPr>
          <p:spPr>
            <a:xfrm>
              <a:off x="1942616" y="1850157"/>
              <a:ext cx="4981334" cy="57599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1F177F5-29DA-4D97-9A7E-8CCEF060BDBC}"/>
              </a:ext>
            </a:extLst>
          </p:cNvPr>
          <p:cNvSpPr/>
          <p:nvPr/>
        </p:nvSpPr>
        <p:spPr>
          <a:xfrm>
            <a:off x="655320" y="458609"/>
            <a:ext cx="63979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u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u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u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8,1 m </a:t>
            </a:r>
            <a:r>
              <a:rPr lang="en-US" sz="3600" u="none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7,9m</a:t>
            </a:r>
          </a:p>
          <a:p>
            <a:pPr eaLnBrk="1" hangingPunct="1">
              <a:defRPr/>
            </a:pPr>
            <a:endParaRPr lang="en-US" sz="3600" u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CE662-8C51-4263-AF92-0BFFFF6FE4BD}"/>
              </a:ext>
            </a:extLst>
          </p:cNvPr>
          <p:cNvSpPr/>
          <p:nvPr/>
        </p:nvSpPr>
        <p:spPr>
          <a:xfrm>
            <a:off x="1360170" y="2350909"/>
            <a:ext cx="7162800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8,1 m = 81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7,9 m = 79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84A5B5-3135-4234-A36B-743BF0BD94F4}"/>
              </a:ext>
            </a:extLst>
          </p:cNvPr>
          <p:cNvSpPr/>
          <p:nvPr/>
        </p:nvSpPr>
        <p:spPr>
          <a:xfrm>
            <a:off x="3086100" y="4507091"/>
            <a:ext cx="6934200" cy="1892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81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&gt; 79 </a:t>
            </a: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u="non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 8,1 m &gt; 7,9 m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6D60E09-2DC2-4945-9A97-B8A7FB6BA702}"/>
              </a:ext>
            </a:extLst>
          </p:cNvPr>
          <p:cNvGrpSpPr/>
          <p:nvPr/>
        </p:nvGrpSpPr>
        <p:grpSpPr>
          <a:xfrm>
            <a:off x="403445" y="3429000"/>
            <a:ext cx="11445655" cy="1761101"/>
            <a:chOff x="1448835" y="1309214"/>
            <a:chExt cx="10411471" cy="1095735"/>
          </a:xfrm>
        </p:grpSpPr>
        <p:sp>
          <p:nvSpPr>
            <p:cNvPr id="6" name="Rectangle: Rounded Corners 17">
              <a:extLst>
                <a:ext uri="{FF2B5EF4-FFF2-40B4-BE49-F238E27FC236}">
                  <a16:creationId xmlns:a16="http://schemas.microsoft.com/office/drawing/2014/main" id="{F76F4E0F-70AD-4B0C-912F-7C56AE3DBC17}"/>
                </a:ext>
              </a:extLst>
            </p:cNvPr>
            <p:cNvSpPr/>
            <p:nvPr/>
          </p:nvSpPr>
          <p:spPr>
            <a:xfrm>
              <a:off x="1448835" y="1309214"/>
              <a:ext cx="10411471" cy="1095735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2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18">
              <a:extLst>
                <a:ext uri="{FF2B5EF4-FFF2-40B4-BE49-F238E27FC236}">
                  <a16:creationId xmlns:a16="http://schemas.microsoft.com/office/drawing/2014/main" id="{5B822CEF-E5C7-4D99-B3B3-28BA880A78CC}"/>
                </a:ext>
              </a:extLst>
            </p:cNvPr>
            <p:cNvSpPr/>
            <p:nvPr/>
          </p:nvSpPr>
          <p:spPr>
            <a:xfrm>
              <a:off x="1681045" y="1340984"/>
              <a:ext cx="9959445" cy="10213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04B975-D338-43E9-8465-D590E78870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84370" y="2209800"/>
            <a:ext cx="2781300" cy="1066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8,1 &gt; 7,9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61E43F5D-3619-44A7-8DE6-775E891C4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533400"/>
            <a:ext cx="5562600" cy="15240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u="none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phần nguyên của hai số này?</a:t>
            </a:r>
            <a:endParaRPr lang="en-US" altLang="en-US" u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1A8CED-72BA-48C4-8854-7AE245821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81400"/>
            <a:ext cx="11201400" cy="1981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u="none">
                <a:latin typeface="Times New Roman" panose="02020603050405020304" pitchFamily="18" charset="0"/>
                <a:cs typeface="Times New Roman" panose="02020603050405020304" pitchFamily="18" charset="0"/>
              </a:rPr>
              <a:t>=&gt; Trong hai số thập phân có phần nguyên khác nhau, số thập phân nào có phần nguyên lớn hơn thì số đó lớn hơn.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E5F94A5E-3C97-4EE6-B686-78FEF2391201}"/>
              </a:ext>
            </a:extLst>
          </p:cNvPr>
          <p:cNvGrpSpPr/>
          <p:nvPr/>
        </p:nvGrpSpPr>
        <p:grpSpPr>
          <a:xfrm>
            <a:off x="307540" y="4741228"/>
            <a:ext cx="11745752" cy="1716723"/>
            <a:chOff x="653346" y="244756"/>
            <a:chExt cx="11098524" cy="3369301"/>
          </a:xfrm>
        </p:grpSpPr>
        <p:sp>
          <p:nvSpPr>
            <p:cNvPr id="40" name="Rectangle: Rounded Corners 25">
              <a:extLst>
                <a:ext uri="{FF2B5EF4-FFF2-40B4-BE49-F238E27FC236}">
                  <a16:creationId xmlns:a16="http://schemas.microsoft.com/office/drawing/2014/main" id="{194AB19A-61BB-4504-94DD-13E5738F11FB}"/>
                </a:ext>
              </a:extLst>
            </p:cNvPr>
            <p:cNvSpPr/>
            <p:nvPr/>
          </p:nvSpPr>
          <p:spPr>
            <a:xfrm>
              <a:off x="653346" y="244756"/>
              <a:ext cx="11098524" cy="3369301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1">
              <a:extLst>
                <a:ext uri="{FF2B5EF4-FFF2-40B4-BE49-F238E27FC236}">
                  <a16:creationId xmlns:a16="http://schemas.microsoft.com/office/drawing/2014/main" id="{BB0BE7A4-0B49-4E36-86D0-77845DC9AEE3}"/>
                </a:ext>
              </a:extLst>
            </p:cNvPr>
            <p:cNvSpPr/>
            <p:nvPr/>
          </p:nvSpPr>
          <p:spPr>
            <a:xfrm>
              <a:off x="823243" y="404357"/>
              <a:ext cx="10777281" cy="30500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D54754-5A82-44D2-802B-EBA405289342}"/>
              </a:ext>
            </a:extLst>
          </p:cNvPr>
          <p:cNvGrpSpPr/>
          <p:nvPr/>
        </p:nvGrpSpPr>
        <p:grpSpPr>
          <a:xfrm>
            <a:off x="1285875" y="123993"/>
            <a:ext cx="9789083" cy="1661264"/>
            <a:chOff x="1895666" y="1551408"/>
            <a:chExt cx="5071235" cy="6324235"/>
          </a:xfrm>
        </p:grpSpPr>
        <p:sp>
          <p:nvSpPr>
            <p:cNvPr id="37" name="Rectangle: Rounded Corners 25">
              <a:extLst>
                <a:ext uri="{FF2B5EF4-FFF2-40B4-BE49-F238E27FC236}">
                  <a16:creationId xmlns:a16="http://schemas.microsoft.com/office/drawing/2014/main" id="{317280D9-019B-461D-94C3-71A30C39111B}"/>
                </a:ext>
              </a:extLst>
            </p:cNvPr>
            <p:cNvSpPr/>
            <p:nvPr/>
          </p:nvSpPr>
          <p:spPr>
            <a:xfrm>
              <a:off x="1895666" y="1551408"/>
              <a:ext cx="5071235" cy="63242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1">
              <a:extLst>
                <a:ext uri="{FF2B5EF4-FFF2-40B4-BE49-F238E27FC236}">
                  <a16:creationId xmlns:a16="http://schemas.microsoft.com/office/drawing/2014/main" id="{21B90ED9-F7AB-4156-8AF5-9D5C5CCC5DAE}"/>
                </a:ext>
              </a:extLst>
            </p:cNvPr>
            <p:cNvSpPr/>
            <p:nvPr/>
          </p:nvSpPr>
          <p:spPr>
            <a:xfrm>
              <a:off x="1942616" y="1850157"/>
              <a:ext cx="4981334" cy="57599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0E9074-AABD-4BB0-879E-5F607577A5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09775" y="635000"/>
            <a:ext cx="8456613" cy="5905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35,698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35,7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D63926B5-16E2-4E1C-BD08-130F2C6B9C1A}"/>
              </a:ext>
            </a:extLst>
          </p:cNvPr>
          <p:cNvGrpSpPr>
            <a:grpSpLocks/>
          </p:cNvGrpSpPr>
          <p:nvPr/>
        </p:nvGrpSpPr>
        <p:grpSpPr bwMode="auto">
          <a:xfrm>
            <a:off x="2230438" y="1944688"/>
            <a:ext cx="3352800" cy="1160462"/>
            <a:chOff x="1824" y="1296"/>
            <a:chExt cx="2112" cy="731"/>
          </a:xfrm>
        </p:grpSpPr>
        <p:grpSp>
          <p:nvGrpSpPr>
            <p:cNvPr id="11294" name="Group 9">
              <a:extLst>
                <a:ext uri="{FF2B5EF4-FFF2-40B4-BE49-F238E27FC236}">
                  <a16:creationId xmlns:a16="http://schemas.microsoft.com/office/drawing/2014/main" id="{A826C9BA-5C37-43C4-B563-F9D0763809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296"/>
              <a:ext cx="2112" cy="731"/>
              <a:chOff x="3408" y="1920"/>
              <a:chExt cx="1248" cy="731"/>
            </a:xfrm>
          </p:grpSpPr>
          <p:sp>
            <p:nvSpPr>
              <p:cNvPr id="11296" name="Text Box 10">
                <a:extLst>
                  <a:ext uri="{FF2B5EF4-FFF2-40B4-BE49-F238E27FC236}">
                    <a16:creationId xmlns:a16="http://schemas.microsoft.com/office/drawing/2014/main" id="{EDAC0000-B59C-4B80-968B-A37E56A134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8" y="2112"/>
                <a:ext cx="91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u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35,698 =  35</a:t>
                </a:r>
              </a:p>
            </p:txBody>
          </p:sp>
          <p:grpSp>
            <p:nvGrpSpPr>
              <p:cNvPr id="11297" name="Group 11">
                <a:extLst>
                  <a:ext uri="{FF2B5EF4-FFF2-40B4-BE49-F238E27FC236}">
                    <a16:creationId xmlns:a16="http://schemas.microsoft.com/office/drawing/2014/main" id="{9F809325-1B2D-4077-B146-05531506F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920"/>
                <a:ext cx="480" cy="731"/>
                <a:chOff x="3024" y="2448"/>
                <a:chExt cx="480" cy="731"/>
              </a:xfrm>
            </p:grpSpPr>
            <p:sp>
              <p:nvSpPr>
                <p:cNvPr id="8" name="Line 12">
                  <a:extLst>
                    <a:ext uri="{FF2B5EF4-FFF2-40B4-BE49-F238E27FC236}">
                      <a16:creationId xmlns:a16="http://schemas.microsoft.com/office/drawing/2014/main" id="{41903FAE-CEDB-419A-B6D9-F519648C4F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72" y="2784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99" name="Text Box 13">
                  <a:extLst>
                    <a:ext uri="{FF2B5EF4-FFF2-40B4-BE49-F238E27FC236}">
                      <a16:creationId xmlns:a16="http://schemas.microsoft.com/office/drawing/2014/main" id="{05AECECE-F239-4CD5-8BFA-74CAD83EFD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4" y="2448"/>
                  <a:ext cx="480" cy="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698</a:t>
                  </a:r>
                </a:p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1000</a:t>
                  </a:r>
                </a:p>
              </p:txBody>
            </p:sp>
          </p:grpSp>
        </p:grpSp>
        <p:sp>
          <p:nvSpPr>
            <p:cNvPr id="5" name="Line 30">
              <a:extLst>
                <a:ext uri="{FF2B5EF4-FFF2-40B4-BE49-F238E27FC236}">
                  <a16:creationId xmlns:a16="http://schemas.microsoft.com/office/drawing/2014/main" id="{D675DE8D-E60E-47AA-AF5E-FFDD07CBF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63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35">
            <a:extLst>
              <a:ext uri="{FF2B5EF4-FFF2-40B4-BE49-F238E27FC236}">
                <a16:creationId xmlns:a16="http://schemas.microsoft.com/office/drawing/2014/main" id="{DE58014F-5390-4BC7-8B83-08247CDAE0EB}"/>
              </a:ext>
            </a:extLst>
          </p:cNvPr>
          <p:cNvGrpSpPr>
            <a:grpSpLocks/>
          </p:cNvGrpSpPr>
          <p:nvPr/>
        </p:nvGrpSpPr>
        <p:grpSpPr bwMode="auto">
          <a:xfrm>
            <a:off x="6135688" y="1852613"/>
            <a:ext cx="4308475" cy="1160462"/>
            <a:chOff x="1392" y="2035"/>
            <a:chExt cx="2714" cy="731"/>
          </a:xfrm>
        </p:grpSpPr>
        <p:grpSp>
          <p:nvGrpSpPr>
            <p:cNvPr id="11288" name="Group 4">
              <a:extLst>
                <a:ext uri="{FF2B5EF4-FFF2-40B4-BE49-F238E27FC236}">
                  <a16:creationId xmlns:a16="http://schemas.microsoft.com/office/drawing/2014/main" id="{250B64DE-A15E-4BA8-B403-DF2260651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2035"/>
              <a:ext cx="2714" cy="731"/>
              <a:chOff x="3408" y="1891"/>
              <a:chExt cx="1120" cy="731"/>
            </a:xfrm>
          </p:grpSpPr>
          <p:sp>
            <p:nvSpPr>
              <p:cNvPr id="11290" name="Text Box 5">
                <a:extLst>
                  <a:ext uri="{FF2B5EF4-FFF2-40B4-BE49-F238E27FC236}">
                    <a16:creationId xmlns:a16="http://schemas.microsoft.com/office/drawing/2014/main" id="{A0199225-D56F-4D99-937B-AE014CA5C4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8" y="2112"/>
                <a:ext cx="91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u="none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35,7 = 35,700 =   35</a:t>
                </a:r>
              </a:p>
            </p:txBody>
          </p:sp>
          <p:grpSp>
            <p:nvGrpSpPr>
              <p:cNvPr id="11291" name="Group 6">
                <a:extLst>
                  <a:ext uri="{FF2B5EF4-FFF2-40B4-BE49-F238E27FC236}">
                    <a16:creationId xmlns:a16="http://schemas.microsoft.com/office/drawing/2014/main" id="{2EBC10EA-FD07-4747-9CE4-03361F3980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8" y="1891"/>
                <a:ext cx="320" cy="731"/>
                <a:chOff x="3056" y="2419"/>
                <a:chExt cx="320" cy="731"/>
              </a:xfrm>
            </p:grpSpPr>
            <p:sp>
              <p:nvSpPr>
                <p:cNvPr id="15" name="Line 7">
                  <a:extLst>
                    <a:ext uri="{FF2B5EF4-FFF2-40B4-BE49-F238E27FC236}">
                      <a16:creationId xmlns:a16="http://schemas.microsoft.com/office/drawing/2014/main" id="{77863377-168F-402B-8366-19AE5C01BC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72" y="2784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93" name="Text Box 8">
                  <a:extLst>
                    <a:ext uri="{FF2B5EF4-FFF2-40B4-BE49-F238E27FC236}">
                      <a16:creationId xmlns:a16="http://schemas.microsoft.com/office/drawing/2014/main" id="{4D94E489-64A4-4064-9261-BF62999D02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6" y="2419"/>
                  <a:ext cx="320" cy="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700</a:t>
                  </a:r>
                </a:p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1000</a:t>
                  </a:r>
                </a:p>
              </p:txBody>
            </p:sp>
          </p:grpSp>
        </p:grpSp>
        <p:sp>
          <p:nvSpPr>
            <p:cNvPr id="12" name="Line 31">
              <a:extLst>
                <a:ext uri="{FF2B5EF4-FFF2-40B4-BE49-F238E27FC236}">
                  <a16:creationId xmlns:a16="http://schemas.microsoft.com/office/drawing/2014/main" id="{100E64CE-59B2-414A-9058-F807160400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36">
            <a:extLst>
              <a:ext uri="{FF2B5EF4-FFF2-40B4-BE49-F238E27FC236}">
                <a16:creationId xmlns:a16="http://schemas.microsoft.com/office/drawing/2014/main" id="{9CD9C805-0AB9-4AE0-9C3A-3AD5CEAA62A7}"/>
              </a:ext>
            </a:extLst>
          </p:cNvPr>
          <p:cNvGrpSpPr>
            <a:grpSpLocks/>
          </p:cNvGrpSpPr>
          <p:nvPr/>
        </p:nvGrpSpPr>
        <p:grpSpPr bwMode="auto">
          <a:xfrm>
            <a:off x="1285875" y="3333750"/>
            <a:ext cx="5335588" cy="1160463"/>
            <a:chOff x="1008" y="2821"/>
            <a:chExt cx="3361" cy="731"/>
          </a:xfrm>
        </p:grpSpPr>
        <p:grpSp>
          <p:nvGrpSpPr>
            <p:cNvPr id="11273" name="Group 14">
              <a:extLst>
                <a:ext uri="{FF2B5EF4-FFF2-40B4-BE49-F238E27FC236}">
                  <a16:creationId xmlns:a16="http://schemas.microsoft.com/office/drawing/2014/main" id="{C45CD50A-4DDD-449B-B292-B311FBFC94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821"/>
              <a:ext cx="3361" cy="731"/>
              <a:chOff x="2160" y="2677"/>
              <a:chExt cx="3361" cy="731"/>
            </a:xfrm>
          </p:grpSpPr>
          <p:grpSp>
            <p:nvGrpSpPr>
              <p:cNvPr id="11276" name="Group 15">
                <a:extLst>
                  <a:ext uri="{FF2B5EF4-FFF2-40B4-BE49-F238E27FC236}">
                    <a16:creationId xmlns:a16="http://schemas.microsoft.com/office/drawing/2014/main" id="{DA1CC825-9F50-4F2F-978B-AF8567A545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0" y="2677"/>
                <a:ext cx="1824" cy="731"/>
                <a:chOff x="3408" y="1920"/>
                <a:chExt cx="1248" cy="731"/>
              </a:xfrm>
            </p:grpSpPr>
            <p:sp>
              <p:nvSpPr>
                <p:cNvPr id="11284" name="Text Box 16">
                  <a:extLst>
                    <a:ext uri="{FF2B5EF4-FFF2-40B4-BE49-F238E27FC236}">
                      <a16:creationId xmlns:a16="http://schemas.microsoft.com/office/drawing/2014/main" id="{E92E91A5-BDF3-4A9A-8EF4-106EECE59E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8" y="2112"/>
                  <a:ext cx="912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u="none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35</a:t>
                  </a:r>
                </a:p>
              </p:txBody>
            </p:sp>
            <p:grpSp>
              <p:nvGrpSpPr>
                <p:cNvPr id="11285" name="Group 17">
                  <a:extLst>
                    <a:ext uri="{FF2B5EF4-FFF2-40B4-BE49-F238E27FC236}">
                      <a16:creationId xmlns:a16="http://schemas.microsoft.com/office/drawing/2014/main" id="{61D6DB5B-7FF1-420A-BA81-4802E7A95B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6" y="1920"/>
                  <a:ext cx="480" cy="731"/>
                  <a:chOff x="3024" y="2448"/>
                  <a:chExt cx="480" cy="731"/>
                </a:xfrm>
              </p:grpSpPr>
              <p:sp>
                <p:nvSpPr>
                  <p:cNvPr id="31" name="Line 18">
                    <a:extLst>
                      <a:ext uri="{FF2B5EF4-FFF2-40B4-BE49-F238E27FC236}">
                        <a16:creationId xmlns:a16="http://schemas.microsoft.com/office/drawing/2014/main" id="{E86D28F0-3C19-45F2-9064-F361D9EA94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72" y="2784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87" name="Text Box 19">
                    <a:extLst>
                      <a:ext uri="{FF2B5EF4-FFF2-40B4-BE49-F238E27FC236}">
                        <a16:creationId xmlns:a16="http://schemas.microsoft.com/office/drawing/2014/main" id="{CB65AE3F-A552-492A-96FD-AF1AF9C673D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4" y="2448"/>
                    <a:ext cx="480" cy="7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u="none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698</a:t>
                    </a:r>
                  </a:p>
                  <a:p>
                    <a:pPr eaLnBrk="1" hangingPunct="1">
                      <a:lnSpc>
                        <a:spcPct val="10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u="none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1000</a:t>
                    </a:r>
                  </a:p>
                </p:txBody>
              </p:sp>
            </p:grpSp>
          </p:grpSp>
          <p:grpSp>
            <p:nvGrpSpPr>
              <p:cNvPr id="11277" name="Group 20">
                <a:extLst>
                  <a:ext uri="{FF2B5EF4-FFF2-40B4-BE49-F238E27FC236}">
                    <a16:creationId xmlns:a16="http://schemas.microsoft.com/office/drawing/2014/main" id="{62783ADD-5BAF-40C2-A112-487A062FD1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2" y="2677"/>
                <a:ext cx="3259" cy="731"/>
                <a:chOff x="2262" y="2533"/>
                <a:chExt cx="3259" cy="731"/>
              </a:xfrm>
            </p:grpSpPr>
            <p:grpSp>
              <p:nvGrpSpPr>
                <p:cNvPr id="11278" name="Group 21">
                  <a:extLst>
                    <a:ext uri="{FF2B5EF4-FFF2-40B4-BE49-F238E27FC236}">
                      <a16:creationId xmlns:a16="http://schemas.microsoft.com/office/drawing/2014/main" id="{3C49EFBE-2B59-4FF5-8D4E-5478A7AB00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62" y="2533"/>
                  <a:ext cx="3259" cy="731"/>
                  <a:chOff x="3267" y="1920"/>
                  <a:chExt cx="1389" cy="731"/>
                </a:xfrm>
              </p:grpSpPr>
              <p:sp>
                <p:nvSpPr>
                  <p:cNvPr id="11280" name="Text Box 22">
                    <a:extLst>
                      <a:ext uri="{FF2B5EF4-FFF2-40B4-BE49-F238E27FC236}">
                        <a16:creationId xmlns:a16="http://schemas.microsoft.com/office/drawing/2014/main" id="{167E3AA1-89B8-4C02-9641-11C6EA952D8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7" y="2121"/>
                    <a:ext cx="1115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u="none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Vì                             35</a:t>
                    </a:r>
                  </a:p>
                </p:txBody>
              </p:sp>
              <p:grpSp>
                <p:nvGrpSpPr>
                  <p:cNvPr id="11281" name="Group 23">
                    <a:extLst>
                      <a:ext uri="{FF2B5EF4-FFF2-40B4-BE49-F238E27FC236}">
                        <a16:creationId xmlns:a16="http://schemas.microsoft.com/office/drawing/2014/main" id="{A25F0E22-D2EF-4578-80C3-3DF85F21C7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76" y="1920"/>
                    <a:ext cx="480" cy="731"/>
                    <a:chOff x="3024" y="2448"/>
                    <a:chExt cx="480" cy="731"/>
                  </a:xfrm>
                </p:grpSpPr>
                <p:sp>
                  <p:nvSpPr>
                    <p:cNvPr id="27" name="Line 24">
                      <a:extLst>
                        <a:ext uri="{FF2B5EF4-FFF2-40B4-BE49-F238E27FC236}">
                          <a16:creationId xmlns:a16="http://schemas.microsoft.com/office/drawing/2014/main" id="{192DD048-B9BE-4EEC-A2B9-3F36B9AF47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2" y="2784"/>
                      <a:ext cx="288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283" name="Text Box 25">
                      <a:extLst>
                        <a:ext uri="{FF2B5EF4-FFF2-40B4-BE49-F238E27FC236}">
                          <a16:creationId xmlns:a16="http://schemas.microsoft.com/office/drawing/2014/main" id="{E657AEE3-481C-484B-90C6-6D3FE0F487B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24" y="2448"/>
                      <a:ext cx="480" cy="7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u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700</a:t>
                      </a:r>
                    </a:p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u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p:txBody>
                </p:sp>
              </p:grpSp>
            </p:grpSp>
            <p:sp>
              <p:nvSpPr>
                <p:cNvPr id="11279" name="Text Box 26">
                  <a:extLst>
                    <a:ext uri="{FF2B5EF4-FFF2-40B4-BE49-F238E27FC236}">
                      <a16:creationId xmlns:a16="http://schemas.microsoft.com/office/drawing/2014/main" id="{CD715BDD-8D2D-4834-8023-B3441D19B6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8" y="2704"/>
                  <a:ext cx="336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&lt;</a:t>
                  </a:r>
                </a:p>
              </p:txBody>
            </p:sp>
          </p:grpSp>
        </p:grpSp>
        <p:sp>
          <p:nvSpPr>
            <p:cNvPr id="19" name="Line 32">
              <a:extLst>
                <a:ext uri="{FF2B5EF4-FFF2-40B4-BE49-F238E27FC236}">
                  <a16:creationId xmlns:a16="http://schemas.microsoft.com/office/drawing/2014/main" id="{EFFBD494-794C-4CDC-B4C7-BFEF4266D9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31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33">
              <a:extLst>
                <a:ext uri="{FF2B5EF4-FFF2-40B4-BE49-F238E27FC236}">
                  <a16:creationId xmlns:a16="http://schemas.microsoft.com/office/drawing/2014/main" id="{0903752E-594D-4866-BF76-734BC4919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1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 Box 27">
            <a:extLst>
              <a:ext uri="{FF2B5EF4-FFF2-40B4-BE49-F238E27FC236}">
                <a16:creationId xmlns:a16="http://schemas.microsoft.com/office/drawing/2014/main" id="{27EFC70F-0B29-4AE5-8F7B-D5906E3B8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3598863"/>
            <a:ext cx="38719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u="none">
                <a:latin typeface="Times New Roman" panose="02020603050405020304" pitchFamily="18" charset="0"/>
                <a:cs typeface="Times New Roman" panose="02020603050405020304" pitchFamily="18" charset="0"/>
              </a:rPr>
              <a:t> nên  35,698 &lt; 35,7</a:t>
            </a:r>
          </a:p>
        </p:txBody>
      </p:sp>
      <p:sp>
        <p:nvSpPr>
          <p:cNvPr id="11271" name="Rounded Rectangle 33">
            <a:extLst>
              <a:ext uri="{FF2B5EF4-FFF2-40B4-BE49-F238E27FC236}">
                <a16:creationId xmlns:a16="http://schemas.microsoft.com/office/drawing/2014/main" id="{113C2555-1E32-4246-8FC4-1AE9FBB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38" y="6096000"/>
            <a:ext cx="46037" cy="76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4BF5BC4-49BD-44A5-96DA-DB116E8DB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32" y="4901566"/>
            <a:ext cx="10980737" cy="180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altLang="en-US" sz="32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721</Words>
  <Application>Microsoft Office PowerPoint</Application>
  <PresentationFormat>Widescreen</PresentationFormat>
  <Paragraphs>189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.VnTime</vt:lpstr>
      <vt:lpstr>.VnTimeH</vt:lpstr>
      <vt:lpstr>Arial</vt:lpstr>
      <vt:lpstr>Calibri</vt:lpstr>
      <vt:lpstr>Calibri Light</vt:lpstr>
      <vt:lpstr>Cambria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Thứ ba ngày 26 tháng 10 năm 2021 Toán  SO SÁNH HAI SỐ THẬP PHÂN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dụ:   So s¸nh:   2001,2 vµ 1999,7.</vt:lpstr>
      <vt:lpstr>Bài 1: So sánh hai số thập phân:</vt:lpstr>
      <vt:lpstr>Bài 2: Viết các số sau theo thứ tự từ bé đến lớn:</vt:lpstr>
      <vt:lpstr>Bài 3:  Viết các số sau theo thứ tự từ lớn đến bé:</vt:lpstr>
      <vt:lpstr>Bµi tËp tr¾c nghiÖm: (Chọn đúng hoặc sai)  So s¸nh: 34,56 vµ 34,0986.   A :  34,56 &gt; 34,0986.   B :  34,56 &lt; 34,0986.    C :  34,56  = 34,0986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SÁNH HAI SỐ THẬP PHÂN</dc:title>
  <dc:creator>thuy thuy</dc:creator>
  <cp:lastModifiedBy>Tran Phuong Anh</cp:lastModifiedBy>
  <cp:revision>6</cp:revision>
  <dcterms:created xsi:type="dcterms:W3CDTF">2021-10-10T10:43:30Z</dcterms:created>
  <dcterms:modified xsi:type="dcterms:W3CDTF">2021-10-25T10:16:45Z</dcterms:modified>
</cp:coreProperties>
</file>