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16" r:id="rId3"/>
    <p:sldMasterId id="2147483728" r:id="rId4"/>
  </p:sldMasterIdLst>
  <p:notesMasterIdLst>
    <p:notesMasterId r:id="rId32"/>
  </p:notesMasterIdLst>
  <p:sldIdLst>
    <p:sldId id="318" r:id="rId5"/>
    <p:sldId id="319" r:id="rId6"/>
    <p:sldId id="358" r:id="rId7"/>
    <p:sldId id="349" r:id="rId8"/>
    <p:sldId id="321" r:id="rId9"/>
    <p:sldId id="353" r:id="rId10"/>
    <p:sldId id="323" r:id="rId11"/>
    <p:sldId id="354" r:id="rId12"/>
    <p:sldId id="363" r:id="rId13"/>
    <p:sldId id="352" r:id="rId14"/>
    <p:sldId id="324" r:id="rId15"/>
    <p:sldId id="361" r:id="rId16"/>
    <p:sldId id="364" r:id="rId17"/>
    <p:sldId id="327" r:id="rId18"/>
    <p:sldId id="366" r:id="rId19"/>
    <p:sldId id="328" r:id="rId20"/>
    <p:sldId id="345" r:id="rId21"/>
    <p:sldId id="331" r:id="rId22"/>
    <p:sldId id="367" r:id="rId23"/>
    <p:sldId id="334" r:id="rId24"/>
    <p:sldId id="356" r:id="rId25"/>
    <p:sldId id="365" r:id="rId26"/>
    <p:sldId id="368" r:id="rId27"/>
    <p:sldId id="348" r:id="rId28"/>
    <p:sldId id="340" r:id="rId29"/>
    <p:sldId id="357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7761" autoAdjust="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493D2D-84F8-44AC-89CF-581F018543A4}" type="doc">
      <dgm:prSet loTypeId="urn:microsoft.com/office/officeart/2005/8/layout/hierarchy2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172A1BD-3BB8-4EFB-AA90-EEC480DEEA31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6600" b="1" dirty="0" err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en-US" sz="6600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600" b="1" dirty="0" err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6600" b="1" dirty="0">
            <a:solidFill>
              <a:schemeClr val="tx2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5A34B7-CB48-4EA9-9BFC-68BF5C1CF1E6}" type="parTrans" cxnId="{F8FD7F1A-D2A3-4C66-8627-9AC9665F2F8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FA3485-5005-47E7-A243-25B5E6A5418F}" type="sibTrans" cxnId="{F8FD7F1A-D2A3-4C66-8627-9AC9665F2F8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A1CEBE-0748-4EBB-AD0B-4E2E66D2B9D2}">
      <dgm:prSet phldrT="[Text]" custT="1"/>
      <dgm:spPr>
        <a:solidFill>
          <a:srgbClr val="FFFF0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5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xưng</a:t>
          </a:r>
          <a:r>
            <a: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endParaRPr lang="en-US" sz="5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5AA9A2-D571-48D0-910C-741EB7CDF884}" type="parTrans" cxnId="{4AAE2F9D-F672-4296-9770-95D1F6E3852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1D475B-FC4C-482A-B6B4-51D0C42BFBAF}" type="sibTrans" cxnId="{4AAE2F9D-F672-4296-9770-95D1F6E3852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D201A-D4C9-43D0-A7A9-0C84E8F56A17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5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DB53ECF-E460-4108-A9CD-681DA720B77C}" type="parTrans" cxnId="{EFD2CF6B-1906-4E80-BC5C-742ED0A25630}">
      <dgm:prSet/>
      <dgm:spPr/>
      <dgm:t>
        <a:bodyPr/>
        <a:lstStyle/>
        <a:p>
          <a:endParaRPr lang="en-US"/>
        </a:p>
      </dgm:t>
    </dgm:pt>
    <dgm:pt modelId="{6A94DAFE-1630-41D2-B79F-988C52DAE44C}" type="sibTrans" cxnId="{EFD2CF6B-1906-4E80-BC5C-742ED0A25630}">
      <dgm:prSet/>
      <dgm:spPr/>
      <dgm:t>
        <a:bodyPr/>
        <a:lstStyle/>
        <a:p>
          <a:endParaRPr lang="en-US"/>
        </a:p>
      </dgm:t>
    </dgm:pt>
    <dgm:pt modelId="{23A0F980-CCFD-48A4-8E9B-18E1746434C4}" type="pres">
      <dgm:prSet presAssocID="{84493D2D-84F8-44AC-89CF-581F018543A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D87F43F-7C4F-4510-90D7-303251B26428}" type="pres">
      <dgm:prSet presAssocID="{4172A1BD-3BB8-4EFB-AA90-EEC480DEEA31}" presName="root1" presStyleCnt="0"/>
      <dgm:spPr/>
    </dgm:pt>
    <dgm:pt modelId="{1C11423A-EF71-4A43-8B0B-84AC12910BFA}" type="pres">
      <dgm:prSet presAssocID="{4172A1BD-3BB8-4EFB-AA90-EEC480DEEA31}" presName="LevelOneTextNode" presStyleLbl="node0" presStyleIdx="0" presStyleCnt="1" custScaleX="100484" custScaleY="63772" custLinFactNeighborX="-182" custLinFactNeighborY="22061">
        <dgm:presLayoutVars>
          <dgm:chPref val="3"/>
        </dgm:presLayoutVars>
      </dgm:prSet>
      <dgm:spPr/>
    </dgm:pt>
    <dgm:pt modelId="{71618637-4DCB-46F5-B1A9-88DCF2B2C5DB}" type="pres">
      <dgm:prSet presAssocID="{4172A1BD-3BB8-4EFB-AA90-EEC480DEEA31}" presName="level2hierChild" presStyleCnt="0"/>
      <dgm:spPr/>
    </dgm:pt>
    <dgm:pt modelId="{1645E61A-482C-4855-8761-25267FEDF2F7}" type="pres">
      <dgm:prSet presAssocID="{835AA9A2-D571-48D0-910C-741EB7CDF884}" presName="conn2-1" presStyleLbl="parChTrans1D2" presStyleIdx="0" presStyleCnt="2"/>
      <dgm:spPr/>
    </dgm:pt>
    <dgm:pt modelId="{A2950E5B-6329-4AFA-8A17-E9E924AFD4D2}" type="pres">
      <dgm:prSet presAssocID="{835AA9A2-D571-48D0-910C-741EB7CDF884}" presName="connTx" presStyleLbl="parChTrans1D2" presStyleIdx="0" presStyleCnt="2"/>
      <dgm:spPr/>
    </dgm:pt>
    <dgm:pt modelId="{BE16B61D-D896-484B-A4DE-01B425ED5585}" type="pres">
      <dgm:prSet presAssocID="{76A1CEBE-0748-4EBB-AD0B-4E2E66D2B9D2}" presName="root2" presStyleCnt="0"/>
      <dgm:spPr/>
    </dgm:pt>
    <dgm:pt modelId="{E7609A75-786B-43F2-89C9-B5E422AF1013}" type="pres">
      <dgm:prSet presAssocID="{76A1CEBE-0748-4EBB-AD0B-4E2E66D2B9D2}" presName="LevelTwoTextNode" presStyleLbl="node2" presStyleIdx="0" presStyleCnt="2" custScaleX="153175" custScaleY="82068" custLinFactNeighborX="-19481" custLinFactNeighborY="-31614">
        <dgm:presLayoutVars>
          <dgm:chPref val="3"/>
        </dgm:presLayoutVars>
      </dgm:prSet>
      <dgm:spPr/>
    </dgm:pt>
    <dgm:pt modelId="{8E7FB43F-7FBC-4062-A737-3B0BAB49682A}" type="pres">
      <dgm:prSet presAssocID="{76A1CEBE-0748-4EBB-AD0B-4E2E66D2B9D2}" presName="level3hierChild" presStyleCnt="0"/>
      <dgm:spPr/>
    </dgm:pt>
    <dgm:pt modelId="{33E14514-6DA9-410F-8B2F-527C37E43296}" type="pres">
      <dgm:prSet presAssocID="{7DB53ECF-E460-4108-A9CD-681DA720B77C}" presName="conn2-1" presStyleLbl="parChTrans1D2" presStyleIdx="1" presStyleCnt="2"/>
      <dgm:spPr/>
    </dgm:pt>
    <dgm:pt modelId="{8D5B3BA3-1021-4187-81B2-593B311A0A93}" type="pres">
      <dgm:prSet presAssocID="{7DB53ECF-E460-4108-A9CD-681DA720B77C}" presName="connTx" presStyleLbl="parChTrans1D2" presStyleIdx="1" presStyleCnt="2"/>
      <dgm:spPr/>
    </dgm:pt>
    <dgm:pt modelId="{95426EF0-6C17-4695-BB75-E7F6BA357DEB}" type="pres">
      <dgm:prSet presAssocID="{D87D201A-D4C9-43D0-A7A9-0C84E8F56A17}" presName="root2" presStyleCnt="0"/>
      <dgm:spPr/>
    </dgm:pt>
    <dgm:pt modelId="{E2B1111C-2420-4EB4-ABAE-A90DEED539BC}" type="pres">
      <dgm:prSet presAssocID="{D87D201A-D4C9-43D0-A7A9-0C84E8F56A17}" presName="LevelTwoTextNode" presStyleLbl="node2" presStyleIdx="1" presStyleCnt="2" custScaleX="153175" custScaleY="79506" custLinFactNeighborX="-19014" custLinFactNeighborY="33587">
        <dgm:presLayoutVars>
          <dgm:chPref val="3"/>
        </dgm:presLayoutVars>
      </dgm:prSet>
      <dgm:spPr/>
    </dgm:pt>
    <dgm:pt modelId="{4D2FFB45-0CB3-4B94-A86A-5D5145D88EE9}" type="pres">
      <dgm:prSet presAssocID="{D87D201A-D4C9-43D0-A7A9-0C84E8F56A17}" presName="level3hierChild" presStyleCnt="0"/>
      <dgm:spPr/>
    </dgm:pt>
  </dgm:ptLst>
  <dgm:cxnLst>
    <dgm:cxn modelId="{F8FD7F1A-D2A3-4C66-8627-9AC9665F2F8E}" srcId="{84493D2D-84F8-44AC-89CF-581F018543A4}" destId="{4172A1BD-3BB8-4EFB-AA90-EEC480DEEA31}" srcOrd="0" destOrd="0" parTransId="{625A34B7-CB48-4EA9-9BFC-68BF5C1CF1E6}" sibTransId="{B9FA3485-5005-47E7-A243-25B5E6A5418F}"/>
    <dgm:cxn modelId="{B5E65C5F-8DD1-4CD2-9CA4-F855398A9F8E}" type="presOf" srcId="{4172A1BD-3BB8-4EFB-AA90-EEC480DEEA31}" destId="{1C11423A-EF71-4A43-8B0B-84AC12910BFA}" srcOrd="0" destOrd="0" presId="urn:microsoft.com/office/officeart/2005/8/layout/hierarchy2"/>
    <dgm:cxn modelId="{91820162-6A6A-4E98-B5B3-6C927A5C9D36}" type="presOf" srcId="{76A1CEBE-0748-4EBB-AD0B-4E2E66D2B9D2}" destId="{E7609A75-786B-43F2-89C9-B5E422AF1013}" srcOrd="0" destOrd="0" presId="urn:microsoft.com/office/officeart/2005/8/layout/hierarchy2"/>
    <dgm:cxn modelId="{0A260762-0ECB-4326-8ADA-850150391139}" type="presOf" srcId="{7DB53ECF-E460-4108-A9CD-681DA720B77C}" destId="{33E14514-6DA9-410F-8B2F-527C37E43296}" srcOrd="0" destOrd="0" presId="urn:microsoft.com/office/officeart/2005/8/layout/hierarchy2"/>
    <dgm:cxn modelId="{EFD2CF6B-1906-4E80-BC5C-742ED0A25630}" srcId="{4172A1BD-3BB8-4EFB-AA90-EEC480DEEA31}" destId="{D87D201A-D4C9-43D0-A7A9-0C84E8F56A17}" srcOrd="1" destOrd="0" parTransId="{7DB53ECF-E460-4108-A9CD-681DA720B77C}" sibTransId="{6A94DAFE-1630-41D2-B79F-988C52DAE44C}"/>
    <dgm:cxn modelId="{4AAE2F9D-F672-4296-9770-95D1F6E38527}" srcId="{4172A1BD-3BB8-4EFB-AA90-EEC480DEEA31}" destId="{76A1CEBE-0748-4EBB-AD0B-4E2E66D2B9D2}" srcOrd="0" destOrd="0" parTransId="{835AA9A2-D571-48D0-910C-741EB7CDF884}" sibTransId="{571D475B-FC4C-482A-B6B4-51D0C42BFBAF}"/>
    <dgm:cxn modelId="{5A605BA3-F0F9-48FA-A090-07014D0A2A59}" type="presOf" srcId="{84493D2D-84F8-44AC-89CF-581F018543A4}" destId="{23A0F980-CCFD-48A4-8E9B-18E1746434C4}" srcOrd="0" destOrd="0" presId="urn:microsoft.com/office/officeart/2005/8/layout/hierarchy2"/>
    <dgm:cxn modelId="{CBFF21AE-FCD0-4998-AA72-D99CB8554CB0}" type="presOf" srcId="{7DB53ECF-E460-4108-A9CD-681DA720B77C}" destId="{8D5B3BA3-1021-4187-81B2-593B311A0A93}" srcOrd="1" destOrd="0" presId="urn:microsoft.com/office/officeart/2005/8/layout/hierarchy2"/>
    <dgm:cxn modelId="{1CF281B4-C59C-4DB4-BFB7-EB9D87A63FBB}" type="presOf" srcId="{835AA9A2-D571-48D0-910C-741EB7CDF884}" destId="{1645E61A-482C-4855-8761-25267FEDF2F7}" srcOrd="0" destOrd="0" presId="urn:microsoft.com/office/officeart/2005/8/layout/hierarchy2"/>
    <dgm:cxn modelId="{23523DB9-435F-4EAA-871F-5FF93D37B4FA}" type="presOf" srcId="{835AA9A2-D571-48D0-910C-741EB7CDF884}" destId="{A2950E5B-6329-4AFA-8A17-E9E924AFD4D2}" srcOrd="1" destOrd="0" presId="urn:microsoft.com/office/officeart/2005/8/layout/hierarchy2"/>
    <dgm:cxn modelId="{D46F1DD4-1F06-4C71-8181-546B246129DA}" type="presOf" srcId="{D87D201A-D4C9-43D0-A7A9-0C84E8F56A17}" destId="{E2B1111C-2420-4EB4-ABAE-A90DEED539BC}" srcOrd="0" destOrd="0" presId="urn:microsoft.com/office/officeart/2005/8/layout/hierarchy2"/>
    <dgm:cxn modelId="{8E1E2246-197D-4ADB-9ECC-1A878EDB5627}" type="presParOf" srcId="{23A0F980-CCFD-48A4-8E9B-18E1746434C4}" destId="{3D87F43F-7C4F-4510-90D7-303251B26428}" srcOrd="0" destOrd="0" presId="urn:microsoft.com/office/officeart/2005/8/layout/hierarchy2"/>
    <dgm:cxn modelId="{FBC9E6B9-2CC0-479A-9275-5B48A5E54744}" type="presParOf" srcId="{3D87F43F-7C4F-4510-90D7-303251B26428}" destId="{1C11423A-EF71-4A43-8B0B-84AC12910BFA}" srcOrd="0" destOrd="0" presId="urn:microsoft.com/office/officeart/2005/8/layout/hierarchy2"/>
    <dgm:cxn modelId="{1CB2C702-E111-4436-AD9A-34A865A9FBED}" type="presParOf" srcId="{3D87F43F-7C4F-4510-90D7-303251B26428}" destId="{71618637-4DCB-46F5-B1A9-88DCF2B2C5DB}" srcOrd="1" destOrd="0" presId="urn:microsoft.com/office/officeart/2005/8/layout/hierarchy2"/>
    <dgm:cxn modelId="{5B8B7382-EF5E-4BED-83EC-EF1CB63BEFEA}" type="presParOf" srcId="{71618637-4DCB-46F5-B1A9-88DCF2B2C5DB}" destId="{1645E61A-482C-4855-8761-25267FEDF2F7}" srcOrd="0" destOrd="0" presId="urn:microsoft.com/office/officeart/2005/8/layout/hierarchy2"/>
    <dgm:cxn modelId="{B9A3225F-246B-4C21-99C9-ED54B58BE388}" type="presParOf" srcId="{1645E61A-482C-4855-8761-25267FEDF2F7}" destId="{A2950E5B-6329-4AFA-8A17-E9E924AFD4D2}" srcOrd="0" destOrd="0" presId="urn:microsoft.com/office/officeart/2005/8/layout/hierarchy2"/>
    <dgm:cxn modelId="{3F18DD03-9A58-4C55-B172-E09FD2622604}" type="presParOf" srcId="{71618637-4DCB-46F5-B1A9-88DCF2B2C5DB}" destId="{BE16B61D-D896-484B-A4DE-01B425ED5585}" srcOrd="1" destOrd="0" presId="urn:microsoft.com/office/officeart/2005/8/layout/hierarchy2"/>
    <dgm:cxn modelId="{AAC61B67-D432-4640-9E02-9B3DFD39B743}" type="presParOf" srcId="{BE16B61D-D896-484B-A4DE-01B425ED5585}" destId="{E7609A75-786B-43F2-89C9-B5E422AF1013}" srcOrd="0" destOrd="0" presId="urn:microsoft.com/office/officeart/2005/8/layout/hierarchy2"/>
    <dgm:cxn modelId="{57E43B6D-9F59-4C41-B872-1AEFFC23E4B2}" type="presParOf" srcId="{BE16B61D-D896-484B-A4DE-01B425ED5585}" destId="{8E7FB43F-7FBC-4062-A737-3B0BAB49682A}" srcOrd="1" destOrd="0" presId="urn:microsoft.com/office/officeart/2005/8/layout/hierarchy2"/>
    <dgm:cxn modelId="{CD023749-661D-438F-BCFC-CF93C02AC237}" type="presParOf" srcId="{71618637-4DCB-46F5-B1A9-88DCF2B2C5DB}" destId="{33E14514-6DA9-410F-8B2F-527C37E43296}" srcOrd="2" destOrd="0" presId="urn:microsoft.com/office/officeart/2005/8/layout/hierarchy2"/>
    <dgm:cxn modelId="{F424E925-0521-444E-9626-79F37282C256}" type="presParOf" srcId="{33E14514-6DA9-410F-8B2F-527C37E43296}" destId="{8D5B3BA3-1021-4187-81B2-593B311A0A93}" srcOrd="0" destOrd="0" presId="urn:microsoft.com/office/officeart/2005/8/layout/hierarchy2"/>
    <dgm:cxn modelId="{1667695B-A43C-40B1-8699-E00EA8D05FDE}" type="presParOf" srcId="{71618637-4DCB-46F5-B1A9-88DCF2B2C5DB}" destId="{95426EF0-6C17-4695-BB75-E7F6BA357DEB}" srcOrd="3" destOrd="0" presId="urn:microsoft.com/office/officeart/2005/8/layout/hierarchy2"/>
    <dgm:cxn modelId="{F5DAB505-B29C-49C8-A305-2F6288788236}" type="presParOf" srcId="{95426EF0-6C17-4695-BB75-E7F6BA357DEB}" destId="{E2B1111C-2420-4EB4-ABAE-A90DEED539BC}" srcOrd="0" destOrd="0" presId="urn:microsoft.com/office/officeart/2005/8/layout/hierarchy2"/>
    <dgm:cxn modelId="{7167EA22-588C-48D9-8399-891186C3E6D3}" type="presParOf" srcId="{95426EF0-6C17-4695-BB75-E7F6BA357DEB}" destId="{4D2FFB45-0CB3-4B94-A86A-5D5145D88EE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1423A-EF71-4A43-8B0B-84AC12910BFA}">
      <dsp:nvSpPr>
        <dsp:cNvPr id="0" name=""/>
        <dsp:cNvSpPr/>
      </dsp:nvSpPr>
      <dsp:spPr>
        <a:xfrm>
          <a:off x="1418" y="3035149"/>
          <a:ext cx="3511869" cy="1114401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b="1" kern="1200" dirty="0" err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Đại</a:t>
          </a:r>
          <a:r>
            <a:rPr lang="en-US" sz="6600" b="1" kern="12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600" b="1" kern="1200" dirty="0" err="1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endParaRPr lang="en-US" sz="6600" b="1" kern="1200" dirty="0">
            <a:solidFill>
              <a:schemeClr val="tx2">
                <a:lumMod val="20000"/>
                <a:lumOff val="8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58" y="3067789"/>
        <a:ext cx="3446589" cy="1049121"/>
      </dsp:txXfrm>
    </dsp:sp>
    <dsp:sp modelId="{1645E61A-482C-4855-8761-25267FEDF2F7}">
      <dsp:nvSpPr>
        <dsp:cNvPr id="0" name=""/>
        <dsp:cNvSpPr/>
      </dsp:nvSpPr>
      <dsp:spPr>
        <a:xfrm rot="17538245">
          <a:off x="2921873" y="2685982"/>
          <a:ext cx="1906319" cy="49042"/>
        </a:xfrm>
        <a:custGeom>
          <a:avLst/>
          <a:gdLst/>
          <a:ahLst/>
          <a:cxnLst/>
          <a:rect l="0" t="0" r="0" b="0"/>
          <a:pathLst>
            <a:path>
              <a:moveTo>
                <a:pt x="0" y="24521"/>
              </a:moveTo>
              <a:lnTo>
                <a:pt x="1906319" y="2452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7375" y="2662845"/>
        <a:ext cx="95315" cy="95315"/>
      </dsp:txXfrm>
    </dsp:sp>
    <dsp:sp modelId="{E7609A75-786B-43F2-89C9-B5E422AF1013}">
      <dsp:nvSpPr>
        <dsp:cNvPr id="0" name=""/>
        <dsp:cNvSpPr/>
      </dsp:nvSpPr>
      <dsp:spPr>
        <a:xfrm>
          <a:off x="4236778" y="1111597"/>
          <a:ext cx="5353395" cy="1434119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54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5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5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xưng</a:t>
          </a:r>
          <a:r>
            <a:rPr lang="en-US" sz="5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endParaRPr lang="en-US" sz="5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8782" y="1153601"/>
        <a:ext cx="5269387" cy="1350111"/>
      </dsp:txXfrm>
    </dsp:sp>
    <dsp:sp modelId="{33E14514-6DA9-410F-8B2F-527C37E43296}">
      <dsp:nvSpPr>
        <dsp:cNvPr id="0" name=""/>
        <dsp:cNvSpPr/>
      </dsp:nvSpPr>
      <dsp:spPr>
        <a:xfrm rot="3289211">
          <a:off x="3241156" y="4092596"/>
          <a:ext cx="1284073" cy="49042"/>
        </a:xfrm>
        <a:custGeom>
          <a:avLst/>
          <a:gdLst/>
          <a:ahLst/>
          <a:cxnLst/>
          <a:rect l="0" t="0" r="0" b="0"/>
          <a:pathLst>
            <a:path>
              <a:moveTo>
                <a:pt x="0" y="24521"/>
              </a:moveTo>
              <a:lnTo>
                <a:pt x="1284073" y="2452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51091" y="4085015"/>
        <a:ext cx="64203" cy="64203"/>
      </dsp:txXfrm>
    </dsp:sp>
    <dsp:sp modelId="{E2B1111C-2420-4EB4-ABAE-A90DEED539BC}">
      <dsp:nvSpPr>
        <dsp:cNvPr id="0" name=""/>
        <dsp:cNvSpPr/>
      </dsp:nvSpPr>
      <dsp:spPr>
        <a:xfrm>
          <a:off x="4253099" y="3947210"/>
          <a:ext cx="5353395" cy="1389349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5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5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5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5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4293792" y="3987903"/>
        <a:ext cx="5272009" cy="1307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BCB26-BB2F-4AF3-BEBC-AA74AC5FCA32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7BB86-A842-48D4-B687-65C16A50D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2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940a6dd4b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940a6dd4b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912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2A6FE-9D0B-454A-AAA5-1DC1D67CD83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8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56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09138" y="462508"/>
            <a:ext cx="2303803" cy="312080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 rot="10800000">
            <a:off x="8765082" y="-535423"/>
            <a:ext cx="1972300" cy="1656828"/>
            <a:chOff x="4649450" y="3501085"/>
            <a:chExt cx="1170736" cy="983475"/>
          </a:xfrm>
        </p:grpSpPr>
        <p:sp>
          <p:nvSpPr>
            <p:cNvPr id="11" name="Google Shape;11;p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231800" y="2558867"/>
            <a:ext cx="77284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080600" y="4544984"/>
            <a:ext cx="6030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-1048958" y="3003468"/>
            <a:ext cx="2668919" cy="2144237"/>
            <a:chOff x="4649450" y="3527425"/>
            <a:chExt cx="1224050" cy="983475"/>
          </a:xfrm>
        </p:grpSpPr>
        <p:sp>
          <p:nvSpPr>
            <p:cNvPr id="17" name="Google Shape;17;p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-546000" y="4055253"/>
            <a:ext cx="2303803" cy="312080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 flipH="1">
            <a:off x="624119" y="5612739"/>
            <a:ext cx="1517035" cy="205515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-5400000" flipH="1">
            <a:off x="9986175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 rot="10800000">
            <a:off x="10737347" y="2237890"/>
            <a:ext cx="1674500" cy="1345393"/>
            <a:chOff x="4649450" y="3527425"/>
            <a:chExt cx="1224050" cy="983475"/>
          </a:xfrm>
        </p:grpSpPr>
        <p:sp>
          <p:nvSpPr>
            <p:cNvPr id="24" name="Google Shape;24;p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 rot="10800000">
            <a:off x="11063834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" name="Google Shape;29;p2"/>
          <p:cNvGrpSpPr/>
          <p:nvPr/>
        </p:nvGrpSpPr>
        <p:grpSpPr>
          <a:xfrm>
            <a:off x="1942012" y="6179988"/>
            <a:ext cx="1517005" cy="1218853"/>
            <a:chOff x="4649450" y="3527425"/>
            <a:chExt cx="1224050" cy="983475"/>
          </a:xfrm>
        </p:grpSpPr>
        <p:sp>
          <p:nvSpPr>
            <p:cNvPr id="30" name="Google Shape;30;p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811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35" name="Google Shape;35;p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2659567" y="2593547"/>
            <a:ext cx="29008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827367" y="2438151"/>
            <a:ext cx="1945600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grpSp>
        <p:nvGrpSpPr>
          <p:cNvPr id="58" name="Google Shape;58;p3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59" name="Google Shape;59;p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3"/>
          <p:cNvSpPr/>
          <p:nvPr/>
        </p:nvSpPr>
        <p:spPr>
          <a:xfrm flipH="1">
            <a:off x="10402224" y="1036900"/>
            <a:ext cx="1627859" cy="220514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flipH="1">
            <a:off x="10455007" y="2832221"/>
            <a:ext cx="1885853" cy="1515076"/>
            <a:chOff x="4649450" y="3527425"/>
            <a:chExt cx="1224050" cy="983475"/>
          </a:xfrm>
        </p:grpSpPr>
        <p:sp>
          <p:nvSpPr>
            <p:cNvPr id="82" name="Google Shape;82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flipH="1">
            <a:off x="10551980" y="3458590"/>
            <a:ext cx="1885885" cy="2554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 rot="-5400000">
            <a:off x="10958942" y="5823171"/>
            <a:ext cx="1071956" cy="145210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3"/>
          <p:cNvSpPr/>
          <p:nvPr/>
        </p:nvSpPr>
        <p:spPr>
          <a:xfrm rot="5400000">
            <a:off x="63122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" name="Google Shape;88;p3"/>
          <p:cNvGrpSpPr/>
          <p:nvPr/>
        </p:nvGrpSpPr>
        <p:grpSpPr>
          <a:xfrm rot="10800000" flipH="1">
            <a:off x="-479554" y="959044"/>
            <a:ext cx="1265668" cy="1016913"/>
            <a:chOff x="4649450" y="3527425"/>
            <a:chExt cx="1224050" cy="983475"/>
          </a:xfrm>
        </p:grpSpPr>
        <p:sp>
          <p:nvSpPr>
            <p:cNvPr id="89" name="Google Shape;89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" name="Google Shape;92;p3"/>
          <p:cNvSpPr/>
          <p:nvPr/>
        </p:nvSpPr>
        <p:spPr>
          <a:xfrm rot="10800000" flipH="1">
            <a:off x="-263363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3"/>
          <p:cNvGrpSpPr/>
          <p:nvPr/>
        </p:nvGrpSpPr>
        <p:grpSpPr>
          <a:xfrm flipH="1">
            <a:off x="11035680" y="5234049"/>
            <a:ext cx="1401945" cy="1126407"/>
            <a:chOff x="4649450" y="3527425"/>
            <a:chExt cx="1224050" cy="983475"/>
          </a:xfrm>
        </p:grpSpPr>
        <p:sp>
          <p:nvSpPr>
            <p:cNvPr id="94" name="Google Shape;94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704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1038000" y="1898667"/>
            <a:ext cx="10198400" cy="4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99" name="Google Shape;99;p4"/>
          <p:cNvGrpSpPr/>
          <p:nvPr/>
        </p:nvGrpSpPr>
        <p:grpSpPr>
          <a:xfrm rot="10800000">
            <a:off x="10047949" y="-359109"/>
            <a:ext cx="1242385" cy="1043664"/>
            <a:chOff x="4649450" y="3501085"/>
            <a:chExt cx="1170736" cy="983475"/>
          </a:xfrm>
        </p:grpSpPr>
        <p:sp>
          <p:nvSpPr>
            <p:cNvPr id="100" name="Google Shape;100;p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" name="Google Shape;103;p4"/>
          <p:cNvSpPr/>
          <p:nvPr/>
        </p:nvSpPr>
        <p:spPr>
          <a:xfrm>
            <a:off x="-369167" y="5140876"/>
            <a:ext cx="1304904" cy="176766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 rot="5400000" flipH="1">
            <a:off x="100882" y="6249749"/>
            <a:ext cx="859229" cy="116407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 rot="-5400000" flipH="1">
            <a:off x="10817691" y="-496163"/>
            <a:ext cx="1449925" cy="19641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6" name="Google Shape;106;p4"/>
          <p:cNvGrpSpPr/>
          <p:nvPr/>
        </p:nvGrpSpPr>
        <p:grpSpPr>
          <a:xfrm rot="10800000">
            <a:off x="11291041" y="1388332"/>
            <a:ext cx="1054641" cy="847363"/>
            <a:chOff x="4649450" y="3527425"/>
            <a:chExt cx="1224050" cy="983475"/>
          </a:xfrm>
        </p:grpSpPr>
        <p:sp>
          <p:nvSpPr>
            <p:cNvPr id="107" name="Google Shape;107;p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" name="Google Shape;110;p4"/>
          <p:cNvSpPr/>
          <p:nvPr/>
        </p:nvSpPr>
        <p:spPr>
          <a:xfrm rot="10800000">
            <a:off x="11496445" y="197358"/>
            <a:ext cx="1072649" cy="145304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 rot="10800000">
            <a:off x="11252647" y="1802569"/>
            <a:ext cx="1560253" cy="21135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1241200" y="8069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706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70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43" name="Google Shape;143;p6"/>
          <p:cNvGrpSpPr/>
          <p:nvPr/>
        </p:nvGrpSpPr>
        <p:grpSpPr>
          <a:xfrm>
            <a:off x="9570151" y="6473965"/>
            <a:ext cx="533704" cy="533192"/>
            <a:chOff x="4887569" y="4595026"/>
            <a:chExt cx="381145" cy="381032"/>
          </a:xfrm>
        </p:grpSpPr>
        <p:sp>
          <p:nvSpPr>
            <p:cNvPr id="144" name="Google Shape;144;p6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165" name="Google Shape;165;p6"/>
          <p:cNvSpPr/>
          <p:nvPr/>
        </p:nvSpPr>
        <p:spPr>
          <a:xfrm rot="862056" flipH="1">
            <a:off x="11105210" y="1619417"/>
            <a:ext cx="1737719" cy="235409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" name="Google Shape;166;p6"/>
          <p:cNvGrpSpPr/>
          <p:nvPr/>
        </p:nvGrpSpPr>
        <p:grpSpPr>
          <a:xfrm>
            <a:off x="511228" y="6153933"/>
            <a:ext cx="1176512" cy="988327"/>
            <a:chOff x="4649450" y="3501085"/>
            <a:chExt cx="1170736" cy="983475"/>
          </a:xfrm>
        </p:grpSpPr>
        <p:sp>
          <p:nvSpPr>
            <p:cNvPr id="167" name="Google Shape;167;p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6"/>
          <p:cNvGrpSpPr/>
          <p:nvPr/>
        </p:nvGrpSpPr>
        <p:grpSpPr>
          <a:xfrm rot="2055339" flipH="1">
            <a:off x="10967826" y="3653398"/>
            <a:ext cx="2013095" cy="1617441"/>
            <a:chOff x="4649450" y="3527425"/>
            <a:chExt cx="1224050" cy="983475"/>
          </a:xfrm>
        </p:grpSpPr>
        <p:sp>
          <p:nvSpPr>
            <p:cNvPr id="171" name="Google Shape;171;p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858393" flipH="1">
            <a:off x="11057594" y="4564071"/>
            <a:ext cx="1737757" cy="235414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5400000">
            <a:off x="10867500" y="5243618"/>
            <a:ext cx="1517629" cy="205596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 rot="5400000" flipH="1">
            <a:off x="-194122" y="5232303"/>
            <a:ext cx="1373201" cy="186004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7" name="Google Shape;177;p6"/>
          <p:cNvGrpSpPr/>
          <p:nvPr/>
        </p:nvGrpSpPr>
        <p:grpSpPr>
          <a:xfrm>
            <a:off x="-225973" y="4673358"/>
            <a:ext cx="998825" cy="802516"/>
            <a:chOff x="4649450" y="3527425"/>
            <a:chExt cx="1224050" cy="983475"/>
          </a:xfrm>
        </p:grpSpPr>
        <p:sp>
          <p:nvSpPr>
            <p:cNvPr id="178" name="Google Shape;178;p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1" name="Google Shape;181;p6"/>
          <p:cNvSpPr/>
          <p:nvPr/>
        </p:nvSpPr>
        <p:spPr>
          <a:xfrm>
            <a:off x="-437633" y="5227613"/>
            <a:ext cx="1015751" cy="13759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-437625" y="2952934"/>
            <a:ext cx="1477681" cy="20015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 flipH="1">
            <a:off x="10598357" y="6466581"/>
            <a:ext cx="1144241" cy="919352"/>
            <a:chOff x="4649450" y="3527425"/>
            <a:chExt cx="1224050" cy="983475"/>
          </a:xfrm>
        </p:grpSpPr>
        <p:sp>
          <p:nvSpPr>
            <p:cNvPr id="184" name="Google Shape;184;p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750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70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83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 txBox="1">
            <a:spLocks noGrp="1"/>
          </p:cNvSpPr>
          <p:nvPr>
            <p:ph type="title" hasCustomPrompt="1"/>
          </p:nvPr>
        </p:nvSpPr>
        <p:spPr>
          <a:xfrm>
            <a:off x="3346899" y="656037"/>
            <a:ext cx="1945600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grpSp>
        <p:nvGrpSpPr>
          <p:cNvPr id="229" name="Google Shape;229;p9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230" name="Google Shape;230;p9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title" idx="2"/>
          </p:nvPr>
        </p:nvSpPr>
        <p:spPr>
          <a:xfrm>
            <a:off x="5334000" y="806967"/>
            <a:ext cx="3590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2" name="Google Shape;252;p9"/>
          <p:cNvSpPr/>
          <p:nvPr/>
        </p:nvSpPr>
        <p:spPr>
          <a:xfrm rot="10800000" flipH="1">
            <a:off x="-505817" y="2947135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3" name="Google Shape;253;p9"/>
          <p:cNvGrpSpPr/>
          <p:nvPr/>
        </p:nvGrpSpPr>
        <p:grpSpPr>
          <a:xfrm rot="10800000" flipH="1">
            <a:off x="-828636" y="1721754"/>
            <a:ext cx="2357357" cy="1893911"/>
            <a:chOff x="4649450" y="3527425"/>
            <a:chExt cx="1224050" cy="983475"/>
          </a:xfrm>
        </p:grpSpPr>
        <p:sp>
          <p:nvSpPr>
            <p:cNvPr id="254" name="Google Shape;254;p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7" name="Google Shape;257;p9"/>
          <p:cNvSpPr/>
          <p:nvPr/>
        </p:nvSpPr>
        <p:spPr>
          <a:xfrm rot="10800000" flipH="1">
            <a:off x="-384066" y="-70093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9"/>
          <p:cNvSpPr/>
          <p:nvPr/>
        </p:nvSpPr>
        <p:spPr>
          <a:xfrm rot="5400000">
            <a:off x="437049" y="-877434"/>
            <a:ext cx="1877161" cy="25429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9" name="Google Shape;259;p9"/>
          <p:cNvGrpSpPr/>
          <p:nvPr/>
        </p:nvGrpSpPr>
        <p:grpSpPr>
          <a:xfrm rot="10800000" flipH="1">
            <a:off x="1813447" y="-266851"/>
            <a:ext cx="1339927" cy="1076577"/>
            <a:chOff x="4649450" y="3527425"/>
            <a:chExt cx="1224050" cy="983475"/>
          </a:xfrm>
        </p:grpSpPr>
        <p:sp>
          <p:nvSpPr>
            <p:cNvPr id="260" name="Google Shape;260;p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3" name="Google Shape;263;p9"/>
          <p:cNvSpPr/>
          <p:nvPr/>
        </p:nvSpPr>
        <p:spPr>
          <a:xfrm flipH="1">
            <a:off x="10394850" y="4236435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47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90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0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266" name="Google Shape;266;p10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0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287" name="Google Shape;287;p10"/>
          <p:cNvSpPr txBox="1">
            <a:spLocks noGrp="1"/>
          </p:cNvSpPr>
          <p:nvPr>
            <p:ph type="title"/>
          </p:nvPr>
        </p:nvSpPr>
        <p:spPr>
          <a:xfrm>
            <a:off x="6870733" y="517367"/>
            <a:ext cx="4586400" cy="15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8" name="Google Shape;288;p10"/>
          <p:cNvSpPr/>
          <p:nvPr/>
        </p:nvSpPr>
        <p:spPr>
          <a:xfrm flipH="1">
            <a:off x="11185860" y="3058234"/>
            <a:ext cx="1377265" cy="186568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10"/>
          <p:cNvGrpSpPr/>
          <p:nvPr/>
        </p:nvGrpSpPr>
        <p:grpSpPr>
          <a:xfrm flipH="1">
            <a:off x="11230802" y="4577437"/>
            <a:ext cx="1595508" cy="1281927"/>
            <a:chOff x="4649450" y="3527425"/>
            <a:chExt cx="1224050" cy="983475"/>
          </a:xfrm>
        </p:grpSpPr>
        <p:sp>
          <p:nvSpPr>
            <p:cNvPr id="290" name="Google Shape;290;p1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3" name="Google Shape;293;p10"/>
          <p:cNvSpPr/>
          <p:nvPr/>
        </p:nvSpPr>
        <p:spPr>
          <a:xfrm flipH="1">
            <a:off x="11148114" y="5206081"/>
            <a:ext cx="1377265" cy="186568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0"/>
          <p:cNvSpPr/>
          <p:nvPr/>
        </p:nvSpPr>
        <p:spPr>
          <a:xfrm rot="-5400000">
            <a:off x="10872423" y="6048043"/>
            <a:ext cx="906909" cy="122866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0"/>
          <p:cNvSpPr/>
          <p:nvPr/>
        </p:nvSpPr>
        <p:spPr>
          <a:xfrm rot="6446550">
            <a:off x="-13875" y="-463651"/>
            <a:ext cx="1883995" cy="25521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0"/>
          <p:cNvSpPr/>
          <p:nvPr/>
        </p:nvSpPr>
        <p:spPr>
          <a:xfrm rot="9719030" flipH="1">
            <a:off x="-313799" y="450044"/>
            <a:ext cx="1393864" cy="188817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0"/>
          <p:cNvSpPr/>
          <p:nvPr/>
        </p:nvSpPr>
        <p:spPr>
          <a:xfrm rot="-10193601" flipH="1">
            <a:off x="-534750" y="2459606"/>
            <a:ext cx="2027375" cy="27464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8" name="Google Shape;298;p10"/>
          <p:cNvGrpSpPr/>
          <p:nvPr/>
        </p:nvGrpSpPr>
        <p:grpSpPr>
          <a:xfrm flipH="1">
            <a:off x="10026269" y="6387376"/>
            <a:ext cx="906940" cy="728689"/>
            <a:chOff x="4649450" y="3527425"/>
            <a:chExt cx="1224050" cy="983475"/>
          </a:xfrm>
        </p:grpSpPr>
        <p:sp>
          <p:nvSpPr>
            <p:cNvPr id="299" name="Google Shape;299;p1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0"/>
          <p:cNvGrpSpPr/>
          <p:nvPr/>
        </p:nvGrpSpPr>
        <p:grpSpPr>
          <a:xfrm rot="10800000" flipH="1">
            <a:off x="-302088" y="1846025"/>
            <a:ext cx="1370447" cy="1101099"/>
            <a:chOff x="4649450" y="3527425"/>
            <a:chExt cx="1224050" cy="983475"/>
          </a:xfrm>
        </p:grpSpPr>
        <p:sp>
          <p:nvSpPr>
            <p:cNvPr id="303" name="Google Shape;303;p1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025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"/>
          <p:cNvSpPr/>
          <p:nvPr/>
        </p:nvSpPr>
        <p:spPr>
          <a:xfrm flipH="1">
            <a:off x="10866654" y="1697802"/>
            <a:ext cx="1769113" cy="365698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1"/>
          <p:cNvSpPr txBox="1">
            <a:spLocks noGrp="1"/>
          </p:cNvSpPr>
          <p:nvPr>
            <p:ph type="title" hasCustomPrompt="1"/>
          </p:nvPr>
        </p:nvSpPr>
        <p:spPr>
          <a:xfrm>
            <a:off x="1093400" y="2351067"/>
            <a:ext cx="10005200" cy="17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9" name="Google Shape;309;p11"/>
          <p:cNvSpPr txBox="1">
            <a:spLocks noGrp="1"/>
          </p:cNvSpPr>
          <p:nvPr>
            <p:ph type="body" idx="1"/>
          </p:nvPr>
        </p:nvSpPr>
        <p:spPr>
          <a:xfrm>
            <a:off x="1847400" y="4178833"/>
            <a:ext cx="8497200" cy="7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10" name="Google Shape;310;p11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311" name="Google Shape;311;p11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332" name="Google Shape;332;p11"/>
          <p:cNvSpPr/>
          <p:nvPr/>
        </p:nvSpPr>
        <p:spPr>
          <a:xfrm rot="10800000" flipH="1">
            <a:off x="-311766" y="2448283"/>
            <a:ext cx="1431092" cy="241381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3" name="Google Shape;333;p11"/>
          <p:cNvGrpSpPr/>
          <p:nvPr/>
        </p:nvGrpSpPr>
        <p:grpSpPr>
          <a:xfrm flipH="1">
            <a:off x="9330524" y="6031008"/>
            <a:ext cx="1436176" cy="1183317"/>
            <a:chOff x="4626556" y="3501085"/>
            <a:chExt cx="1193630" cy="983475"/>
          </a:xfrm>
        </p:grpSpPr>
        <p:sp>
          <p:nvSpPr>
            <p:cNvPr id="334" name="Google Shape;334;p11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1"/>
          <p:cNvGrpSpPr/>
          <p:nvPr/>
        </p:nvGrpSpPr>
        <p:grpSpPr>
          <a:xfrm rot="10800000" flipH="1">
            <a:off x="-605219" y="1385034"/>
            <a:ext cx="2146004" cy="1724228"/>
            <a:chOff x="4649450" y="3527425"/>
            <a:chExt cx="1224050" cy="983475"/>
          </a:xfrm>
        </p:grpSpPr>
        <p:sp>
          <p:nvSpPr>
            <p:cNvPr id="338" name="Google Shape;338;p1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1" name="Google Shape;341;p11"/>
          <p:cNvSpPr/>
          <p:nvPr/>
        </p:nvSpPr>
        <p:spPr>
          <a:xfrm rot="10800000" flipH="1">
            <a:off x="-200523" y="-245647"/>
            <a:ext cx="1852579" cy="250942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 rot="5400000">
            <a:off x="802898" y="-521232"/>
            <a:ext cx="1219853" cy="16525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 rot="-5400000">
            <a:off x="10373437" y="5344142"/>
            <a:ext cx="1644016" cy="22270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" name="Google Shape;344;p11"/>
          <p:cNvGrpSpPr/>
          <p:nvPr/>
        </p:nvGrpSpPr>
        <p:grpSpPr>
          <a:xfrm flipH="1">
            <a:off x="11153310" y="4612320"/>
            <a:ext cx="1195815" cy="960789"/>
            <a:chOff x="4649450" y="3527425"/>
            <a:chExt cx="1224050" cy="983475"/>
          </a:xfrm>
        </p:grpSpPr>
        <p:sp>
          <p:nvSpPr>
            <p:cNvPr id="345" name="Google Shape;345;p1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8" name="Google Shape;348;p11"/>
          <p:cNvSpPr/>
          <p:nvPr/>
        </p:nvSpPr>
        <p:spPr>
          <a:xfrm flipH="1">
            <a:off x="11143082" y="5137187"/>
            <a:ext cx="1216284" cy="16476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9" name="Google Shape;349;p11"/>
          <p:cNvGrpSpPr/>
          <p:nvPr/>
        </p:nvGrpSpPr>
        <p:grpSpPr>
          <a:xfrm rot="10800000" flipH="1">
            <a:off x="1940813" y="-305027"/>
            <a:ext cx="1219807" cy="980065"/>
            <a:chOff x="4649450" y="3527425"/>
            <a:chExt cx="1224050" cy="983475"/>
          </a:xfrm>
        </p:grpSpPr>
        <p:sp>
          <p:nvSpPr>
            <p:cNvPr id="350" name="Google Shape;350;p1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536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608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>
            <a:spLocks noGrp="1"/>
          </p:cNvSpPr>
          <p:nvPr>
            <p:ph type="subTitle" idx="1"/>
          </p:nvPr>
        </p:nvSpPr>
        <p:spPr>
          <a:xfrm>
            <a:off x="2800763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2"/>
          </p:nvPr>
        </p:nvSpPr>
        <p:spPr>
          <a:xfrm>
            <a:off x="2800767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3"/>
          </p:nvPr>
        </p:nvSpPr>
        <p:spPr>
          <a:xfrm>
            <a:off x="7958589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4"/>
          </p:nvPr>
        </p:nvSpPr>
        <p:spPr>
          <a:xfrm>
            <a:off x="7958600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5"/>
          </p:nvPr>
        </p:nvSpPr>
        <p:spPr>
          <a:xfrm>
            <a:off x="2800763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6"/>
          </p:nvPr>
        </p:nvSpPr>
        <p:spPr>
          <a:xfrm>
            <a:off x="2800767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7"/>
          </p:nvPr>
        </p:nvSpPr>
        <p:spPr>
          <a:xfrm>
            <a:off x="7958589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8"/>
          </p:nvPr>
        </p:nvSpPr>
        <p:spPr>
          <a:xfrm>
            <a:off x="7958600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-441011" y="2584757"/>
            <a:ext cx="1265947" cy="17148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4" name="Google Shape;364;p13"/>
          <p:cNvGrpSpPr/>
          <p:nvPr/>
        </p:nvGrpSpPr>
        <p:grpSpPr>
          <a:xfrm>
            <a:off x="-682754" y="3980793"/>
            <a:ext cx="1466575" cy="1178203"/>
            <a:chOff x="4649450" y="3527425"/>
            <a:chExt cx="1224050" cy="983475"/>
          </a:xfrm>
        </p:grpSpPr>
        <p:sp>
          <p:nvSpPr>
            <p:cNvPr id="365" name="Google Shape;365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8" name="Google Shape;368;p13"/>
          <p:cNvSpPr/>
          <p:nvPr/>
        </p:nvSpPr>
        <p:spPr>
          <a:xfrm>
            <a:off x="-250136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13"/>
          <p:cNvSpPr/>
          <p:nvPr/>
        </p:nvSpPr>
        <p:spPr>
          <a:xfrm rot="5400000" flipH="1">
            <a:off x="66337" y="6103725"/>
            <a:ext cx="833655" cy="11292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13"/>
          <p:cNvSpPr/>
          <p:nvPr/>
        </p:nvSpPr>
        <p:spPr>
          <a:xfrm rot="-5400000" flipH="1">
            <a:off x="10554447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 rot="10800000">
            <a:off x="11401622" y="959044"/>
            <a:ext cx="1265668" cy="1016913"/>
            <a:chOff x="4649450" y="3527425"/>
            <a:chExt cx="1224050" cy="983475"/>
          </a:xfrm>
        </p:grpSpPr>
        <p:sp>
          <p:nvSpPr>
            <p:cNvPr id="372" name="Google Shape;372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5" name="Google Shape;375;p13"/>
          <p:cNvSpPr/>
          <p:nvPr/>
        </p:nvSpPr>
        <p:spPr>
          <a:xfrm rot="10800000">
            <a:off x="11289434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13"/>
          <p:cNvGrpSpPr/>
          <p:nvPr/>
        </p:nvGrpSpPr>
        <p:grpSpPr>
          <a:xfrm>
            <a:off x="-250117" y="5645467"/>
            <a:ext cx="1090220" cy="875948"/>
            <a:chOff x="4649450" y="3527425"/>
            <a:chExt cx="1224050" cy="983475"/>
          </a:xfrm>
        </p:grpSpPr>
        <p:sp>
          <p:nvSpPr>
            <p:cNvPr id="377" name="Google Shape;377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13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371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9" hasCustomPrompt="1"/>
          </p:nvPr>
        </p:nvSpPr>
        <p:spPr>
          <a:xfrm>
            <a:off x="1787727" y="2824917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 hasCustomPrompt="1"/>
          </p:nvPr>
        </p:nvSpPr>
        <p:spPr>
          <a:xfrm>
            <a:off x="1787717" y="4948333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6917633" y="28249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 hasCustomPrompt="1"/>
          </p:nvPr>
        </p:nvSpPr>
        <p:spPr>
          <a:xfrm>
            <a:off x="6917633" y="49483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3619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">
  <p:cSld name=" Section header 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6620633" y="3379784"/>
            <a:ext cx="40184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subTitle" idx="2"/>
          </p:nvPr>
        </p:nvSpPr>
        <p:spPr>
          <a:xfrm>
            <a:off x="6288033" y="4412917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title" hasCustomPrompt="1"/>
          </p:nvPr>
        </p:nvSpPr>
        <p:spPr>
          <a:xfrm>
            <a:off x="7737833" y="1855300"/>
            <a:ext cx="1784000" cy="16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14"/>
          <p:cNvSpPr/>
          <p:nvPr/>
        </p:nvSpPr>
        <p:spPr>
          <a:xfrm flipH="1">
            <a:off x="10969457" y="4640729"/>
            <a:ext cx="1769907" cy="23974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14"/>
          <p:cNvSpPr/>
          <p:nvPr/>
        </p:nvSpPr>
        <p:spPr>
          <a:xfrm rot="-5400000">
            <a:off x="10675011" y="5837215"/>
            <a:ext cx="1165432" cy="15788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14"/>
          <p:cNvSpPr/>
          <p:nvPr/>
        </p:nvSpPr>
        <p:spPr>
          <a:xfrm rot="10800000" flipH="1">
            <a:off x="-264400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2" name="Google Shape;392;p14"/>
          <p:cNvGrpSpPr/>
          <p:nvPr/>
        </p:nvGrpSpPr>
        <p:grpSpPr>
          <a:xfrm rot="5400000">
            <a:off x="1019371" y="-257735"/>
            <a:ext cx="1005843" cy="808155"/>
            <a:chOff x="4649450" y="3527425"/>
            <a:chExt cx="1224050" cy="983475"/>
          </a:xfrm>
        </p:grpSpPr>
        <p:sp>
          <p:nvSpPr>
            <p:cNvPr id="393" name="Google Shape;393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6" name="Google Shape;396;p14"/>
          <p:cNvSpPr/>
          <p:nvPr/>
        </p:nvSpPr>
        <p:spPr>
          <a:xfrm rot="5400000">
            <a:off x="33314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14"/>
          <p:cNvSpPr/>
          <p:nvPr/>
        </p:nvSpPr>
        <p:spPr>
          <a:xfrm rot="5400000">
            <a:off x="1946308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8" name="Google Shape;398;p14"/>
          <p:cNvGrpSpPr/>
          <p:nvPr/>
        </p:nvGrpSpPr>
        <p:grpSpPr>
          <a:xfrm flipH="1">
            <a:off x="9662373" y="6273162"/>
            <a:ext cx="1165459" cy="936399"/>
            <a:chOff x="4649450" y="3527425"/>
            <a:chExt cx="1224050" cy="983475"/>
          </a:xfrm>
        </p:grpSpPr>
        <p:sp>
          <p:nvSpPr>
            <p:cNvPr id="399" name="Google Shape;399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026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"/>
          <p:cNvSpPr txBox="1">
            <a:spLocks noGrp="1"/>
          </p:cNvSpPr>
          <p:nvPr>
            <p:ph type="title"/>
          </p:nvPr>
        </p:nvSpPr>
        <p:spPr>
          <a:xfrm>
            <a:off x="1524000" y="1637800"/>
            <a:ext cx="9144000" cy="37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4" name="Google Shape;404;p15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15"/>
          <p:cNvGrpSpPr/>
          <p:nvPr/>
        </p:nvGrpSpPr>
        <p:grpSpPr>
          <a:xfrm rot="5400000">
            <a:off x="-542962" y="1497859"/>
            <a:ext cx="1454956" cy="1198791"/>
            <a:chOff x="4626556" y="3501085"/>
            <a:chExt cx="1193630" cy="983475"/>
          </a:xfrm>
        </p:grpSpPr>
        <p:sp>
          <p:nvSpPr>
            <p:cNvPr id="406" name="Google Shape;406;p15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9" name="Google Shape;409;p15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410" name="Google Shape;410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15"/>
          <p:cNvSpPr/>
          <p:nvPr/>
        </p:nvSpPr>
        <p:spPr>
          <a:xfrm rot="-5400000">
            <a:off x="10496563" y="5203057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15"/>
          <p:cNvSpPr/>
          <p:nvPr/>
        </p:nvSpPr>
        <p:spPr>
          <a:xfrm flipH="1">
            <a:off x="11320363" y="4994223"/>
            <a:ext cx="984824" cy="13342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5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6" name="Google Shape;416;p15"/>
          <p:cNvGrpSpPr/>
          <p:nvPr/>
        </p:nvGrpSpPr>
        <p:grpSpPr>
          <a:xfrm rot="5400000">
            <a:off x="1405435" y="-74167"/>
            <a:ext cx="1211647" cy="973509"/>
            <a:chOff x="4649450" y="3527425"/>
            <a:chExt cx="1224050" cy="983475"/>
          </a:xfrm>
        </p:grpSpPr>
        <p:sp>
          <p:nvSpPr>
            <p:cNvPr id="417" name="Google Shape;417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0" name="Google Shape;420;p15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1" name="Google Shape;421;p15"/>
          <p:cNvSpPr/>
          <p:nvPr/>
        </p:nvSpPr>
        <p:spPr>
          <a:xfrm rot="5400000">
            <a:off x="2444452" y="-946870"/>
            <a:ext cx="1792309" cy="242805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2" name="Google Shape;422;p15"/>
          <p:cNvGrpSpPr/>
          <p:nvPr/>
        </p:nvGrpSpPr>
        <p:grpSpPr>
          <a:xfrm rot="-5400000">
            <a:off x="11286218" y="4171215"/>
            <a:ext cx="1423652" cy="1170467"/>
            <a:chOff x="4649450" y="3527425"/>
            <a:chExt cx="1224050" cy="983475"/>
          </a:xfrm>
        </p:grpSpPr>
        <p:sp>
          <p:nvSpPr>
            <p:cNvPr id="423" name="Google Shape;423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579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6"/>
          <p:cNvSpPr txBox="1">
            <a:spLocks noGrp="1"/>
          </p:cNvSpPr>
          <p:nvPr>
            <p:ph type="title"/>
          </p:nvPr>
        </p:nvSpPr>
        <p:spPr>
          <a:xfrm>
            <a:off x="3779600" y="4287067"/>
            <a:ext cx="4632800" cy="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16"/>
          <p:cNvSpPr txBox="1">
            <a:spLocks noGrp="1"/>
          </p:cNvSpPr>
          <p:nvPr>
            <p:ph type="subTitle" idx="1"/>
          </p:nvPr>
        </p:nvSpPr>
        <p:spPr>
          <a:xfrm>
            <a:off x="2343200" y="2671367"/>
            <a:ext cx="7505600" cy="1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ven Pro"/>
              <a:buNone/>
              <a:defRPr sz="24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9" name="Google Shape;429;p16"/>
          <p:cNvSpPr/>
          <p:nvPr/>
        </p:nvSpPr>
        <p:spPr>
          <a:xfrm rot="5400000" flipH="1">
            <a:off x="2331975" y="54472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16"/>
          <p:cNvGrpSpPr/>
          <p:nvPr/>
        </p:nvGrpSpPr>
        <p:grpSpPr>
          <a:xfrm rot="-5400000" flipH="1">
            <a:off x="11109096" y="1776915"/>
            <a:ext cx="1645777" cy="1356015"/>
            <a:chOff x="4626556" y="3501085"/>
            <a:chExt cx="1193630" cy="983475"/>
          </a:xfrm>
        </p:grpSpPr>
        <p:sp>
          <p:nvSpPr>
            <p:cNvPr id="431" name="Google Shape;431;p16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16"/>
          <p:cNvGrpSpPr/>
          <p:nvPr/>
        </p:nvGrpSpPr>
        <p:grpSpPr>
          <a:xfrm rot="5400000" flipH="1">
            <a:off x="880681" y="5931418"/>
            <a:ext cx="1732601" cy="1392076"/>
            <a:chOff x="4649450" y="3527425"/>
            <a:chExt cx="1224050" cy="983475"/>
          </a:xfrm>
        </p:grpSpPr>
        <p:sp>
          <p:nvSpPr>
            <p:cNvPr id="435" name="Google Shape;435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8" name="Google Shape;438;p16"/>
          <p:cNvSpPr/>
          <p:nvPr/>
        </p:nvSpPr>
        <p:spPr>
          <a:xfrm rot="5400000" flipH="1">
            <a:off x="-400" y="5406257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-313400" y="5197423"/>
            <a:ext cx="984824" cy="13342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 rot="10800000">
            <a:off x="10646457" y="-369049"/>
            <a:ext cx="1884001" cy="255212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1" name="Google Shape;441;p16"/>
          <p:cNvGrpSpPr/>
          <p:nvPr/>
        </p:nvGrpSpPr>
        <p:grpSpPr>
          <a:xfrm rot="-5400000" flipH="1">
            <a:off x="9180095" y="-1703"/>
            <a:ext cx="1370447" cy="1101099"/>
            <a:chOff x="4649450" y="3527425"/>
            <a:chExt cx="1224050" cy="983475"/>
          </a:xfrm>
        </p:grpSpPr>
        <p:sp>
          <p:nvSpPr>
            <p:cNvPr id="442" name="Google Shape;442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5" name="Google Shape;445;p16"/>
          <p:cNvSpPr/>
          <p:nvPr/>
        </p:nvSpPr>
        <p:spPr>
          <a:xfrm rot="-5400000" flipH="1">
            <a:off x="10322386" y="-673938"/>
            <a:ext cx="1393820" cy="188811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 rot="-5400000" flipH="1">
            <a:off x="7348245" y="-988528"/>
            <a:ext cx="2027339" cy="27464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7" name="Google Shape;447;p16"/>
          <p:cNvGrpSpPr/>
          <p:nvPr/>
        </p:nvGrpSpPr>
        <p:grpSpPr>
          <a:xfrm rot="5400000" flipH="1">
            <a:off x="-410180" y="4550353"/>
            <a:ext cx="984789" cy="791239"/>
            <a:chOff x="4649450" y="3527425"/>
            <a:chExt cx="1224050" cy="983475"/>
          </a:xfrm>
        </p:grpSpPr>
        <p:sp>
          <p:nvSpPr>
            <p:cNvPr id="448" name="Google Shape;448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771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635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075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wo columns 2 ">
  <p:cSld name=" Title and two columns 2 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"/>
          <p:cNvSpPr/>
          <p:nvPr/>
        </p:nvSpPr>
        <p:spPr>
          <a:xfrm rot="10265415">
            <a:off x="10480533" y="2257025"/>
            <a:ext cx="2399468" cy="356615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19"/>
          <p:cNvSpPr txBox="1">
            <a:spLocks noGrp="1"/>
          </p:cNvSpPr>
          <p:nvPr>
            <p:ph type="body" idx="1"/>
          </p:nvPr>
        </p:nvSpPr>
        <p:spPr>
          <a:xfrm>
            <a:off x="15490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body" idx="2"/>
          </p:nvPr>
        </p:nvSpPr>
        <p:spPr>
          <a:xfrm>
            <a:off x="60142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3"/>
          </p:nvPr>
        </p:nvSpPr>
        <p:spPr>
          <a:xfrm>
            <a:off x="15490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0" name="Google Shape;490;p19"/>
          <p:cNvSpPr txBox="1">
            <a:spLocks noGrp="1"/>
          </p:cNvSpPr>
          <p:nvPr>
            <p:ph type="subTitle" idx="4"/>
          </p:nvPr>
        </p:nvSpPr>
        <p:spPr>
          <a:xfrm>
            <a:off x="60142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92" name="Google Shape;492;p19"/>
          <p:cNvSpPr/>
          <p:nvPr/>
        </p:nvSpPr>
        <p:spPr>
          <a:xfrm>
            <a:off x="-412876" y="33654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19"/>
          <p:cNvGrpSpPr/>
          <p:nvPr/>
        </p:nvGrpSpPr>
        <p:grpSpPr>
          <a:xfrm rot="-4367854" flipH="1">
            <a:off x="10218887" y="1018837"/>
            <a:ext cx="2433279" cy="2121611"/>
            <a:chOff x="4593050" y="3501085"/>
            <a:chExt cx="1213420" cy="983475"/>
          </a:xfrm>
        </p:grpSpPr>
        <p:sp>
          <p:nvSpPr>
            <p:cNvPr id="494" name="Google Shape;494;p19"/>
            <p:cNvSpPr/>
            <p:nvPr/>
          </p:nvSpPr>
          <p:spPr>
            <a:xfrm>
              <a:off x="4593050" y="4142199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4689046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4754900" y="3612064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9"/>
          <p:cNvGrpSpPr/>
          <p:nvPr/>
        </p:nvGrpSpPr>
        <p:grpSpPr>
          <a:xfrm>
            <a:off x="-752115" y="4764390"/>
            <a:ext cx="1542956" cy="1239703"/>
            <a:chOff x="4649450" y="3527425"/>
            <a:chExt cx="1224050" cy="983475"/>
          </a:xfrm>
        </p:grpSpPr>
        <p:sp>
          <p:nvSpPr>
            <p:cNvPr id="498" name="Google Shape;498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1" name="Google Shape;501;p19"/>
          <p:cNvSpPr/>
          <p:nvPr/>
        </p:nvSpPr>
        <p:spPr>
          <a:xfrm>
            <a:off x="-460957" y="53725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2" name="Google Shape;502;p19"/>
          <p:cNvSpPr/>
          <p:nvPr/>
        </p:nvSpPr>
        <p:spPr>
          <a:xfrm rot="6350552" flipH="1">
            <a:off x="624584" y="5228296"/>
            <a:ext cx="1888528" cy="255842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3" name="Google Shape;503;p19"/>
          <p:cNvSpPr/>
          <p:nvPr/>
        </p:nvSpPr>
        <p:spPr>
          <a:xfrm rot="10800000">
            <a:off x="10964665" y="-207809"/>
            <a:ext cx="1431191" cy="19387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4" name="Google Shape;504;p19"/>
          <p:cNvGrpSpPr/>
          <p:nvPr/>
        </p:nvGrpSpPr>
        <p:grpSpPr>
          <a:xfrm rot="-5400000" flipH="1">
            <a:off x="9874766" y="-46781"/>
            <a:ext cx="1162357" cy="1017044"/>
            <a:chOff x="4649450" y="3527425"/>
            <a:chExt cx="1224050" cy="983475"/>
          </a:xfrm>
        </p:grpSpPr>
        <p:sp>
          <p:nvSpPr>
            <p:cNvPr id="505" name="Google Shape;505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8" name="Google Shape;508;p19"/>
          <p:cNvSpPr/>
          <p:nvPr/>
        </p:nvSpPr>
        <p:spPr>
          <a:xfrm rot="-5400000" flipH="1">
            <a:off x="10718474" y="-439454"/>
            <a:ext cx="1058871" cy="143437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19"/>
          <p:cNvSpPr/>
          <p:nvPr/>
        </p:nvSpPr>
        <p:spPr>
          <a:xfrm rot="-5400000" flipH="1">
            <a:off x="8050546" y="-977333"/>
            <a:ext cx="2035071" cy="275690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0" name="Google Shape;510;p19"/>
          <p:cNvGrpSpPr/>
          <p:nvPr/>
        </p:nvGrpSpPr>
        <p:grpSpPr>
          <a:xfrm>
            <a:off x="-42556" y="6391113"/>
            <a:ext cx="877072" cy="704692"/>
            <a:chOff x="4649450" y="3527425"/>
            <a:chExt cx="1224050" cy="983475"/>
          </a:xfrm>
        </p:grpSpPr>
        <p:sp>
          <p:nvSpPr>
            <p:cNvPr id="511" name="Google Shape;511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39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11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"/>
          <p:cNvSpPr txBox="1">
            <a:spLocks noGrp="1"/>
          </p:cNvSpPr>
          <p:nvPr>
            <p:ph type="subTitle" idx="1"/>
          </p:nvPr>
        </p:nvSpPr>
        <p:spPr>
          <a:xfrm>
            <a:off x="2328533" y="2159231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0"/>
          <p:cNvSpPr txBox="1">
            <a:spLocks noGrp="1"/>
          </p:cNvSpPr>
          <p:nvPr>
            <p:ph type="subTitle" idx="2"/>
          </p:nvPr>
        </p:nvSpPr>
        <p:spPr>
          <a:xfrm>
            <a:off x="2328533" y="4678673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20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0"/>
          <p:cNvSpPr/>
          <p:nvPr/>
        </p:nvSpPr>
        <p:spPr>
          <a:xfrm>
            <a:off x="-289667" y="5338668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0"/>
          <p:cNvSpPr/>
          <p:nvPr/>
        </p:nvSpPr>
        <p:spPr>
          <a:xfrm rot="5400000" flipH="1">
            <a:off x="210195" y="5933497"/>
            <a:ext cx="855760" cy="115923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0" name="Google Shape;520;p20"/>
          <p:cNvSpPr/>
          <p:nvPr/>
        </p:nvSpPr>
        <p:spPr>
          <a:xfrm rot="5400000" flipH="1">
            <a:off x="1559780" y="5670057"/>
            <a:ext cx="1244733" cy="16861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1" name="Google Shape;521;p20"/>
          <p:cNvSpPr/>
          <p:nvPr/>
        </p:nvSpPr>
        <p:spPr>
          <a:xfrm rot="10800000" flipH="1">
            <a:off x="-289667" y="-102566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2" name="Google Shape;522;p20"/>
          <p:cNvGrpSpPr/>
          <p:nvPr/>
        </p:nvGrpSpPr>
        <p:grpSpPr>
          <a:xfrm rot="5400000" flipH="1">
            <a:off x="786795" y="6089166"/>
            <a:ext cx="1045992" cy="840412"/>
            <a:chOff x="4649450" y="3501095"/>
            <a:chExt cx="1224050" cy="983475"/>
          </a:xfrm>
        </p:grpSpPr>
        <p:sp>
          <p:nvSpPr>
            <p:cNvPr id="523" name="Google Shape;523;p2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4756075" y="350109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6" name="Google Shape;526;p20"/>
          <p:cNvSpPr txBox="1">
            <a:spLocks noGrp="1"/>
          </p:cNvSpPr>
          <p:nvPr>
            <p:ph type="subTitle" idx="3"/>
          </p:nvPr>
        </p:nvSpPr>
        <p:spPr>
          <a:xfrm>
            <a:off x="2328533" y="3418952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428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1"/>
          <p:cNvSpPr txBox="1">
            <a:spLocks noGrp="1"/>
          </p:cNvSpPr>
          <p:nvPr>
            <p:ph type="body" idx="1"/>
          </p:nvPr>
        </p:nvSpPr>
        <p:spPr>
          <a:xfrm>
            <a:off x="1038000" y="1865167"/>
            <a:ext cx="4674800" cy="3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529" name="Google Shape;529;p21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30" name="Google Shape;530;p21"/>
          <p:cNvSpPr/>
          <p:nvPr/>
        </p:nvSpPr>
        <p:spPr>
          <a:xfrm rot="10800000">
            <a:off x="10577193" y="2814882"/>
            <a:ext cx="2010784" cy="272386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1" name="Google Shape;531;p21"/>
          <p:cNvGrpSpPr/>
          <p:nvPr/>
        </p:nvGrpSpPr>
        <p:grpSpPr>
          <a:xfrm rot="10800000">
            <a:off x="10577388" y="1603948"/>
            <a:ext cx="2329449" cy="1871488"/>
            <a:chOff x="4649450" y="3527425"/>
            <a:chExt cx="1224050" cy="983475"/>
          </a:xfrm>
        </p:grpSpPr>
        <p:sp>
          <p:nvSpPr>
            <p:cNvPr id="532" name="Google Shape;532;p2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5" name="Google Shape;535;p21"/>
          <p:cNvSpPr/>
          <p:nvPr/>
        </p:nvSpPr>
        <p:spPr>
          <a:xfrm rot="10800000">
            <a:off x="10456887" y="-166580"/>
            <a:ext cx="2010784" cy="272386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1"/>
          <p:cNvSpPr/>
          <p:nvPr/>
        </p:nvSpPr>
        <p:spPr>
          <a:xfrm rot="-5400000" flipH="1">
            <a:off x="9801369" y="-964297"/>
            <a:ext cx="1854859" cy="251278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7" name="Google Shape;537;p21"/>
          <p:cNvGrpSpPr/>
          <p:nvPr/>
        </p:nvGrpSpPr>
        <p:grpSpPr>
          <a:xfrm rot="10800000">
            <a:off x="8971912" y="-361154"/>
            <a:ext cx="1324096" cy="1063857"/>
            <a:chOff x="4649450" y="3527425"/>
            <a:chExt cx="1224050" cy="983475"/>
          </a:xfrm>
        </p:grpSpPr>
        <p:sp>
          <p:nvSpPr>
            <p:cNvPr id="538" name="Google Shape;538;p2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1" name="Google Shape;541;p21"/>
          <p:cNvSpPr/>
          <p:nvPr/>
        </p:nvSpPr>
        <p:spPr>
          <a:xfrm>
            <a:off x="-289667" y="5338668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2" name="Google Shape;542;p21"/>
          <p:cNvGrpSpPr/>
          <p:nvPr/>
        </p:nvGrpSpPr>
        <p:grpSpPr>
          <a:xfrm rot="5400000" flipH="1">
            <a:off x="784220" y="6273423"/>
            <a:ext cx="841493" cy="676107"/>
            <a:chOff x="4649450" y="3527425"/>
            <a:chExt cx="1224050" cy="983475"/>
          </a:xfrm>
        </p:grpSpPr>
        <p:sp>
          <p:nvSpPr>
            <p:cNvPr id="543" name="Google Shape;543;p2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21"/>
          <p:cNvSpPr/>
          <p:nvPr/>
        </p:nvSpPr>
        <p:spPr>
          <a:xfrm rot="5400000" flipH="1">
            <a:off x="210195" y="5933497"/>
            <a:ext cx="855760" cy="115923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1"/>
          <p:cNvSpPr/>
          <p:nvPr/>
        </p:nvSpPr>
        <p:spPr>
          <a:xfrm rot="5400000" flipH="1">
            <a:off x="1559780" y="5670057"/>
            <a:ext cx="1244733" cy="16861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952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2"/>
          <p:cNvSpPr/>
          <p:nvPr/>
        </p:nvSpPr>
        <p:spPr>
          <a:xfrm rot="924200" flipH="1">
            <a:off x="11188059" y="3113865"/>
            <a:ext cx="1764493" cy="239023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0" name="Google Shape;550;p22"/>
          <p:cNvGrpSpPr/>
          <p:nvPr/>
        </p:nvGrpSpPr>
        <p:grpSpPr>
          <a:xfrm rot="10800000" flipH="1">
            <a:off x="669997" y="-451401"/>
            <a:ext cx="980452" cy="823628"/>
            <a:chOff x="4649450" y="3501085"/>
            <a:chExt cx="1170736" cy="983475"/>
          </a:xfrm>
        </p:grpSpPr>
        <p:sp>
          <p:nvSpPr>
            <p:cNvPr id="551" name="Google Shape;551;p2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2"/>
          <p:cNvGrpSpPr/>
          <p:nvPr/>
        </p:nvGrpSpPr>
        <p:grpSpPr>
          <a:xfrm flipH="1">
            <a:off x="11401167" y="5166849"/>
            <a:ext cx="1246899" cy="1001703"/>
            <a:chOff x="4649450" y="3527425"/>
            <a:chExt cx="1224050" cy="983475"/>
          </a:xfrm>
        </p:grpSpPr>
        <p:sp>
          <p:nvSpPr>
            <p:cNvPr id="555" name="Google Shape;555;p2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8" name="Google Shape;558;p22"/>
          <p:cNvSpPr/>
          <p:nvPr/>
        </p:nvSpPr>
        <p:spPr>
          <a:xfrm flipH="1">
            <a:off x="11336928" y="5658362"/>
            <a:ext cx="1076317" cy="145801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22"/>
          <p:cNvSpPr/>
          <p:nvPr/>
        </p:nvSpPr>
        <p:spPr>
          <a:xfrm rot="-6715076">
            <a:off x="10309646" y="5988741"/>
            <a:ext cx="1221828" cy="165524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22"/>
          <p:cNvSpPr/>
          <p:nvPr/>
        </p:nvSpPr>
        <p:spPr>
          <a:xfrm rot="5400000">
            <a:off x="-124373" y="-536570"/>
            <a:ext cx="1013471" cy="137287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1" name="Google Shape;561;p22"/>
          <p:cNvGrpSpPr/>
          <p:nvPr/>
        </p:nvGrpSpPr>
        <p:grpSpPr>
          <a:xfrm rot="10800000" flipH="1">
            <a:off x="-162619" y="927429"/>
            <a:ext cx="832355" cy="668763"/>
            <a:chOff x="4649450" y="3527425"/>
            <a:chExt cx="1224050" cy="983475"/>
          </a:xfrm>
        </p:grpSpPr>
        <p:sp>
          <p:nvSpPr>
            <p:cNvPr id="562" name="Google Shape;562;p2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5" name="Google Shape;565;p22"/>
          <p:cNvSpPr/>
          <p:nvPr/>
        </p:nvSpPr>
        <p:spPr>
          <a:xfrm rot="10800000" flipH="1">
            <a:off x="-339019" y="-12422"/>
            <a:ext cx="846541" cy="114675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22"/>
          <p:cNvSpPr/>
          <p:nvPr/>
        </p:nvSpPr>
        <p:spPr>
          <a:xfrm rot="10800000" flipH="1">
            <a:off x="-531433" y="1254445"/>
            <a:ext cx="1231352" cy="166802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7" name="Google Shape;567;p22"/>
          <p:cNvGrpSpPr/>
          <p:nvPr/>
        </p:nvGrpSpPr>
        <p:grpSpPr>
          <a:xfrm flipH="1">
            <a:off x="11336983" y="6186135"/>
            <a:ext cx="708644" cy="569367"/>
            <a:chOff x="4649450" y="3527425"/>
            <a:chExt cx="1224050" cy="983475"/>
          </a:xfrm>
        </p:grpSpPr>
        <p:sp>
          <p:nvSpPr>
            <p:cNvPr id="568" name="Google Shape;568;p2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22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1"/>
          </p:nvPr>
        </p:nvSpPr>
        <p:spPr>
          <a:xfrm>
            <a:off x="1058456" y="4597675"/>
            <a:ext cx="27432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73" name="Google Shape;573;p22"/>
          <p:cNvSpPr txBox="1">
            <a:spLocks noGrp="1"/>
          </p:cNvSpPr>
          <p:nvPr>
            <p:ph type="subTitle" idx="2"/>
          </p:nvPr>
        </p:nvSpPr>
        <p:spPr>
          <a:xfrm>
            <a:off x="1305856" y="5070908"/>
            <a:ext cx="224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574" name="Google Shape;574;p22"/>
          <p:cNvSpPr txBox="1">
            <a:spLocks noGrp="1"/>
          </p:cNvSpPr>
          <p:nvPr>
            <p:ph type="subTitle" idx="3"/>
          </p:nvPr>
        </p:nvSpPr>
        <p:spPr>
          <a:xfrm>
            <a:off x="3450223" y="4597675"/>
            <a:ext cx="27432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75" name="Google Shape;575;p22"/>
          <p:cNvSpPr txBox="1">
            <a:spLocks noGrp="1"/>
          </p:cNvSpPr>
          <p:nvPr>
            <p:ph type="subTitle" idx="4"/>
          </p:nvPr>
        </p:nvSpPr>
        <p:spPr>
          <a:xfrm>
            <a:off x="3697623" y="5070908"/>
            <a:ext cx="224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576" name="Google Shape;576;p22"/>
          <p:cNvSpPr txBox="1">
            <a:spLocks noGrp="1"/>
          </p:cNvSpPr>
          <p:nvPr>
            <p:ph type="subTitle" idx="5"/>
          </p:nvPr>
        </p:nvSpPr>
        <p:spPr>
          <a:xfrm>
            <a:off x="5841989" y="4597675"/>
            <a:ext cx="27432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77" name="Google Shape;577;p22"/>
          <p:cNvSpPr txBox="1">
            <a:spLocks noGrp="1"/>
          </p:cNvSpPr>
          <p:nvPr>
            <p:ph type="subTitle" idx="6"/>
          </p:nvPr>
        </p:nvSpPr>
        <p:spPr>
          <a:xfrm>
            <a:off x="6090989" y="5070908"/>
            <a:ext cx="2245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578" name="Google Shape;578;p22"/>
          <p:cNvSpPr txBox="1">
            <a:spLocks noGrp="1"/>
          </p:cNvSpPr>
          <p:nvPr>
            <p:ph type="subTitle" idx="7"/>
          </p:nvPr>
        </p:nvSpPr>
        <p:spPr>
          <a:xfrm>
            <a:off x="8238523" y="4597675"/>
            <a:ext cx="27432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79" name="Google Shape;579;p22"/>
          <p:cNvSpPr txBox="1">
            <a:spLocks noGrp="1"/>
          </p:cNvSpPr>
          <p:nvPr>
            <p:ph type="subTitle" idx="8"/>
          </p:nvPr>
        </p:nvSpPr>
        <p:spPr>
          <a:xfrm>
            <a:off x="8487523" y="5070908"/>
            <a:ext cx="2245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36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3"/>
          <p:cNvSpPr txBox="1">
            <a:spLocks noGrp="1"/>
          </p:cNvSpPr>
          <p:nvPr>
            <p:ph type="subTitle" idx="1"/>
          </p:nvPr>
        </p:nvSpPr>
        <p:spPr>
          <a:xfrm>
            <a:off x="1314033" y="4337500"/>
            <a:ext cx="35356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582" name="Google Shape;582;p23"/>
          <p:cNvSpPr txBox="1">
            <a:spLocks noGrp="1"/>
          </p:cNvSpPr>
          <p:nvPr>
            <p:ph type="title" hasCustomPrompt="1"/>
          </p:nvPr>
        </p:nvSpPr>
        <p:spPr>
          <a:xfrm>
            <a:off x="1441817" y="3751367"/>
            <a:ext cx="32800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t>xx%</a:t>
            </a:r>
          </a:p>
        </p:txBody>
      </p:sp>
      <p:sp>
        <p:nvSpPr>
          <p:cNvPr id="583" name="Google Shape;583;p23"/>
          <p:cNvSpPr txBox="1">
            <a:spLocks noGrp="1"/>
          </p:cNvSpPr>
          <p:nvPr>
            <p:ph type="subTitle" idx="2"/>
          </p:nvPr>
        </p:nvSpPr>
        <p:spPr>
          <a:xfrm>
            <a:off x="4250600" y="2640300"/>
            <a:ext cx="36908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584" name="Google Shape;584;p23"/>
          <p:cNvSpPr txBox="1">
            <a:spLocks noGrp="1"/>
          </p:cNvSpPr>
          <p:nvPr>
            <p:ph type="title" idx="3" hasCustomPrompt="1"/>
          </p:nvPr>
        </p:nvSpPr>
        <p:spPr>
          <a:xfrm>
            <a:off x="4456000" y="2054300"/>
            <a:ext cx="32800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t>xx%</a:t>
            </a:r>
          </a:p>
        </p:txBody>
      </p:sp>
      <p:sp>
        <p:nvSpPr>
          <p:cNvPr id="585" name="Google Shape;585;p23"/>
          <p:cNvSpPr txBox="1">
            <a:spLocks noGrp="1"/>
          </p:cNvSpPr>
          <p:nvPr>
            <p:ph type="subTitle" idx="4"/>
          </p:nvPr>
        </p:nvSpPr>
        <p:spPr>
          <a:xfrm>
            <a:off x="7468379" y="4337500"/>
            <a:ext cx="34096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586" name="Google Shape;586;p23"/>
          <p:cNvSpPr txBox="1">
            <a:spLocks noGrp="1"/>
          </p:cNvSpPr>
          <p:nvPr>
            <p:ph type="title" idx="5" hasCustomPrompt="1"/>
          </p:nvPr>
        </p:nvSpPr>
        <p:spPr>
          <a:xfrm>
            <a:off x="7533183" y="3751367"/>
            <a:ext cx="32800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+"/>
              <a:defRPr sz="2667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t>xx%</a:t>
            </a:r>
          </a:p>
        </p:txBody>
      </p:sp>
      <p:sp>
        <p:nvSpPr>
          <p:cNvPr id="587" name="Google Shape;587;p23"/>
          <p:cNvSpPr txBox="1">
            <a:spLocks noGrp="1"/>
          </p:cNvSpPr>
          <p:nvPr>
            <p:ph type="title" idx="6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88" name="Google Shape;588;p23"/>
          <p:cNvSpPr/>
          <p:nvPr/>
        </p:nvSpPr>
        <p:spPr>
          <a:xfrm rot="-5400000" flipH="1">
            <a:off x="6941381" y="-771017"/>
            <a:ext cx="1693480" cy="22940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89" name="Google Shape;589;p23"/>
          <p:cNvGrpSpPr/>
          <p:nvPr/>
        </p:nvGrpSpPr>
        <p:grpSpPr>
          <a:xfrm rot="-5400000" flipH="1">
            <a:off x="8315938" y="-601268"/>
            <a:ext cx="1961908" cy="1576183"/>
            <a:chOff x="4649450" y="3527425"/>
            <a:chExt cx="1224050" cy="983475"/>
          </a:xfrm>
        </p:grpSpPr>
        <p:sp>
          <p:nvSpPr>
            <p:cNvPr id="590" name="Google Shape;590;p2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3" name="Google Shape;593;p23"/>
          <p:cNvSpPr/>
          <p:nvPr/>
        </p:nvSpPr>
        <p:spPr>
          <a:xfrm rot="-5400000" flipH="1">
            <a:off x="9328639" y="-547469"/>
            <a:ext cx="1961816" cy="265753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23"/>
          <p:cNvSpPr/>
          <p:nvPr/>
        </p:nvSpPr>
        <p:spPr>
          <a:xfrm rot="9707568">
            <a:off x="10656341" y="-98040"/>
            <a:ext cx="1979335" cy="39752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5" name="Google Shape;595;p23"/>
          <p:cNvGrpSpPr/>
          <p:nvPr/>
        </p:nvGrpSpPr>
        <p:grpSpPr>
          <a:xfrm rot="-5400000" flipH="1">
            <a:off x="10916700" y="-164492"/>
            <a:ext cx="1458577" cy="1171909"/>
            <a:chOff x="4649450" y="3527425"/>
            <a:chExt cx="1224050" cy="983475"/>
          </a:xfrm>
        </p:grpSpPr>
        <p:sp>
          <p:nvSpPr>
            <p:cNvPr id="596" name="Google Shape;596;p2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9" name="Google Shape;599;p23"/>
          <p:cNvGrpSpPr/>
          <p:nvPr/>
        </p:nvGrpSpPr>
        <p:grpSpPr>
          <a:xfrm rot="5400000" flipH="1">
            <a:off x="-506508" y="2253677"/>
            <a:ext cx="1609347" cy="1161025"/>
            <a:chOff x="4608571" y="3501085"/>
            <a:chExt cx="1211615" cy="983475"/>
          </a:xfrm>
        </p:grpSpPr>
        <p:sp>
          <p:nvSpPr>
            <p:cNvPr id="600" name="Google Shape;600;p23"/>
            <p:cNvSpPr/>
            <p:nvPr/>
          </p:nvSpPr>
          <p:spPr>
            <a:xfrm>
              <a:off x="4608571" y="4125915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4760365" y="361206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3" name="Google Shape;603;p23"/>
          <p:cNvSpPr/>
          <p:nvPr/>
        </p:nvSpPr>
        <p:spPr>
          <a:xfrm rot="-1347752">
            <a:off x="-852837" y="3147440"/>
            <a:ext cx="2302012" cy="31183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04" name="Google Shape;604;p23"/>
          <p:cNvGrpSpPr/>
          <p:nvPr/>
        </p:nvGrpSpPr>
        <p:grpSpPr>
          <a:xfrm rot="5400000" flipH="1">
            <a:off x="1139921" y="5805703"/>
            <a:ext cx="1239392" cy="1161287"/>
            <a:chOff x="4649450" y="3527425"/>
            <a:chExt cx="1224050" cy="983475"/>
          </a:xfrm>
        </p:grpSpPr>
        <p:sp>
          <p:nvSpPr>
            <p:cNvPr id="605" name="Google Shape;605;p2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8" name="Google Shape;608;p23"/>
          <p:cNvSpPr/>
          <p:nvPr/>
        </p:nvSpPr>
        <p:spPr>
          <a:xfrm rot="6294493" flipH="1">
            <a:off x="-146418" y="5232867"/>
            <a:ext cx="1703027" cy="230697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23"/>
          <p:cNvSpPr/>
          <p:nvPr/>
        </p:nvSpPr>
        <p:spPr>
          <a:xfrm rot="6152593" flipH="1">
            <a:off x="2271645" y="5309625"/>
            <a:ext cx="1922959" cy="260489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588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4"/>
          <p:cNvSpPr/>
          <p:nvPr/>
        </p:nvSpPr>
        <p:spPr>
          <a:xfrm rot="-10023347" flipH="1">
            <a:off x="-463556" y="1887746"/>
            <a:ext cx="1359880" cy="18421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24"/>
          <p:cNvSpPr txBox="1">
            <a:spLocks noGrp="1"/>
          </p:cNvSpPr>
          <p:nvPr>
            <p:ph type="subTitle" idx="1"/>
          </p:nvPr>
        </p:nvSpPr>
        <p:spPr>
          <a:xfrm>
            <a:off x="1101900" y="2571533"/>
            <a:ext cx="3174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13" name="Google Shape;613;p24"/>
          <p:cNvSpPr txBox="1">
            <a:spLocks noGrp="1"/>
          </p:cNvSpPr>
          <p:nvPr>
            <p:ph type="subTitle" idx="2"/>
          </p:nvPr>
        </p:nvSpPr>
        <p:spPr>
          <a:xfrm>
            <a:off x="1270500" y="3106551"/>
            <a:ext cx="283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614" name="Google Shape;614;p24"/>
          <p:cNvSpPr txBox="1">
            <a:spLocks noGrp="1"/>
          </p:cNvSpPr>
          <p:nvPr>
            <p:ph type="subTitle" idx="3"/>
          </p:nvPr>
        </p:nvSpPr>
        <p:spPr>
          <a:xfrm>
            <a:off x="4508609" y="2571533"/>
            <a:ext cx="3174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15" name="Google Shape;615;p24"/>
          <p:cNvSpPr txBox="1">
            <a:spLocks noGrp="1"/>
          </p:cNvSpPr>
          <p:nvPr>
            <p:ph type="subTitle" idx="4"/>
          </p:nvPr>
        </p:nvSpPr>
        <p:spPr>
          <a:xfrm>
            <a:off x="4677209" y="3106551"/>
            <a:ext cx="283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616" name="Google Shape;616;p24"/>
          <p:cNvSpPr txBox="1">
            <a:spLocks noGrp="1"/>
          </p:cNvSpPr>
          <p:nvPr>
            <p:ph type="subTitle" idx="5"/>
          </p:nvPr>
        </p:nvSpPr>
        <p:spPr>
          <a:xfrm>
            <a:off x="7915303" y="2571533"/>
            <a:ext cx="3174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17" name="Google Shape;617;p24"/>
          <p:cNvSpPr txBox="1">
            <a:spLocks noGrp="1"/>
          </p:cNvSpPr>
          <p:nvPr>
            <p:ph type="subTitle" idx="6"/>
          </p:nvPr>
        </p:nvSpPr>
        <p:spPr>
          <a:xfrm>
            <a:off x="8083903" y="3106551"/>
            <a:ext cx="283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618" name="Google Shape;618;p24"/>
          <p:cNvSpPr txBox="1">
            <a:spLocks noGrp="1"/>
          </p:cNvSpPr>
          <p:nvPr>
            <p:ph type="subTitle" idx="7"/>
          </p:nvPr>
        </p:nvSpPr>
        <p:spPr>
          <a:xfrm>
            <a:off x="1101900" y="4702400"/>
            <a:ext cx="3174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19" name="Google Shape;619;p24"/>
          <p:cNvSpPr txBox="1">
            <a:spLocks noGrp="1"/>
          </p:cNvSpPr>
          <p:nvPr>
            <p:ph type="subTitle" idx="8"/>
          </p:nvPr>
        </p:nvSpPr>
        <p:spPr>
          <a:xfrm>
            <a:off x="1270500" y="5235367"/>
            <a:ext cx="283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620" name="Google Shape;620;p24"/>
          <p:cNvSpPr txBox="1">
            <a:spLocks noGrp="1"/>
          </p:cNvSpPr>
          <p:nvPr>
            <p:ph type="subTitle" idx="9"/>
          </p:nvPr>
        </p:nvSpPr>
        <p:spPr>
          <a:xfrm>
            <a:off x="4508609" y="4702400"/>
            <a:ext cx="3174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1" name="Google Shape;621;p24"/>
          <p:cNvSpPr txBox="1">
            <a:spLocks noGrp="1"/>
          </p:cNvSpPr>
          <p:nvPr>
            <p:ph type="subTitle" idx="13"/>
          </p:nvPr>
        </p:nvSpPr>
        <p:spPr>
          <a:xfrm>
            <a:off x="4677209" y="5235367"/>
            <a:ext cx="283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622" name="Google Shape;622;p24"/>
          <p:cNvSpPr txBox="1">
            <a:spLocks noGrp="1"/>
          </p:cNvSpPr>
          <p:nvPr>
            <p:ph type="subTitle" idx="14"/>
          </p:nvPr>
        </p:nvSpPr>
        <p:spPr>
          <a:xfrm>
            <a:off x="7915303" y="4702400"/>
            <a:ext cx="3174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3" name="Google Shape;623;p24"/>
          <p:cNvSpPr txBox="1">
            <a:spLocks noGrp="1"/>
          </p:cNvSpPr>
          <p:nvPr>
            <p:ph type="subTitle" idx="15"/>
          </p:nvPr>
        </p:nvSpPr>
        <p:spPr>
          <a:xfrm>
            <a:off x="8083903" y="5235367"/>
            <a:ext cx="283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grpSp>
        <p:nvGrpSpPr>
          <p:cNvPr id="624" name="Google Shape;624;p24"/>
          <p:cNvGrpSpPr/>
          <p:nvPr/>
        </p:nvGrpSpPr>
        <p:grpSpPr>
          <a:xfrm rot="10800000" flipH="1">
            <a:off x="8625957" y="21994"/>
            <a:ext cx="591131" cy="590549"/>
            <a:chOff x="4887569" y="4595026"/>
            <a:chExt cx="381145" cy="381032"/>
          </a:xfrm>
        </p:grpSpPr>
        <p:sp>
          <p:nvSpPr>
            <p:cNvPr id="625" name="Google Shape;625;p2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2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646" name="Google Shape;646;p24"/>
          <p:cNvSpPr/>
          <p:nvPr/>
        </p:nvSpPr>
        <p:spPr>
          <a:xfrm rot="9549727">
            <a:off x="10903609" y="2066046"/>
            <a:ext cx="1707635" cy="23132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7" name="Google Shape;647;p24"/>
          <p:cNvGrpSpPr/>
          <p:nvPr/>
        </p:nvGrpSpPr>
        <p:grpSpPr>
          <a:xfrm rot="8310808">
            <a:off x="10930847" y="1071391"/>
            <a:ext cx="1679755" cy="1349517"/>
            <a:chOff x="4649450" y="3527425"/>
            <a:chExt cx="1224050" cy="983475"/>
          </a:xfrm>
        </p:grpSpPr>
        <p:sp>
          <p:nvSpPr>
            <p:cNvPr id="648" name="Google Shape;648;p2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1" name="Google Shape;651;p24"/>
          <p:cNvSpPr/>
          <p:nvPr/>
        </p:nvSpPr>
        <p:spPr>
          <a:xfrm rot="10800000">
            <a:off x="10844476" y="-205431"/>
            <a:ext cx="1449925" cy="196424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24"/>
          <p:cNvSpPr/>
          <p:nvPr/>
        </p:nvSpPr>
        <p:spPr>
          <a:xfrm rot="4108836">
            <a:off x="173477" y="-706417"/>
            <a:ext cx="1114451" cy="173496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3" name="Google Shape;653;p24"/>
          <p:cNvGrpSpPr/>
          <p:nvPr/>
        </p:nvGrpSpPr>
        <p:grpSpPr>
          <a:xfrm rot="10800000" flipH="1">
            <a:off x="-407054" y="1190969"/>
            <a:ext cx="1246899" cy="1001833"/>
            <a:chOff x="4649450" y="3527425"/>
            <a:chExt cx="1224050" cy="983475"/>
          </a:xfrm>
        </p:grpSpPr>
        <p:sp>
          <p:nvSpPr>
            <p:cNvPr id="654" name="Google Shape;654;p2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4"/>
          <p:cNvSpPr/>
          <p:nvPr/>
        </p:nvSpPr>
        <p:spPr>
          <a:xfrm rot="10492658" flipH="1">
            <a:off x="-251025" y="39204"/>
            <a:ext cx="934831" cy="126634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8" name="Google Shape;658;p24"/>
          <p:cNvGrpSpPr/>
          <p:nvPr/>
        </p:nvGrpSpPr>
        <p:grpSpPr>
          <a:xfrm rot="10800000">
            <a:off x="9516794" y="-144643"/>
            <a:ext cx="1161868" cy="789403"/>
            <a:chOff x="4649450" y="3527425"/>
            <a:chExt cx="1224050" cy="983475"/>
          </a:xfrm>
        </p:grpSpPr>
        <p:sp>
          <p:nvSpPr>
            <p:cNvPr id="659" name="Google Shape;659;p2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2" name="Google Shape;662;p24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672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3" name="Google Shape;663;p24"/>
          <p:cNvSpPr/>
          <p:nvPr/>
        </p:nvSpPr>
        <p:spPr>
          <a:xfrm rot="-5400000" flipH="1">
            <a:off x="10585912" y="-662308"/>
            <a:ext cx="1066305" cy="176699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079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wo columns 3">
  <p:cSld name=" Title and two columns 3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 txBox="1">
            <a:spLocks noGrp="1"/>
          </p:cNvSpPr>
          <p:nvPr>
            <p:ph type="subTitle" idx="1"/>
          </p:nvPr>
        </p:nvSpPr>
        <p:spPr>
          <a:xfrm>
            <a:off x="2012100" y="436538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6" name="Google Shape;666;p25"/>
          <p:cNvSpPr txBox="1">
            <a:spLocks noGrp="1"/>
          </p:cNvSpPr>
          <p:nvPr>
            <p:ph type="subTitle" idx="2"/>
          </p:nvPr>
        </p:nvSpPr>
        <p:spPr>
          <a:xfrm>
            <a:off x="2460700" y="4891347"/>
            <a:ext cx="3174800" cy="1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667" name="Google Shape;667;p25"/>
          <p:cNvSpPr txBox="1">
            <a:spLocks noGrp="1"/>
          </p:cNvSpPr>
          <p:nvPr>
            <p:ph type="subTitle" idx="3"/>
          </p:nvPr>
        </p:nvSpPr>
        <p:spPr>
          <a:xfrm>
            <a:off x="6084100" y="436538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8" name="Google Shape;668;p25"/>
          <p:cNvSpPr txBox="1">
            <a:spLocks noGrp="1"/>
          </p:cNvSpPr>
          <p:nvPr>
            <p:ph type="subTitle" idx="4"/>
          </p:nvPr>
        </p:nvSpPr>
        <p:spPr>
          <a:xfrm>
            <a:off x="6532700" y="4901213"/>
            <a:ext cx="3174800" cy="1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669" name="Google Shape;669;p2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0" name="Google Shape;670;p25"/>
          <p:cNvSpPr/>
          <p:nvPr/>
        </p:nvSpPr>
        <p:spPr>
          <a:xfrm rot="6409374" flipH="1">
            <a:off x="1785428" y="5492621"/>
            <a:ext cx="1099792" cy="212161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1" name="Google Shape;671;p25"/>
          <p:cNvGrpSpPr/>
          <p:nvPr/>
        </p:nvGrpSpPr>
        <p:grpSpPr>
          <a:xfrm rot="-5400000" flipH="1">
            <a:off x="11509526" y="1152311"/>
            <a:ext cx="956177" cy="787829"/>
            <a:chOff x="4626556" y="3501085"/>
            <a:chExt cx="1193630" cy="983475"/>
          </a:xfrm>
        </p:grpSpPr>
        <p:sp>
          <p:nvSpPr>
            <p:cNvPr id="672" name="Google Shape;672;p25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5" name="Google Shape;675;p25"/>
          <p:cNvGrpSpPr/>
          <p:nvPr/>
        </p:nvGrpSpPr>
        <p:grpSpPr>
          <a:xfrm rot="5400000" flipH="1">
            <a:off x="536105" y="6097122"/>
            <a:ext cx="1273991" cy="1023601"/>
            <a:chOff x="4649450" y="3527425"/>
            <a:chExt cx="1224050" cy="983475"/>
          </a:xfrm>
        </p:grpSpPr>
        <p:sp>
          <p:nvSpPr>
            <p:cNvPr id="676" name="Google Shape;676;p2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9" name="Google Shape;679;p25"/>
          <p:cNvSpPr/>
          <p:nvPr/>
        </p:nvSpPr>
        <p:spPr>
          <a:xfrm rot="-857734">
            <a:off x="-254529" y="4211609"/>
            <a:ext cx="1237657" cy="237521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25"/>
          <p:cNvSpPr/>
          <p:nvPr/>
        </p:nvSpPr>
        <p:spPr>
          <a:xfrm rot="10800000">
            <a:off x="11312686" y="-67109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1" name="Google Shape;681;p25"/>
          <p:cNvGrpSpPr/>
          <p:nvPr/>
        </p:nvGrpSpPr>
        <p:grpSpPr>
          <a:xfrm rot="-5400000" flipH="1">
            <a:off x="10650770" y="-42832"/>
            <a:ext cx="796285" cy="639783"/>
            <a:chOff x="4649450" y="3527425"/>
            <a:chExt cx="1224050" cy="983475"/>
          </a:xfrm>
        </p:grpSpPr>
        <p:sp>
          <p:nvSpPr>
            <p:cNvPr id="682" name="Google Shape;682;p2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5400000" flipH="1">
            <a:off x="11124452" y="-244199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25"/>
          <p:cNvSpPr/>
          <p:nvPr/>
        </p:nvSpPr>
        <p:spPr>
          <a:xfrm rot="-5400000" flipH="1">
            <a:off x="9644075" y="-603696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25"/>
          <p:cNvSpPr/>
          <p:nvPr/>
        </p:nvSpPr>
        <p:spPr>
          <a:xfrm rot="2163013" flipH="1">
            <a:off x="11311329" y="5114753"/>
            <a:ext cx="1352583" cy="183225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25"/>
          <p:cNvSpPr/>
          <p:nvPr/>
        </p:nvSpPr>
        <p:spPr>
          <a:xfrm rot="202934" flipH="1">
            <a:off x="10447735" y="4698105"/>
            <a:ext cx="1522263" cy="25082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25"/>
          <p:cNvSpPr/>
          <p:nvPr/>
        </p:nvSpPr>
        <p:spPr>
          <a:xfrm rot="3489563" flipH="1">
            <a:off x="-82298" y="5572484"/>
            <a:ext cx="1099763" cy="148977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396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3">
  <p:cSld name="One-column text 3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6"/>
          <p:cNvSpPr txBox="1">
            <a:spLocks noGrp="1"/>
          </p:cNvSpPr>
          <p:nvPr>
            <p:ph type="body" idx="1"/>
          </p:nvPr>
        </p:nvSpPr>
        <p:spPr>
          <a:xfrm>
            <a:off x="1169167" y="3183500"/>
            <a:ext cx="3572400" cy="1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692" name="Google Shape;692;p26"/>
          <p:cNvSpPr txBox="1">
            <a:spLocks noGrp="1"/>
          </p:cNvSpPr>
          <p:nvPr>
            <p:ph type="title"/>
          </p:nvPr>
        </p:nvSpPr>
        <p:spPr>
          <a:xfrm>
            <a:off x="1169167" y="2376133"/>
            <a:ext cx="371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6"/>
          <p:cNvSpPr/>
          <p:nvPr/>
        </p:nvSpPr>
        <p:spPr>
          <a:xfrm rot="924198" flipH="1">
            <a:off x="11250214" y="2268028"/>
            <a:ext cx="2312729" cy="31328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4" name="Google Shape;694;p26"/>
          <p:cNvGrpSpPr/>
          <p:nvPr/>
        </p:nvGrpSpPr>
        <p:grpSpPr>
          <a:xfrm rot="10800000" flipH="1">
            <a:off x="1032909" y="-312383"/>
            <a:ext cx="1359147" cy="1141749"/>
            <a:chOff x="4649450" y="3501085"/>
            <a:chExt cx="1170736" cy="983475"/>
          </a:xfrm>
        </p:grpSpPr>
        <p:sp>
          <p:nvSpPr>
            <p:cNvPr id="695" name="Google Shape;695;p2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8" name="Google Shape;698;p26"/>
          <p:cNvGrpSpPr/>
          <p:nvPr/>
        </p:nvGrpSpPr>
        <p:grpSpPr>
          <a:xfrm flipH="1">
            <a:off x="11530021" y="4959187"/>
            <a:ext cx="1634188" cy="1313005"/>
            <a:chOff x="4649450" y="3527425"/>
            <a:chExt cx="1224050" cy="983475"/>
          </a:xfrm>
        </p:grpSpPr>
        <p:sp>
          <p:nvSpPr>
            <p:cNvPr id="699" name="Google Shape;699;p2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26"/>
          <p:cNvSpPr/>
          <p:nvPr/>
        </p:nvSpPr>
        <p:spPr>
          <a:xfrm flipH="1">
            <a:off x="10781324" y="5115909"/>
            <a:ext cx="1410672" cy="191093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6"/>
          <p:cNvSpPr/>
          <p:nvPr/>
        </p:nvSpPr>
        <p:spPr>
          <a:xfrm rot="-6715039">
            <a:off x="9832628" y="5769855"/>
            <a:ext cx="1601352" cy="21693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6"/>
          <p:cNvSpPr/>
          <p:nvPr/>
        </p:nvSpPr>
        <p:spPr>
          <a:xfrm rot="5400000">
            <a:off x="-35923" y="-462706"/>
            <a:ext cx="1586324" cy="214888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800000" flipH="1">
            <a:off x="-121205" y="1598941"/>
            <a:ext cx="1153871" cy="927089"/>
            <a:chOff x="4649450" y="3527425"/>
            <a:chExt cx="1224050" cy="983475"/>
          </a:xfrm>
        </p:grpSpPr>
        <p:sp>
          <p:nvSpPr>
            <p:cNvPr id="706" name="Google Shape;706;p2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9" name="Google Shape;709;p26"/>
          <p:cNvSpPr/>
          <p:nvPr/>
        </p:nvSpPr>
        <p:spPr>
          <a:xfrm rot="10800000" flipH="1">
            <a:off x="-365739" y="296030"/>
            <a:ext cx="1173560" cy="158974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26"/>
          <p:cNvSpPr/>
          <p:nvPr/>
        </p:nvSpPr>
        <p:spPr>
          <a:xfrm rot="10800000" flipH="1">
            <a:off x="-632478" y="2052185"/>
            <a:ext cx="1707060" cy="231243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1" name="Google Shape;711;p26"/>
          <p:cNvGrpSpPr/>
          <p:nvPr/>
        </p:nvGrpSpPr>
        <p:grpSpPr>
          <a:xfrm flipH="1">
            <a:off x="11445425" y="6294808"/>
            <a:ext cx="928809" cy="746261"/>
            <a:chOff x="4649450" y="3527425"/>
            <a:chExt cx="1224050" cy="983475"/>
          </a:xfrm>
        </p:grpSpPr>
        <p:sp>
          <p:nvSpPr>
            <p:cNvPr id="712" name="Google Shape;712;p2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578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4">
  <p:cSld name="One-column text 4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7"/>
          <p:cNvSpPr txBox="1">
            <a:spLocks noGrp="1"/>
          </p:cNvSpPr>
          <p:nvPr>
            <p:ph type="body" idx="1"/>
          </p:nvPr>
        </p:nvSpPr>
        <p:spPr>
          <a:xfrm>
            <a:off x="7300033" y="3183500"/>
            <a:ext cx="3573600" cy="1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1219170" lvl="1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717" name="Google Shape;717;p27"/>
          <p:cNvSpPr txBox="1">
            <a:spLocks noGrp="1"/>
          </p:cNvSpPr>
          <p:nvPr>
            <p:ph type="title"/>
          </p:nvPr>
        </p:nvSpPr>
        <p:spPr>
          <a:xfrm>
            <a:off x="7163567" y="2382067"/>
            <a:ext cx="371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27"/>
          <p:cNvSpPr/>
          <p:nvPr/>
        </p:nvSpPr>
        <p:spPr>
          <a:xfrm rot="-924198">
            <a:off x="-806082" y="2064828"/>
            <a:ext cx="2312729" cy="31328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9" name="Google Shape;719;p27"/>
          <p:cNvGrpSpPr/>
          <p:nvPr/>
        </p:nvGrpSpPr>
        <p:grpSpPr>
          <a:xfrm rot="10800000">
            <a:off x="9998539" y="-312383"/>
            <a:ext cx="1359147" cy="1141749"/>
            <a:chOff x="4649450" y="3501085"/>
            <a:chExt cx="1170736" cy="983475"/>
          </a:xfrm>
        </p:grpSpPr>
        <p:sp>
          <p:nvSpPr>
            <p:cNvPr id="720" name="Google Shape;720;p2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3" name="Google Shape;723;p27"/>
          <p:cNvGrpSpPr/>
          <p:nvPr/>
        </p:nvGrpSpPr>
        <p:grpSpPr>
          <a:xfrm>
            <a:off x="-773614" y="4755987"/>
            <a:ext cx="1634188" cy="1313005"/>
            <a:chOff x="4649450" y="3527425"/>
            <a:chExt cx="1224050" cy="983475"/>
          </a:xfrm>
        </p:grpSpPr>
        <p:sp>
          <p:nvSpPr>
            <p:cNvPr id="724" name="Google Shape;724;p2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7" name="Google Shape;727;p27"/>
          <p:cNvSpPr/>
          <p:nvPr/>
        </p:nvSpPr>
        <p:spPr>
          <a:xfrm>
            <a:off x="-241500" y="5130143"/>
            <a:ext cx="1410672" cy="191093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 rot="6715039" flipH="1">
            <a:off x="504481" y="5583255"/>
            <a:ext cx="1601352" cy="21693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 rot="-5400000" flipH="1">
            <a:off x="10840194" y="-462706"/>
            <a:ext cx="1586324" cy="214888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 rot="10800000">
            <a:off x="11582772" y="296030"/>
            <a:ext cx="1173560" cy="158974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 rot="9703309">
            <a:off x="11193119" y="2234210"/>
            <a:ext cx="1707048" cy="23124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10800000">
            <a:off x="11357929" y="1598941"/>
            <a:ext cx="1153871" cy="927089"/>
            <a:chOff x="4649450" y="3527425"/>
            <a:chExt cx="1224050" cy="983475"/>
          </a:xfrm>
        </p:grpSpPr>
        <p:sp>
          <p:nvSpPr>
            <p:cNvPr id="733" name="Google Shape;733;p2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755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anks ">
  <p:cSld name=" Thanks 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 txBox="1">
            <a:spLocks noGrp="1"/>
          </p:cNvSpPr>
          <p:nvPr>
            <p:ph type="ctrTitle"/>
          </p:nvPr>
        </p:nvSpPr>
        <p:spPr>
          <a:xfrm>
            <a:off x="2456000" y="1196133"/>
            <a:ext cx="72800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8" name="Google Shape;738;p28"/>
          <p:cNvSpPr txBox="1">
            <a:spLocks noGrp="1"/>
          </p:cNvSpPr>
          <p:nvPr>
            <p:ph type="body" idx="1"/>
          </p:nvPr>
        </p:nvSpPr>
        <p:spPr>
          <a:xfrm>
            <a:off x="3812600" y="3488600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9" name="Google Shape;739;p28"/>
          <p:cNvSpPr txBox="1"/>
          <p:nvPr/>
        </p:nvSpPr>
        <p:spPr>
          <a:xfrm>
            <a:off x="3779000" y="4952267"/>
            <a:ext cx="46340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67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467" b="1" kern="0">
                <a:solidFill>
                  <a:srgbClr val="000000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467" b="1" kern="0">
                <a:solidFill>
                  <a:srgbClr val="000000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infographics &amp; images by</a:t>
            </a:r>
            <a:r>
              <a:rPr lang="en" sz="1467" b="1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467" b="1" kern="0">
                <a:solidFill>
                  <a:srgbClr val="000000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kern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467" kern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0" name="Google Shape;740;p28"/>
          <p:cNvSpPr txBox="1">
            <a:spLocks noGrp="1"/>
          </p:cNvSpPr>
          <p:nvPr>
            <p:ph type="subTitle" idx="2"/>
          </p:nvPr>
        </p:nvSpPr>
        <p:spPr>
          <a:xfrm>
            <a:off x="4132800" y="5687800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28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742" name="Google Shape;742;p28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3" name="Google Shape;763;p28"/>
          <p:cNvGrpSpPr/>
          <p:nvPr/>
        </p:nvGrpSpPr>
        <p:grpSpPr>
          <a:xfrm rot="10800000" flipH="1">
            <a:off x="8625957" y="21994"/>
            <a:ext cx="591131" cy="590549"/>
            <a:chOff x="4887569" y="4595026"/>
            <a:chExt cx="381145" cy="381032"/>
          </a:xfrm>
        </p:grpSpPr>
        <p:sp>
          <p:nvSpPr>
            <p:cNvPr id="764" name="Google Shape;764;p28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785" name="Google Shape;785;p28"/>
          <p:cNvSpPr/>
          <p:nvPr/>
        </p:nvSpPr>
        <p:spPr>
          <a:xfrm rot="10800000">
            <a:off x="10316136" y="3309308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6" name="Google Shape;786;p28"/>
          <p:cNvGrpSpPr/>
          <p:nvPr/>
        </p:nvGrpSpPr>
        <p:grpSpPr>
          <a:xfrm rot="10800000" flipH="1">
            <a:off x="1323377" y="-535423"/>
            <a:ext cx="2016500" cy="1656828"/>
            <a:chOff x="4623213" y="3501085"/>
            <a:chExt cx="1196973" cy="983475"/>
          </a:xfrm>
        </p:grpSpPr>
        <p:sp>
          <p:nvSpPr>
            <p:cNvPr id="787" name="Google Shape;787;p28"/>
            <p:cNvSpPr/>
            <p:nvPr/>
          </p:nvSpPr>
          <p:spPr>
            <a:xfrm>
              <a:off x="4623213" y="4116714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4804380" y="3597661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0" name="Google Shape;790;p28"/>
          <p:cNvGrpSpPr/>
          <p:nvPr/>
        </p:nvGrpSpPr>
        <p:grpSpPr>
          <a:xfrm rot="9503256">
            <a:off x="10032433" y="1971245"/>
            <a:ext cx="2627607" cy="2111055"/>
            <a:chOff x="4649450" y="3527425"/>
            <a:chExt cx="1224050" cy="983475"/>
          </a:xfrm>
        </p:grpSpPr>
        <p:sp>
          <p:nvSpPr>
            <p:cNvPr id="791" name="Google Shape;791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4" name="Google Shape;794;p28"/>
          <p:cNvSpPr/>
          <p:nvPr/>
        </p:nvSpPr>
        <p:spPr>
          <a:xfrm rot="-10302611">
            <a:off x="10316145" y="-253013"/>
            <a:ext cx="2268124" cy="307262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 rot="-5400000" flipH="1">
            <a:off x="10337611" y="-718684"/>
            <a:ext cx="1493541" cy="20233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 rot="6366138">
            <a:off x="18824" y="-556321"/>
            <a:ext cx="2302027" cy="311839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 rot="9622076" flipH="1">
            <a:off x="-238616" y="726251"/>
            <a:ext cx="1702963" cy="23068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 rot="10800000" flipH="1">
            <a:off x="-708225" y="2967076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9" name="Google Shape;799;p28"/>
          <p:cNvGrpSpPr/>
          <p:nvPr/>
        </p:nvGrpSpPr>
        <p:grpSpPr>
          <a:xfrm rot="10800000">
            <a:off x="9134923" y="-307010"/>
            <a:ext cx="1493504" cy="1199971"/>
            <a:chOff x="4649450" y="3527425"/>
            <a:chExt cx="1224050" cy="983475"/>
          </a:xfrm>
        </p:grpSpPr>
        <p:sp>
          <p:nvSpPr>
            <p:cNvPr id="800" name="Google Shape;800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3" name="Google Shape;803;p28"/>
          <p:cNvGrpSpPr/>
          <p:nvPr/>
        </p:nvGrpSpPr>
        <p:grpSpPr>
          <a:xfrm rot="10800000" flipH="1">
            <a:off x="-306890" y="2237890"/>
            <a:ext cx="1674500" cy="1345393"/>
            <a:chOff x="4649450" y="3527425"/>
            <a:chExt cx="1224050" cy="983475"/>
          </a:xfrm>
        </p:grpSpPr>
        <p:sp>
          <p:nvSpPr>
            <p:cNvPr id="804" name="Google Shape;804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427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9"/>
          <p:cNvSpPr/>
          <p:nvPr/>
        </p:nvSpPr>
        <p:spPr>
          <a:xfrm>
            <a:off x="-609138" y="462508"/>
            <a:ext cx="2303803" cy="312080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9" name="Google Shape;809;p29"/>
          <p:cNvGrpSpPr/>
          <p:nvPr/>
        </p:nvGrpSpPr>
        <p:grpSpPr>
          <a:xfrm rot="10800000">
            <a:off x="8765082" y="-535423"/>
            <a:ext cx="1972300" cy="1656828"/>
            <a:chOff x="4649450" y="3501085"/>
            <a:chExt cx="1170736" cy="983475"/>
          </a:xfrm>
        </p:grpSpPr>
        <p:sp>
          <p:nvSpPr>
            <p:cNvPr id="810" name="Google Shape;810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3" name="Google Shape;813;p29"/>
          <p:cNvGrpSpPr/>
          <p:nvPr/>
        </p:nvGrpSpPr>
        <p:grpSpPr>
          <a:xfrm>
            <a:off x="-1048958" y="3003468"/>
            <a:ext cx="2668919" cy="2144237"/>
            <a:chOff x="4649450" y="3527425"/>
            <a:chExt cx="1224050" cy="983475"/>
          </a:xfrm>
        </p:grpSpPr>
        <p:sp>
          <p:nvSpPr>
            <p:cNvPr id="814" name="Google Shape;814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7" name="Google Shape;817;p29"/>
          <p:cNvSpPr/>
          <p:nvPr/>
        </p:nvSpPr>
        <p:spPr>
          <a:xfrm>
            <a:off x="-546000" y="4055253"/>
            <a:ext cx="2303803" cy="312080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8" name="Google Shape;818;p29"/>
          <p:cNvSpPr/>
          <p:nvPr/>
        </p:nvSpPr>
        <p:spPr>
          <a:xfrm rot="5400000" flipH="1">
            <a:off x="624119" y="5612739"/>
            <a:ext cx="1517035" cy="205515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9" name="Google Shape;819;p29"/>
          <p:cNvSpPr/>
          <p:nvPr/>
        </p:nvSpPr>
        <p:spPr>
          <a:xfrm rot="-5400000" flipH="1">
            <a:off x="9986175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0" name="Google Shape;820;p29"/>
          <p:cNvGrpSpPr/>
          <p:nvPr/>
        </p:nvGrpSpPr>
        <p:grpSpPr>
          <a:xfrm rot="10800000">
            <a:off x="10737347" y="2237890"/>
            <a:ext cx="1674500" cy="1345393"/>
            <a:chOff x="4649450" y="3527425"/>
            <a:chExt cx="1224050" cy="983475"/>
          </a:xfrm>
        </p:grpSpPr>
        <p:sp>
          <p:nvSpPr>
            <p:cNvPr id="821" name="Google Shape;821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4" name="Google Shape;824;p29"/>
          <p:cNvSpPr/>
          <p:nvPr/>
        </p:nvSpPr>
        <p:spPr>
          <a:xfrm rot="10800000">
            <a:off x="11063834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5" name="Google Shape;825;p29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6" name="Google Shape;826;p29"/>
          <p:cNvGrpSpPr/>
          <p:nvPr/>
        </p:nvGrpSpPr>
        <p:grpSpPr>
          <a:xfrm>
            <a:off x="1942012" y="6179988"/>
            <a:ext cx="1517005" cy="1218853"/>
            <a:chOff x="4649450" y="3527425"/>
            <a:chExt cx="1224050" cy="983475"/>
          </a:xfrm>
        </p:grpSpPr>
        <p:sp>
          <p:nvSpPr>
            <p:cNvPr id="827" name="Google Shape;827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4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61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0"/>
          <p:cNvSpPr/>
          <p:nvPr/>
        </p:nvSpPr>
        <p:spPr>
          <a:xfrm rot="5400000">
            <a:off x="2873881" y="-404407"/>
            <a:ext cx="1803015" cy="24425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2" name="Google Shape;832;p30"/>
          <p:cNvGrpSpPr/>
          <p:nvPr/>
        </p:nvGrpSpPr>
        <p:grpSpPr>
          <a:xfrm rot="10800000">
            <a:off x="8765082" y="-535423"/>
            <a:ext cx="1972300" cy="1656828"/>
            <a:chOff x="4649450" y="3501085"/>
            <a:chExt cx="1170736" cy="983475"/>
          </a:xfrm>
        </p:grpSpPr>
        <p:sp>
          <p:nvSpPr>
            <p:cNvPr id="833" name="Google Shape;833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6" name="Google Shape;836;p30"/>
          <p:cNvGrpSpPr/>
          <p:nvPr/>
        </p:nvGrpSpPr>
        <p:grpSpPr>
          <a:xfrm rot="5400000">
            <a:off x="1124933" y="-223732"/>
            <a:ext cx="2088719" cy="1678071"/>
            <a:chOff x="4649450" y="3527425"/>
            <a:chExt cx="1224050" cy="983475"/>
          </a:xfrm>
        </p:grpSpPr>
        <p:sp>
          <p:nvSpPr>
            <p:cNvPr id="837" name="Google Shape;837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0" name="Google Shape;840;p30"/>
          <p:cNvSpPr/>
          <p:nvPr/>
        </p:nvSpPr>
        <p:spPr>
          <a:xfrm rot="5400000">
            <a:off x="62070" y="-354995"/>
            <a:ext cx="1803015" cy="24425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30"/>
          <p:cNvSpPr/>
          <p:nvPr/>
        </p:nvSpPr>
        <p:spPr>
          <a:xfrm rot="10800000" flipH="1">
            <a:off x="-431953" y="669850"/>
            <a:ext cx="1187240" cy="16085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30"/>
          <p:cNvSpPr/>
          <p:nvPr/>
        </p:nvSpPr>
        <p:spPr>
          <a:xfrm rot="-5400000" flipH="1">
            <a:off x="9986175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3" name="Google Shape;843;p30"/>
          <p:cNvGrpSpPr/>
          <p:nvPr/>
        </p:nvGrpSpPr>
        <p:grpSpPr>
          <a:xfrm rot="10800000">
            <a:off x="10737347" y="2237890"/>
            <a:ext cx="1674500" cy="1345393"/>
            <a:chOff x="4649450" y="3527425"/>
            <a:chExt cx="1224050" cy="983475"/>
          </a:xfrm>
        </p:grpSpPr>
        <p:sp>
          <p:nvSpPr>
            <p:cNvPr id="844" name="Google Shape;844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7" name="Google Shape;847;p30"/>
          <p:cNvSpPr/>
          <p:nvPr/>
        </p:nvSpPr>
        <p:spPr>
          <a:xfrm rot="10800000">
            <a:off x="11063834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30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9" name="Google Shape;849;p30"/>
          <p:cNvGrpSpPr/>
          <p:nvPr/>
        </p:nvGrpSpPr>
        <p:grpSpPr>
          <a:xfrm rot="5400000">
            <a:off x="-548880" y="2028932"/>
            <a:ext cx="1187328" cy="953971"/>
            <a:chOff x="4649450" y="3527425"/>
            <a:chExt cx="1224050" cy="983475"/>
          </a:xfrm>
        </p:grpSpPr>
        <p:sp>
          <p:nvSpPr>
            <p:cNvPr id="850" name="Google Shape;850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084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Google Shape;854;p31"/>
          <p:cNvGrpSpPr/>
          <p:nvPr/>
        </p:nvGrpSpPr>
        <p:grpSpPr>
          <a:xfrm rot="10800000" flipH="1">
            <a:off x="8625957" y="21994"/>
            <a:ext cx="591131" cy="590549"/>
            <a:chOff x="4887569" y="4595026"/>
            <a:chExt cx="381145" cy="381032"/>
          </a:xfrm>
        </p:grpSpPr>
        <p:sp>
          <p:nvSpPr>
            <p:cNvPr id="855" name="Google Shape;855;p31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C18A78"/>
                </a:solidFill>
                <a:cs typeface="Arial"/>
                <a:sym typeface="Arial"/>
              </a:endParaRPr>
            </a:p>
          </p:txBody>
        </p:sp>
      </p:grpSp>
      <p:sp>
        <p:nvSpPr>
          <p:cNvPr id="876" name="Google Shape;876;p31"/>
          <p:cNvSpPr/>
          <p:nvPr/>
        </p:nvSpPr>
        <p:spPr>
          <a:xfrm rot="10800000">
            <a:off x="10316136" y="3309308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77" name="Google Shape;877;p31"/>
          <p:cNvGrpSpPr/>
          <p:nvPr/>
        </p:nvGrpSpPr>
        <p:grpSpPr>
          <a:xfrm rot="10800000" flipH="1">
            <a:off x="1367577" y="-535423"/>
            <a:ext cx="1972300" cy="1656828"/>
            <a:chOff x="4649450" y="3501085"/>
            <a:chExt cx="1170736" cy="983475"/>
          </a:xfrm>
        </p:grpSpPr>
        <p:sp>
          <p:nvSpPr>
            <p:cNvPr id="878" name="Google Shape;878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1" name="Google Shape;881;p31"/>
          <p:cNvGrpSpPr/>
          <p:nvPr/>
        </p:nvGrpSpPr>
        <p:grpSpPr>
          <a:xfrm rot="10800000">
            <a:off x="10389643" y="1769232"/>
            <a:ext cx="2627628" cy="2111061"/>
            <a:chOff x="4649450" y="3527425"/>
            <a:chExt cx="1224050" cy="983475"/>
          </a:xfrm>
        </p:grpSpPr>
        <p:sp>
          <p:nvSpPr>
            <p:cNvPr id="882" name="Google Shape;882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5" name="Google Shape;885;p31"/>
          <p:cNvSpPr/>
          <p:nvPr/>
        </p:nvSpPr>
        <p:spPr>
          <a:xfrm rot="10800000">
            <a:off x="10253976" y="-227876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31"/>
          <p:cNvSpPr/>
          <p:nvPr/>
        </p:nvSpPr>
        <p:spPr>
          <a:xfrm rot="-5400000" flipH="1">
            <a:off x="9876511" y="-712051"/>
            <a:ext cx="1493541" cy="20233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31"/>
          <p:cNvSpPr/>
          <p:nvPr/>
        </p:nvSpPr>
        <p:spPr>
          <a:xfrm rot="5400000">
            <a:off x="-183236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31"/>
          <p:cNvGrpSpPr/>
          <p:nvPr/>
        </p:nvGrpSpPr>
        <p:grpSpPr>
          <a:xfrm rot="10800000" flipH="1">
            <a:off x="-306890" y="2237890"/>
            <a:ext cx="1674500" cy="1345393"/>
            <a:chOff x="4649450" y="3527425"/>
            <a:chExt cx="1224050" cy="983475"/>
          </a:xfrm>
        </p:grpSpPr>
        <p:sp>
          <p:nvSpPr>
            <p:cNvPr id="889" name="Google Shape;889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2" name="Google Shape;892;p31"/>
          <p:cNvSpPr/>
          <p:nvPr/>
        </p:nvSpPr>
        <p:spPr>
          <a:xfrm rot="10800000" flipH="1">
            <a:off x="-661871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3" name="Google Shape;893;p31"/>
          <p:cNvSpPr/>
          <p:nvPr/>
        </p:nvSpPr>
        <p:spPr>
          <a:xfrm rot="10800000" flipH="1">
            <a:off x="-1048959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4" name="Google Shape;894;p31"/>
          <p:cNvGrpSpPr/>
          <p:nvPr/>
        </p:nvGrpSpPr>
        <p:grpSpPr>
          <a:xfrm rot="10800000">
            <a:off x="8579189" y="-447010"/>
            <a:ext cx="1493504" cy="1199971"/>
            <a:chOff x="4649450" y="3527425"/>
            <a:chExt cx="1224050" cy="983475"/>
          </a:xfrm>
        </p:grpSpPr>
        <p:sp>
          <p:nvSpPr>
            <p:cNvPr id="895" name="Google Shape;895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571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95B0C-FF09-4F0A-AAA9-0CC128B01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02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95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01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21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583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21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339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1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89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3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56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3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20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2A50-EBA1-4E44-ADE0-FCC2D7809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0F546-CEF9-488B-90A5-7E6CEDD3E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D5AAD-9946-4EE7-AAA0-56A28C72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5E1D1-68E7-403D-8D6A-328BF289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2AD21-D554-49DF-BF61-AEE40787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4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2A7-FF5F-4731-91AA-2FE233B5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357EA-1EED-4BCB-909D-D6B689599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064C7-1E01-46B0-B852-569E52A8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E1D4F-0EEA-4D5B-A7DF-AD7A16B7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5D086-E91A-4E45-8D06-5AB6C312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1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F69E-6615-4EC5-83D2-3B2FF400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C5CBF-E649-4DC3-A7DA-639D34E0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4AAF-7EAA-4D45-9AB3-D9136D65C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CFC68-D1F8-4B35-8686-B0093AF1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91848-45F7-4940-B0DE-D359A072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895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AD2D-2B41-4ADF-B253-BD057C57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D70D2-1A0F-4142-B972-2207D8F76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B93FC-CD22-46C0-86DB-F48FA9CA2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EAC9F-A99B-4499-89B8-27BCC2F2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915A4-CEB6-4BFE-BD5A-F1539D40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FC56E-9AD2-419B-9B51-E0F819CA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70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0AEB1-4BD9-4FFF-8D16-65C8CF36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D53F-69F0-44C3-9FD2-45515C27C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A9DFB-6688-4B90-B8B3-80E1DCBA9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51A99-3C5D-47B3-9E1E-DE8C29B51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A2EDC5-F974-40A9-9E1C-F47EA9EFC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64C77A-9A57-4D4C-8F41-10DEFB0CA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2D8E01-4DEC-4647-B402-E20E449C9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86130C-95F0-4A9D-A337-496A0A8F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44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7793-F200-4959-9114-1A5EDD21E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BE5E2-1274-426F-9346-58A05F96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56E9F0-39B4-4AFC-9C70-7F52E708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812FF-EC51-414C-AC09-2F8C9E51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9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22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6D583-0EFC-4193-8F3B-A3DA81AC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80729-AB46-4F3B-8614-975E87049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3F54B-EDF0-45EB-AABF-810FAE01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65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48B3-6A99-4146-80BD-65E990EDD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62344-5E6D-48E6-B744-AE59C244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234A6-B070-4883-95F3-79912264C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C79C1-0762-4A3D-9EBC-A5FF7BFA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A7E3A-C112-4D76-A29E-0B2CE275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AC9DB-DD8D-4FC3-9A57-A535EEC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784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5C82-6A98-4AA1-B6A4-7EE3BA4E4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B1C67-2DE9-48E9-949B-CDE41EE74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42D23-5A5B-49A4-B37A-9E1FF55D9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E2BC7-4317-4343-94D5-58E42E5A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1DD08-595C-408A-BCCF-1CD9EF2C1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4F254-3C7E-4929-BB54-326D313A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56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A83E-3E9D-4755-98B5-219ABD28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846FC-0CA9-48F0-8362-D2B28DB6F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3EE3D-F8B4-4F5E-8952-C72213B97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DD63C-69C0-4E0D-8A2A-CD14FF4F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CE89E-0FBE-4678-AAAE-145C27E6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6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81633A-E25C-4EBA-AEF9-98FB9B733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A88216-287D-409D-AFCA-3DA1FA446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2DABF-9533-4141-B877-22DB42915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8C08C-9968-4DA2-9093-12E39849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186B0-5795-45D5-9E7B-5004B3A2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8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0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3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99354-F3A5-433E-85C8-94D93BE2B30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A158-5F79-4F70-B684-DC11924FD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6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ue Ellen Francisco"/>
              <a:buNone/>
              <a:defRPr sz="30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90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40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777D81-4740-4C11-882C-94E2D05BE53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40E6FA-31EF-42CD-89BF-6E158E09216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9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DD9033-D7A4-4A26-A345-85EA3D9B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60F52-5FA8-4E27-95A6-CF410A7AF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59354-E37F-4F7F-99F7-49DF695B3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1839C-1A10-4F8A-989A-2B9C95921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AD41A-DD87-43E8-A168-FFE920546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2FC6D-AD75-4CFC-AB65-D97CD52F3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ECD56-7CA2-42F5-ADCB-8029BD348B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5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1345463" y="489196"/>
            <a:ext cx="950107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</a:t>
            </a:r>
          </a:p>
        </p:txBody>
      </p:sp>
    </p:spTree>
    <p:extLst>
      <p:ext uri="{BB962C8B-B14F-4D97-AF65-F5344CB8AC3E}">
        <p14:creationId xmlns:p14="http://schemas.microsoft.com/office/powerpoint/2010/main" val="1590146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245549"/>
              </p:ext>
            </p:extLst>
          </p:nvPr>
        </p:nvGraphicFramePr>
        <p:xfrm>
          <a:off x="204952" y="537604"/>
          <a:ext cx="11745311" cy="43080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17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64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54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560042" y="2216418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3300"/>
                </a:solidFill>
              </a:rPr>
              <a:t>nó</a:t>
            </a:r>
            <a:endParaRPr lang="en-US" altLang="en-US" sz="3200" dirty="0">
              <a:solidFill>
                <a:srgbClr val="FF3300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32330" y="2216418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 err="1">
                <a:solidFill>
                  <a:srgbClr val="FF3300"/>
                </a:solidFill>
              </a:rPr>
              <a:t>chích</a:t>
            </a:r>
            <a:r>
              <a:rPr lang="en-US" altLang="en-US" sz="3200" b="0" dirty="0">
                <a:solidFill>
                  <a:srgbClr val="FF3300"/>
                </a:solidFill>
              </a:rPr>
              <a:t> </a:t>
            </a:r>
            <a:r>
              <a:rPr lang="en-US" altLang="en-US" sz="3200" b="0" dirty="0" err="1">
                <a:solidFill>
                  <a:srgbClr val="FF3300"/>
                </a:solidFill>
              </a:rPr>
              <a:t>bông</a:t>
            </a:r>
            <a:endParaRPr lang="en-US" altLang="en-US" sz="3200" b="0" dirty="0">
              <a:solidFill>
                <a:srgbClr val="FF3300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32330" y="2803661"/>
            <a:ext cx="236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/>
              <a:t>(</a:t>
            </a:r>
            <a:r>
              <a:rPr lang="en-US" altLang="en-US" sz="3200" b="0" dirty="0" err="1"/>
              <a:t>danh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từ</a:t>
            </a:r>
            <a:r>
              <a:rPr lang="en-US" altLang="en-US" sz="3200" b="0" dirty="0"/>
              <a:t>)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2644764" y="2647677"/>
            <a:ext cx="2729696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en-US" sz="3200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484541" y="2093679"/>
            <a:ext cx="30781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0" i="1" dirty="0" err="1"/>
              <a:t>được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thay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thế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bằng</a:t>
            </a:r>
            <a:endParaRPr lang="en-US" altLang="en-US" b="0" i="1" dirty="0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115598" y="2814043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 sz="3200"/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11011634" y="2093679"/>
            <a:ext cx="1002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3300"/>
                </a:solidFill>
              </a:rPr>
              <a:t>vậy</a:t>
            </a:r>
            <a:endParaRPr lang="en-US" altLang="en-US" sz="3200" dirty="0">
              <a:solidFill>
                <a:srgbClr val="FF3300"/>
              </a:solidFill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6788831" y="2093679"/>
            <a:ext cx="1181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 err="1">
                <a:solidFill>
                  <a:srgbClr val="FF3300"/>
                </a:solidFill>
              </a:rPr>
              <a:t>thích</a:t>
            </a:r>
            <a:endParaRPr lang="en-US" altLang="en-US" sz="3200" b="0" dirty="0">
              <a:solidFill>
                <a:srgbClr val="FF3300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6555744" y="2610497"/>
            <a:ext cx="18197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/>
              <a:t>(</a:t>
            </a:r>
            <a:r>
              <a:rPr lang="en-US" altLang="en-US" sz="3200" b="0" dirty="0" err="1"/>
              <a:t>động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từ</a:t>
            </a:r>
            <a:r>
              <a:rPr lang="en-US" altLang="en-US" sz="3200" b="0" dirty="0"/>
              <a:t>)</a:t>
            </a:r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>
            <a:off x="8147209" y="2500197"/>
            <a:ext cx="269713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en-US" sz="3200"/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7938439" y="1915499"/>
            <a:ext cx="30305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0" i="1" dirty="0" err="1"/>
              <a:t>được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thay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thế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bằng</a:t>
            </a:r>
            <a:endParaRPr lang="en-US" altLang="en-US" b="0" i="1" dirty="0"/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11038200" y="3626768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3300"/>
                </a:solidFill>
              </a:rPr>
              <a:t>thế</a:t>
            </a:r>
            <a:endParaRPr lang="en-US" altLang="en-US" sz="3200" dirty="0">
              <a:solidFill>
                <a:srgbClr val="FF3300"/>
              </a:solidFill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6891303" y="3626768"/>
            <a:ext cx="1082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 err="1">
                <a:solidFill>
                  <a:srgbClr val="FF3300"/>
                </a:solidFill>
              </a:rPr>
              <a:t>quý</a:t>
            </a:r>
            <a:endParaRPr lang="en-US" altLang="en-US" sz="3200" b="0" dirty="0">
              <a:solidFill>
                <a:srgbClr val="FF3300"/>
              </a:solidFill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6662703" y="4223213"/>
            <a:ext cx="236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/>
              <a:t>(</a:t>
            </a:r>
            <a:r>
              <a:rPr lang="en-US" altLang="en-US" sz="3200" b="0" dirty="0" err="1"/>
              <a:t>tính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từ</a:t>
            </a:r>
            <a:r>
              <a:rPr lang="en-US" altLang="en-US" sz="3200" b="0" dirty="0"/>
              <a:t>)</a:t>
            </a:r>
          </a:p>
        </p:txBody>
      </p:sp>
      <p:sp>
        <p:nvSpPr>
          <p:cNvPr id="40" name="Line 19"/>
          <p:cNvSpPr>
            <a:spLocks noChangeShapeType="1"/>
          </p:cNvSpPr>
          <p:nvPr/>
        </p:nvSpPr>
        <p:spPr bwMode="auto">
          <a:xfrm>
            <a:off x="8147210" y="4062465"/>
            <a:ext cx="269713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en-US" sz="3200"/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7960065" y="3471054"/>
            <a:ext cx="30781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0" i="1" dirty="0" err="1"/>
              <a:t>được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thay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thế</a:t>
            </a:r>
            <a:r>
              <a:rPr lang="en-US" altLang="en-US" b="0" i="1" dirty="0"/>
              <a:t> </a:t>
            </a:r>
            <a:r>
              <a:rPr lang="en-US" altLang="en-US" b="0" i="1" dirty="0" err="1"/>
              <a:t>bằng</a:t>
            </a:r>
            <a:endParaRPr lang="en-US" altLang="en-US" b="0" i="1" dirty="0"/>
          </a:p>
        </p:txBody>
      </p:sp>
    </p:spTree>
    <p:extLst>
      <p:ext uri="{BB962C8B-B14F-4D97-AF65-F5344CB8AC3E}">
        <p14:creationId xmlns:p14="http://schemas.microsoft.com/office/powerpoint/2010/main" val="193560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/>
      <p:bldP spid="20" grpId="1"/>
      <p:bldP spid="32" grpId="0"/>
      <p:bldP spid="33" grpId="0"/>
      <p:bldP spid="34" grpId="0"/>
      <p:bldP spid="35" grpId="0" animBg="1"/>
      <p:bldP spid="36" grpId="0"/>
      <p:bldP spid="36" grpId="1"/>
      <p:bldP spid="37" grpId="0"/>
      <p:bldP spid="38" grpId="0"/>
      <p:bldP spid="39" grpId="0"/>
      <p:bldP spid="40" grpId="0" animBg="1"/>
      <p:bldP spid="41" grpId="0"/>
      <p:bldP spid="4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25380" y="1912461"/>
            <a:ext cx="2472489" cy="844396"/>
            <a:chOff x="3959" y="2730245"/>
            <a:chExt cx="2472489" cy="8443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ed Rectangle 7"/>
            <p:cNvSpPr/>
            <p:nvPr/>
          </p:nvSpPr>
          <p:spPr>
            <a:xfrm>
              <a:off x="3959" y="2730245"/>
              <a:ext cx="2472489" cy="844396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8691" y="2754977"/>
              <a:ext cx="2423025" cy="7949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54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54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25447" y="823197"/>
            <a:ext cx="4171172" cy="790904"/>
            <a:chOff x="2920386" y="927694"/>
            <a:chExt cx="4171172" cy="79090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Rounded Rectangle 10"/>
            <p:cNvSpPr/>
            <p:nvPr/>
          </p:nvSpPr>
          <p:spPr>
            <a:xfrm>
              <a:off x="2920386" y="927694"/>
              <a:ext cx="4171172" cy="790904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943551" y="950859"/>
              <a:ext cx="4124842" cy="7445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4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4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endPara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26951" y="3213304"/>
            <a:ext cx="4246503" cy="902292"/>
            <a:chOff x="2790268" y="3456426"/>
            <a:chExt cx="4246503" cy="90229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2790268" y="3456426"/>
              <a:ext cx="4246503" cy="902292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6"/>
            <p:cNvSpPr/>
            <p:nvPr/>
          </p:nvSpPr>
          <p:spPr>
            <a:xfrm>
              <a:off x="2816695" y="3482853"/>
              <a:ext cx="4193649" cy="849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4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endPara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33825" y="1550453"/>
            <a:ext cx="3336392" cy="1245563"/>
            <a:chOff x="7504210" y="1939653"/>
            <a:chExt cx="3336392" cy="12455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ounded Rectangle 16"/>
            <p:cNvSpPr/>
            <p:nvPr/>
          </p:nvSpPr>
          <p:spPr>
            <a:xfrm>
              <a:off x="7504210" y="1939653"/>
              <a:ext cx="3336392" cy="1245563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7540691" y="1976134"/>
              <a:ext cx="3263430" cy="11726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36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37525" y="3071543"/>
            <a:ext cx="3308884" cy="1193100"/>
            <a:chOff x="1457982" y="5605532"/>
            <a:chExt cx="3308884" cy="11931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ed Rectangle 19"/>
            <p:cNvSpPr/>
            <p:nvPr/>
          </p:nvSpPr>
          <p:spPr>
            <a:xfrm>
              <a:off x="1457982" y="5605532"/>
              <a:ext cx="3308884" cy="1193100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1492927" y="5640477"/>
              <a:ext cx="3238994" cy="11232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36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97344" y="4569223"/>
            <a:ext cx="3336392" cy="1245563"/>
            <a:chOff x="7504210" y="1939653"/>
            <a:chExt cx="3336392" cy="12455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Rounded Rectangle 22"/>
            <p:cNvSpPr/>
            <p:nvPr/>
          </p:nvSpPr>
          <p:spPr>
            <a:xfrm>
              <a:off x="7504210" y="1939653"/>
              <a:ext cx="3336392" cy="1245563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7540691" y="1976134"/>
              <a:ext cx="3263430" cy="11726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36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cxnSp>
        <p:nvCxnSpPr>
          <p:cNvPr id="26" name="Straight Connector 25"/>
          <p:cNvCxnSpPr>
            <a:stCxn id="8" idx="3"/>
            <a:endCxn id="11" idx="1"/>
          </p:cNvCxnSpPr>
          <p:nvPr/>
        </p:nvCxnSpPr>
        <p:spPr>
          <a:xfrm flipV="1">
            <a:off x="3097869" y="1218649"/>
            <a:ext cx="727578" cy="11160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4" idx="1"/>
          </p:cNvCxnSpPr>
          <p:nvPr/>
        </p:nvCxnSpPr>
        <p:spPr>
          <a:xfrm>
            <a:off x="3122601" y="2472399"/>
            <a:ext cx="604350" cy="11920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7" idx="1"/>
            <a:endCxn id="14" idx="3"/>
          </p:cNvCxnSpPr>
          <p:nvPr/>
        </p:nvCxnSpPr>
        <p:spPr>
          <a:xfrm flipH="1">
            <a:off x="7973454" y="2173235"/>
            <a:ext cx="560371" cy="14912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0" idx="1"/>
            <a:endCxn id="14" idx="3"/>
          </p:cNvCxnSpPr>
          <p:nvPr/>
        </p:nvCxnSpPr>
        <p:spPr>
          <a:xfrm flipH="1" flipV="1">
            <a:off x="7973454" y="3664450"/>
            <a:ext cx="564071" cy="3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3" idx="1"/>
            <a:endCxn id="14" idx="3"/>
          </p:cNvCxnSpPr>
          <p:nvPr/>
        </p:nvCxnSpPr>
        <p:spPr>
          <a:xfrm flipH="1" flipV="1">
            <a:off x="7973454" y="3664450"/>
            <a:ext cx="523890" cy="15275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496469" y="4129935"/>
            <a:ext cx="470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8556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360453" y="1190967"/>
            <a:ext cx="950107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33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83795" y="1487718"/>
            <a:ext cx="10299896" cy="595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giùm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318" y="364334"/>
            <a:ext cx="10231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285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1" descr="ảnh 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32" y="2378440"/>
            <a:ext cx="6299200" cy="455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43"/>
          <p:cNvSpPr txBox="1">
            <a:spLocks noChangeArrowheads="1"/>
          </p:cNvSpPr>
          <p:nvPr/>
        </p:nvSpPr>
        <p:spPr bwMode="auto">
          <a:xfrm>
            <a:off x="8004747" y="3171490"/>
            <a:ext cx="4114800" cy="138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từ</a:t>
            </a:r>
            <a:r>
              <a:rPr lang="en-US" sz="2800" dirty="0">
                <a:solidFill>
                  <a:srgbClr val="FF0000"/>
                </a:solidFill>
              </a:rPr>
              <a:t> in </a:t>
            </a:r>
            <a:r>
              <a:rPr lang="en-US" sz="2800" dirty="0" err="1">
                <a:solidFill>
                  <a:srgbClr val="FF0000"/>
                </a:solidFill>
              </a:rPr>
              <a:t>đậm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chỉ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Hồ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391" name="Text Box 44"/>
          <p:cNvSpPr txBox="1">
            <a:spLocks noChangeArrowheads="1"/>
          </p:cNvSpPr>
          <p:nvPr/>
        </p:nvSpPr>
        <p:spPr bwMode="auto">
          <a:xfrm>
            <a:off x="7744706" y="4803628"/>
            <a:ext cx="4114800" cy="156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nhằm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913" y="157219"/>
            <a:ext cx="7659974" cy="5291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95984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51029" y="576328"/>
            <a:ext cx="9816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2326" y="1664357"/>
            <a:ext cx="6823124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	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1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r="11806" b="9524"/>
          <a:stretch/>
        </p:blipFill>
        <p:spPr>
          <a:xfrm>
            <a:off x="1799623" y="116788"/>
            <a:ext cx="3110002" cy="280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06" y="130856"/>
            <a:ext cx="3280081" cy="28065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75693" y="2852287"/>
            <a:ext cx="26869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6609" y="2852288"/>
            <a:ext cx="26869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24" y="3451133"/>
            <a:ext cx="3110002" cy="2713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7"/>
          <a:stretch/>
        </p:blipFill>
        <p:spPr>
          <a:xfrm>
            <a:off x="7498081" y="3451133"/>
            <a:ext cx="3181606" cy="27214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0271" y="6112250"/>
            <a:ext cx="3277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9606" y="6087469"/>
            <a:ext cx="3277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9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97544" y="1370826"/>
            <a:ext cx="10299896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	</a:t>
            </a:r>
          </a:p>
          <a:p>
            <a:pPr>
              <a:lnSpc>
                <a:spcPct val="120000"/>
              </a:lnSpc>
            </a:pP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48060"/>
            <a:ext cx="1124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289628" y="3957404"/>
            <a:ext cx="719528" cy="149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565692" y="2188564"/>
            <a:ext cx="1066810" cy="48218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47492" y="4664439"/>
            <a:ext cx="719528" cy="149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291528" y="4811941"/>
            <a:ext cx="1019331" cy="62699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756889" y="5956092"/>
            <a:ext cx="719528" cy="1499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93619" y="2655758"/>
            <a:ext cx="719528" cy="149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0564" y="5231566"/>
            <a:ext cx="2891436" cy="16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97544" y="1370826"/>
            <a:ext cx="10299896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	</a:t>
            </a:r>
          </a:p>
          <a:p>
            <a:pPr>
              <a:lnSpc>
                <a:spcPct val="12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48060"/>
            <a:ext cx="1124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2.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832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09650" y="1860776"/>
            <a:ext cx="10553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“Theo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8231" y="4367034"/>
            <a:ext cx="996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7414" y="537337"/>
            <a:ext cx="10463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7635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75481" y="517803"/>
            <a:ext cx="10216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94579" y="1595021"/>
            <a:ext cx="105211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LÉP TÔN - XTÔI</a:t>
            </a:r>
          </a:p>
        </p:txBody>
      </p:sp>
    </p:spTree>
    <p:extLst>
      <p:ext uri="{BB962C8B-B14F-4D97-AF65-F5344CB8AC3E}">
        <p14:creationId xmlns:p14="http://schemas.microsoft.com/office/powerpoint/2010/main" val="1022939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75481" y="517803"/>
            <a:ext cx="10216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94579" y="1595021"/>
            <a:ext cx="105211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LÉP TÔN - XTÔI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00666" y="246891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169542" y="246891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0407364" y="239925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8407416" y="3108330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3005382" y="4584146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8616" y="1281492"/>
            <a:ext cx="1987133" cy="11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75481" y="517803"/>
            <a:ext cx="10216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94579" y="1595021"/>
            <a:ext cx="105211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LÉP TÔN - XTÔI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00666" y="246891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169542" y="246891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0204168" y="239925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8276790" y="3108330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3005382" y="4584146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93621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75481" y="517803"/>
            <a:ext cx="10216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94579" y="1595021"/>
            <a:ext cx="105211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LÉP TÔN - XTÔI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00666" y="246891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169542" y="246891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0204168" y="2399254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8276790" y="3108330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3005382" y="4584146"/>
            <a:ext cx="365760" cy="36576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6759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3650" y="840922"/>
            <a:ext cx="813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NHÀ GIÚP DÂN</a:t>
            </a:r>
          </a:p>
        </p:txBody>
      </p:sp>
      <p:pic>
        <p:nvPicPr>
          <p:cNvPr id="4" name="y2mate.com - The Entertainer _ Nhạc Không Lời Vui Nhộn_1080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334.5728" end="149062.7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3867" y="6619195"/>
            <a:ext cx="424543" cy="2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941852" y="582102"/>
            <a:ext cx="6153149" cy="5933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0115" y="5077511"/>
            <a:ext cx="106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85394" y="2162801"/>
            <a:ext cx="63414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Anh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Anh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10.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 </a:t>
            </a:r>
            <a:r>
              <a:rPr lang="en-US" sz="3200" spc="-15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pc="-15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pc="-15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pc="-15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spc="-15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spc="-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pc="-15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endParaRPr lang="en-US" sz="3200" spc="-15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     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8857" y="148585"/>
            <a:ext cx="421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Bauhaus 93" panose="04030905020B02020C02" pitchFamily="82" charset="0"/>
                <a:cs typeface="Times New Roman" panose="02020603050405020304" pitchFamily="18" charset="0"/>
              </a:rPr>
              <a:t>XÂY NHÀ GIÚP DÂN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66241" y="3143401"/>
            <a:ext cx="153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89587" y="5107587"/>
            <a:ext cx="1151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83359" y="3128887"/>
            <a:ext cx="62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37963" y="5599918"/>
            <a:ext cx="1537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177493" y="5558809"/>
            <a:ext cx="120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44092" y="258334"/>
            <a:ext cx="6165134" cy="6325882"/>
            <a:chOff x="-132720" y="-1524000"/>
            <a:chExt cx="12697669" cy="942975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r="-247" b="56139"/>
            <a:stretch/>
          </p:blipFill>
          <p:spPr>
            <a:xfrm>
              <a:off x="-1" y="10067"/>
              <a:ext cx="12222051" cy="383803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39" b="50000" l="4070" r="9837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00" y="1562100"/>
              <a:ext cx="10278949" cy="542925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605" b="93277" l="30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32720" y="-1524000"/>
              <a:ext cx="12382500" cy="942975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8798" y="4240647"/>
            <a:ext cx="1520572" cy="6740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5766" t="54474" r="76364" b="28534"/>
          <a:stretch/>
        </p:blipFill>
        <p:spPr>
          <a:xfrm>
            <a:off x="157589" y="5233874"/>
            <a:ext cx="1023268" cy="576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8831" y="5451888"/>
            <a:ext cx="1536346" cy="727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9468" y="3905475"/>
            <a:ext cx="1009098" cy="5719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24" b="95699" l="9814" r="899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5211" y="3184534"/>
            <a:ext cx="2300537" cy="15336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24" b="95699" l="9814" r="899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867" y="3216951"/>
            <a:ext cx="1836180" cy="12241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24" b="95699" l="9814" r="899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210" y="3193061"/>
            <a:ext cx="2807892" cy="18719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24" b="95699" l="9814" r="899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857" y="3070521"/>
            <a:ext cx="3507254" cy="233816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9"/>
          <a:srcRect l="5766" t="54474" r="76364" b="28534"/>
          <a:stretch/>
        </p:blipFill>
        <p:spPr>
          <a:xfrm>
            <a:off x="1947022" y="4617041"/>
            <a:ext cx="1023268" cy="57694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9"/>
          <a:srcRect l="5766" t="54474" r="76364" b="28534"/>
          <a:stretch/>
        </p:blipFill>
        <p:spPr>
          <a:xfrm>
            <a:off x="3651745" y="5009174"/>
            <a:ext cx="1023268" cy="5769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25633" y="4615292"/>
            <a:ext cx="172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632383" y="4605557"/>
            <a:ext cx="113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61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2" grpId="0"/>
      <p:bldP spid="57" grpId="0"/>
      <p:bldP spid="57" grpId="1"/>
      <p:bldP spid="58" grpId="0"/>
      <p:bldP spid="58" grpId="1"/>
      <p:bldP spid="60" grpId="0"/>
      <p:bldP spid="61" grpId="0"/>
      <p:bldP spid="61" grpId="1"/>
      <p:bldP spid="62" grpId="0"/>
      <p:bldP spid="21" grpId="0"/>
      <p:bldP spid="21" grpId="1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8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desktop hoa và sách trên đồng c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44874" y="1932210"/>
            <a:ext cx="10902252" cy="34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15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CHÚC CÁC THẦY CÔ GIÁO MẠNH KHỎE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15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CHÚC CÁC CON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13468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7414" y="1400177"/>
            <a:ext cx="10553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“Theo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304428" y="2030886"/>
            <a:ext cx="105133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97229" y="3015495"/>
            <a:ext cx="80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88704" y="3015495"/>
            <a:ext cx="80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7414" y="537337"/>
            <a:ext cx="1046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7229" y="3203003"/>
            <a:ext cx="1046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4428" y="3922928"/>
            <a:ext cx="1046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4707" y="4680562"/>
            <a:ext cx="1046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416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38414" y="1898384"/>
            <a:ext cx="996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687214" y="2544715"/>
            <a:ext cx="2191473" cy="263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758416" y="3063804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FF3300"/>
                </a:solidFill>
              </a:rPr>
              <a:t>nó</a:t>
            </a:r>
            <a:endParaRPr lang="en-US" altLang="en-US" sz="3200" dirty="0">
              <a:solidFill>
                <a:srgbClr val="FF3300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304670" y="2959183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 err="1">
                <a:solidFill>
                  <a:srgbClr val="FF3300"/>
                </a:solidFill>
              </a:rPr>
              <a:t>chích</a:t>
            </a:r>
            <a:r>
              <a:rPr lang="en-US" altLang="en-US" sz="3200" b="0" dirty="0">
                <a:solidFill>
                  <a:srgbClr val="FF3300"/>
                </a:solidFill>
              </a:rPr>
              <a:t> </a:t>
            </a:r>
            <a:r>
              <a:rPr lang="en-US" altLang="en-US" sz="3200" b="0" dirty="0" err="1">
                <a:solidFill>
                  <a:srgbClr val="FF3300"/>
                </a:solidFill>
              </a:rPr>
              <a:t>bông</a:t>
            </a:r>
            <a:endParaRPr lang="en-US" altLang="en-US" sz="3200" b="0" dirty="0">
              <a:solidFill>
                <a:srgbClr val="FF3300"/>
              </a:solidFill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403408" y="3387153"/>
            <a:ext cx="236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/>
              <a:t>(</a:t>
            </a:r>
            <a:r>
              <a:rPr lang="en-US" altLang="en-US" sz="3200" b="0" dirty="0" err="1"/>
              <a:t>danh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từ</a:t>
            </a:r>
            <a:r>
              <a:rPr lang="en-US" altLang="en-US" sz="3200" b="0" dirty="0"/>
              <a:t>)</a:t>
            </a: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3591507" y="3473533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en-US" sz="3200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499687" y="2885129"/>
            <a:ext cx="1495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200" b="0" dirty="0" err="1"/>
              <a:t>thay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thế</a:t>
            </a:r>
            <a:endParaRPr lang="en-US" alt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356308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894543267"/>
              </p:ext>
            </p:extLst>
          </p:nvPr>
        </p:nvGraphicFramePr>
        <p:xfrm>
          <a:off x="1019659" y="0"/>
          <a:ext cx="10278805" cy="641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74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C11423A-EF71-4A43-8B0B-84AC12910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dgm id="{1C11423A-EF71-4A43-8B0B-84AC12910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645E61A-482C-4855-8761-25267FEDF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graphicEl>
                                              <a:dgm id="{1645E61A-482C-4855-8761-25267FEDF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7609A75-786B-43F2-89C9-B5E422AF1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graphicEl>
                                              <a:dgm id="{E7609A75-786B-43F2-89C9-B5E422AF10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3E14514-6DA9-410F-8B2F-527C37E43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graphicEl>
                                              <a:dgm id="{33E14514-6DA9-410F-8B2F-527C37E432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2B1111C-2420-4EB4-ABAE-A90DEED539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dgm id="{E2B1111C-2420-4EB4-ABAE-A90DEED539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39930" y="2556331"/>
            <a:ext cx="93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39930" y="3553188"/>
            <a:ext cx="10337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9931" y="899606"/>
            <a:ext cx="961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</p:spTree>
    <p:extLst>
      <p:ext uri="{BB962C8B-B14F-4D97-AF65-F5344CB8AC3E}">
        <p14:creationId xmlns:p14="http://schemas.microsoft.com/office/powerpoint/2010/main" val="246529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43023" y="1718044"/>
            <a:ext cx="1029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303629" y="2364375"/>
            <a:ext cx="1004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0647" y="382964"/>
            <a:ext cx="971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369294" y="3281663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156569" y="2681588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</a:rPr>
              <a:t>vậy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830195" y="2693663"/>
            <a:ext cx="1353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b="0" dirty="0" err="1">
                <a:solidFill>
                  <a:srgbClr val="FF0000"/>
                </a:solidFill>
              </a:rPr>
              <a:t>thích</a:t>
            </a:r>
            <a:endParaRPr lang="en-US" altLang="en-US" sz="3600" b="0" dirty="0">
              <a:solidFill>
                <a:srgbClr val="FF0000"/>
              </a:solidFill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3147169" y="3062588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en-US" sz="3600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105102" y="2493680"/>
            <a:ext cx="16594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0" dirty="0" err="1"/>
              <a:t>thay</a:t>
            </a:r>
            <a:r>
              <a:rPr lang="en-US" altLang="en-US" sz="3600" b="0" dirty="0"/>
              <a:t> </a:t>
            </a:r>
            <a:r>
              <a:rPr lang="en-US" altLang="en-US" sz="3600" b="0" dirty="0" err="1"/>
              <a:t>thế</a:t>
            </a:r>
            <a:endParaRPr lang="en-US" altLang="en-US" sz="3600" b="0" dirty="0"/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02484" y="3162135"/>
            <a:ext cx="1909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0" dirty="0"/>
              <a:t>(</a:t>
            </a:r>
            <a:r>
              <a:rPr lang="en-US" altLang="en-US" sz="3600" b="0" dirty="0" err="1"/>
              <a:t>động</a:t>
            </a:r>
            <a:r>
              <a:rPr lang="en-US" altLang="en-US" sz="3600" b="0" dirty="0"/>
              <a:t> </a:t>
            </a:r>
            <a:r>
              <a:rPr lang="en-US" altLang="en-US" sz="3600" b="0" dirty="0" err="1"/>
              <a:t>từ</a:t>
            </a:r>
            <a:r>
              <a:rPr lang="en-US" altLang="en-US" sz="36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8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80416" y="1440062"/>
            <a:ext cx="1029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391185" y="2040226"/>
            <a:ext cx="8004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015564" y="3406611"/>
            <a:ext cx="91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</a:rPr>
              <a:t>thế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4606364" y="3406611"/>
            <a:ext cx="160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0" dirty="0">
                <a:solidFill>
                  <a:srgbClr val="FF0000"/>
                </a:solidFill>
              </a:rPr>
              <a:t> </a:t>
            </a:r>
            <a:r>
              <a:rPr lang="en-US" altLang="en-US" sz="3600" b="0" dirty="0" err="1">
                <a:solidFill>
                  <a:srgbClr val="FF0000"/>
                </a:solidFill>
              </a:rPr>
              <a:t>quý</a:t>
            </a:r>
            <a:endParaRPr lang="en-US" altLang="en-US" sz="3600" b="0" dirty="0">
              <a:solidFill>
                <a:srgbClr val="FF0000"/>
              </a:solidFill>
            </a:endParaRPr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3006164" y="3787611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endParaRPr lang="en-US" sz="3600"/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2929964" y="3153186"/>
            <a:ext cx="16594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0" dirty="0" err="1"/>
              <a:t>thay</a:t>
            </a:r>
            <a:r>
              <a:rPr lang="en-US" altLang="en-US" sz="3600" b="0" dirty="0"/>
              <a:t> </a:t>
            </a:r>
            <a:r>
              <a:rPr lang="en-US" altLang="en-US" sz="3600" b="0" dirty="0" err="1"/>
              <a:t>thế</a:t>
            </a:r>
            <a:endParaRPr lang="en-US" altLang="en-US" sz="3600" b="0" dirty="0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384208" y="3936382"/>
            <a:ext cx="1704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0" dirty="0"/>
              <a:t>(</a:t>
            </a:r>
            <a:r>
              <a:rPr lang="en-US" altLang="en-US" sz="3600" b="0" dirty="0" err="1"/>
              <a:t>tính</a:t>
            </a:r>
            <a:r>
              <a:rPr lang="en-US" altLang="en-US" sz="3600" b="0" dirty="0"/>
              <a:t> </a:t>
            </a:r>
            <a:r>
              <a:rPr lang="en-US" altLang="en-US" sz="3600" b="0" dirty="0" err="1"/>
              <a:t>từ</a:t>
            </a:r>
            <a:r>
              <a:rPr lang="en-US" altLang="en-US" sz="36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14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39930" y="2556331"/>
            <a:ext cx="93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39930" y="3553188"/>
            <a:ext cx="10337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9931" y="899606"/>
            <a:ext cx="961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</p:spTree>
    <p:extLst>
      <p:ext uri="{BB962C8B-B14F-4D97-AF65-F5344CB8AC3E}">
        <p14:creationId xmlns:p14="http://schemas.microsoft.com/office/powerpoint/2010/main" val="988092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udying Organizer by Slidesgo">
  <a:themeElements>
    <a:clrScheme name="Simple Light">
      <a:dk1>
        <a:srgbClr val="000000"/>
      </a:dk1>
      <a:lt1>
        <a:srgbClr val="981D04"/>
      </a:lt1>
      <a:dk2>
        <a:srgbClr val="027268"/>
      </a:dk2>
      <a:lt2>
        <a:srgbClr val="F7BA9C"/>
      </a:lt2>
      <a:accent1>
        <a:srgbClr val="E1A28D"/>
      </a:accent1>
      <a:accent2>
        <a:srgbClr val="D74A2E"/>
      </a:accent2>
      <a:accent3>
        <a:srgbClr val="00C3B1"/>
      </a:accent3>
      <a:accent4>
        <a:srgbClr val="029083"/>
      </a:accent4>
      <a:accent5>
        <a:srgbClr val="C18A78"/>
      </a:accent5>
      <a:accent6>
        <a:srgbClr val="764B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1478</Words>
  <Application>Microsoft Office PowerPoint</Application>
  <PresentationFormat>Widescreen</PresentationFormat>
  <Paragraphs>167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Arial</vt:lpstr>
      <vt:lpstr>Bauhaus 93</vt:lpstr>
      <vt:lpstr>Calibri</vt:lpstr>
      <vt:lpstr>Calibri Light</vt:lpstr>
      <vt:lpstr>Comfortaa</vt:lpstr>
      <vt:lpstr>Fredericka the Great</vt:lpstr>
      <vt:lpstr>Georgia</vt:lpstr>
      <vt:lpstr>Maven Pro</vt:lpstr>
      <vt:lpstr>Montserrat</vt:lpstr>
      <vt:lpstr>Roboto</vt:lpstr>
      <vt:lpstr>Roboto Condensed Light</vt:lpstr>
      <vt:lpstr>Sue Ellen Francisco</vt:lpstr>
      <vt:lpstr>Times New Roman</vt:lpstr>
      <vt:lpstr>Trebuchet MS</vt:lpstr>
      <vt:lpstr>Office Theme</vt:lpstr>
      <vt:lpstr>Studying Organizer by Slidesgo</vt:lpstr>
      <vt:lpstr>Slipstream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huongtra</dc:creator>
  <cp:lastModifiedBy>Tran Phuong Anh</cp:lastModifiedBy>
  <cp:revision>163</cp:revision>
  <dcterms:created xsi:type="dcterms:W3CDTF">2020-10-25T10:44:06Z</dcterms:created>
  <dcterms:modified xsi:type="dcterms:W3CDTF">2021-11-03T11:58:08Z</dcterms:modified>
</cp:coreProperties>
</file>