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97" r:id="rId5"/>
    <p:sldId id="259" r:id="rId6"/>
    <p:sldId id="257" r:id="rId7"/>
    <p:sldId id="261" r:id="rId8"/>
    <p:sldId id="260" r:id="rId9"/>
    <p:sldId id="265" r:id="rId10"/>
    <p:sldId id="262" r:id="rId11"/>
    <p:sldId id="263" r:id="rId12"/>
    <p:sldId id="302" r:id="rId13"/>
    <p:sldId id="298" r:id="rId14"/>
    <p:sldId id="299" r:id="rId15"/>
    <p:sldId id="300" r:id="rId16"/>
    <p:sldId id="301" r:id="rId17"/>
    <p:sldId id="269" r:id="rId18"/>
    <p:sldId id="303" r:id="rId19"/>
    <p:sldId id="270"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07" autoAdjust="0"/>
  </p:normalViewPr>
  <p:slideViewPr>
    <p:cSldViewPr snapToGrid="0">
      <p:cViewPr>
        <p:scale>
          <a:sx n="75" d="100"/>
          <a:sy n="75" d="100"/>
        </p:scale>
        <p:origin x="-280" y="-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E9AA-3FE8-4609-8406-2D6B6F9613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F323128-4263-4B31-9E09-CAD91100F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B01EFF7-26C1-4EB5-808F-6F3CDE69002B}"/>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5" name="Footer Placeholder 4">
            <a:extLst>
              <a:ext uri="{FF2B5EF4-FFF2-40B4-BE49-F238E27FC236}">
                <a16:creationId xmlns:a16="http://schemas.microsoft.com/office/drawing/2014/main" xmlns="" id="{5407F720-C257-4A7D-9F35-E676FF526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0922AA9-E1B5-439F-A5E9-48875C48067F}"/>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320123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23E09-37FA-4474-93F0-62B2D85D2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E72772-EE77-4CF9-A1C9-40214FC9B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D95A58-86F5-43BB-BC2D-145278A1A1FE}"/>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5" name="Footer Placeholder 4">
            <a:extLst>
              <a:ext uri="{FF2B5EF4-FFF2-40B4-BE49-F238E27FC236}">
                <a16:creationId xmlns:a16="http://schemas.microsoft.com/office/drawing/2014/main" xmlns="" id="{471BFAB4-C1E6-44BA-8169-F02985319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6C5CD7-0EEB-44BC-B646-66CFC3D599B3}"/>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83833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EF4B7C0-44EA-43F6-874F-B84A26579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3BF868B-70CC-4923-9222-A1189C7366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2366A9-182F-4859-BD03-BE10F0AB12D1}"/>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5" name="Footer Placeholder 4">
            <a:extLst>
              <a:ext uri="{FF2B5EF4-FFF2-40B4-BE49-F238E27FC236}">
                <a16:creationId xmlns:a16="http://schemas.microsoft.com/office/drawing/2014/main" xmlns="" id="{F09C1381-BA1B-4572-9264-2B1FF473A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C9D909-1614-489C-84CD-514E6143CF4F}"/>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898018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8C214C-4768-4714-BDFE-010BFE8C650A}" type="slidenum">
              <a:rPr lang="en-US" altLang="en-US"/>
              <a:pPr/>
              <a:t>‹#›</a:t>
            </a:fld>
            <a:endParaRPr lang="en-US" altLang="en-US"/>
          </a:p>
        </p:txBody>
      </p:sp>
    </p:spTree>
    <p:extLst>
      <p:ext uri="{BB962C8B-B14F-4D97-AF65-F5344CB8AC3E}">
        <p14:creationId xmlns:p14="http://schemas.microsoft.com/office/powerpoint/2010/main" val="763668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BD8263D-B5C7-443D-B88F-7C9EB5175508}" type="slidenum">
              <a:rPr lang="en-US" altLang="en-US"/>
              <a:pPr/>
              <a:t>‹#›</a:t>
            </a:fld>
            <a:endParaRPr lang="en-US" altLang="en-US"/>
          </a:p>
        </p:txBody>
      </p:sp>
    </p:spTree>
    <p:extLst>
      <p:ext uri="{BB962C8B-B14F-4D97-AF65-F5344CB8AC3E}">
        <p14:creationId xmlns:p14="http://schemas.microsoft.com/office/powerpoint/2010/main" val="47759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118763-17B9-41CE-A285-4BAE6DE75C68}" type="slidenum">
              <a:rPr lang="en-US" altLang="en-US"/>
              <a:pPr/>
              <a:t>‹#›</a:t>
            </a:fld>
            <a:endParaRPr lang="en-US" altLang="en-US"/>
          </a:p>
        </p:txBody>
      </p:sp>
    </p:spTree>
    <p:extLst>
      <p:ext uri="{BB962C8B-B14F-4D97-AF65-F5344CB8AC3E}">
        <p14:creationId xmlns:p14="http://schemas.microsoft.com/office/powerpoint/2010/main" val="2520517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FB4ADB9-899B-4B93-ADAB-AFBC64204A7F}" type="slidenum">
              <a:rPr lang="en-US" altLang="en-US"/>
              <a:pPr/>
              <a:t>‹#›</a:t>
            </a:fld>
            <a:endParaRPr lang="en-US" altLang="en-US"/>
          </a:p>
        </p:txBody>
      </p:sp>
    </p:spTree>
    <p:extLst>
      <p:ext uri="{BB962C8B-B14F-4D97-AF65-F5344CB8AC3E}">
        <p14:creationId xmlns:p14="http://schemas.microsoft.com/office/powerpoint/2010/main" val="933378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0395A6F-FF62-4611-971E-9B763BF4A206}" type="slidenum">
              <a:rPr lang="en-US" altLang="en-US"/>
              <a:pPr/>
              <a:t>‹#›</a:t>
            </a:fld>
            <a:endParaRPr lang="en-US" altLang="en-US"/>
          </a:p>
        </p:txBody>
      </p:sp>
    </p:spTree>
    <p:extLst>
      <p:ext uri="{BB962C8B-B14F-4D97-AF65-F5344CB8AC3E}">
        <p14:creationId xmlns:p14="http://schemas.microsoft.com/office/powerpoint/2010/main" val="3940585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404E6D2-E805-441B-A94C-3681EBB4A4C0}" type="slidenum">
              <a:rPr lang="en-US" altLang="en-US"/>
              <a:pPr/>
              <a:t>‹#›</a:t>
            </a:fld>
            <a:endParaRPr lang="en-US" altLang="en-US"/>
          </a:p>
        </p:txBody>
      </p:sp>
    </p:spTree>
    <p:extLst>
      <p:ext uri="{BB962C8B-B14F-4D97-AF65-F5344CB8AC3E}">
        <p14:creationId xmlns:p14="http://schemas.microsoft.com/office/powerpoint/2010/main" val="120512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98352D2-7217-4B29-BA13-FE3FE1B34AB8}" type="slidenum">
              <a:rPr lang="en-US" altLang="en-US"/>
              <a:pPr/>
              <a:t>‹#›</a:t>
            </a:fld>
            <a:endParaRPr lang="en-US" altLang="en-US"/>
          </a:p>
        </p:txBody>
      </p:sp>
    </p:spTree>
    <p:extLst>
      <p:ext uri="{BB962C8B-B14F-4D97-AF65-F5344CB8AC3E}">
        <p14:creationId xmlns:p14="http://schemas.microsoft.com/office/powerpoint/2010/main" val="3088398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0786921-7BC8-4B79-820A-0AF0BC3E138E}" type="slidenum">
              <a:rPr lang="en-US" altLang="en-US"/>
              <a:pPr/>
              <a:t>‹#›</a:t>
            </a:fld>
            <a:endParaRPr lang="en-US" altLang="en-US"/>
          </a:p>
        </p:txBody>
      </p:sp>
    </p:spTree>
    <p:extLst>
      <p:ext uri="{BB962C8B-B14F-4D97-AF65-F5344CB8AC3E}">
        <p14:creationId xmlns:p14="http://schemas.microsoft.com/office/powerpoint/2010/main" val="389084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861FC5-C31F-4550-A3F9-1BC117847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ADFFC1-077C-4279-9D2B-76855249B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499FE5-5489-421C-9D64-070280C5212A}"/>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5" name="Footer Placeholder 4">
            <a:extLst>
              <a:ext uri="{FF2B5EF4-FFF2-40B4-BE49-F238E27FC236}">
                <a16:creationId xmlns:a16="http://schemas.microsoft.com/office/drawing/2014/main" xmlns="" id="{F4627A9F-3D9F-475A-9200-1F3C0A09F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67B60C-C436-4473-8F41-AB377E26E6BD}"/>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2543433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671F9FD-0402-4C3E-8282-6EFF7BD76E3F}" type="slidenum">
              <a:rPr lang="en-US" altLang="en-US"/>
              <a:pPr/>
              <a:t>‹#›</a:t>
            </a:fld>
            <a:endParaRPr lang="en-US" altLang="en-US"/>
          </a:p>
        </p:txBody>
      </p:sp>
    </p:spTree>
    <p:extLst>
      <p:ext uri="{BB962C8B-B14F-4D97-AF65-F5344CB8AC3E}">
        <p14:creationId xmlns:p14="http://schemas.microsoft.com/office/powerpoint/2010/main" val="2884075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679AA22-5171-4DBF-BD1B-B9D613BCE2D0}" type="slidenum">
              <a:rPr lang="en-US" altLang="en-US"/>
              <a:pPr/>
              <a:t>‹#›</a:t>
            </a:fld>
            <a:endParaRPr lang="en-US" altLang="en-US"/>
          </a:p>
        </p:txBody>
      </p:sp>
    </p:spTree>
    <p:extLst>
      <p:ext uri="{BB962C8B-B14F-4D97-AF65-F5344CB8AC3E}">
        <p14:creationId xmlns:p14="http://schemas.microsoft.com/office/powerpoint/2010/main" val="2138170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D156130-3AE1-42F4-AB8A-4AB52097DFEE}" type="slidenum">
              <a:rPr lang="en-US" altLang="en-US"/>
              <a:pPr/>
              <a:t>‹#›</a:t>
            </a:fld>
            <a:endParaRPr lang="en-US" altLang="en-US"/>
          </a:p>
        </p:txBody>
      </p:sp>
    </p:spTree>
    <p:extLst>
      <p:ext uri="{BB962C8B-B14F-4D97-AF65-F5344CB8AC3E}">
        <p14:creationId xmlns:p14="http://schemas.microsoft.com/office/powerpoint/2010/main" val="1040725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EF7CF1A0-ABB5-4FAB-976A-07808C779811}" type="slidenum">
              <a:rPr lang="en-US" altLang="en-US"/>
              <a:pPr/>
              <a:t>‹#›</a:t>
            </a:fld>
            <a:endParaRPr lang="en-US" altLang="en-US"/>
          </a:p>
        </p:txBody>
      </p:sp>
    </p:spTree>
    <p:extLst>
      <p:ext uri="{BB962C8B-B14F-4D97-AF65-F5344CB8AC3E}">
        <p14:creationId xmlns:p14="http://schemas.microsoft.com/office/powerpoint/2010/main" val="319183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B7F47-66DB-48A9-8447-687F918CA7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3FB6265-651E-475A-A815-2042A06A1E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9058C37-7411-4296-918D-EB14F902FDBB}"/>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5" name="Footer Placeholder 4">
            <a:extLst>
              <a:ext uri="{FF2B5EF4-FFF2-40B4-BE49-F238E27FC236}">
                <a16:creationId xmlns:a16="http://schemas.microsoft.com/office/drawing/2014/main" xmlns="" id="{799B8AE0-4A2F-4ED6-A5D0-1AF705570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587DB9-0200-4FC9-9E26-7C79A4AA8DA7}"/>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197317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3C298D-A409-4130-A322-98C048A6F2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2498F5-D40D-43A3-8C46-BDCE609A1A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C918D3-C185-453F-BDD2-79CBCF3646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C78CEA0-A90B-4E5C-A1B8-6F3FA0441F18}"/>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6" name="Footer Placeholder 5">
            <a:extLst>
              <a:ext uri="{FF2B5EF4-FFF2-40B4-BE49-F238E27FC236}">
                <a16:creationId xmlns:a16="http://schemas.microsoft.com/office/drawing/2014/main" xmlns="" id="{0B5F8F68-4427-40F8-9EBC-4C67EA876E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41AB36-D4DB-4B20-96DC-6ACD115CD8D0}"/>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422738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634BA-B84D-4FA5-B74D-1FC50BA1CF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A233B08-88F9-4497-B32B-CF8F5A9339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88088D8-6E5D-4045-8E12-B4DE9052C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A9866AA-917B-4432-9C82-8451CAF43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BC26C7A-AE24-441A-B2B4-F8772DAED0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CCFD798-4FEB-4B91-9825-4F13875E124B}"/>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8" name="Footer Placeholder 7">
            <a:extLst>
              <a:ext uri="{FF2B5EF4-FFF2-40B4-BE49-F238E27FC236}">
                <a16:creationId xmlns:a16="http://schemas.microsoft.com/office/drawing/2014/main" xmlns="" id="{4F3D89D2-E4E1-4F71-ACD0-18C71224CB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4D81391-7A4E-489B-A763-B5DC8B213218}"/>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287777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EA468-1050-48CD-8669-963810B091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B285A2-8C64-43BC-B7B6-EA5497AE066C}"/>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4" name="Footer Placeholder 3">
            <a:extLst>
              <a:ext uri="{FF2B5EF4-FFF2-40B4-BE49-F238E27FC236}">
                <a16:creationId xmlns:a16="http://schemas.microsoft.com/office/drawing/2014/main" xmlns="" id="{9F0E6C9C-6E32-47AC-9A3E-E40E5108B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1F3FC63-4CA8-4710-A7D9-CD0B3EC1E828}"/>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234724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429CCC9-D7A2-4CC2-9660-C9D852D1512F}"/>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3" name="Footer Placeholder 2">
            <a:extLst>
              <a:ext uri="{FF2B5EF4-FFF2-40B4-BE49-F238E27FC236}">
                <a16:creationId xmlns:a16="http://schemas.microsoft.com/office/drawing/2014/main" xmlns="" id="{CAD6E0BD-AE07-43C4-AF6D-9D564AB6CC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E411329-6ED0-4E2E-9369-3570CB61D3ED}"/>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3723713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EEB736-8E92-4575-A39A-88C30953F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FC4F94C-BFC0-4BD0-8236-A162B20F3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9C89C9-38C8-4D57-A0E1-7223E0B88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59CD94-6244-4E81-8C60-F092FC40AA20}"/>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6" name="Footer Placeholder 5">
            <a:extLst>
              <a:ext uri="{FF2B5EF4-FFF2-40B4-BE49-F238E27FC236}">
                <a16:creationId xmlns:a16="http://schemas.microsoft.com/office/drawing/2014/main" xmlns="" id="{C4DCB275-77ED-434C-8B23-EA6A01C6C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A931F8-6A47-4BD2-917C-7F6B6C7884DA}"/>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1410831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CD423A-06D3-4339-9BEF-4A99CABF0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D478BE-B360-4E7D-B34C-B19CE3202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445691F-5155-4BF1-8465-F69C789A9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421BED-E7CD-4885-9AD9-160966D92B3D}"/>
              </a:ext>
            </a:extLst>
          </p:cNvPr>
          <p:cNvSpPr>
            <a:spLocks noGrp="1"/>
          </p:cNvSpPr>
          <p:nvPr>
            <p:ph type="dt" sz="half" idx="10"/>
          </p:nvPr>
        </p:nvSpPr>
        <p:spPr/>
        <p:txBody>
          <a:bodyPr/>
          <a:lstStyle/>
          <a:p>
            <a:fld id="{FDC00442-8138-4070-8606-83ECE3F3BF68}" type="datetimeFigureOut">
              <a:rPr lang="en-US" smtClean="0"/>
              <a:t>9/15/2020</a:t>
            </a:fld>
            <a:endParaRPr lang="en-US"/>
          </a:p>
        </p:txBody>
      </p:sp>
      <p:sp>
        <p:nvSpPr>
          <p:cNvPr id="6" name="Footer Placeholder 5">
            <a:extLst>
              <a:ext uri="{FF2B5EF4-FFF2-40B4-BE49-F238E27FC236}">
                <a16:creationId xmlns:a16="http://schemas.microsoft.com/office/drawing/2014/main" xmlns="" id="{85C4CB20-6502-47B9-A2F5-E0A7760A4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75FB9A5-FCEF-471E-BE5B-E07D9CB04EE4}"/>
              </a:ext>
            </a:extLst>
          </p:cNvPr>
          <p:cNvSpPr>
            <a:spLocks noGrp="1"/>
          </p:cNvSpPr>
          <p:nvPr>
            <p:ph type="sldNum" sz="quarter" idx="12"/>
          </p:nvPr>
        </p:nvSpPr>
        <p:spPr/>
        <p:txBody>
          <a:bodyPr/>
          <a:lstStyle/>
          <a:p>
            <a:fld id="{456B6A4A-1162-41CD-BD5D-C63898DB3CA5}" type="slidenum">
              <a:rPr lang="en-US" smtClean="0"/>
              <a:t>‹#›</a:t>
            </a:fld>
            <a:endParaRPr lang="en-US"/>
          </a:p>
        </p:txBody>
      </p:sp>
    </p:spTree>
    <p:extLst>
      <p:ext uri="{BB962C8B-B14F-4D97-AF65-F5344CB8AC3E}">
        <p14:creationId xmlns:p14="http://schemas.microsoft.com/office/powerpoint/2010/main" val="1619790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4F99D28-80A0-4335-8086-F4D7900A0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0243DC3-6427-48F5-AD68-D3BA69EBE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0ABD86-681A-4245-B936-08FF4138A1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00442-8138-4070-8606-83ECE3F3BF68}" type="datetimeFigureOut">
              <a:rPr lang="en-US" smtClean="0"/>
              <a:t>9/15/2020</a:t>
            </a:fld>
            <a:endParaRPr lang="en-US"/>
          </a:p>
        </p:txBody>
      </p:sp>
      <p:sp>
        <p:nvSpPr>
          <p:cNvPr id="5" name="Footer Placeholder 4">
            <a:extLst>
              <a:ext uri="{FF2B5EF4-FFF2-40B4-BE49-F238E27FC236}">
                <a16:creationId xmlns:a16="http://schemas.microsoft.com/office/drawing/2014/main" xmlns="" id="{9031534C-14A6-4CE1-9605-7C255DBC7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74406F9-A67F-43E4-A7E9-9FEC14EAF0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6B6A4A-1162-41CD-BD5D-C63898DB3CA5}" type="slidenum">
              <a:rPr lang="en-US" smtClean="0"/>
              <a:t>‹#›</a:t>
            </a:fld>
            <a:endParaRPr lang="en-US"/>
          </a:p>
        </p:txBody>
      </p:sp>
    </p:spTree>
    <p:extLst>
      <p:ext uri="{BB962C8B-B14F-4D97-AF65-F5344CB8AC3E}">
        <p14:creationId xmlns:p14="http://schemas.microsoft.com/office/powerpoint/2010/main" val="3330789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4F9E6DE0-87E3-421C-99B2-B4B6CF351322}" type="slidenum">
              <a:rPr lang="en-US" altLang="en-US" smtClean="0">
                <a:latin typeface="Arial" panose="020B0604020202020204" pitchFamily="34" charset="0"/>
              </a:rPr>
              <a:pPr fontAlgn="base">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1450421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slide" Target="slide15.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0F0815C-7A47-4886-A47A-93E4EBCFB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161"/>
            <a:ext cx="12192000" cy="7686261"/>
          </a:xfrm>
          <a:prstGeom prst="rect">
            <a:avLst/>
          </a:prstGeom>
        </p:spPr>
      </p:pic>
      <p:sp>
        <p:nvSpPr>
          <p:cNvPr id="6" name="TextBox 5">
            <a:extLst>
              <a:ext uri="{FF2B5EF4-FFF2-40B4-BE49-F238E27FC236}">
                <a16:creationId xmlns:a16="http://schemas.microsoft.com/office/drawing/2014/main" xmlns="" id="{C94CA210-541B-4E6E-8928-98E6D7E7D72A}"/>
              </a:ext>
            </a:extLst>
          </p:cNvPr>
          <p:cNvSpPr txBox="1"/>
          <p:nvPr/>
        </p:nvSpPr>
        <p:spPr>
          <a:xfrm>
            <a:off x="2623927" y="1826741"/>
            <a:ext cx="6944139" cy="769441"/>
          </a:xfrm>
          <a:prstGeom prst="rect">
            <a:avLst/>
          </a:prstGeom>
          <a:noFill/>
        </p:spPr>
        <p:txBody>
          <a:bodyPr wrap="square" rtlCol="0">
            <a:spAutoFit/>
          </a:bodyPr>
          <a:lstStyle/>
          <a:p>
            <a:r>
              <a:rPr lang="en-US" sz="4400" b="1" dirty="0" err="1">
                <a:solidFill>
                  <a:schemeClr val="accent6">
                    <a:lumMod val="50000"/>
                  </a:schemeClr>
                </a:solidFill>
                <a:latin typeface="Times New Roman" panose="02020603050405020304" pitchFamily="18" charset="0"/>
                <a:cs typeface="Times New Roman" panose="02020603050405020304" pitchFamily="18" charset="0"/>
              </a:rPr>
              <a:t>Trường</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Tiểu</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4400" b="1" dirty="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Gia</a:t>
            </a:r>
            <a:r>
              <a:rPr lang="en-US" sz="4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400" b="1" dirty="0" err="1" smtClean="0">
                <a:solidFill>
                  <a:schemeClr val="accent6">
                    <a:lumMod val="50000"/>
                  </a:schemeClr>
                </a:solidFill>
                <a:latin typeface="Times New Roman" panose="02020603050405020304" pitchFamily="18" charset="0"/>
                <a:cs typeface="Times New Roman" panose="02020603050405020304" pitchFamily="18" charset="0"/>
              </a:rPr>
              <a:t>Thụy</a:t>
            </a:r>
            <a:endParaRPr lang="en-US" sz="4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B7FA57F-6F7F-4B53-A480-AB18F0AAD8FE}"/>
              </a:ext>
            </a:extLst>
          </p:cNvPr>
          <p:cNvSpPr txBox="1"/>
          <p:nvPr/>
        </p:nvSpPr>
        <p:spPr>
          <a:xfrm>
            <a:off x="3689613" y="2765632"/>
            <a:ext cx="5886176" cy="646331"/>
          </a:xfrm>
          <a:prstGeom prst="rect">
            <a:avLst/>
          </a:prstGeom>
          <a:noFill/>
        </p:spPr>
        <p:txBody>
          <a:bodyPr wrap="square" rtlCol="0">
            <a:spAutoFit/>
          </a:bodyPr>
          <a:lstStyle/>
          <a:p>
            <a:pPr algn="ctr"/>
            <a:r>
              <a:rPr lang="en-US" sz="3600" b="1" i="1" dirty="0" smtClean="0">
                <a:latin typeface="Times New Roman" panose="02020603050405020304" pitchFamily="18" charset="0"/>
                <a:cs typeface="Times New Roman" panose="02020603050405020304" pitchFamily="18" charset="0"/>
              </a:rPr>
              <a:t>PHÂN MÔN</a:t>
            </a:r>
            <a:r>
              <a:rPr lang="en-US" sz="3600" b="1" i="1" dirty="0">
                <a:latin typeface="Times New Roman" panose="02020603050405020304" pitchFamily="18" charset="0"/>
                <a:cs typeface="Times New Roman" panose="02020603050405020304" pitchFamily="18" charset="0"/>
              </a:rPr>
              <a:t>: TẬP ĐỌC</a:t>
            </a:r>
          </a:p>
        </p:txBody>
      </p:sp>
      <p:sp>
        <p:nvSpPr>
          <p:cNvPr id="8" name="TextBox 7">
            <a:extLst>
              <a:ext uri="{FF2B5EF4-FFF2-40B4-BE49-F238E27FC236}">
                <a16:creationId xmlns:a16="http://schemas.microsoft.com/office/drawing/2014/main" xmlns="" id="{7B87210B-6EFA-4195-A9A6-CA51E14C255E}"/>
              </a:ext>
            </a:extLst>
          </p:cNvPr>
          <p:cNvSpPr txBox="1"/>
          <p:nvPr/>
        </p:nvSpPr>
        <p:spPr>
          <a:xfrm>
            <a:off x="4227441" y="3411963"/>
            <a:ext cx="3737113"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LỚP: </a:t>
            </a:r>
            <a:r>
              <a:rPr lang="en-US" sz="2800" dirty="0" smtClean="0">
                <a:latin typeface="Times New Roman" panose="02020603050405020304" pitchFamily="18" charset="0"/>
                <a:cs typeface="Times New Roman" panose="02020603050405020304" pitchFamily="18" charset="0"/>
              </a:rPr>
              <a:t>2A8</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100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C9B49B-8777-451B-85B3-53F197606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6758"/>
          </a:xfrm>
          <a:prstGeom prst="rect">
            <a:avLst/>
          </a:prstGeom>
        </p:spPr>
      </p:pic>
      <p:sp>
        <p:nvSpPr>
          <p:cNvPr id="4" name="TextBox 3">
            <a:extLst>
              <a:ext uri="{FF2B5EF4-FFF2-40B4-BE49-F238E27FC236}">
                <a16:creationId xmlns:a16="http://schemas.microsoft.com/office/drawing/2014/main" xmlns="" id="{7A990DB4-557A-44FC-9513-9D6A90533CEC}"/>
              </a:ext>
            </a:extLst>
          </p:cNvPr>
          <p:cNvSpPr txBox="1"/>
          <p:nvPr/>
        </p:nvSpPr>
        <p:spPr>
          <a:xfrm>
            <a:off x="2923081" y="4240344"/>
            <a:ext cx="8289560" cy="1200329"/>
          </a:xfrm>
          <a:prstGeom prst="rect">
            <a:avLst/>
          </a:prstGeom>
          <a:noFill/>
        </p:spPr>
        <p:txBody>
          <a:bodyPr wrap="square" rtlCol="0">
            <a:spAutoFit/>
          </a:bodyPr>
          <a:lstStyle/>
          <a:p>
            <a:pPr algn="ctr"/>
            <a:r>
              <a:rPr lang="en-US" sz="7200" b="1" dirty="0" err="1">
                <a:solidFill>
                  <a:srgbClr val="002060"/>
                </a:solidFill>
                <a:latin typeface="Bookman Old Style" panose="02050604050505020204" pitchFamily="18" charset="0"/>
                <a:cs typeface="Times New Roman" panose="02020603050405020304" pitchFamily="18" charset="0"/>
              </a:rPr>
              <a:t>Luyện</a:t>
            </a:r>
            <a:r>
              <a:rPr lang="en-US" sz="7200" b="1" dirty="0">
                <a:solidFill>
                  <a:srgbClr val="002060"/>
                </a:solidFill>
                <a:latin typeface="Bookman Old Style" panose="02050604050505020204" pitchFamily="18" charset="0"/>
                <a:cs typeface="Times New Roman" panose="02020603050405020304" pitchFamily="18" charset="0"/>
              </a:rPr>
              <a:t> </a:t>
            </a:r>
            <a:r>
              <a:rPr lang="en-US" sz="7200" b="1" dirty="0" err="1">
                <a:solidFill>
                  <a:srgbClr val="002060"/>
                </a:solidFill>
                <a:latin typeface="Bookman Old Style" panose="02050604050505020204" pitchFamily="18" charset="0"/>
                <a:cs typeface="Times New Roman" panose="02020603050405020304" pitchFamily="18" charset="0"/>
              </a:rPr>
              <a:t>đọc</a:t>
            </a:r>
            <a:r>
              <a:rPr lang="en-US" sz="7200" b="1" dirty="0">
                <a:solidFill>
                  <a:srgbClr val="002060"/>
                </a:solidFill>
                <a:latin typeface="Bookman Old Style" panose="02050604050505020204" pitchFamily="18" charset="0"/>
                <a:cs typeface="Times New Roman" panose="02020603050405020304" pitchFamily="18" charset="0"/>
              </a:rPr>
              <a:t> </a:t>
            </a:r>
            <a:r>
              <a:rPr lang="en-US" sz="7200" b="1" dirty="0" err="1">
                <a:solidFill>
                  <a:srgbClr val="002060"/>
                </a:solidFill>
                <a:latin typeface="Bookman Old Style" panose="02050604050505020204" pitchFamily="18" charset="0"/>
                <a:cs typeface="Times New Roman" panose="02020603050405020304" pitchFamily="18" charset="0"/>
              </a:rPr>
              <a:t>nhóm</a:t>
            </a:r>
            <a:endParaRPr lang="en-US" sz="7200" b="1" dirty="0">
              <a:solidFill>
                <a:srgbClr val="002060"/>
              </a:solidFill>
              <a:latin typeface="Bookman Old Style" panose="02050604050505020204" pitchFamily="18" charset="0"/>
              <a:cs typeface="Times New Roman" panose="02020603050405020304" pitchFamily="18" charset="0"/>
            </a:endParaRPr>
          </a:p>
        </p:txBody>
      </p:sp>
    </p:spTree>
    <p:extLst>
      <p:ext uri="{BB962C8B-B14F-4D97-AF65-F5344CB8AC3E}">
        <p14:creationId xmlns:p14="http://schemas.microsoft.com/office/powerpoint/2010/main" val="408697458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幼儿园唯美乡村田园卡通PPT背景_幼儿园PPT模板_61幼儿网">
            <a:extLst>
              <a:ext uri="{FF2B5EF4-FFF2-40B4-BE49-F238E27FC236}">
                <a16:creationId xmlns:a16="http://schemas.microsoft.com/office/drawing/2014/main" xmlns="" id="{B30A564C-E68A-40AA-8597-9C66C427B1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9576E2E2-BE51-4B3D-8226-F950BE5A4B22}"/>
              </a:ext>
            </a:extLst>
          </p:cNvPr>
          <p:cNvSpPr txBox="1"/>
          <p:nvPr/>
        </p:nvSpPr>
        <p:spPr>
          <a:xfrm>
            <a:off x="1089285" y="220429"/>
            <a:ext cx="10013430" cy="6417141"/>
          </a:xfrm>
          <a:prstGeom prst="rect">
            <a:avLst/>
          </a:prstGeom>
          <a:noFill/>
        </p:spPr>
        <p:txBody>
          <a:bodyPr wrap="square">
            <a:spAutoFit/>
          </a:bodyPr>
          <a:lstStyle/>
          <a:p>
            <a:pPr marL="0" marR="0" algn="ctr">
              <a:lnSpc>
                <a:spcPct val="90000"/>
              </a:lnSpc>
              <a:spcBef>
                <a:spcPts val="1000"/>
              </a:spcBef>
              <a:spcAft>
                <a:spcPts val="800"/>
              </a:spcAft>
            </a:pP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vui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gáy</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ò … ó … o,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Cành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bừng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quét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nhặt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đỡ</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bận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ADBEEBF0-F835-4160-A4D2-919264710FAF}"/>
              </a:ext>
            </a:extLst>
          </p:cNvPr>
          <p:cNvSpPr txBox="1"/>
          <p:nvPr/>
        </p:nvSpPr>
        <p:spPr>
          <a:xfrm>
            <a:off x="1089285" y="220428"/>
            <a:ext cx="10013430" cy="6417141"/>
          </a:xfrm>
          <a:prstGeom prst="rect">
            <a:avLst/>
          </a:prstGeom>
          <a:noFill/>
        </p:spPr>
        <p:txBody>
          <a:bodyPr wrap="square">
            <a:spAutoFit/>
          </a:bodyPr>
          <a:lstStyle/>
          <a:p>
            <a:pPr marL="0" marR="0" algn="ctr">
              <a:lnSpc>
                <a:spcPct val="90000"/>
              </a:lnSpc>
              <a:spcBef>
                <a:spcPts val="1000"/>
              </a:spcBef>
              <a:spcAft>
                <a:spcPts val="800"/>
              </a:spcAft>
            </a:pP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vui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gáy</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ò … ó … o,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Cành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bừng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b="1" kern="12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quét</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nhặt</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rau</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đỡ</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bận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rộn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01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n de Lan Anh em Háttérképek | Planos de fundo, Imagem de fundo para  iphone, Wallpapers bonitos">
            <a:extLst>
              <a:ext uri="{FF2B5EF4-FFF2-40B4-BE49-F238E27FC236}">
                <a16:creationId xmlns:a16="http://schemas.microsoft.com/office/drawing/2014/main" xmlns="" id="{06224CA7-5A0A-49D0-8917-56D49DE30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áº¿t quáº£ hÃ¬nh áº£nh cho clipart trÆ°á»ng há»c"/>
          <p:cNvPicPr>
            <a:picLocks noChangeAspect="1" noChangeArrowheads="1"/>
          </p:cNvPicPr>
          <p:nvPr/>
        </p:nvPicPr>
        <p:blipFill rotWithShape="1">
          <a:blip r:embed="rId3">
            <a:extLst>
              <a:ext uri="{28A0092B-C50C-407E-A947-70E740481C1C}">
                <a14:useLocalDpi xmlns:a14="http://schemas.microsoft.com/office/drawing/2010/main" val="0"/>
              </a:ext>
            </a:extLst>
          </a:blip>
          <a:srcRect l="7691" r="12008" b="42341"/>
          <a:stretch/>
        </p:blipFill>
        <p:spPr bwMode="auto">
          <a:xfrm>
            <a:off x="7006291" y="923331"/>
            <a:ext cx="3525794" cy="16803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99556" y="0"/>
            <a:ext cx="8976432" cy="923330"/>
          </a:xfrm>
          <a:prstGeom prst="rect">
            <a:avLst/>
          </a:prstGeom>
          <a:noFill/>
        </p:spPr>
        <p:txBody>
          <a:bodyPr wrap="non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rPr>
              <a:t>Trò</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chơi</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Giúp</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bạn</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đến</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trường</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Oval 4">
            <a:hlinkClick r:id="" action="ppaction://hlinkshowjump?jump=nextslide"/>
          </p:cNvPr>
          <p:cNvSpPr/>
          <p:nvPr/>
        </p:nvSpPr>
        <p:spPr>
          <a:xfrm>
            <a:off x="3698791" y="4723253"/>
            <a:ext cx="832021" cy="81554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7" name="Oval 6">
            <a:hlinkClick r:id="rId4" action="ppaction://hlinksldjump"/>
          </p:cNvPr>
          <p:cNvSpPr/>
          <p:nvPr/>
        </p:nvSpPr>
        <p:spPr>
          <a:xfrm>
            <a:off x="5465346" y="3709323"/>
            <a:ext cx="832021" cy="81554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8" name="Oval 7">
            <a:hlinkClick r:id="rId5" action="ppaction://hlinksldjump"/>
          </p:cNvPr>
          <p:cNvSpPr/>
          <p:nvPr/>
        </p:nvSpPr>
        <p:spPr>
          <a:xfrm>
            <a:off x="7006292" y="2711503"/>
            <a:ext cx="832021" cy="81554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26" name="Picture 2" descr="Káº¿t quáº£ hÃ¬nh áº£nh cho clipart báº¡n nhá» Äi há»c"/>
          <p:cNvPicPr>
            <a:picLocks noChangeAspect="1" noChangeArrowheads="1"/>
          </p:cNvPicPr>
          <p:nvPr/>
        </p:nvPicPr>
        <p:blipFill rotWithShape="1">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l="48457" t="13149" b="24542"/>
          <a:stretch/>
        </p:blipFill>
        <p:spPr bwMode="auto">
          <a:xfrm>
            <a:off x="1524000" y="3822358"/>
            <a:ext cx="1963780" cy="316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489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96296E-6 L 0.22153 -0.20532 " pathEditMode="relative" rAng="0" ptsTypes="AA">
                                      <p:cBhvr>
                                        <p:cTn id="6" dur="2000" fill="hold"/>
                                        <p:tgtEl>
                                          <p:spTgt spid="1026"/>
                                        </p:tgtEl>
                                        <p:attrNameLst>
                                          <p:attrName>ppt_x</p:attrName>
                                          <p:attrName>ppt_y</p:attrName>
                                        </p:attrNameLst>
                                      </p:cBhvr>
                                      <p:rCtr x="11076" y="-10278"/>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22153 -0.20532 L 0.41163 -0.40833 " pathEditMode="relative" rAng="0" ptsTypes="AA">
                                      <p:cBhvr>
                                        <p:cTn id="11" dur="2000" fill="hold"/>
                                        <p:tgtEl>
                                          <p:spTgt spid="1026"/>
                                        </p:tgtEl>
                                        <p:attrNameLst>
                                          <p:attrName>ppt_x</p:attrName>
                                          <p:attrName>ppt_y</p:attrName>
                                        </p:attrNameLst>
                                      </p:cBhvr>
                                      <p:rCtr x="9497" y="-10162"/>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41163 -0.40833 L 0.63334 -0.53102 " pathEditMode="relative" rAng="0" ptsTypes="AA">
                                      <p:cBhvr>
                                        <p:cTn id="16" dur="2000" fill="hold"/>
                                        <p:tgtEl>
                                          <p:spTgt spid="1026"/>
                                        </p:tgtEl>
                                        <p:attrNameLst>
                                          <p:attrName>ppt_x</p:attrName>
                                          <p:attrName>ppt_y</p:attrName>
                                        </p:attrNameLst>
                                      </p:cBhvr>
                                      <p:rCtr x="11076" y="-6134"/>
                                    </p:animMotion>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E6239AF-A8E1-41DF-9158-1CE33575D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98"/>
            <a:ext cx="12192000" cy="6896897"/>
          </a:xfrm>
          <a:prstGeom prst="rect">
            <a:avLst/>
          </a:prstGeom>
        </p:spPr>
      </p:pic>
      <p:sp>
        <p:nvSpPr>
          <p:cNvPr id="2" name="Title 1"/>
          <p:cNvSpPr>
            <a:spLocks noGrp="1"/>
          </p:cNvSpPr>
          <p:nvPr>
            <p:ph type="title"/>
          </p:nvPr>
        </p:nvSpPr>
        <p:spPr>
          <a:xfrm>
            <a:off x="482183" y="138111"/>
            <a:ext cx="11227633" cy="1325563"/>
          </a:xfrm>
        </p:spPr>
        <p:txBody>
          <a:bodyPr>
            <a:normAutofit/>
          </a:bodyPr>
          <a:lstStyle/>
          <a:p>
            <a:pPr algn="ctr"/>
            <a:r>
              <a:rPr lang="en-US" sz="3200" b="1" i="1" u="sng" dirty="0" err="1">
                <a:solidFill>
                  <a:srgbClr val="002060"/>
                </a:solidFill>
                <a:latin typeface="Times New Roman" panose="02020603050405020304" pitchFamily="18" charset="0"/>
                <a:cs typeface="Times New Roman" panose="02020603050405020304" pitchFamily="18" charset="0"/>
              </a:rPr>
              <a:t>Câu</a:t>
            </a:r>
            <a:r>
              <a:rPr lang="en-US" sz="3200" b="1" i="1" u="sng" dirty="0">
                <a:solidFill>
                  <a:srgbClr val="002060"/>
                </a:solidFill>
                <a:latin typeface="Times New Roman" panose="02020603050405020304" pitchFamily="18" charset="0"/>
                <a:cs typeface="Times New Roman" panose="02020603050405020304" pitchFamily="18" charset="0"/>
              </a:rPr>
              <a:t> 1:</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vật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và</a:t>
            </a:r>
            <a:r>
              <a:rPr lang="en-US" sz="3200" b="1" i="1" dirty="0">
                <a:solidFill>
                  <a:srgbClr val="002060"/>
                </a:solidFill>
                <a:latin typeface="Times New Roman" panose="02020603050405020304" pitchFamily="18" charset="0"/>
                <a:cs typeface="Times New Roman" panose="02020603050405020304" pitchFamily="18" charset="0"/>
              </a:rPr>
              <a:t> con </a:t>
            </a:r>
            <a:r>
              <a:rPr lang="en-US" sz="3200" b="1" i="1" dirty="0" err="1">
                <a:solidFill>
                  <a:srgbClr val="002060"/>
                </a:solidFill>
                <a:latin typeface="Times New Roman" panose="02020603050405020304" pitchFamily="18" charset="0"/>
                <a:cs typeface="Times New Roman" panose="02020603050405020304" pitchFamily="18" charset="0"/>
              </a:rPr>
              <a:t>vật</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xung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quanh</a:t>
            </a:r>
            <a:r>
              <a:rPr lang="en-US" sz="3200" b="1" i="1" dirty="0">
                <a:solidFill>
                  <a:srgbClr val="002060"/>
                </a:solidFill>
                <a:latin typeface="Times New Roman" panose="02020603050405020304" pitchFamily="18" charset="0"/>
                <a:cs typeface="Times New Roman" panose="02020603050405020304" pitchFamily="18" charset="0"/>
              </a:rPr>
              <a:t> ta </a:t>
            </a:r>
            <a:r>
              <a:rPr lang="en-US" sz="3200" b="1" i="1" dirty="0" err="1">
                <a:solidFill>
                  <a:srgbClr val="002060"/>
                </a:solidFill>
                <a:latin typeface="Times New Roman" panose="02020603050405020304" pitchFamily="18" charset="0"/>
                <a:cs typeface="Times New Roman" panose="02020603050405020304" pitchFamily="18" charset="0"/>
              </a:rPr>
              <a:t>làm</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những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việc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gì</a:t>
            </a:r>
            <a:r>
              <a:rPr lang="en-US" sz="3200" b="1" i="1" dirty="0">
                <a:solidFill>
                  <a:srgbClr val="002060"/>
                </a:solidFill>
                <a:latin typeface="Times New Roman" panose="02020603050405020304" pitchFamily="18" charset="0"/>
                <a:cs typeface="Times New Roman" panose="02020603050405020304" pitchFamily="18" charset="0"/>
              </a:rPr>
              <a:t>?</a:t>
            </a:r>
            <a:endParaRPr lang="en-US" sz="3200" i="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5838" y="2103939"/>
            <a:ext cx="10940322" cy="2650122"/>
          </a:xfrm>
        </p:spPr>
        <p:txBody>
          <a:bodyPr>
            <a:normAutofit/>
          </a:bodyPr>
          <a:lstStyle/>
          <a:p>
            <a:pPr marL="0" indent="0">
              <a:buNone/>
            </a:pPr>
            <a:r>
              <a:rPr lang="vi-VN" sz="3200" b="1" i="1" dirty="0">
                <a:solidFill>
                  <a:srgbClr val="C00000"/>
                </a:solidFill>
                <a:latin typeface="+mj-lt"/>
              </a:rPr>
              <a:t>- Các vật: </a:t>
            </a:r>
            <a:r>
              <a:rPr lang="en-US" sz="3200" b="1" dirty="0" err="1">
                <a:latin typeface="Times New Roman" panose="02020603050405020304" pitchFamily="18" charset="0"/>
                <a:cs typeface="Times New Roman" panose="02020603050405020304" pitchFamily="18" charset="0"/>
              </a:rPr>
              <a:t>Cá</a:t>
            </a:r>
            <a:r>
              <a:rPr lang="vi-VN" sz="3200" b="1" dirty="0">
                <a:latin typeface="+mj-lt"/>
              </a:rPr>
              <a:t>i đồng hồ báo phút, báo giờ; cành đào nở hoa cho mùa xuân thêm tươi đẹp.</a:t>
            </a:r>
          </a:p>
          <a:p>
            <a:pPr marL="0" indent="0">
              <a:buNone/>
            </a:pPr>
            <a:r>
              <a:rPr lang="vi-VN" sz="3200" b="1" i="1" dirty="0">
                <a:solidFill>
                  <a:srgbClr val="C00000"/>
                </a:solidFill>
                <a:latin typeface="+mj-lt"/>
              </a:rPr>
              <a:t>- Con vật: </a:t>
            </a:r>
            <a:r>
              <a:rPr lang="vi-VN" sz="3200" b="1" dirty="0">
                <a:latin typeface="+mj-lt"/>
              </a:rPr>
              <a:t>Con gà trống gọi mọi người thức dậy, tu hú kêu báo mùa vải chín, chim bắt sâu, bảo vệ mùa màng</a:t>
            </a:r>
            <a:r>
              <a:rPr lang="vi-VN" sz="3200" dirty="0">
                <a:latin typeface="+mj-lt"/>
              </a:rPr>
              <a:t>.</a:t>
            </a:r>
          </a:p>
        </p:txBody>
      </p:sp>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713" y="6176964"/>
            <a:ext cx="1057275" cy="542925"/>
          </a:xfrm>
          <a:prstGeom prst="rect">
            <a:avLst/>
          </a:prstGeom>
        </p:spPr>
      </p:pic>
    </p:spTree>
    <p:extLst>
      <p:ext uri="{BB962C8B-B14F-4D97-AF65-F5344CB8AC3E}">
        <p14:creationId xmlns:p14="http://schemas.microsoft.com/office/powerpoint/2010/main" val="355095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BCE558E-8D23-4E2F-BAE9-7C6571EDC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6897"/>
          </a:xfrm>
          <a:prstGeom prst="rect">
            <a:avLst/>
          </a:prstGeom>
        </p:spPr>
      </p:pic>
      <p:sp>
        <p:nvSpPr>
          <p:cNvPr id="2" name="Title 1"/>
          <p:cNvSpPr>
            <a:spLocks noGrp="1"/>
          </p:cNvSpPr>
          <p:nvPr>
            <p:ph type="title"/>
          </p:nvPr>
        </p:nvSpPr>
        <p:spPr>
          <a:xfrm>
            <a:off x="838200" y="230582"/>
            <a:ext cx="10515600" cy="1325563"/>
          </a:xfrm>
        </p:spPr>
        <p:txBody>
          <a:bodyPr>
            <a:normAutofit/>
          </a:bodyPr>
          <a:lstStyle/>
          <a:p>
            <a:pPr algn="ctr"/>
            <a:r>
              <a:rPr lang="vi-VN" sz="3600" b="1" i="1" u="sng" dirty="0">
                <a:solidFill>
                  <a:srgbClr val="002060"/>
                </a:solidFill>
              </a:rPr>
              <a:t>Câu 2</a:t>
            </a:r>
            <a:r>
              <a:rPr lang="en-US" sz="3600" b="1" i="1" u="sng" dirty="0">
                <a:solidFill>
                  <a:srgbClr val="002060"/>
                </a:solidFill>
              </a:rPr>
              <a:t>:</a:t>
            </a:r>
            <a:r>
              <a:rPr lang="en-US" sz="3600" b="1" i="1" dirty="0">
                <a:solidFill>
                  <a:srgbClr val="002060"/>
                </a:solidFill>
              </a:rPr>
              <a:t> </a:t>
            </a:r>
            <a:r>
              <a:rPr lang="en-US" sz="3600" b="1" i="1" dirty="0" err="1">
                <a:solidFill>
                  <a:srgbClr val="002060"/>
                </a:solidFill>
                <a:latin typeface="Times New Roman" panose="02020603050405020304" pitchFamily="18" charset="0"/>
                <a:cs typeface="Times New Roman" panose="02020603050405020304" pitchFamily="18" charset="0"/>
              </a:rPr>
              <a:t>Bé</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làm</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những</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việc</a:t>
            </a:r>
            <a:r>
              <a:rPr lang="en-US" sz="3600" b="1" i="1" dirty="0">
                <a:solidFill>
                  <a:srgbClr val="002060"/>
                </a:solidFill>
                <a:latin typeface="Times New Roman" panose="02020603050405020304" pitchFamily="18" charset="0"/>
                <a:cs typeface="Times New Roman" panose="02020603050405020304" pitchFamily="18" charset="0"/>
              </a:rPr>
              <a:t> </a:t>
            </a:r>
            <a:r>
              <a:rPr lang="en-US" sz="3600" b="1" i="1" dirty="0" err="1">
                <a:solidFill>
                  <a:srgbClr val="002060"/>
                </a:solidFill>
                <a:latin typeface="Times New Roman" panose="02020603050405020304" pitchFamily="18" charset="0"/>
                <a:cs typeface="Times New Roman" panose="02020603050405020304" pitchFamily="18" charset="0"/>
              </a:rPr>
              <a:t>gì</a:t>
            </a:r>
            <a:r>
              <a:rPr lang="vi-VN" sz="3600" b="1" i="1" dirty="0">
                <a:solidFill>
                  <a:srgbClr val="002060"/>
                </a:solidFill>
                <a:latin typeface="Times New Roman" panose="02020603050405020304" pitchFamily="18" charset="0"/>
                <a:cs typeface="Times New Roman" panose="02020603050405020304" pitchFamily="18" charset="0"/>
              </a:rPr>
              <a:t>? </a:t>
            </a:r>
            <a:endParaRPr lang="en-US" sz="3600" b="1" i="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307205" y="1556145"/>
            <a:ext cx="5577590" cy="4351338"/>
          </a:xfrm>
        </p:spPr>
        <p:txBody>
          <a:bodyPr>
            <a:normAutofit/>
          </a:bodyPr>
          <a:lstStyle/>
          <a:p>
            <a:pPr marL="0" indent="0">
              <a:buNone/>
            </a:pP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endParaRPr lang="en-US" sz="4400" dirty="0">
              <a:latin typeface="Times New Roman" panose="02020603050405020304" pitchFamily="18" charset="0"/>
              <a:cs typeface="Times New Roman" panose="02020603050405020304" pitchFamily="18" charset="0"/>
            </a:endParaRPr>
          </a:p>
          <a:p>
            <a:pPr marL="0" indent="0">
              <a:buNone/>
            </a:pP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p>
          <a:p>
            <a:pPr marL="0" indent="0">
              <a:buNone/>
            </a:pPr>
            <a:r>
              <a:rPr lang="en-US" sz="4400" dirty="0" err="1">
                <a:latin typeface="Times New Roman" panose="02020603050405020304" pitchFamily="18" charset="0"/>
                <a:cs typeface="Times New Roman" panose="02020603050405020304" pitchFamily="18" charset="0"/>
              </a:rPr>
              <a:t>Bé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p>
          <a:p>
            <a:pPr marL="0" indent="0">
              <a:buNone/>
            </a:pPr>
            <a:r>
              <a:rPr lang="en-US" sz="4400" dirty="0" err="1">
                <a:latin typeface="Times New Roman" panose="02020603050405020304" pitchFamily="18" charset="0"/>
                <a:cs typeface="Times New Roman" panose="02020603050405020304" pitchFamily="18" charset="0"/>
              </a:rPr>
              <a:t>Nhặt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rau</a:t>
            </a:r>
            <a:r>
              <a:rPr lang="en-US" sz="4400" dirty="0">
                <a:latin typeface="Times New Roman" panose="02020603050405020304" pitchFamily="18" charset="0"/>
                <a:cs typeface="Times New Roman" panose="02020603050405020304" pitchFamily="18" charset="0"/>
              </a:rPr>
              <a:t> </a:t>
            </a:r>
          </a:p>
          <a:p>
            <a:pPr marL="0" indent="0">
              <a:buNone/>
            </a:pPr>
            <a:r>
              <a:rPr lang="en-US" sz="4400" dirty="0" err="1">
                <a:latin typeface="Times New Roman" panose="02020603050405020304" pitchFamily="18" charset="0"/>
                <a:cs typeface="Times New Roman" panose="02020603050405020304" pitchFamily="18" charset="0"/>
              </a:rPr>
              <a:t>Chơi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r>
              <a:rPr lang="en-US" sz="4400" dirty="0">
                <a:latin typeface="Times New Roman" panose="02020603050405020304" pitchFamily="18" charset="0"/>
                <a:cs typeface="Times New Roman" panose="02020603050405020304" pitchFamily="18" charset="0"/>
              </a:rPr>
              <a:t>.</a:t>
            </a:r>
          </a:p>
        </p:txBody>
      </p:sp>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713" y="6176964"/>
            <a:ext cx="1057275" cy="542925"/>
          </a:xfrm>
          <a:prstGeom prst="rect">
            <a:avLst/>
          </a:prstGeom>
        </p:spPr>
      </p:pic>
    </p:spTree>
    <p:extLst>
      <p:ext uri="{BB962C8B-B14F-4D97-AF65-F5344CB8AC3E}">
        <p14:creationId xmlns:p14="http://schemas.microsoft.com/office/powerpoint/2010/main" val="340877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E9C1F78-2A74-4C23-AC75-4A34A153C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98"/>
            <a:ext cx="12192000" cy="6896897"/>
          </a:xfrm>
          <a:prstGeom prst="rect">
            <a:avLst/>
          </a:prstGeom>
        </p:spPr>
      </p:pic>
      <p:sp>
        <p:nvSpPr>
          <p:cNvPr id="2" name="Title 1"/>
          <p:cNvSpPr>
            <a:spLocks noGrp="1"/>
          </p:cNvSpPr>
          <p:nvPr>
            <p:ph type="title"/>
          </p:nvPr>
        </p:nvSpPr>
        <p:spPr>
          <a:xfrm>
            <a:off x="838200" y="230582"/>
            <a:ext cx="10515600" cy="1325563"/>
          </a:xfrm>
        </p:spPr>
        <p:txBody>
          <a:bodyPr>
            <a:normAutofit/>
          </a:bodyPr>
          <a:lstStyle/>
          <a:p>
            <a:pPr algn="ctr"/>
            <a:r>
              <a:rPr lang="vi-VN" sz="4000" b="1" dirty="0">
                <a:solidFill>
                  <a:srgbClr val="002060"/>
                </a:solidFill>
                <a:latin typeface="Times New Roman" panose="02020603050405020304" pitchFamily="18" charset="0"/>
                <a:cs typeface="Times New Roman" panose="02020603050405020304" pitchFamily="18" charset="0"/>
              </a:rPr>
              <a:t>Câu 3</a:t>
            </a:r>
            <a:r>
              <a:rPr lang="en-US" sz="4000"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Đặt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câu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với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mỗi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dirty="0" err="1">
                <a:solidFill>
                  <a:srgbClr val="C00000"/>
                </a:solidFill>
                <a:latin typeface="Times New Roman" panose="02020603050405020304" pitchFamily="18" charset="0"/>
                <a:cs typeface="Times New Roman" panose="02020603050405020304" pitchFamily="18" charset="0"/>
              </a:rPr>
              <a:t>rực</a:t>
            </a:r>
            <a:r>
              <a:rPr lang="en-US" sz="4000" b="1" i="1" dirty="0">
                <a:solidFill>
                  <a:srgbClr val="C00000"/>
                </a:solidFill>
                <a:latin typeface="Times New Roman" panose="02020603050405020304" pitchFamily="18" charset="0"/>
                <a:cs typeface="Times New Roman" panose="02020603050405020304" pitchFamily="18" charset="0"/>
              </a:rPr>
              <a:t> </a:t>
            </a:r>
            <a:r>
              <a:rPr lang="en-US" sz="4000" b="1" i="1" dirty="0" err="1">
                <a:solidFill>
                  <a:srgbClr val="C00000"/>
                </a:solidFill>
                <a:latin typeface="Times New Roman" panose="02020603050405020304" pitchFamily="18" charset="0"/>
                <a:cs typeface="Times New Roman" panose="02020603050405020304" pitchFamily="18" charset="0"/>
              </a:rPr>
              <a:t>rỡ</a:t>
            </a:r>
            <a:r>
              <a:rPr lang="en-US" sz="4000" b="1" i="1" dirty="0">
                <a:solidFill>
                  <a:srgbClr val="C00000"/>
                </a:solidFill>
                <a:latin typeface="Times New Roman" panose="02020603050405020304" pitchFamily="18" charset="0"/>
                <a:cs typeface="Times New Roman" panose="02020603050405020304" pitchFamily="18" charset="0"/>
              </a:rPr>
              <a:t>, </a:t>
            </a:r>
            <a:r>
              <a:rPr lang="en-US" sz="4000" b="1" i="1" dirty="0" err="1">
                <a:solidFill>
                  <a:srgbClr val="C00000"/>
                </a:solidFill>
                <a:latin typeface="Times New Roman" panose="02020603050405020304" pitchFamily="18" charset="0"/>
                <a:cs typeface="Times New Roman" panose="02020603050405020304" pitchFamily="18" charset="0"/>
              </a:rPr>
              <a:t>tưng</a:t>
            </a:r>
            <a:r>
              <a:rPr lang="en-US" sz="4000" b="1" i="1" dirty="0">
                <a:solidFill>
                  <a:srgbClr val="C00000"/>
                </a:solidFill>
                <a:latin typeface="Times New Roman" panose="02020603050405020304" pitchFamily="18" charset="0"/>
                <a:cs typeface="Times New Roman" panose="02020603050405020304" pitchFamily="18" charset="0"/>
              </a:rPr>
              <a:t> </a:t>
            </a:r>
            <a:r>
              <a:rPr lang="en-US" sz="4000" b="1" i="1" dirty="0" err="1">
                <a:solidFill>
                  <a:srgbClr val="C00000"/>
                </a:solidFill>
                <a:latin typeface="Times New Roman" panose="02020603050405020304" pitchFamily="18" charset="0"/>
                <a:cs typeface="Times New Roman" panose="02020603050405020304" pitchFamily="18" charset="0"/>
              </a:rPr>
              <a:t>bừng</a:t>
            </a:r>
            <a:r>
              <a:rPr lang="en-US" sz="4000" b="1" dirty="0">
                <a:solidFill>
                  <a:srgbClr val="C00000"/>
                </a:solidFill>
                <a:latin typeface="Times New Roman" panose="02020603050405020304" pitchFamily="18" charset="0"/>
                <a:cs typeface="Times New Roman" panose="02020603050405020304" pitchFamily="18" charset="0"/>
              </a:rPr>
              <a:t>.</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687516"/>
            <a:ext cx="10515600" cy="4351338"/>
          </a:xfrm>
        </p:spPr>
        <p:txBody>
          <a:bodyPr>
            <a:normAutofit/>
          </a:bodyPr>
          <a:lstStyle/>
          <a:p>
            <a:pPr marL="0" indent="0">
              <a:buNone/>
            </a:pPr>
            <a:r>
              <a:rPr lang="en-US" sz="3600" b="1" dirty="0" err="1">
                <a:latin typeface="Times New Roman" panose="02020603050405020304" pitchFamily="18" charset="0"/>
                <a:cs typeface="Times New Roman" panose="02020603050405020304" pitchFamily="18" charset="0"/>
              </a:rPr>
              <a:t>Mẫu</a:t>
            </a:r>
            <a:r>
              <a:rPr lang="en-US" sz="3600" b="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p>
          <a:p>
            <a:pPr marL="0" indent="0">
              <a:buNone/>
            </a:pP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rực</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rỡ</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err="1">
                <a:latin typeface="Times New Roman" panose="02020603050405020304" pitchFamily="18" charset="0"/>
                <a:cs typeface="Times New Roman" panose="02020603050405020304" pitchFamily="18" charset="0"/>
              </a:rPr>
              <a:t>Mọi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tưng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bừng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Tết</a:t>
            </a:r>
            <a:r>
              <a:rPr lang="en-US" sz="3600" dirty="0">
                <a:latin typeface="Times New Roman" panose="02020603050405020304" pitchFamily="18" charset="0"/>
                <a:cs typeface="Times New Roman" panose="02020603050405020304" pitchFamily="18" charset="0"/>
              </a:rPr>
              <a:t>.</a:t>
            </a:r>
          </a:p>
        </p:txBody>
      </p:sp>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713" y="6176964"/>
            <a:ext cx="1057275" cy="542925"/>
          </a:xfrm>
          <a:prstGeom prst="rect">
            <a:avLst/>
          </a:prstGeom>
        </p:spPr>
      </p:pic>
    </p:spTree>
    <p:extLst>
      <p:ext uri="{BB962C8B-B14F-4D97-AF65-F5344CB8AC3E}">
        <p14:creationId xmlns:p14="http://schemas.microsoft.com/office/powerpoint/2010/main" val="5748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ọn bộ 50 phông nền powerpoint dễ thương, ấn tượng | ADV Solutions">
            <a:extLst>
              <a:ext uri="{FF2B5EF4-FFF2-40B4-BE49-F238E27FC236}">
                <a16:creationId xmlns:a16="http://schemas.microsoft.com/office/drawing/2014/main" xmlns="" id="{9B8A9AAD-8DD7-4DD3-A0B0-EEE0D7C20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9D1571A-255A-4EED-8847-6FC659619092}"/>
              </a:ext>
            </a:extLst>
          </p:cNvPr>
          <p:cNvSpPr txBox="1"/>
          <p:nvPr/>
        </p:nvSpPr>
        <p:spPr>
          <a:xfrm>
            <a:off x="0" y="1736229"/>
            <a:ext cx="12192000" cy="2000548"/>
          </a:xfrm>
          <a:prstGeom prst="rect">
            <a:avLst/>
          </a:prstGeom>
          <a:noFill/>
        </p:spPr>
        <p:txBody>
          <a:bodyPr wrap="square">
            <a:spAutoFit/>
          </a:bodyPr>
          <a:lstStyle/>
          <a:p>
            <a:pPr algn="ctr"/>
            <a:r>
              <a:rPr lang="en-US" altLang="en-US" sz="3600" b="1" u="sng" dirty="0" err="1">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Nội</a:t>
            </a:r>
            <a:r>
              <a:rPr lang="en-US" altLang="en-US" sz="3600" b="1" u="sng"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dung</a:t>
            </a:r>
          </a:p>
          <a:p>
            <a:pPr algn="ctr"/>
            <a:endParaRPr lang="en-US" altLang="en-US" sz="2400" b="1"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ct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người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quanh</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ta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đều</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mang</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lại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niềm</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vui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Làm</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việc</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giúp</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người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mọi</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ích</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cho</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cuộc</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sống</a:t>
            </a:r>
            <a:r>
              <a:rPr lang="en-US" alt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sz="3200" dirty="0">
              <a:solidFill>
                <a:srgbClr val="002060"/>
              </a:solidFill>
            </a:endParaRPr>
          </a:p>
        </p:txBody>
      </p:sp>
    </p:spTree>
    <p:extLst>
      <p:ext uri="{BB962C8B-B14F-4D97-AF65-F5344CB8AC3E}">
        <p14:creationId xmlns:p14="http://schemas.microsoft.com/office/powerpoint/2010/main" val="3574950604"/>
      </p:ext>
    </p:extLst>
  </p:cSld>
  <p:clrMapOvr>
    <a:masterClrMapping/>
  </p:clrMapOvr>
  <p:transition spd="slow">
    <p:push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rọn bộ 50 phông nền powerpoint dễ thương, ấn tượng | ADV Solutions">
            <a:extLst>
              <a:ext uri="{FF2B5EF4-FFF2-40B4-BE49-F238E27FC236}">
                <a16:creationId xmlns:a16="http://schemas.microsoft.com/office/drawing/2014/main" xmlns="" id="{9B8A9AAD-8DD7-4DD3-A0B0-EEE0D7C20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9D1571A-255A-4EED-8847-6FC659619092}"/>
              </a:ext>
            </a:extLst>
          </p:cNvPr>
          <p:cNvSpPr txBox="1"/>
          <p:nvPr/>
        </p:nvSpPr>
        <p:spPr>
          <a:xfrm>
            <a:off x="0" y="1736229"/>
            <a:ext cx="12192000" cy="1508105"/>
          </a:xfrm>
          <a:prstGeom prst="rect">
            <a:avLst/>
          </a:prstGeom>
          <a:noFill/>
        </p:spPr>
        <p:txBody>
          <a:bodyPr wrap="square">
            <a:spAutoFit/>
          </a:bodyPr>
          <a:lstStyle/>
          <a:p>
            <a:pPr algn="ctr"/>
            <a:r>
              <a:rPr lang="en-US" altLang="en-US" sz="3600" b="1" dirty="0" err="1">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Giọng</a:t>
            </a:r>
            <a:r>
              <a:rPr lang="en-US" altLang="en-US" sz="3600" b="1"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en-US" sz="3600" b="1" dirty="0" err="1">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đọc</a:t>
            </a:r>
            <a:endParaRPr lang="en-US" altLang="en-US" sz="3600" b="1"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ctr"/>
            <a:endParaRPr lang="en-US" altLang="en-US" sz="2400" b="1"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ctr"/>
            <a:r>
              <a:rPr 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Giọng</a:t>
            </a:r>
            <a:r>
              <a:rPr 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vui</a:t>
            </a:r>
            <a:r>
              <a:rPr 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hào</a:t>
            </a:r>
            <a:r>
              <a:rPr 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hứng</a:t>
            </a:r>
            <a:r>
              <a:rPr 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nhịp</a:t>
            </a:r>
            <a:r>
              <a:rPr 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hơi</a:t>
            </a:r>
            <a:r>
              <a:rPr lang="en-US" sz="3200"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200" dirty="0" err="1">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nhanh</a:t>
            </a:r>
            <a:endParaRPr lang="en-US" sz="3200" dirty="0">
              <a:solidFill>
                <a:srgbClr val="002060"/>
              </a:solidFill>
            </a:endParaRPr>
          </a:p>
        </p:txBody>
      </p:sp>
    </p:spTree>
    <p:extLst>
      <p:ext uri="{BB962C8B-B14F-4D97-AF65-F5344CB8AC3E}">
        <p14:creationId xmlns:p14="http://schemas.microsoft.com/office/powerpoint/2010/main" val="11015421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DE13DBB-5B36-46F4-A39C-9371A0912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8EB21A89-77F8-4EA7-A1C7-B4B17EC92674}"/>
              </a:ext>
            </a:extLst>
          </p:cNvPr>
          <p:cNvSpPr txBox="1"/>
          <p:nvPr/>
        </p:nvSpPr>
        <p:spPr>
          <a:xfrm>
            <a:off x="4079823" y="1007687"/>
            <a:ext cx="4032354" cy="769441"/>
          </a:xfrm>
          <a:prstGeom prst="rect">
            <a:avLst/>
          </a:prstGeom>
          <a:noFill/>
        </p:spPr>
        <p:txBody>
          <a:bodyPr wrap="square" rtlCol="0">
            <a:spAutoFit/>
          </a:bodyPr>
          <a:lstStyle/>
          <a:p>
            <a:pPr algn="ctr"/>
            <a:r>
              <a:rPr lang="en-US" sz="4400" b="1" i="1" dirty="0" err="1">
                <a:solidFill>
                  <a:srgbClr val="002060"/>
                </a:solidFill>
                <a:latin typeface="Times New Roman" panose="02020603050405020304" pitchFamily="18" charset="0"/>
                <a:cs typeface="Times New Roman" panose="02020603050405020304" pitchFamily="18" charset="0"/>
              </a:rPr>
              <a:t>Củng</a:t>
            </a:r>
            <a:r>
              <a:rPr lang="en-US" sz="4400" b="1" i="1" dirty="0">
                <a:solidFill>
                  <a:srgbClr val="002060"/>
                </a:solidFill>
                <a:latin typeface="Times New Roman" panose="02020603050405020304" pitchFamily="18" charset="0"/>
                <a:cs typeface="Times New Roman" panose="02020603050405020304" pitchFamily="18" charset="0"/>
              </a:rPr>
              <a:t> </a:t>
            </a:r>
            <a:r>
              <a:rPr lang="en-US" sz="4400" b="1" i="1" dirty="0" err="1">
                <a:solidFill>
                  <a:srgbClr val="002060"/>
                </a:solidFill>
                <a:latin typeface="Times New Roman" panose="02020603050405020304" pitchFamily="18" charset="0"/>
                <a:cs typeface="Times New Roman" panose="02020603050405020304" pitchFamily="18" charset="0"/>
              </a:rPr>
              <a:t>cố</a:t>
            </a:r>
            <a:endParaRPr lang="en-US" sz="4400" b="1" i="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5ED27E8D-4114-427E-81BC-EEFB160DFDD6}"/>
              </a:ext>
            </a:extLst>
          </p:cNvPr>
          <p:cNvSpPr txBox="1"/>
          <p:nvPr/>
        </p:nvSpPr>
        <p:spPr>
          <a:xfrm>
            <a:off x="2288498" y="2579976"/>
            <a:ext cx="10403173" cy="707886"/>
          </a:xfrm>
          <a:prstGeom prst="rect">
            <a:avLst/>
          </a:prstGeom>
          <a:noFill/>
        </p:spPr>
        <p:txBody>
          <a:bodyPr wrap="square" rtlCol="0">
            <a:spAutoFit/>
          </a:bodyPr>
          <a:lstStyle/>
          <a:p>
            <a:r>
              <a:rPr lang="en-US" sz="4000" dirty="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4000" dirty="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40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smtClean="0">
                <a:solidFill>
                  <a:schemeClr val="accent6">
                    <a:lumMod val="50000"/>
                  </a:schemeClr>
                </a:solidFill>
                <a:latin typeface="Times New Roman" panose="02020603050405020304" pitchFamily="18" charset="0"/>
                <a:cs typeface="Times New Roman" panose="02020603050405020304" pitchFamily="18" charset="0"/>
              </a:rPr>
              <a:t>đọc</a:t>
            </a:r>
            <a:r>
              <a:rPr lang="en-US" sz="40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6">
                    <a:lumMod val="50000"/>
                  </a:schemeClr>
                </a:solidFill>
                <a:latin typeface="Times New Roman" panose="02020603050405020304" pitchFamily="18" charset="0"/>
                <a:cs typeface="Times New Roman" panose="02020603050405020304" pitchFamily="18" charset="0"/>
              </a:rPr>
              <a:t>muốn</a:t>
            </a:r>
            <a:r>
              <a:rPr lang="en-US" sz="4000" dirty="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6">
                    <a:lumMod val="50000"/>
                  </a:schemeClr>
                </a:solidFill>
                <a:latin typeface="Times New Roman" panose="02020603050405020304" pitchFamily="18" charset="0"/>
                <a:cs typeface="Times New Roman" panose="02020603050405020304" pitchFamily="18" charset="0"/>
              </a:rPr>
              <a:t>nói</a:t>
            </a:r>
            <a:r>
              <a:rPr lang="en-US" sz="4000" dirty="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4000" dirty="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6">
                    <a:lumMod val="50000"/>
                  </a:schemeClr>
                </a:solidFill>
                <a:latin typeface="Times New Roman" panose="02020603050405020304" pitchFamily="18" charset="0"/>
                <a:cs typeface="Times New Roman" panose="02020603050405020304" pitchFamily="18" charset="0"/>
              </a:rPr>
              <a:t>chúng</a:t>
            </a:r>
            <a:r>
              <a:rPr lang="en-US" sz="4000" dirty="0">
                <a:solidFill>
                  <a:schemeClr val="accent6">
                    <a:lumMod val="50000"/>
                  </a:schemeClr>
                </a:solidFill>
                <a:latin typeface="Times New Roman" panose="02020603050405020304" pitchFamily="18" charset="0"/>
                <a:cs typeface="Times New Roman" panose="02020603050405020304" pitchFamily="18" charset="0"/>
              </a:rPr>
              <a:t> ta </a:t>
            </a:r>
            <a:r>
              <a:rPr lang="en-US" sz="4000"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4000" dirty="0">
                <a:solidFill>
                  <a:schemeClr val="accent6">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4000"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601814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E2A9A76-8A43-478F-9D47-4B79A6DF3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xmlns="" id="{505B97A8-57CF-44C2-A47A-6959D9DC1AC3}"/>
              </a:ext>
            </a:extLst>
          </p:cNvPr>
          <p:cNvSpPr txBox="1"/>
          <p:nvPr/>
        </p:nvSpPr>
        <p:spPr>
          <a:xfrm>
            <a:off x="943271" y="1731782"/>
            <a:ext cx="10305457" cy="1697218"/>
          </a:xfrm>
          <a:prstGeom prst="rect">
            <a:avLst/>
          </a:prstGeom>
          <a:noFill/>
        </p:spPr>
        <p:txBody>
          <a:bodyPr>
            <a:prstTxWarp prst="textWave1">
              <a:avLst>
                <a:gd name="adj1" fmla="val 15966"/>
                <a:gd name="adj2" fmla="val 233"/>
              </a:avLst>
            </a:prstTxWarp>
            <a:spAutoFit/>
          </a:bodyPr>
          <a:lstStyle/>
          <a:p>
            <a:pPr algn="ctr">
              <a:defRPr/>
            </a:pPr>
            <a:r>
              <a:rPr lang="en-US" sz="4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Chúc</a:t>
            </a:r>
            <a:r>
              <a:rPr lang="en-US" sz="4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a:t>
            </a:r>
            <a:r>
              <a:rPr lang="en-US" sz="4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con </a:t>
            </a:r>
            <a:r>
              <a:rPr lang="en-US" sz="4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chăm</a:t>
            </a:r>
            <a:r>
              <a:rPr lang="en-US" sz="4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ngoan</a:t>
            </a:r>
            <a:r>
              <a:rPr lang="en-US" sz="4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học</a:t>
            </a:r>
            <a:r>
              <a:rPr lang="en-US" sz="4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i="1" dirty="0" err="1">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giỏi</a:t>
            </a:r>
            <a:r>
              <a:rPr lang="en-US" sz="4000" i="1" dirty="0">
                <a:ln w="0">
                  <a:solidFill>
                    <a:srgbClr val="C00000"/>
                  </a:solidFill>
                </a:ln>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425862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2.59259E-6 L 0 -0.07222 " pathEditMode="relative" rAng="0" ptsTypes="AA">
                                      <p:cBhvr>
                                        <p:cTn id="6" dur="250" accel="50000" decel="50000" autoRev="1" fill="hold">
                                          <p:stCondLst>
                                            <p:cond delay="0"/>
                                          </p:stCondLst>
                                        </p:cTn>
                                        <p:tgtEl>
                                          <p:spTgt spid="8"/>
                                        </p:tgtEl>
                                        <p:attrNameLst>
                                          <p:attrName>ppt_x</p:attrName>
                                          <p:attrName>ppt_y</p:attrName>
                                        </p:attrNameLst>
                                      </p:cBhvr>
                                      <p:rCtr x="0" y="-3611"/>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ú Thỏ Con - Nhạc Thiếu Nhi">
            <a:hlinkClick r:id="" action="ppaction://media"/>
            <a:extLst>
              <a:ext uri="{FF2B5EF4-FFF2-40B4-BE49-F238E27FC236}">
                <a16:creationId xmlns:a16="http://schemas.microsoft.com/office/drawing/2014/main" xmlns="" id="{03F83B94-410A-4719-98FE-CF6ABF8EEF8E}"/>
              </a:ext>
            </a:extLst>
          </p:cNvPr>
          <p:cNvPicPr>
            <a:picLocks noChangeAspect="1"/>
          </p:cNvPicPr>
          <p:nvPr>
            <a:videoFile r:link="rId1"/>
            <p:extLst>
              <p:ext uri="{DAA4B4D4-6D71-4841-9C94-3DE7FCFB9230}">
                <p14:media xmlns:p14="http://schemas.microsoft.com/office/powerpoint/2010/main" r:embed="rId2">
                  <p14:trim st="16568" end="7713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049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632016" y="1656378"/>
            <a:ext cx="7400796" cy="990600"/>
          </a:xfrm>
        </p:spPr>
        <p:txBody>
          <a:bodyPr rtlCol="0">
            <a:normAutofit/>
          </a:bodyPr>
          <a:lstStyle/>
          <a:p>
            <a:pPr marL="182563" algn="l" eaLnBrk="1" fontAlgn="auto" hangingPunct="1">
              <a:spcAft>
                <a:spcPts val="0"/>
              </a:spcAft>
              <a:defRPr/>
            </a:pPr>
            <a:r>
              <a:rPr lang="en-US" u="sng" dirty="0" err="1">
                <a:latin typeface="Times New Roman" pitchFamily="18" charset="0"/>
                <a:cs typeface="Times New Roman" pitchFamily="18" charset="0"/>
              </a:rPr>
              <a:t>Đọc</a:t>
            </a:r>
            <a:r>
              <a:rPr lang="en-US" u="sng" dirty="0">
                <a:latin typeface="Times New Roman" pitchFamily="18" charset="0"/>
                <a:cs typeface="Times New Roman" pitchFamily="18" charset="0"/>
              </a:rPr>
              <a:t> </a:t>
            </a:r>
            <a:r>
              <a:rPr lang="en-US" u="sng" dirty="0" err="1">
                <a:latin typeface="Times New Roman" pitchFamily="18" charset="0"/>
                <a:cs typeface="Times New Roman" pitchFamily="18" charset="0"/>
              </a:rPr>
              <a:t>đoạn</a:t>
            </a:r>
            <a:r>
              <a:rPr lang="en-US" u="sng" dirty="0">
                <a:latin typeface="Times New Roman" pitchFamily="18" charset="0"/>
                <a:cs typeface="Times New Roman" pitchFamily="18" charset="0"/>
              </a:rPr>
              <a:t> 1 bài</a:t>
            </a:r>
            <a:r>
              <a:rPr lang="en-US" dirty="0">
                <a:latin typeface="Times New Roman" pitchFamily="18" charset="0"/>
                <a:cs typeface="Times New Roman" pitchFamily="18" charset="0"/>
              </a:rPr>
              <a:t>: </a:t>
            </a:r>
            <a:r>
              <a:rPr lang="en-US" b="1" dirty="0" err="1">
                <a:latin typeface="Times New Roman" pitchFamily="18" charset="0"/>
                <a:cs typeface="Times New Roman" pitchFamily="18" charset="0"/>
              </a:rPr>
              <a:t>Phần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thưởng</a:t>
            </a:r>
            <a:endParaRPr lang="en-US" dirty="0">
              <a:latin typeface="Times New Roman" pitchFamily="18" charset="0"/>
              <a:cs typeface="Times New Roman" pitchFamily="18" charset="0"/>
            </a:endParaRPr>
          </a:p>
        </p:txBody>
      </p:sp>
      <p:sp>
        <p:nvSpPr>
          <p:cNvPr id="4099" name="Cloud"/>
          <p:cNvSpPr>
            <a:spLocks noChangeAspect="1" noEditPoints="1" noChangeArrowheads="1"/>
          </p:cNvSpPr>
          <p:nvPr/>
        </p:nvSpPr>
        <p:spPr bwMode="auto">
          <a:xfrm>
            <a:off x="2617304" y="163365"/>
            <a:ext cx="6019800" cy="147961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CCFF"/>
          </a:solidFill>
          <a:ln w="9525">
            <a:solidFill>
              <a:srgbClr val="000000"/>
            </a:solidFill>
            <a:miter lim="800000"/>
            <a:headEnd/>
            <a:tailEnd/>
          </a:ln>
          <a:effectLst>
            <a:outerShdw dist="107763" dir="2700000" algn="ctr" rotWithShape="0">
              <a:srgbClr val="808080"/>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lang="en-US" altLang="en-US" sz="4000" b="1" noProof="0" dirty="0" err="1" smtClean="0">
                <a:solidFill>
                  <a:srgbClr val="C00000"/>
                </a:solidFill>
                <a:latin typeface="Times New Roman" panose="02020603050405020304" pitchFamily="18" charset="0"/>
                <a:cs typeface="Times New Roman" panose="02020603050405020304" pitchFamily="18" charset="0"/>
              </a:rPr>
              <a:t>Ôn</a:t>
            </a:r>
            <a:r>
              <a:rPr kumimoji="0" lang="en-US" altLang="en-US" sz="40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cũ</a:t>
            </a:r>
            <a:endParaRPr kumimoji="0" lang="en-US"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4"/>
          <p:cNvSpPr txBox="1">
            <a:spLocks noChangeArrowheads="1"/>
          </p:cNvSpPr>
          <p:nvPr/>
        </p:nvSpPr>
        <p:spPr bwMode="auto">
          <a:xfrm>
            <a:off x="632017" y="4530030"/>
            <a:ext cx="1137510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a:t>
            </a:r>
            <a:r>
              <a:rPr kumimoji="0" lang="en-US" altLang="en-US" sz="3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Na </a:t>
            </a:r>
            <a:r>
              <a:rPr kumimoji="0" lang="en-US" altLang="en-US" sz="3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xứng</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đáng</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phần</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thưởng</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không</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Vì</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sao</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Text Box 9"/>
          <p:cNvSpPr txBox="1">
            <a:spLocks noChangeArrowheads="1"/>
          </p:cNvSpPr>
          <p:nvPr/>
        </p:nvSpPr>
        <p:spPr bwMode="auto">
          <a:xfrm>
            <a:off x="632016" y="2821568"/>
            <a:ext cx="83021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1. </a:t>
            </a:r>
            <a:r>
              <a:rPr kumimoji="0" lang="en-US" altLang="en-US" sz="36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Hãy</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mn-cs"/>
              </a:rPr>
              <a:t>kể</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mn-cs"/>
              </a:rPr>
              <a:t>những</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mn-cs"/>
              </a:rPr>
              <a:t>việc</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mn-cs"/>
              </a:rPr>
              <a:t>làm</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mn-cs"/>
              </a:rPr>
              <a:t>tốt</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mn-cs"/>
              </a:rPr>
              <a:t>của</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a:t>
            </a:r>
            <a:r>
              <a:rPr kumimoji="0" lang="en-US" altLang="en-US" sz="3600" b="1" i="1" u="none" strike="noStrike" kern="1200" cap="none" spc="0" normalizeH="0" noProof="0" dirty="0" err="1">
                <a:ln>
                  <a:noFill/>
                </a:ln>
                <a:solidFill>
                  <a:srgbClr val="002060"/>
                </a:solidFill>
                <a:effectLst/>
                <a:uLnTx/>
                <a:uFillTx/>
                <a:latin typeface="Times New Roman" panose="02020603050405020304" pitchFamily="18" charset="0"/>
                <a:ea typeface="+mn-ea"/>
                <a:cs typeface="+mn-cs"/>
              </a:rPr>
              <a:t>bạn</a:t>
            </a:r>
            <a:r>
              <a:rPr kumimoji="0" lang="en-US" altLang="en-US" sz="3600" b="1" i="1" u="none" strike="noStrike" kern="1200" cap="none" spc="0" normalizeH="0" noProof="0" dirty="0">
                <a:ln>
                  <a:noFill/>
                </a:ln>
                <a:solidFill>
                  <a:srgbClr val="002060"/>
                </a:solidFill>
                <a:effectLst/>
                <a:uLnTx/>
                <a:uFillTx/>
                <a:latin typeface="Times New Roman" panose="02020603050405020304" pitchFamily="18" charset="0"/>
                <a:ea typeface="+mn-ea"/>
                <a:cs typeface="+mn-cs"/>
              </a:rPr>
              <a:t> Na.</a:t>
            </a:r>
            <a:endParaRPr kumimoji="0" lang="en-US" altLang="en-US" sz="36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7" name="Rectangle 4">
            <a:extLst>
              <a:ext uri="{FF2B5EF4-FFF2-40B4-BE49-F238E27FC236}">
                <a16:creationId xmlns:a16="http://schemas.microsoft.com/office/drawing/2014/main" xmlns="" id="{9543646B-69C9-4C37-B671-CD183F4A131D}"/>
              </a:ext>
            </a:extLst>
          </p:cNvPr>
          <p:cNvSpPr txBox="1">
            <a:spLocks noChangeArrowheads="1"/>
          </p:cNvSpPr>
          <p:nvPr/>
        </p:nvSpPr>
        <p:spPr bwMode="auto">
          <a:xfrm>
            <a:off x="632016" y="3503664"/>
            <a:ext cx="963125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182563" algn="l" eaLnBrk="1" fontAlgn="auto" hangingPunct="1">
              <a:spcAft>
                <a:spcPts val="0"/>
              </a:spcAft>
              <a:defRPr/>
            </a:pPr>
            <a:r>
              <a:rPr lang="en-US" u="sng" dirty="0" err="1">
                <a:latin typeface="Times New Roman" pitchFamily="18" charset="0"/>
                <a:cs typeface="Times New Roman" pitchFamily="18" charset="0"/>
              </a:rPr>
              <a:t>Đọc</a:t>
            </a:r>
            <a:r>
              <a:rPr lang="en-US" u="sng" dirty="0">
                <a:latin typeface="Times New Roman" pitchFamily="18" charset="0"/>
                <a:cs typeface="Times New Roman" pitchFamily="18" charset="0"/>
              </a:rPr>
              <a:t> </a:t>
            </a:r>
            <a:r>
              <a:rPr lang="en-US" u="sng" dirty="0" err="1">
                <a:latin typeface="Times New Roman" pitchFamily="18" charset="0"/>
                <a:cs typeface="Times New Roman" pitchFamily="18" charset="0"/>
              </a:rPr>
              <a:t>đoạn</a:t>
            </a:r>
            <a:r>
              <a:rPr lang="en-US" u="sng" dirty="0">
                <a:latin typeface="Times New Roman" pitchFamily="18" charset="0"/>
                <a:cs typeface="Times New Roman" pitchFamily="18" charset="0"/>
              </a:rPr>
              <a:t> 3 </a:t>
            </a:r>
            <a:r>
              <a:rPr lang="en-US" u="sng"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b="1" dirty="0" err="1">
                <a:latin typeface="Times New Roman" pitchFamily="18" charset="0"/>
                <a:cs typeface="Times New Roman" pitchFamily="18" charset="0"/>
              </a:rPr>
              <a:t>Phần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thưởng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273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CAF50AE-DB99-416B-88C0-9099F5F2B0BB}"/>
              </a:ext>
            </a:extLst>
          </p:cNvPr>
          <p:cNvSpPr txBox="1">
            <a:spLocks noChangeArrowheads="1"/>
          </p:cNvSpPr>
          <p:nvPr/>
        </p:nvSpPr>
        <p:spPr>
          <a:xfrm>
            <a:off x="0" y="-254137"/>
            <a:ext cx="7755835" cy="1470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i="1" dirty="0" err="1">
                <a:latin typeface="HP001 4 hàng" panose="020B0603050302020204" pitchFamily="34" charset="0"/>
                <a:cs typeface="Times New Roman" panose="02020603050405020304" pitchFamily="18" charset="0"/>
              </a:rPr>
              <a:t>Thứ</a:t>
            </a:r>
            <a:r>
              <a:rPr lang="en-US" altLang="en-US" sz="3200" b="1" i="1" dirty="0">
                <a:latin typeface="HP001 4 hàng" panose="020B0603050302020204" pitchFamily="34" charset="0"/>
                <a:cs typeface="Times New Roman" panose="02020603050405020304" pitchFamily="18" charset="0"/>
              </a:rPr>
              <a:t> </a:t>
            </a:r>
            <a:r>
              <a:rPr lang="en-US" altLang="en-US" sz="3200" b="1" i="1" dirty="0" err="1">
                <a:latin typeface="HP001 4 hàng" panose="020B0603050302020204" pitchFamily="34" charset="0"/>
                <a:cs typeface="Times New Roman" panose="02020603050405020304" pitchFamily="18" charset="0"/>
              </a:rPr>
              <a:t>tư</a:t>
            </a:r>
            <a:r>
              <a:rPr lang="en-US" altLang="en-US" sz="3200" b="1" i="1" dirty="0">
                <a:latin typeface="HP001 4 hàng" panose="020B0603050302020204" pitchFamily="34" charset="0"/>
                <a:cs typeface="Times New Roman" panose="02020603050405020304" pitchFamily="18" charset="0"/>
              </a:rPr>
              <a:t> </a:t>
            </a:r>
            <a:r>
              <a:rPr lang="en-US" altLang="en-US" sz="3200" b="1" i="1" dirty="0" err="1">
                <a:latin typeface="HP001 4 hàng" panose="020B0603050302020204" pitchFamily="34" charset="0"/>
                <a:cs typeface="Times New Roman" panose="02020603050405020304" pitchFamily="18" charset="0"/>
              </a:rPr>
              <a:t>ngày</a:t>
            </a:r>
            <a:r>
              <a:rPr lang="en-US" altLang="en-US" sz="3200" b="1" i="1" dirty="0">
                <a:latin typeface="HP001 4 hàng" panose="020B0603050302020204" pitchFamily="34" charset="0"/>
                <a:cs typeface="Times New Roman" panose="02020603050405020304" pitchFamily="18" charset="0"/>
              </a:rPr>
              <a:t> 16 </a:t>
            </a:r>
            <a:r>
              <a:rPr lang="en-US" altLang="en-US" sz="3200" b="1" i="1" dirty="0" err="1">
                <a:latin typeface="HP001 4 hàng" panose="020B0603050302020204" pitchFamily="34" charset="0"/>
                <a:cs typeface="Times New Roman" panose="02020603050405020304" pitchFamily="18" charset="0"/>
              </a:rPr>
              <a:t>tháng</a:t>
            </a:r>
            <a:r>
              <a:rPr lang="en-US" altLang="en-US" sz="3200" b="1" i="1" dirty="0">
                <a:latin typeface="HP001 4 hàng" panose="020B0603050302020204" pitchFamily="34" charset="0"/>
                <a:cs typeface="Times New Roman" panose="02020603050405020304" pitchFamily="18" charset="0"/>
              </a:rPr>
              <a:t> 9 </a:t>
            </a:r>
            <a:r>
              <a:rPr lang="en-US" altLang="en-US" sz="3200" b="1" i="1" dirty="0" err="1">
                <a:latin typeface="HP001 4 hàng" panose="020B0603050302020204" pitchFamily="34" charset="0"/>
                <a:cs typeface="Times New Roman" panose="02020603050405020304" pitchFamily="18" charset="0"/>
              </a:rPr>
              <a:t>năm</a:t>
            </a:r>
            <a:r>
              <a:rPr lang="en-US" altLang="en-US" sz="3200" b="1" i="1" dirty="0">
                <a:latin typeface="HP001 4 hàng" panose="020B0603050302020204" pitchFamily="34" charset="0"/>
                <a:cs typeface="Times New Roman" panose="02020603050405020304" pitchFamily="18" charset="0"/>
              </a:rPr>
              <a:t> 2020</a:t>
            </a:r>
          </a:p>
        </p:txBody>
      </p:sp>
      <p:sp>
        <p:nvSpPr>
          <p:cNvPr id="5" name="Subtitle 2">
            <a:extLst>
              <a:ext uri="{FF2B5EF4-FFF2-40B4-BE49-F238E27FC236}">
                <a16:creationId xmlns:a16="http://schemas.microsoft.com/office/drawing/2014/main" xmlns="" id="{16573F50-6BDA-4496-85A7-0AEC74D144D7}"/>
              </a:ext>
            </a:extLst>
          </p:cNvPr>
          <p:cNvSpPr txBox="1">
            <a:spLocks noChangeArrowheads="1"/>
          </p:cNvSpPr>
          <p:nvPr/>
        </p:nvSpPr>
        <p:spPr>
          <a:xfrm>
            <a:off x="-456226" y="922339"/>
            <a:ext cx="8668286"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3200" b="1" i="1" dirty="0" err="1">
                <a:latin typeface="HP001 4 hàng" panose="020B0603050302020204" pitchFamily="34" charset="0"/>
                <a:cs typeface="Times New Roman" panose="02020603050405020304" pitchFamily="18" charset="0"/>
              </a:rPr>
              <a:t>Tập</a:t>
            </a:r>
            <a:r>
              <a:rPr lang="en-US" altLang="en-US" sz="3200" b="1" i="1" dirty="0">
                <a:latin typeface="HP001 4 hàng" panose="020B0603050302020204" pitchFamily="34" charset="0"/>
                <a:cs typeface="Times New Roman" panose="02020603050405020304" pitchFamily="18" charset="0"/>
              </a:rPr>
              <a:t> </a:t>
            </a:r>
            <a:r>
              <a:rPr lang="en-US" altLang="en-US" sz="3200" b="1" i="1" dirty="0" err="1">
                <a:latin typeface="HP001 4 hàng" panose="020B0603050302020204" pitchFamily="34" charset="0"/>
                <a:cs typeface="Times New Roman" panose="02020603050405020304" pitchFamily="18" charset="0"/>
              </a:rPr>
              <a:t>đọc</a:t>
            </a:r>
            <a:endParaRPr lang="en-US" altLang="en-US" sz="3200" b="1" i="1" dirty="0">
              <a:latin typeface="HP001 4 hàng" panose="020B0603050302020204" pitchFamily="34" charset="0"/>
              <a:cs typeface="Times New Roman" panose="02020603050405020304" pitchFamily="18" charset="0"/>
            </a:endParaRPr>
          </a:p>
          <a:p>
            <a:pPr marL="0" indent="0" algn="ctr">
              <a:buNone/>
            </a:pPr>
            <a:r>
              <a:rPr lang="en-US" altLang="en-US" sz="3200" b="1" i="1" dirty="0" err="1">
                <a:solidFill>
                  <a:srgbClr val="C00000"/>
                </a:solidFill>
                <a:latin typeface="HP001 4 hàng" panose="020B0603050302020204" pitchFamily="34" charset="0"/>
                <a:cs typeface="Times New Roman" panose="02020603050405020304" pitchFamily="18" charset="0"/>
              </a:rPr>
              <a:t>Làm</a:t>
            </a:r>
            <a:r>
              <a:rPr lang="en-US" altLang="en-US" sz="3200" b="1" i="1" dirty="0">
                <a:solidFill>
                  <a:srgbClr val="C00000"/>
                </a:solidFill>
                <a:latin typeface="HP001 4 hàng" panose="020B0603050302020204" pitchFamily="34" charset="0"/>
                <a:cs typeface="Times New Roman" panose="02020603050405020304" pitchFamily="18" charset="0"/>
              </a:rPr>
              <a:t> </a:t>
            </a:r>
            <a:r>
              <a:rPr lang="en-US" altLang="en-US" sz="3200" b="1" i="1" dirty="0" err="1">
                <a:solidFill>
                  <a:srgbClr val="C00000"/>
                </a:solidFill>
                <a:latin typeface="HP001 4 hàng" panose="020B0603050302020204" pitchFamily="34" charset="0"/>
                <a:cs typeface="Times New Roman" panose="02020603050405020304" pitchFamily="18" charset="0"/>
              </a:rPr>
              <a:t>việc</a:t>
            </a:r>
            <a:r>
              <a:rPr lang="en-US" altLang="en-US" sz="3200" b="1" i="1" dirty="0">
                <a:solidFill>
                  <a:srgbClr val="C00000"/>
                </a:solidFill>
                <a:latin typeface="HP001 4 hàng" panose="020B0603050302020204" pitchFamily="34" charset="0"/>
                <a:cs typeface="Times New Roman" panose="02020603050405020304" pitchFamily="18" charset="0"/>
              </a:rPr>
              <a:t> </a:t>
            </a:r>
            <a:r>
              <a:rPr lang="en-US" altLang="en-US" sz="3200" b="1" i="1" dirty="0" err="1">
                <a:solidFill>
                  <a:srgbClr val="C00000"/>
                </a:solidFill>
                <a:latin typeface="HP001 4 hàng" panose="020B0603050302020204" pitchFamily="34" charset="0"/>
                <a:cs typeface="Times New Roman" panose="02020603050405020304" pitchFamily="18" charset="0"/>
              </a:rPr>
              <a:t>thật</a:t>
            </a:r>
            <a:r>
              <a:rPr lang="en-US" altLang="en-US" sz="3200" b="1" i="1" dirty="0">
                <a:solidFill>
                  <a:srgbClr val="C00000"/>
                </a:solidFill>
                <a:latin typeface="HP001 4 hàng" panose="020B0603050302020204" pitchFamily="34" charset="0"/>
                <a:cs typeface="Times New Roman" panose="02020603050405020304" pitchFamily="18" charset="0"/>
              </a:rPr>
              <a:t> </a:t>
            </a:r>
            <a:r>
              <a:rPr lang="en-US" altLang="en-US" sz="3200" b="1" i="1" dirty="0" err="1">
                <a:solidFill>
                  <a:srgbClr val="C00000"/>
                </a:solidFill>
                <a:latin typeface="HP001 4 hàng" panose="020B0603050302020204" pitchFamily="34" charset="0"/>
                <a:cs typeface="Times New Roman" panose="02020603050405020304" pitchFamily="18" charset="0"/>
              </a:rPr>
              <a:t>là</a:t>
            </a:r>
            <a:r>
              <a:rPr lang="en-US" altLang="en-US" sz="3200" b="1" i="1" dirty="0">
                <a:solidFill>
                  <a:srgbClr val="C00000"/>
                </a:solidFill>
                <a:latin typeface="HP001 4 hàng" panose="020B0603050302020204" pitchFamily="34" charset="0"/>
                <a:cs typeface="Times New Roman" panose="02020603050405020304" pitchFamily="18" charset="0"/>
              </a:rPr>
              <a:t> </a:t>
            </a:r>
            <a:r>
              <a:rPr lang="en-US" altLang="en-US" sz="3200" b="1" i="1" dirty="0" err="1">
                <a:solidFill>
                  <a:srgbClr val="C00000"/>
                </a:solidFill>
                <a:latin typeface="HP001 4 hàng" panose="020B0603050302020204" pitchFamily="34" charset="0"/>
                <a:cs typeface="Times New Roman" panose="02020603050405020304" pitchFamily="18" charset="0"/>
              </a:rPr>
              <a:t>vui</a:t>
            </a:r>
            <a:r>
              <a:rPr lang="en-US" altLang="en-US" sz="3200" b="1" i="1" dirty="0">
                <a:solidFill>
                  <a:srgbClr val="C00000"/>
                </a:solidFill>
                <a:latin typeface="HP001 4 hàng" panose="020B0603050302020204" pitchFamily="34" charset="0"/>
                <a:cs typeface="Times New Roman" panose="02020603050405020304" pitchFamily="18" charset="0"/>
              </a:rPr>
              <a:t> </a:t>
            </a:r>
          </a:p>
        </p:txBody>
      </p:sp>
      <p:pic>
        <p:nvPicPr>
          <p:cNvPr id="1026" name="Picture 2" descr="Lý thuyết tập đọc: làm việc thật là vui tiếng việt 2">
            <a:extLst>
              <a:ext uri="{FF2B5EF4-FFF2-40B4-BE49-F238E27FC236}">
                <a16:creationId xmlns:a16="http://schemas.microsoft.com/office/drawing/2014/main" xmlns="" id="{C968D131-5E6F-4687-9119-DFF47CAD3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949" y="0"/>
            <a:ext cx="48900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9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幼儿园大树草地卡通PPT背景图片_幼儿园PPT模板_61幼儿网">
            <a:extLst>
              <a:ext uri="{FF2B5EF4-FFF2-40B4-BE49-F238E27FC236}">
                <a16:creationId xmlns:a16="http://schemas.microsoft.com/office/drawing/2014/main" xmlns="" id="{4AD58609-B1C0-4F8F-9953-2D4BE6418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3894" cy="7474226"/>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xmlns="" id="{AD55C562-B343-48C3-8A43-9C44370403DC}"/>
              </a:ext>
            </a:extLst>
          </p:cNvPr>
          <p:cNvSpPr>
            <a:spLocks noGrp="1"/>
          </p:cNvSpPr>
          <p:nvPr>
            <p:ph idx="1"/>
          </p:nvPr>
        </p:nvSpPr>
        <p:spPr>
          <a:xfrm>
            <a:off x="1519947" y="483524"/>
            <a:ext cx="9144000" cy="5366950"/>
          </a:xfrm>
        </p:spPr>
        <p:txBody>
          <a:bodyPr>
            <a:noAutofit/>
          </a:bodyPr>
          <a:lstStyle/>
          <a:p>
            <a:pPr marL="0" indent="0" algn="ctr">
              <a:buNone/>
            </a:pPr>
            <a:r>
              <a:rPr lang="en-US" sz="3200" b="1" dirty="0" err="1">
                <a:solidFill>
                  <a:srgbClr val="7030A0"/>
                </a:solidFill>
                <a:latin typeface="Times New Roman" panose="02020603050405020304" pitchFamily="18" charset="0"/>
                <a:cs typeface="Times New Roman" panose="02020603050405020304" pitchFamily="18" charset="0"/>
              </a:rPr>
              <a:t>Làm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việc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là</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vui</a:t>
            </a:r>
            <a:endParaRPr lang="en-US" sz="3200" b="1" dirty="0">
              <a:solidFill>
                <a:srgbClr val="7030A0"/>
              </a:solidFill>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Quanh</a:t>
            </a:r>
            <a:r>
              <a:rPr lang="en-US" dirty="0">
                <a:latin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giờ</a:t>
            </a:r>
            <a:r>
              <a:rPr lang="en-US" dirty="0">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gà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ò … ó … o,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dậy</a:t>
            </a:r>
            <a:r>
              <a:rPr lang="en-US" dirty="0">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tu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hú</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a:t>
            </a:r>
            <a:r>
              <a:rPr lang="en-US" dirty="0">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màng</a:t>
            </a:r>
            <a:r>
              <a:rPr lang="en-US" dirty="0">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bừng</a:t>
            </a:r>
            <a:r>
              <a:rPr lang="en-US" dirty="0">
                <a:latin typeface="Times New Roman" panose="02020603050405020304" pitchFamily="18" charset="0"/>
                <a:cs typeface="Times New Roman" panose="02020603050405020304" pitchFamily="18" charset="0"/>
              </a:rPr>
              <a:t>.</a:t>
            </a:r>
          </a:p>
          <a:p>
            <a:pPr marL="0" indent="0" algn="jus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nhặt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rộn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68687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B2990E-61D5-48C8-9799-06FAEFF5574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1011837"/>
            <a:ext cx="12192000" cy="9001594"/>
          </a:xfrm>
          <a:prstGeom prst="rect">
            <a:avLst/>
          </a:prstGeom>
        </p:spPr>
      </p:pic>
      <p:cxnSp>
        <p:nvCxnSpPr>
          <p:cNvPr id="5" name="Straight Connector 4">
            <a:extLst>
              <a:ext uri="{FF2B5EF4-FFF2-40B4-BE49-F238E27FC236}">
                <a16:creationId xmlns:a16="http://schemas.microsoft.com/office/drawing/2014/main" xmlns="" id="{755FC0AB-F98E-4E11-A358-063C24C86480}"/>
              </a:ext>
            </a:extLst>
          </p:cNvPr>
          <p:cNvCxnSpPr>
            <a:cxnSpLocks/>
          </p:cNvCxnSpPr>
          <p:nvPr/>
        </p:nvCxnSpPr>
        <p:spPr>
          <a:xfrm>
            <a:off x="6096000" y="-3748"/>
            <a:ext cx="0" cy="6861748"/>
          </a:xfrm>
          <a:prstGeom prst="line">
            <a:avLst/>
          </a:prstGeom>
          <a:ln w="28575"/>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xmlns="" id="{6195E331-F2B9-46E7-AD6C-FBA20403E939}"/>
              </a:ext>
            </a:extLst>
          </p:cNvPr>
          <p:cNvSpPr txBox="1"/>
          <p:nvPr/>
        </p:nvSpPr>
        <p:spPr>
          <a:xfrm>
            <a:off x="1249181" y="337278"/>
            <a:ext cx="3597639" cy="707886"/>
          </a:xfrm>
          <a:prstGeom prst="rect">
            <a:avLst/>
          </a:prstGeom>
          <a:noFill/>
        </p:spPr>
        <p:txBody>
          <a:bodyPr wrap="square" rtlCol="0">
            <a:spAutoFit/>
          </a:bodyPr>
          <a:lstStyle/>
          <a:p>
            <a:pPr algn="ctr"/>
            <a:r>
              <a:rPr lang="en-US" sz="4000" b="1" dirty="0" err="1">
                <a:solidFill>
                  <a:srgbClr val="7030A0"/>
                </a:solidFill>
                <a:latin typeface="Times New Roman" panose="02020603050405020304" pitchFamily="18" charset="0"/>
                <a:cs typeface="Times New Roman" panose="02020603050405020304" pitchFamily="18" charset="0"/>
              </a:rPr>
              <a:t>Luyện</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đọc</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E34A56F-C2A7-4784-8760-191F28BFF7E9}"/>
              </a:ext>
            </a:extLst>
          </p:cNvPr>
          <p:cNvSpPr txBox="1"/>
          <p:nvPr/>
        </p:nvSpPr>
        <p:spPr>
          <a:xfrm>
            <a:off x="6603168" y="341026"/>
            <a:ext cx="3597639" cy="707886"/>
          </a:xfrm>
          <a:prstGeom prst="rect">
            <a:avLst/>
          </a:prstGeom>
          <a:noFill/>
        </p:spPr>
        <p:txBody>
          <a:bodyPr wrap="square" rtlCol="0">
            <a:spAutoFit/>
          </a:bodyPr>
          <a:lstStyle/>
          <a:p>
            <a:pPr algn="ctr"/>
            <a:r>
              <a:rPr lang="en-US" sz="4000" b="1" dirty="0" err="1">
                <a:solidFill>
                  <a:srgbClr val="7030A0"/>
                </a:solidFill>
                <a:latin typeface="Times New Roman" panose="02020603050405020304" pitchFamily="18" charset="0"/>
                <a:cs typeface="Times New Roman" panose="02020603050405020304" pitchFamily="18" charset="0"/>
              </a:rPr>
              <a:t>Tìm</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hiểu</a:t>
            </a:r>
            <a:r>
              <a:rPr lang="en-US" sz="4000" b="1" dirty="0">
                <a:solidFill>
                  <a:srgbClr val="7030A0"/>
                </a:solidFill>
                <a:latin typeface="Times New Roman" panose="02020603050405020304" pitchFamily="18" charset="0"/>
                <a:cs typeface="Times New Roman" panose="02020603050405020304" pitchFamily="18" charset="0"/>
              </a:rPr>
              <a:t> </a:t>
            </a:r>
            <a:r>
              <a:rPr lang="en-US" sz="4000" b="1" dirty="0" err="1">
                <a:solidFill>
                  <a:srgbClr val="7030A0"/>
                </a:solidFill>
                <a:latin typeface="Times New Roman" panose="02020603050405020304" pitchFamily="18" charset="0"/>
                <a:cs typeface="Times New Roman" panose="02020603050405020304" pitchFamily="18" charset="0"/>
              </a:rPr>
              <a:t>bài</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836729B3-8CBA-44D1-94B4-5A2738948877}"/>
              </a:ext>
            </a:extLst>
          </p:cNvPr>
          <p:cNvSpPr txBox="1"/>
          <p:nvPr/>
        </p:nvSpPr>
        <p:spPr>
          <a:xfrm>
            <a:off x="1106774" y="993767"/>
            <a:ext cx="4482059" cy="4866717"/>
          </a:xfrm>
          <a:prstGeom prst="rect">
            <a:avLst/>
          </a:prstGeom>
          <a:noFill/>
        </p:spPr>
        <p:txBody>
          <a:bodyPr wrap="square" rtlCol="0">
            <a:spAutoFit/>
          </a:bodyPr>
          <a:lstStyle/>
          <a:p>
            <a:pPr>
              <a:lnSpc>
                <a:spcPct val="200000"/>
              </a:lnSpc>
            </a:pP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endParaRPr lang="en-US" sz="3200" dirty="0">
              <a:latin typeface="Times New Roman" panose="02020603050405020304" pitchFamily="18" charset="0"/>
              <a:cs typeface="Times New Roman" panose="02020603050405020304" pitchFamily="18" charset="0"/>
            </a:endParaRPr>
          </a:p>
          <a:p>
            <a:pPr>
              <a:lnSpc>
                <a:spcPct val="200000"/>
              </a:lnSpc>
            </a:pPr>
            <a:r>
              <a:rPr lang="en-US" sz="3200" dirty="0" err="1">
                <a:latin typeface="Times New Roman" panose="02020603050405020304" pitchFamily="18" charset="0"/>
                <a:cs typeface="Times New Roman" panose="02020603050405020304" pitchFamily="18" charset="0"/>
              </a:rPr>
              <a:t>nở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endParaRPr lang="en-US" sz="3200" dirty="0">
              <a:latin typeface="Times New Roman" panose="02020603050405020304" pitchFamily="18" charset="0"/>
              <a:cs typeface="Times New Roman" panose="02020603050405020304" pitchFamily="18" charset="0"/>
            </a:endParaRPr>
          </a:p>
          <a:p>
            <a:pPr>
              <a:lnSpc>
                <a:spcPct val="200000"/>
              </a:lnSpc>
            </a:pPr>
            <a:r>
              <a:rPr lang="en-US" sz="3200" dirty="0" err="1">
                <a:latin typeface="Times New Roman" panose="02020603050405020304" pitchFamily="18" charset="0"/>
                <a:cs typeface="Times New Roman" panose="02020603050405020304" pitchFamily="18" charset="0"/>
              </a:rPr>
              <a: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rỡ</a:t>
            </a:r>
            <a:endParaRPr lang="en-US" sz="3200" dirty="0">
              <a:latin typeface="Times New Roman" panose="02020603050405020304" pitchFamily="18" charset="0"/>
              <a:cs typeface="Times New Roman" panose="02020603050405020304" pitchFamily="18" charset="0"/>
            </a:endParaRPr>
          </a:p>
          <a:p>
            <a:pPr>
              <a:lnSpc>
                <a:spcPct val="200000"/>
              </a:lnSpc>
            </a:pPr>
            <a:r>
              <a:rPr lang="en-US" sz="3200" dirty="0" err="1">
                <a:latin typeface="Times New Roman" panose="02020603050405020304" pitchFamily="18" charset="0"/>
                <a:cs typeface="Times New Roman" panose="02020603050405020304" pitchFamily="18" charset="0"/>
              </a:rPr>
              <a:t>quét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endParaRPr lang="en-US" sz="3200" dirty="0">
              <a:latin typeface="Times New Roman" panose="02020603050405020304" pitchFamily="18" charset="0"/>
              <a:cs typeface="Times New Roman" panose="02020603050405020304" pitchFamily="18" charset="0"/>
            </a:endParaRPr>
          </a:p>
          <a:p>
            <a:pPr>
              <a:lnSpc>
                <a:spcPct val="200000"/>
              </a:lnSpc>
            </a:pPr>
            <a:r>
              <a:rPr lang="en-US" sz="3200" dirty="0" err="1">
                <a:latin typeface="Times New Roman" panose="02020603050405020304" pitchFamily="18" charset="0"/>
                <a:cs typeface="Times New Roman" panose="02020603050405020304" pitchFamily="18" charset="0"/>
              </a:rPr>
              <a:t>bận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030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幼儿园唯美乡村田园卡通PPT背景_幼儿园PPT模板_61幼儿网">
            <a:extLst>
              <a:ext uri="{FF2B5EF4-FFF2-40B4-BE49-F238E27FC236}">
                <a16:creationId xmlns:a16="http://schemas.microsoft.com/office/drawing/2014/main" xmlns="" id="{B30A564C-E68A-40AA-8597-9C66C427B1B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9576E2E2-BE51-4B3D-8226-F950BE5A4B22}"/>
              </a:ext>
            </a:extLst>
          </p:cNvPr>
          <p:cNvSpPr txBox="1"/>
          <p:nvPr/>
        </p:nvSpPr>
        <p:spPr>
          <a:xfrm>
            <a:off x="1089285" y="220429"/>
            <a:ext cx="10013430" cy="6417141"/>
          </a:xfrm>
          <a:prstGeom prst="rect">
            <a:avLst/>
          </a:prstGeom>
          <a:noFill/>
        </p:spPr>
        <p:txBody>
          <a:bodyPr wrap="square">
            <a:spAutoFit/>
          </a:bodyPr>
          <a:lstStyle/>
          <a:p>
            <a:pPr marL="0" marR="0" algn="ctr">
              <a:lnSpc>
                <a:spcPct val="90000"/>
              </a:lnSpc>
              <a:spcBef>
                <a:spcPts val="1000"/>
              </a:spcBef>
              <a:spcAft>
                <a:spcPts val="800"/>
              </a:spcAft>
            </a:pP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vui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gáy</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ò … ó … o,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Cành</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bừng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quét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nhặt</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rau</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đỡ</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bận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rộn</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ADBEEBF0-F835-4160-A4D2-919264710FAF}"/>
              </a:ext>
            </a:extLst>
          </p:cNvPr>
          <p:cNvSpPr txBox="1"/>
          <p:nvPr/>
        </p:nvSpPr>
        <p:spPr>
          <a:xfrm>
            <a:off x="1089285" y="220428"/>
            <a:ext cx="10013430" cy="6417141"/>
          </a:xfrm>
          <a:prstGeom prst="rect">
            <a:avLst/>
          </a:prstGeom>
          <a:noFill/>
        </p:spPr>
        <p:txBody>
          <a:bodyPr wrap="square">
            <a:spAutoFit/>
          </a:bodyPr>
          <a:lstStyle/>
          <a:p>
            <a:pPr marL="0" marR="0" algn="ctr">
              <a:lnSpc>
                <a:spcPct val="90000"/>
              </a:lnSpc>
              <a:spcBef>
                <a:spcPts val="1000"/>
              </a:spcBef>
              <a:spcAft>
                <a:spcPts val="800"/>
              </a:spcAft>
            </a:pP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kern="12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vui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trống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gáy</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ò … ó … o,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mau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kêu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hú</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vải</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màng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Cành</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tưng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bừng</a:t>
            </a:r>
            <a:r>
              <a:rPr lang="en-US" sz="2800" kern="12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90000"/>
              </a:lnSpc>
              <a:spcBef>
                <a:spcPts val="1000"/>
              </a:spcBef>
              <a:spcAft>
                <a:spcPts val="800"/>
              </a:spcAft>
            </a:pPr>
            <a:r>
              <a:rPr lang="en-US" sz="2800" b="1" kern="12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quét</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nhặt</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rau</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đỡ</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bận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rộn</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kern="12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accent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720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BA5E4241-DFED-4E48-9AEF-99D340939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94" y="0"/>
            <a:ext cx="12303594" cy="6858000"/>
          </a:xfrm>
          <a:prstGeom prst="rect">
            <a:avLst/>
          </a:prstGeom>
        </p:spPr>
      </p:pic>
      <p:sp>
        <p:nvSpPr>
          <p:cNvPr id="2" name="TextBox 1">
            <a:extLst>
              <a:ext uri="{FF2B5EF4-FFF2-40B4-BE49-F238E27FC236}">
                <a16:creationId xmlns:a16="http://schemas.microsoft.com/office/drawing/2014/main" xmlns="" id="{6194B09E-9EB1-4884-AA4A-BB158635F93A}"/>
              </a:ext>
            </a:extLst>
          </p:cNvPr>
          <p:cNvSpPr txBox="1"/>
          <p:nvPr/>
        </p:nvSpPr>
        <p:spPr>
          <a:xfrm>
            <a:off x="776990" y="224852"/>
            <a:ext cx="11062741" cy="707886"/>
          </a:xfrm>
          <a:prstGeom prst="rect">
            <a:avLst/>
          </a:prstGeom>
          <a:noFill/>
        </p:spPr>
        <p:txBody>
          <a:bodyPr wrap="square" rtlCol="0">
            <a:spAutoFit/>
          </a:bodyPr>
          <a:lstStyle/>
          <a:p>
            <a:r>
              <a:rPr lang="en-US" sz="4000" b="1" i="1" dirty="0" err="1">
                <a:solidFill>
                  <a:srgbClr val="C00000"/>
                </a:solidFill>
                <a:latin typeface="Times New Roman" panose="02020603050405020304" pitchFamily="18" charset="0"/>
                <a:cs typeface="Times New Roman" panose="02020603050405020304" pitchFamily="18" charset="0"/>
              </a:rPr>
              <a:t>Luyện</a:t>
            </a:r>
            <a:r>
              <a:rPr lang="en-US" sz="4000" b="1" i="1" dirty="0">
                <a:solidFill>
                  <a:srgbClr val="C00000"/>
                </a:solidFill>
                <a:latin typeface="Times New Roman" panose="02020603050405020304" pitchFamily="18" charset="0"/>
                <a:cs typeface="Times New Roman" panose="02020603050405020304" pitchFamily="18" charset="0"/>
              </a:rPr>
              <a:t> </a:t>
            </a:r>
            <a:r>
              <a:rPr lang="en-US" sz="4000" b="1" i="1" dirty="0" err="1">
                <a:solidFill>
                  <a:srgbClr val="C00000"/>
                </a:solidFill>
                <a:latin typeface="Times New Roman" panose="02020603050405020304" pitchFamily="18" charset="0"/>
                <a:cs typeface="Times New Roman" panose="02020603050405020304" pitchFamily="18" charset="0"/>
              </a:rPr>
              <a:t>đọc</a:t>
            </a:r>
            <a:r>
              <a:rPr lang="en-US" sz="4000" b="1" i="1" dirty="0">
                <a:solidFill>
                  <a:srgbClr val="C00000"/>
                </a:solidFill>
                <a:latin typeface="Times New Roman" panose="02020603050405020304" pitchFamily="18" charset="0"/>
                <a:cs typeface="Times New Roman" panose="02020603050405020304" pitchFamily="18" charset="0"/>
              </a:rPr>
              <a:t> </a:t>
            </a:r>
            <a:r>
              <a:rPr lang="en-US" sz="4000" b="1" i="1" dirty="0" err="1">
                <a:solidFill>
                  <a:srgbClr val="C00000"/>
                </a:solidFill>
                <a:latin typeface="Times New Roman" panose="02020603050405020304" pitchFamily="18" charset="0"/>
                <a:cs typeface="Times New Roman" panose="02020603050405020304" pitchFamily="18" charset="0"/>
              </a:rPr>
              <a:t>câu</a:t>
            </a:r>
            <a:r>
              <a:rPr lang="en-US" sz="4000" b="1" i="1" dirty="0">
                <a:solidFill>
                  <a:srgbClr val="C00000"/>
                </a:solidFill>
                <a:latin typeface="Times New Roman" panose="02020603050405020304" pitchFamily="18" charset="0"/>
                <a:cs typeface="Times New Roman" panose="02020603050405020304" pitchFamily="18" charset="0"/>
              </a:rPr>
              <a:t> </a:t>
            </a:r>
            <a:r>
              <a:rPr lang="en-US" sz="4000" b="1" i="1" dirty="0" err="1">
                <a:solidFill>
                  <a:srgbClr val="C00000"/>
                </a:solidFill>
                <a:latin typeface="Times New Roman" panose="02020603050405020304" pitchFamily="18" charset="0"/>
                <a:cs typeface="Times New Roman" panose="02020603050405020304" pitchFamily="18" charset="0"/>
              </a:rPr>
              <a:t>dài</a:t>
            </a:r>
            <a:r>
              <a:rPr lang="en-US" sz="4000" b="1" i="1" dirty="0">
                <a:solidFill>
                  <a:srgbClr val="C0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xmlns="" id="{EA3F10CF-4F02-49AC-836A-DD3DD89C08F0}"/>
              </a:ext>
            </a:extLst>
          </p:cNvPr>
          <p:cNvSpPr txBox="1"/>
          <p:nvPr/>
        </p:nvSpPr>
        <p:spPr>
          <a:xfrm>
            <a:off x="787606" y="1157590"/>
            <a:ext cx="9657411" cy="590931"/>
          </a:xfrm>
          <a:prstGeom prst="rect">
            <a:avLst/>
          </a:prstGeom>
          <a:noFill/>
        </p:spPr>
        <p:txBody>
          <a:bodyPr wrap="square">
            <a:spAutoFit/>
          </a:bodyPr>
          <a:lstStyle/>
          <a:p>
            <a:pPr marL="0" marR="0">
              <a:lnSpc>
                <a:spcPct val="90000"/>
              </a:lnSpc>
              <a:spcBef>
                <a:spcPts val="1000"/>
              </a:spcBef>
              <a:spcAft>
                <a:spcPts val="800"/>
              </a:spcAft>
            </a:pP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F1AFFC02-8DDB-4258-9BF6-395F0E54E621}"/>
              </a:ext>
            </a:extLst>
          </p:cNvPr>
          <p:cNvSpPr txBox="1"/>
          <p:nvPr/>
        </p:nvSpPr>
        <p:spPr>
          <a:xfrm>
            <a:off x="787605" y="1157590"/>
            <a:ext cx="9657411" cy="590931"/>
          </a:xfrm>
          <a:prstGeom prst="rect">
            <a:avLst/>
          </a:prstGeom>
          <a:noFill/>
        </p:spPr>
        <p:txBody>
          <a:bodyPr wrap="square">
            <a:spAutoFit/>
          </a:bodyPr>
          <a:lstStyle/>
          <a:p>
            <a:pPr>
              <a:lnSpc>
                <a:spcPct val="90000"/>
              </a:lnSpc>
              <a:spcBef>
                <a:spcPts val="1000"/>
              </a:spcBef>
              <a:spcAft>
                <a:spcPts val="800"/>
              </a:spcAft>
            </a:pP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36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2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600" kern="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ACB08CBC-F63D-4BF8-BE12-AC90ED755CDC}"/>
              </a:ext>
            </a:extLst>
          </p:cNvPr>
          <p:cNvSpPr txBox="1"/>
          <p:nvPr/>
        </p:nvSpPr>
        <p:spPr>
          <a:xfrm>
            <a:off x="787605" y="2257520"/>
            <a:ext cx="10594921" cy="584775"/>
          </a:xfrm>
          <a:prstGeom prst="rect">
            <a:avLst/>
          </a:prstGeom>
          <a:noFill/>
        </p:spPr>
        <p:txBody>
          <a:bodyPr wrap="square">
            <a:spAutoFit/>
          </a:bodyPr>
          <a:lstStyle/>
          <a:p>
            <a:pPr marL="0" indent="0">
              <a:buNone/>
            </a:pPr>
            <a:r>
              <a:rPr lang="en-US" sz="3200" dirty="0">
                <a:latin typeface="Times New Roman" panose="02020603050405020304" pitchFamily="18" charset="0"/>
                <a:cs typeface="Times New Roman" panose="02020603050405020304" pitchFamily="18" charset="0"/>
              </a:rPr>
              <a:t>Con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a:t>
            </a:r>
            <a:r>
              <a:rPr lang="en-US" sz="32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660412FA-82A7-4395-B74A-182B4C1A208A}"/>
              </a:ext>
            </a:extLst>
          </p:cNvPr>
          <p:cNvSpPr txBox="1"/>
          <p:nvPr/>
        </p:nvSpPr>
        <p:spPr>
          <a:xfrm>
            <a:off x="787605" y="2257519"/>
            <a:ext cx="11627371" cy="584775"/>
          </a:xfrm>
          <a:prstGeom prst="rect">
            <a:avLst/>
          </a:prstGeom>
          <a:noFill/>
        </p:spPr>
        <p:txBody>
          <a:bodyPr wrap="square">
            <a:spAutoFit/>
          </a:bodyPr>
          <a:lstStyle/>
          <a:p>
            <a:pPr marL="0" indent="0">
              <a:buNone/>
            </a:pPr>
            <a:r>
              <a:rPr lang="en-US" sz="3200" dirty="0">
                <a:latin typeface="Times New Roman" panose="02020603050405020304" pitchFamily="18" charset="0"/>
                <a:cs typeface="Times New Roman" panose="02020603050405020304" pitchFamily="18" charset="0"/>
              </a:rPr>
              <a:t>Con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en-US" sz="32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a:t>
            </a:r>
            <a:r>
              <a:rPr lang="en-US" sz="3200" dirty="0">
                <a:latin typeface="Times New Roman" panose="02020603050405020304" pitchFamily="18" charset="0"/>
                <a:cs typeface="Times New Roman" panose="02020603050405020304" pitchFamily="18" charset="0"/>
              </a:rPr>
              <a:t>, </a:t>
            </a:r>
            <a:r>
              <a:rPr lang="en-US" sz="32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hú</a:t>
            </a:r>
            <a:r>
              <a:rPr lang="en-US" sz="3200" dirty="0">
                <a:latin typeface="Times New Roman" panose="02020603050405020304" pitchFamily="18" charset="0"/>
                <a:cs typeface="Times New Roman" panose="02020603050405020304" pitchFamily="18" charset="0"/>
              </a:rPr>
              <a:t>. </a:t>
            </a:r>
            <a:r>
              <a:rPr lang="en-US" sz="32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a:t>
            </a:r>
            <a:r>
              <a:rPr lang="en-US" sz="3200" dirty="0">
                <a:latin typeface="Times New Roman" panose="02020603050405020304" pitchFamily="18" charset="0"/>
                <a:cs typeface="Times New Roman" panose="02020603050405020304" pitchFamily="18" charset="0"/>
              </a:rPr>
              <a:t>.</a:t>
            </a:r>
            <a:r>
              <a:rPr lang="en-US" sz="32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32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714D7185-805E-4A4B-AB0C-D23AF1D5D6A7}"/>
              </a:ext>
            </a:extLst>
          </p:cNvPr>
          <p:cNvSpPr txBox="1"/>
          <p:nvPr/>
        </p:nvSpPr>
        <p:spPr>
          <a:xfrm>
            <a:off x="787605" y="3432666"/>
            <a:ext cx="11430000" cy="480131"/>
          </a:xfrm>
          <a:prstGeom prst="rect">
            <a:avLst/>
          </a:prstGeom>
          <a:noFill/>
        </p:spPr>
        <p:txBody>
          <a:bodyPr wrap="square">
            <a:spAutoFit/>
          </a:bodyPr>
          <a:lstStyle/>
          <a:p>
            <a:pPr marL="0" marR="0">
              <a:lnSpc>
                <a:spcPct val="90000"/>
              </a:lnSpc>
              <a:spcBef>
                <a:spcPts val="1000"/>
              </a:spcBef>
              <a:spcAft>
                <a:spcPts val="800"/>
              </a:spcAft>
            </a:pP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Cành</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tưng</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bừng</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CBB75460-8706-4975-A5F7-F3F225286E37}"/>
              </a:ext>
            </a:extLst>
          </p:cNvPr>
          <p:cNvSpPr txBox="1"/>
          <p:nvPr/>
        </p:nvSpPr>
        <p:spPr>
          <a:xfrm>
            <a:off x="787605" y="3429000"/>
            <a:ext cx="11430000" cy="480131"/>
          </a:xfrm>
          <a:prstGeom prst="rect">
            <a:avLst/>
          </a:prstGeom>
          <a:noFill/>
        </p:spPr>
        <p:txBody>
          <a:bodyPr wrap="square">
            <a:spAutoFit/>
          </a:bodyPr>
          <a:lstStyle/>
          <a:p>
            <a:pPr marL="0" marR="0">
              <a:lnSpc>
                <a:spcPct val="90000"/>
              </a:lnSpc>
              <a:spcBef>
                <a:spcPts val="1000"/>
              </a:spcBef>
              <a:spcAft>
                <a:spcPts val="800"/>
              </a:spcAft>
            </a:pP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Cành</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tưng</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effectLst/>
                <a:latin typeface="Times New Roman" panose="02020603050405020304" pitchFamily="18" charset="0"/>
                <a:ea typeface="Calibri" panose="020F0502020204030204" pitchFamily="34" charset="0"/>
                <a:cs typeface="Times New Roman" panose="02020603050405020304" pitchFamily="18" charset="0"/>
              </a:rPr>
              <a:t>bừng</a:t>
            </a:r>
            <a:r>
              <a:rPr lang="en-US" sz="2800" kern="1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b="1" kern="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241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6" grpId="0"/>
      <p:bldP spid="11" grpId="0"/>
      <p:bldP spid="11" grpId="1"/>
      <p:bldP spid="13" grpId="0"/>
      <p:bldP spid="15" grpId="0"/>
      <p:bldP spid="15" grpId="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C26299D-650A-4F87-B517-3D0B6F495A49}"/>
              </a:ext>
            </a:extLst>
          </p:cNvPr>
          <p:cNvSpPr txBox="1"/>
          <p:nvPr/>
        </p:nvSpPr>
        <p:spPr>
          <a:xfrm>
            <a:off x="974360" y="974361"/>
            <a:ext cx="2068642"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a:t>
            </a:r>
          </a:p>
        </p:txBody>
      </p:sp>
      <p:pic>
        <p:nvPicPr>
          <p:cNvPr id="5124" name="Picture 4" descr="Hình ảnh Miễn Phí Dấu Chấm Hỏi Nhân Vật Hoạt Hình, Dấu Hỏi Câu Hỏi Phim  Hoạt Hình, Dấu Hỏi 3d, Dấu Hỏi Màu đỏ miễn phí tải tập tin PNG PSDComment">
            <a:extLst>
              <a:ext uri="{FF2B5EF4-FFF2-40B4-BE49-F238E27FC236}">
                <a16:creationId xmlns:a16="http://schemas.microsoft.com/office/drawing/2014/main" xmlns="" id="{381BC410-C085-4048-AD77-5E751A46E12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81" b="90000" l="10000" r="92813">
                        <a14:foregroundMark x1="80781" y1="12969" x2="80781" y2="12969"/>
                        <a14:foregroundMark x1="90938" y1="27656" x2="90938" y2="27656"/>
                        <a14:foregroundMark x1="70781" y1="28125" x2="70781" y2="28125"/>
                        <a14:foregroundMark x1="55781" y1="20625" x2="55781" y2="20625"/>
                        <a14:foregroundMark x1="84219" y1="36094" x2="84219" y2="36094"/>
                        <a14:foregroundMark x1="74688" y1="36719" x2="74688" y2="36719"/>
                        <a14:foregroundMark x1="71406" y1="37500" x2="71406" y2="37500"/>
                        <a14:foregroundMark x1="84688" y1="44375" x2="84688" y2="44375"/>
                        <a14:foregroundMark x1="75625" y1="52500" x2="75625" y2="52500"/>
                      </a14:backgroundRemoval>
                    </a14:imgEffect>
                  </a14:imgLayer>
                </a14:imgProps>
              </a:ext>
              <a:ext uri="{28A0092B-C50C-407E-A947-70E740481C1C}">
                <a14:useLocalDpi xmlns:a14="http://schemas.microsoft.com/office/drawing/2010/main" val="0"/>
              </a:ext>
            </a:extLst>
          </a:blip>
          <a:srcRect l="13197" t="7520" r="5655" b="12070"/>
          <a:stretch/>
        </p:blipFill>
        <p:spPr bwMode="auto">
          <a:xfrm>
            <a:off x="8780401" y="4023267"/>
            <a:ext cx="2597134" cy="25735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E5EE3C3-7E87-49D6-A678-57D2C15DEDDF}"/>
              </a:ext>
            </a:extLst>
          </p:cNvPr>
          <p:cNvSpPr txBox="1"/>
          <p:nvPr/>
        </p:nvSpPr>
        <p:spPr>
          <a:xfrm>
            <a:off x="703288" y="979859"/>
            <a:ext cx="99359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xuân</a:t>
            </a:r>
            <a:r>
              <a:rPr lang="en-US" sz="36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264CE6BA-1A37-4203-B1E9-015B5A575B71}"/>
              </a:ext>
            </a:extLst>
          </p:cNvPr>
          <p:cNvSpPr txBox="1"/>
          <p:nvPr/>
        </p:nvSpPr>
        <p:spPr>
          <a:xfrm>
            <a:off x="707036" y="1919378"/>
            <a:ext cx="257581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rỡ</a:t>
            </a:r>
            <a:r>
              <a:rPr lang="en-US" sz="36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96970877-15AA-4577-A48F-89786118D310}"/>
              </a:ext>
            </a:extLst>
          </p:cNvPr>
          <p:cNvSpPr txBox="1"/>
          <p:nvPr/>
        </p:nvSpPr>
        <p:spPr>
          <a:xfrm>
            <a:off x="703288" y="1915353"/>
            <a:ext cx="99359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D7854CFD-5423-4AA6-A44F-C0E23EE1561B}"/>
              </a:ext>
            </a:extLst>
          </p:cNvPr>
          <p:cNvSpPr txBox="1"/>
          <p:nvPr/>
        </p:nvSpPr>
        <p:spPr>
          <a:xfrm>
            <a:off x="699540" y="2858896"/>
            <a:ext cx="993598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ABABF30C-CD32-4AF4-8765-D947ACD7DB02}"/>
              </a:ext>
            </a:extLst>
          </p:cNvPr>
          <p:cNvSpPr txBox="1"/>
          <p:nvPr/>
        </p:nvSpPr>
        <p:spPr>
          <a:xfrm>
            <a:off x="699540" y="2858896"/>
            <a:ext cx="3167922"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bừng</a:t>
            </a:r>
            <a:r>
              <a:rPr lang="en-US" sz="3600" dirty="0">
                <a:latin typeface="Times New Roman" panose="02020603050405020304" pitchFamily="18" charset="0"/>
                <a:cs typeface="Times New Roman" panose="02020603050405020304" pitchFamily="18" charset="0"/>
              </a:rPr>
              <a:t>?</a:t>
            </a:r>
          </a:p>
        </p:txBody>
      </p:sp>
      <p:pic>
        <p:nvPicPr>
          <p:cNvPr id="1026" name="Picture 2" descr="Hà Nội: Tổ chức Tết tiết kiệm, chống lãng phí - Hànộimới">
            <a:extLst>
              <a:ext uri="{FF2B5EF4-FFF2-40B4-BE49-F238E27FC236}">
                <a16:creationId xmlns:a16="http://schemas.microsoft.com/office/drawing/2014/main" xmlns="" id="{95CE1F60-72CF-4DFB-A840-8205DCD6E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778" y="1919378"/>
            <a:ext cx="5936104" cy="49386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ùm thơ mừng Xuân - Cựu TNXP Việt Nam">
            <a:extLst>
              <a:ext uri="{FF2B5EF4-FFF2-40B4-BE49-F238E27FC236}">
                <a16:creationId xmlns:a16="http://schemas.microsoft.com/office/drawing/2014/main" xmlns="" id="{0607BED4-5450-4432-84FC-913DCF373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15352"/>
            <a:ext cx="5936104" cy="493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73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circle(in)">
                                      <p:cBhvr>
                                        <p:cTn id="15" dur="2000"/>
                                        <p:tgtEl>
                                          <p:spTgt spid="1028"/>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1028"/>
                                        </p:tgtEl>
                                      </p:cBhvr>
                                    </p:animEffect>
                                    <p:anim calcmode="lin" valueType="num">
                                      <p:cBhvr>
                                        <p:cTn id="24" dur="1000"/>
                                        <p:tgtEl>
                                          <p:spTgt spid="1028"/>
                                        </p:tgtEl>
                                        <p:attrNameLst>
                                          <p:attrName>ppt_x</p:attrName>
                                        </p:attrNameLst>
                                      </p:cBhvr>
                                      <p:tavLst>
                                        <p:tav tm="0">
                                          <p:val>
                                            <p:strVal val="ppt_x"/>
                                          </p:val>
                                        </p:tav>
                                        <p:tav tm="100000">
                                          <p:val>
                                            <p:strVal val="ppt_x"/>
                                          </p:val>
                                        </p:tav>
                                      </p:tavLst>
                                    </p:anim>
                                    <p:anim calcmode="lin" valueType="num">
                                      <p:cBhvr>
                                        <p:cTn id="25" dur="1000"/>
                                        <p:tgtEl>
                                          <p:spTgt spid="1028"/>
                                        </p:tgtEl>
                                        <p:attrNameLst>
                                          <p:attrName>ppt_y</p:attrName>
                                        </p:attrNameLst>
                                      </p:cBhvr>
                                      <p:tavLst>
                                        <p:tav tm="0">
                                          <p:val>
                                            <p:strVal val="ppt_y"/>
                                          </p:val>
                                        </p:tav>
                                        <p:tav tm="100000">
                                          <p:val>
                                            <p:strVal val="ppt_y+.1"/>
                                          </p:val>
                                        </p:tav>
                                      </p:tavLst>
                                    </p:anim>
                                    <p:set>
                                      <p:cBhvr>
                                        <p:cTn id="26" dur="1" fill="hold">
                                          <p:stCondLst>
                                            <p:cond delay="999"/>
                                          </p:stCondLst>
                                        </p:cTn>
                                        <p:tgtEl>
                                          <p:spTgt spid="10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026"/>
                                        </p:tgtEl>
                                      </p:cBhvr>
                                    </p:animEffect>
                                    <p:anim calcmode="lin" valueType="num">
                                      <p:cBhvr>
                                        <p:cTn id="31" dur="1000"/>
                                        <p:tgtEl>
                                          <p:spTgt spid="1026"/>
                                        </p:tgtEl>
                                        <p:attrNameLst>
                                          <p:attrName>ppt_x</p:attrName>
                                        </p:attrNameLst>
                                      </p:cBhvr>
                                      <p:tavLst>
                                        <p:tav tm="0">
                                          <p:val>
                                            <p:strVal val="ppt_x"/>
                                          </p:val>
                                        </p:tav>
                                        <p:tav tm="100000">
                                          <p:val>
                                            <p:strVal val="ppt_x"/>
                                          </p:val>
                                        </p:tav>
                                      </p:tavLst>
                                    </p:anim>
                                    <p:anim calcmode="lin" valueType="num">
                                      <p:cBhvr>
                                        <p:cTn id="32" dur="1000"/>
                                        <p:tgtEl>
                                          <p:spTgt spid="1026"/>
                                        </p:tgtEl>
                                        <p:attrNameLst>
                                          <p:attrName>ppt_y</p:attrName>
                                        </p:attrNameLst>
                                      </p:cBhvr>
                                      <p:tavLst>
                                        <p:tav tm="0">
                                          <p:val>
                                            <p:strVal val="ppt_y"/>
                                          </p:val>
                                        </p:tav>
                                        <p:tav tm="100000">
                                          <p:val>
                                            <p:strVal val="ppt_y+.1"/>
                                          </p:val>
                                        </p:tav>
                                      </p:tavLst>
                                    </p:anim>
                                    <p:set>
                                      <p:cBhvr>
                                        <p:cTn id="33" dur="1" fill="hold">
                                          <p:stCondLst>
                                            <p:cond delay="999"/>
                                          </p:stCondLst>
                                        </p:cTn>
                                        <p:tgtEl>
                                          <p:spTgt spid="102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P spid="11" grpId="0"/>
      <p:bldP spid="12" grpId="0"/>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1214</Words>
  <Application>Microsoft Office PowerPoint</Application>
  <PresentationFormat>Custom</PresentationFormat>
  <Paragraphs>95</Paragraphs>
  <Slides>19</Slides>
  <Notes>0</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2_Office Theme</vt:lpstr>
      <vt:lpstr>PowerPoint Presentation</vt:lpstr>
      <vt:lpstr>PowerPoint Presentation</vt:lpstr>
      <vt:lpstr>Đọc đoạn 1 bài: Phần thưởng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Các vật và con vật xung quanh ta làm những việc gì?</vt:lpstr>
      <vt:lpstr>Câu 2: Bé làm những việc gì? </vt:lpstr>
      <vt:lpstr>Câu 3: Đặt câu với mỗi từ rực rỡ, tưng bừng.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2020-09-12T15:39:25Z</dcterms:created>
  <dcterms:modified xsi:type="dcterms:W3CDTF">2020-09-15T17:06:39Z</dcterms:modified>
</cp:coreProperties>
</file>