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354" r:id="rId3"/>
    <p:sldId id="360" r:id="rId4"/>
    <p:sldId id="369" r:id="rId5"/>
    <p:sldId id="362" r:id="rId6"/>
    <p:sldId id="370" r:id="rId7"/>
    <p:sldId id="364" r:id="rId8"/>
    <p:sldId id="295" r:id="rId9"/>
    <p:sldId id="368" r:id="rId10"/>
    <p:sldId id="282" r:id="rId11"/>
    <p:sldId id="355" r:id="rId12"/>
    <p:sldId id="356" r:id="rId13"/>
    <p:sldId id="333" r:id="rId14"/>
    <p:sldId id="293" r:id="rId15"/>
    <p:sldId id="350" r:id="rId16"/>
    <p:sldId id="323" r:id="rId17"/>
    <p:sldId id="35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00"/>
    <a:srgbClr val="000099"/>
    <a:srgbClr val="99CCFF"/>
    <a:srgbClr val="FFCC99"/>
    <a:srgbClr val="CCFFCC"/>
    <a:srgbClr val="FFFFCC"/>
    <a:srgbClr val="FFCCFF"/>
    <a:srgbClr val="0066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7" autoAdjust="0"/>
    <p:restoredTop sz="94660"/>
  </p:normalViewPr>
  <p:slideViewPr>
    <p:cSldViewPr snapToGrid="0">
      <p:cViewPr>
        <p:scale>
          <a:sx n="77" d="100"/>
          <a:sy n="77" d="100"/>
        </p:scale>
        <p:origin x="-25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DD4-FEAA-439F-BE3D-7CC38C68D55B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5CEC-2ABC-4E79-BB53-CF7F3C7D9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8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87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4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8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26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50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91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7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4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0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0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0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3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1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8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0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9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91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89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01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9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3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9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8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9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3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8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39.png"/><Relationship Id="rId4" Type="http://schemas.openxmlformats.org/officeDocument/2006/relationships/tags" Target="../tags/tag28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admin\Desktop\TLV%20MAU%20TUAN%2023%20K2\Cam%20nang%20sinh%20hoat%20cho%20be.wmv" TargetMode="Externa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em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155019"/>
            <a:ext cx="10703859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6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D8BB8C-13CD-4CE6-8FEE-7F26290361E8}"/>
              </a:ext>
            </a:extLst>
          </p:cNvPr>
          <p:cNvSpPr txBox="1"/>
          <p:nvPr/>
        </p:nvSpPr>
        <p:spPr>
          <a:xfrm rot="21332577">
            <a:off x="1140409" y="3514545"/>
            <a:ext cx="10049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Chào</a:t>
            </a:r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mừng</a:t>
            </a:r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các</a:t>
            </a:r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smtClean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con </a:t>
            </a:r>
            <a:r>
              <a:rPr lang="en-US" altLang="zh-CN" sz="4400" b="1" dirty="0" err="1" smtClean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học</a:t>
            </a:r>
            <a:r>
              <a:rPr lang="en-US" altLang="zh-CN" sz="4400" b="1" dirty="0" smtClean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sinh</a:t>
            </a:r>
            <a:endParaRPr lang="en-US" altLang="zh-CN" sz="4400" b="1" dirty="0">
              <a:solidFill>
                <a:srgbClr val="FFC000"/>
              </a:solidFill>
              <a:latin typeface="Cambria" panose="02040503050406030204" pitchFamily="18" charset="0"/>
              <a:ea typeface="黑体-繁" panose="02000500000000000000" pitchFamily="2" charset="-122"/>
              <a:cs typeface="黑体-繁" panose="02000500000000000000" pitchFamily="2" charset="-122"/>
              <a:sym typeface="+mn-lt"/>
            </a:endParaRPr>
          </a:p>
          <a:p>
            <a:pPr algn="ctr"/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đến</a:t>
            </a:r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với</a:t>
            </a:r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tiết</a:t>
            </a:r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học</a:t>
            </a:r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hôm</a:t>
            </a:r>
            <a:r>
              <a:rPr lang="en-US" altLang="zh-CN" sz="4400" b="1" dirty="0">
                <a:solidFill>
                  <a:srgbClr val="FFC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nay</a:t>
            </a:r>
            <a:endParaRPr lang="zh-CN" altLang="en-US" sz="4400" b="1" dirty="0">
              <a:solidFill>
                <a:srgbClr val="FFC000"/>
              </a:solidFill>
              <a:latin typeface="Cambria" panose="02040503050406030204" pitchFamily="18" charset="0"/>
              <a:ea typeface="黑体-繁" panose="02000500000000000000" pitchFamily="2" charset="-122"/>
              <a:cs typeface="黑体-繁" panose="02000500000000000000" pitchFamily="2" charset="-122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12" name="文本框 1">
            <a:extLst>
              <a:ext uri="{FF2B5EF4-FFF2-40B4-BE49-F238E27FC236}">
                <a16:creationId xmlns:a16="http://schemas.microsoft.com/office/drawing/2014/main" xmlns="" id="{36D8BB8C-13CD-4CE6-8FEE-7F26290361E8}"/>
              </a:ext>
            </a:extLst>
          </p:cNvPr>
          <p:cNvSpPr txBox="1"/>
          <p:nvPr/>
        </p:nvSpPr>
        <p:spPr>
          <a:xfrm rot="21332577">
            <a:off x="1161012" y="3497176"/>
            <a:ext cx="10049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Chào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mừng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các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con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học</a:t>
            </a:r>
            <a:r>
              <a:rPr lang="en-US" altLang="zh-CN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sinh</a:t>
            </a:r>
            <a:endParaRPr lang="en-US" altLang="zh-CN" sz="4400" b="1" dirty="0">
              <a:solidFill>
                <a:srgbClr val="FF0000"/>
              </a:solidFill>
              <a:latin typeface="Cambria" panose="02040503050406030204" pitchFamily="18" charset="0"/>
              <a:ea typeface="黑体-繁" panose="02000500000000000000" pitchFamily="2" charset="-122"/>
              <a:cs typeface="黑体-繁" panose="02000500000000000000" pitchFamily="2" charset="-122"/>
              <a:sym typeface="+mn-lt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đến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với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tiết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học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hôm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nay</a:t>
            </a:r>
            <a:endParaRPr lang="zh-CN" altLang="en-US" sz="4400" b="1" dirty="0">
              <a:solidFill>
                <a:srgbClr val="FF0000"/>
              </a:solidFill>
              <a:latin typeface="Cambria" panose="02040503050406030204" pitchFamily="18" charset="0"/>
              <a:ea typeface="黑体-繁" panose="02000500000000000000" pitchFamily="2" charset="-122"/>
              <a:cs typeface="黑体-繁" panose="02000500000000000000" pitchFamily="2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5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EF13DD2-FC81-4A24-B8AD-4438C31E5E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226137" y="545432"/>
            <a:ext cx="11919284" cy="6312568"/>
          </a:xfrm>
          <a:prstGeom prst="rect">
            <a:avLst/>
          </a:prstGeom>
        </p:spPr>
      </p:pic>
      <p:pic>
        <p:nvPicPr>
          <p:cNvPr id="8" name="PA_图片 7" descr="图片包含 事情&#10;&#10;已生成高可信度的说明">
            <a:extLst>
              <a:ext uri="{FF2B5EF4-FFF2-40B4-BE49-F238E27FC236}">
                <a16:creationId xmlns:a16="http://schemas.microsoft.com/office/drawing/2014/main" xmlns="" id="{361109A8-F3F2-494F-B50B-50861BE093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95" y="-178523"/>
            <a:ext cx="8527742" cy="1991484"/>
          </a:xfrm>
          <a:prstGeom prst="rect">
            <a:avLst/>
          </a:prstGeom>
        </p:spPr>
      </p:pic>
      <p:pic>
        <p:nvPicPr>
          <p:cNvPr id="9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xmlns="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35" y="4702374"/>
            <a:ext cx="2101746" cy="3035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135" y="1637135"/>
            <a:ext cx="8614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ai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cũng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mua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vé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.</a:t>
            </a:r>
          </a:p>
          <a:p>
            <a:endParaRPr lang="en-US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5788" y="2562246"/>
            <a:ext cx="87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Nhắc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nhở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tránh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khiến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tức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giận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bị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….</a:t>
            </a:r>
            <a:endParaRPr lang="en-US" b="1" dirty="0">
              <a:solidFill>
                <a:srgbClr val="0070C0"/>
              </a:solidFill>
              <a:latin typeface="HP001 4 hàng" pitchFamily="34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642" y="3590807"/>
            <a:ext cx="1037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Nhắc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nhở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tránh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vô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mắc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lạ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3304" y="1705386"/>
            <a:ext cx="371880" cy="437401"/>
            <a:chOff x="937336" y="1871025"/>
            <a:chExt cx="371880" cy="43740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59667E8E-F67A-1543-A5F4-D4C2D9A12F68}"/>
                </a:ext>
              </a:extLst>
            </p:cNvPr>
            <p:cNvSpPr/>
            <p:nvPr/>
          </p:nvSpPr>
          <p:spPr>
            <a:xfrm>
              <a:off x="1006456" y="1933666"/>
              <a:ext cx="233640" cy="362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0" h="1008">
                  <a:moveTo>
                    <a:pt x="325" y="55"/>
                  </a:moveTo>
                  <a:cubicBezTo>
                    <a:pt x="176" y="55"/>
                    <a:pt x="55" y="176"/>
                    <a:pt x="55" y="325"/>
                  </a:cubicBezTo>
                  <a:cubicBezTo>
                    <a:pt x="55" y="408"/>
                    <a:pt x="125" y="554"/>
                    <a:pt x="166" y="641"/>
                  </a:cubicBezTo>
                  <a:cubicBezTo>
                    <a:pt x="196" y="704"/>
                    <a:pt x="206" y="724"/>
                    <a:pt x="206" y="739"/>
                  </a:cubicBezTo>
                  <a:lnTo>
                    <a:pt x="206" y="833"/>
                  </a:lnTo>
                  <a:cubicBezTo>
                    <a:pt x="206" y="899"/>
                    <a:pt x="259" y="953"/>
                    <a:pt x="325" y="953"/>
                  </a:cubicBezTo>
                  <a:cubicBezTo>
                    <a:pt x="391" y="953"/>
                    <a:pt x="445" y="899"/>
                    <a:pt x="445" y="833"/>
                  </a:cubicBezTo>
                  <a:lnTo>
                    <a:pt x="445" y="739"/>
                  </a:lnTo>
                  <a:cubicBezTo>
                    <a:pt x="445" y="724"/>
                    <a:pt x="454" y="704"/>
                    <a:pt x="484" y="641"/>
                  </a:cubicBezTo>
                  <a:cubicBezTo>
                    <a:pt x="525" y="554"/>
                    <a:pt x="595" y="408"/>
                    <a:pt x="595" y="325"/>
                  </a:cubicBezTo>
                  <a:cubicBezTo>
                    <a:pt x="595" y="176"/>
                    <a:pt x="474" y="55"/>
                    <a:pt x="325" y="55"/>
                  </a:cubicBezTo>
                  <a:close/>
                  <a:moveTo>
                    <a:pt x="325" y="1008"/>
                  </a:moveTo>
                  <a:cubicBezTo>
                    <a:pt x="229" y="1008"/>
                    <a:pt x="151" y="929"/>
                    <a:pt x="151" y="833"/>
                  </a:cubicBezTo>
                  <a:lnTo>
                    <a:pt x="151" y="740"/>
                  </a:lnTo>
                  <a:cubicBezTo>
                    <a:pt x="148" y="731"/>
                    <a:pt x="132" y="696"/>
                    <a:pt x="117" y="665"/>
                  </a:cubicBezTo>
                  <a:cubicBezTo>
                    <a:pt x="71" y="567"/>
                    <a:pt x="0" y="420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ubicBezTo>
                    <a:pt x="504" y="0"/>
                    <a:pt x="650" y="146"/>
                    <a:pt x="650" y="325"/>
                  </a:cubicBezTo>
                  <a:cubicBezTo>
                    <a:pt x="650" y="421"/>
                    <a:pt x="580" y="568"/>
                    <a:pt x="533" y="665"/>
                  </a:cubicBezTo>
                  <a:cubicBezTo>
                    <a:pt x="519" y="696"/>
                    <a:pt x="502" y="731"/>
                    <a:pt x="500" y="740"/>
                  </a:cubicBezTo>
                  <a:lnTo>
                    <a:pt x="500" y="833"/>
                  </a:lnTo>
                  <a:cubicBezTo>
                    <a:pt x="500" y="929"/>
                    <a:pt x="422" y="1008"/>
                    <a:pt x="325" y="100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8BFEB4DD-F0CB-FE4B-BCBD-0A50AA2AC42B}"/>
                </a:ext>
              </a:extLst>
            </p:cNvPr>
            <p:cNvSpPr/>
            <p:nvPr/>
          </p:nvSpPr>
          <p:spPr>
            <a:xfrm>
              <a:off x="1106895" y="2276746"/>
              <a:ext cx="33120" cy="31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89">
                  <a:moveTo>
                    <a:pt x="46" y="89"/>
                  </a:moveTo>
                  <a:cubicBezTo>
                    <a:pt x="39" y="89"/>
                    <a:pt x="32" y="87"/>
                    <a:pt x="27" y="82"/>
                  </a:cubicBezTo>
                  <a:lnTo>
                    <a:pt x="8" y="64"/>
                  </a:lnTo>
                  <a:cubicBezTo>
                    <a:pt x="3" y="59"/>
                    <a:pt x="0" y="52"/>
                    <a:pt x="0" y="44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65" y="0"/>
                  </a:lnTo>
                  <a:cubicBezTo>
                    <a:pt x="73" y="0"/>
                    <a:pt x="80" y="3"/>
                    <a:pt x="85" y="8"/>
                  </a:cubicBezTo>
                  <a:cubicBezTo>
                    <a:pt x="90" y="14"/>
                    <a:pt x="93" y="21"/>
                    <a:pt x="93" y="28"/>
                  </a:cubicBezTo>
                  <a:lnTo>
                    <a:pt x="92" y="45"/>
                  </a:lnTo>
                  <a:cubicBezTo>
                    <a:pt x="92" y="53"/>
                    <a:pt x="89" y="59"/>
                    <a:pt x="83" y="64"/>
                  </a:cubicBezTo>
                  <a:lnTo>
                    <a:pt x="64" y="82"/>
                  </a:lnTo>
                  <a:cubicBezTo>
                    <a:pt x="59" y="87"/>
                    <a:pt x="52" y="89"/>
                    <a:pt x="46" y="8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0CCA8F54-5119-994E-8563-B51270E95CA6}"/>
                </a:ext>
              </a:extLst>
            </p:cNvPr>
            <p:cNvSpPr/>
            <p:nvPr/>
          </p:nvSpPr>
          <p:spPr>
            <a:xfrm>
              <a:off x="1095376" y="2046705"/>
              <a:ext cx="55800" cy="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52">
                  <a:moveTo>
                    <a:pt x="72" y="252"/>
                  </a:moveTo>
                  <a:cubicBezTo>
                    <a:pt x="53" y="252"/>
                    <a:pt x="31" y="248"/>
                    <a:pt x="11" y="239"/>
                  </a:cubicBezTo>
                  <a:cubicBezTo>
                    <a:pt x="2" y="235"/>
                    <a:pt x="-2" y="225"/>
                    <a:pt x="2" y="216"/>
                  </a:cubicBezTo>
                  <a:cubicBezTo>
                    <a:pt x="6" y="207"/>
                    <a:pt x="16" y="203"/>
                    <a:pt x="25" y="207"/>
                  </a:cubicBezTo>
                  <a:cubicBezTo>
                    <a:pt x="56" y="220"/>
                    <a:pt x="88" y="221"/>
                    <a:pt x="106" y="208"/>
                  </a:cubicBezTo>
                  <a:cubicBezTo>
                    <a:pt x="116" y="202"/>
                    <a:pt x="121" y="193"/>
                    <a:pt x="121" y="181"/>
                  </a:cubicBezTo>
                  <a:cubicBezTo>
                    <a:pt x="121" y="167"/>
                    <a:pt x="94" y="154"/>
                    <a:pt x="70" y="142"/>
                  </a:cubicBezTo>
                  <a:cubicBezTo>
                    <a:pt x="37" y="126"/>
                    <a:pt x="0" y="107"/>
                    <a:pt x="0" y="72"/>
                  </a:cubicBezTo>
                  <a:cubicBezTo>
                    <a:pt x="0" y="48"/>
                    <a:pt x="11" y="28"/>
                    <a:pt x="31" y="15"/>
                  </a:cubicBezTo>
                  <a:cubicBezTo>
                    <a:pt x="60" y="-4"/>
                    <a:pt x="103" y="-5"/>
                    <a:pt x="144" y="12"/>
                  </a:cubicBezTo>
                  <a:cubicBezTo>
                    <a:pt x="153" y="16"/>
                    <a:pt x="158" y="27"/>
                    <a:pt x="154" y="35"/>
                  </a:cubicBezTo>
                  <a:cubicBezTo>
                    <a:pt x="150" y="44"/>
                    <a:pt x="140" y="49"/>
                    <a:pt x="131" y="45"/>
                  </a:cubicBezTo>
                  <a:cubicBezTo>
                    <a:pt x="101" y="32"/>
                    <a:pt x="69" y="32"/>
                    <a:pt x="50" y="44"/>
                  </a:cubicBezTo>
                  <a:cubicBezTo>
                    <a:pt x="41" y="51"/>
                    <a:pt x="36" y="60"/>
                    <a:pt x="36" y="72"/>
                  </a:cubicBezTo>
                  <a:cubicBezTo>
                    <a:pt x="36" y="85"/>
                    <a:pt x="63" y="99"/>
                    <a:pt x="86" y="110"/>
                  </a:cubicBezTo>
                  <a:cubicBezTo>
                    <a:pt x="119" y="127"/>
                    <a:pt x="156" y="145"/>
                    <a:pt x="156" y="181"/>
                  </a:cubicBezTo>
                  <a:cubicBezTo>
                    <a:pt x="156" y="205"/>
                    <a:pt x="145" y="225"/>
                    <a:pt x="126" y="238"/>
                  </a:cubicBezTo>
                  <a:cubicBezTo>
                    <a:pt x="111" y="247"/>
                    <a:pt x="92" y="252"/>
                    <a:pt x="72" y="25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94E77D7B-D06A-1049-830F-7FF01948F474}"/>
                </a:ext>
              </a:extLst>
            </p:cNvPr>
            <p:cNvSpPr/>
            <p:nvPr/>
          </p:nvSpPr>
          <p:spPr>
            <a:xfrm>
              <a:off x="1116976" y="2024385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E68BB9FC-F090-714B-B89C-DCCC8ACF085D}"/>
                </a:ext>
              </a:extLst>
            </p:cNvPr>
            <p:cNvSpPr/>
            <p:nvPr/>
          </p:nvSpPr>
          <p:spPr>
            <a:xfrm>
              <a:off x="1116976" y="2138146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14060CDE-B713-8249-BF56-1A51B81A61AB}"/>
                </a:ext>
              </a:extLst>
            </p:cNvPr>
            <p:cNvSpPr/>
            <p:nvPr/>
          </p:nvSpPr>
          <p:spPr>
            <a:xfrm>
              <a:off x="1060096" y="218782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35"/>
                    <a:pt x="96" y="62"/>
                    <a:pt x="175" y="62"/>
                  </a:cubicBezTo>
                  <a:cubicBezTo>
                    <a:pt x="255" y="62"/>
                    <a:pt x="294" y="35"/>
                    <a:pt x="296" y="27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7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E74BA6F5-06D9-CD4E-99B4-B2F351E5B4CF}"/>
                </a:ext>
              </a:extLst>
            </p:cNvPr>
            <p:cNvSpPr/>
            <p:nvPr/>
          </p:nvSpPr>
          <p:spPr>
            <a:xfrm>
              <a:off x="1060096" y="222310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6" y="36"/>
                    <a:pt x="96" y="62"/>
                    <a:pt x="175" y="62"/>
                  </a:cubicBezTo>
                  <a:cubicBezTo>
                    <a:pt x="255" y="62"/>
                    <a:pt x="294" y="36"/>
                    <a:pt x="296" y="28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8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AD385752-DA34-9E4A-A0A6-B5CACDA72704}"/>
                </a:ext>
              </a:extLst>
            </p:cNvPr>
            <p:cNvSpPr/>
            <p:nvPr/>
          </p:nvSpPr>
          <p:spPr>
            <a:xfrm>
              <a:off x="1111576" y="1871025"/>
              <a:ext cx="19080" cy="5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43">
                  <a:moveTo>
                    <a:pt x="27" y="143"/>
                  </a:moveTo>
                  <a:cubicBezTo>
                    <a:pt x="12" y="143"/>
                    <a:pt x="0" y="131"/>
                    <a:pt x="0" y="116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3"/>
                    <a:pt x="54" y="28"/>
                  </a:cubicBezTo>
                  <a:lnTo>
                    <a:pt x="54" y="116"/>
                  </a:lnTo>
                  <a:cubicBezTo>
                    <a:pt x="54" y="131"/>
                    <a:pt x="42" y="143"/>
                    <a:pt x="27" y="14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2627E76D-4466-E84E-985F-AA1FA43C8AB4}"/>
                </a:ext>
              </a:extLst>
            </p:cNvPr>
            <p:cNvSpPr/>
            <p:nvPr/>
          </p:nvSpPr>
          <p:spPr>
            <a:xfrm>
              <a:off x="1214175" y="192106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1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7"/>
                  </a:lnTo>
                  <a:cubicBezTo>
                    <a:pt x="81" y="-2"/>
                    <a:pt x="99" y="-2"/>
                    <a:pt x="109" y="7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2" y="114"/>
                    <a:pt x="35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211670D3-7B1E-AB48-BB86-0DECCBAAA56F}"/>
                </a:ext>
              </a:extLst>
            </p:cNvPr>
            <p:cNvSpPr/>
            <p:nvPr/>
          </p:nvSpPr>
          <p:spPr>
            <a:xfrm>
              <a:off x="1258096" y="2045265"/>
              <a:ext cx="51120" cy="1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5">
                  <a:moveTo>
                    <a:pt x="115" y="55"/>
                  </a:move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115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5"/>
                    <a:pt x="115" y="5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6692733C-714C-F048-ACDA-9A4603B82800}"/>
                </a:ext>
              </a:extLst>
            </p:cNvPr>
            <p:cNvSpPr/>
            <p:nvPr/>
          </p:nvSpPr>
          <p:spPr>
            <a:xfrm>
              <a:off x="1217416" y="21475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5"/>
                    <a:pt x="70" y="109"/>
                  </a:cubicBezTo>
                  <a:lnTo>
                    <a:pt x="8" y="47"/>
                  </a:lnTo>
                  <a:cubicBezTo>
                    <a:pt x="-3" y="36"/>
                    <a:pt x="-3" y="19"/>
                    <a:pt x="8" y="8"/>
                  </a:cubicBezTo>
                  <a:cubicBezTo>
                    <a:pt x="18" y="-3"/>
                    <a:pt x="36" y="-3"/>
                    <a:pt x="46" y="8"/>
                  </a:cubicBezTo>
                  <a:lnTo>
                    <a:pt x="109" y="70"/>
                  </a:lnTo>
                  <a:cubicBezTo>
                    <a:pt x="119" y="81"/>
                    <a:pt x="119" y="99"/>
                    <a:pt x="109" y="109"/>
                  </a:cubicBezTo>
                  <a:cubicBezTo>
                    <a:pt x="103" y="115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F27C7597-3733-E142-897F-089F40F74A54}"/>
                </a:ext>
              </a:extLst>
            </p:cNvPr>
            <p:cNvSpPr/>
            <p:nvPr/>
          </p:nvSpPr>
          <p:spPr>
            <a:xfrm>
              <a:off x="990616" y="215074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0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8"/>
                  </a:lnTo>
                  <a:cubicBezTo>
                    <a:pt x="81" y="-3"/>
                    <a:pt x="98" y="-3"/>
                    <a:pt x="109" y="8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1" y="114"/>
                    <a:pt x="34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0A116A13-1894-F845-A648-61A7DCE440B0}"/>
                </a:ext>
              </a:extLst>
            </p:cNvPr>
            <p:cNvSpPr/>
            <p:nvPr/>
          </p:nvSpPr>
          <p:spPr>
            <a:xfrm>
              <a:off x="937336" y="2049586"/>
              <a:ext cx="5112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4">
                  <a:moveTo>
                    <a:pt x="116" y="54"/>
                  </a:moveTo>
                  <a:lnTo>
                    <a:pt x="28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lnTo>
                    <a:pt x="116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4"/>
                    <a:pt x="116" y="5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91534A76-D49F-EA40-97F8-A9A15DBB044B}"/>
                </a:ext>
              </a:extLst>
            </p:cNvPr>
            <p:cNvSpPr/>
            <p:nvPr/>
          </p:nvSpPr>
          <p:spPr>
            <a:xfrm>
              <a:off x="987376" y="19243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4"/>
                    <a:pt x="70" y="109"/>
                  </a:cubicBezTo>
                  <a:lnTo>
                    <a:pt x="7" y="47"/>
                  </a:lnTo>
                  <a:cubicBezTo>
                    <a:pt x="-2" y="36"/>
                    <a:pt x="-2" y="19"/>
                    <a:pt x="7" y="8"/>
                  </a:cubicBezTo>
                  <a:cubicBezTo>
                    <a:pt x="18" y="-3"/>
                    <a:pt x="35" y="-3"/>
                    <a:pt x="46" y="8"/>
                  </a:cubicBezTo>
                  <a:lnTo>
                    <a:pt x="108" y="70"/>
                  </a:lnTo>
                  <a:cubicBezTo>
                    <a:pt x="119" y="81"/>
                    <a:pt x="119" y="98"/>
                    <a:pt x="108" y="109"/>
                  </a:cubicBezTo>
                  <a:cubicBezTo>
                    <a:pt x="103" y="114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76972" y="2669278"/>
            <a:ext cx="371880" cy="437401"/>
            <a:chOff x="937336" y="1871025"/>
            <a:chExt cx="371880" cy="437401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59667E8E-F67A-1543-A5F4-D4C2D9A12F68}"/>
                </a:ext>
              </a:extLst>
            </p:cNvPr>
            <p:cNvSpPr/>
            <p:nvPr/>
          </p:nvSpPr>
          <p:spPr>
            <a:xfrm>
              <a:off x="1006456" y="1933666"/>
              <a:ext cx="233640" cy="362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0" h="1008">
                  <a:moveTo>
                    <a:pt x="325" y="55"/>
                  </a:moveTo>
                  <a:cubicBezTo>
                    <a:pt x="176" y="55"/>
                    <a:pt x="55" y="176"/>
                    <a:pt x="55" y="325"/>
                  </a:cubicBezTo>
                  <a:cubicBezTo>
                    <a:pt x="55" y="408"/>
                    <a:pt x="125" y="554"/>
                    <a:pt x="166" y="641"/>
                  </a:cubicBezTo>
                  <a:cubicBezTo>
                    <a:pt x="196" y="704"/>
                    <a:pt x="206" y="724"/>
                    <a:pt x="206" y="739"/>
                  </a:cubicBezTo>
                  <a:lnTo>
                    <a:pt x="206" y="833"/>
                  </a:lnTo>
                  <a:cubicBezTo>
                    <a:pt x="206" y="899"/>
                    <a:pt x="259" y="953"/>
                    <a:pt x="325" y="953"/>
                  </a:cubicBezTo>
                  <a:cubicBezTo>
                    <a:pt x="391" y="953"/>
                    <a:pt x="445" y="899"/>
                    <a:pt x="445" y="833"/>
                  </a:cubicBezTo>
                  <a:lnTo>
                    <a:pt x="445" y="739"/>
                  </a:lnTo>
                  <a:cubicBezTo>
                    <a:pt x="445" y="724"/>
                    <a:pt x="454" y="704"/>
                    <a:pt x="484" y="641"/>
                  </a:cubicBezTo>
                  <a:cubicBezTo>
                    <a:pt x="525" y="554"/>
                    <a:pt x="595" y="408"/>
                    <a:pt x="595" y="325"/>
                  </a:cubicBezTo>
                  <a:cubicBezTo>
                    <a:pt x="595" y="176"/>
                    <a:pt x="474" y="55"/>
                    <a:pt x="325" y="55"/>
                  </a:cubicBezTo>
                  <a:close/>
                  <a:moveTo>
                    <a:pt x="325" y="1008"/>
                  </a:moveTo>
                  <a:cubicBezTo>
                    <a:pt x="229" y="1008"/>
                    <a:pt x="151" y="929"/>
                    <a:pt x="151" y="833"/>
                  </a:cubicBezTo>
                  <a:lnTo>
                    <a:pt x="151" y="740"/>
                  </a:lnTo>
                  <a:cubicBezTo>
                    <a:pt x="148" y="731"/>
                    <a:pt x="132" y="696"/>
                    <a:pt x="117" y="665"/>
                  </a:cubicBezTo>
                  <a:cubicBezTo>
                    <a:pt x="71" y="567"/>
                    <a:pt x="0" y="420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ubicBezTo>
                    <a:pt x="504" y="0"/>
                    <a:pt x="650" y="146"/>
                    <a:pt x="650" y="325"/>
                  </a:cubicBezTo>
                  <a:cubicBezTo>
                    <a:pt x="650" y="421"/>
                    <a:pt x="580" y="568"/>
                    <a:pt x="533" y="665"/>
                  </a:cubicBezTo>
                  <a:cubicBezTo>
                    <a:pt x="519" y="696"/>
                    <a:pt x="502" y="731"/>
                    <a:pt x="500" y="740"/>
                  </a:cubicBezTo>
                  <a:lnTo>
                    <a:pt x="500" y="833"/>
                  </a:lnTo>
                  <a:cubicBezTo>
                    <a:pt x="500" y="929"/>
                    <a:pt x="422" y="1008"/>
                    <a:pt x="325" y="100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8BFEB4DD-F0CB-FE4B-BCBD-0A50AA2AC42B}"/>
                </a:ext>
              </a:extLst>
            </p:cNvPr>
            <p:cNvSpPr/>
            <p:nvPr/>
          </p:nvSpPr>
          <p:spPr>
            <a:xfrm>
              <a:off x="1106895" y="2276746"/>
              <a:ext cx="33120" cy="31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89">
                  <a:moveTo>
                    <a:pt x="46" y="89"/>
                  </a:moveTo>
                  <a:cubicBezTo>
                    <a:pt x="39" y="89"/>
                    <a:pt x="32" y="87"/>
                    <a:pt x="27" y="82"/>
                  </a:cubicBezTo>
                  <a:lnTo>
                    <a:pt x="8" y="64"/>
                  </a:lnTo>
                  <a:cubicBezTo>
                    <a:pt x="3" y="59"/>
                    <a:pt x="0" y="52"/>
                    <a:pt x="0" y="44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65" y="0"/>
                  </a:lnTo>
                  <a:cubicBezTo>
                    <a:pt x="73" y="0"/>
                    <a:pt x="80" y="3"/>
                    <a:pt x="85" y="8"/>
                  </a:cubicBezTo>
                  <a:cubicBezTo>
                    <a:pt x="90" y="14"/>
                    <a:pt x="93" y="21"/>
                    <a:pt x="93" y="28"/>
                  </a:cubicBezTo>
                  <a:lnTo>
                    <a:pt x="92" y="45"/>
                  </a:lnTo>
                  <a:cubicBezTo>
                    <a:pt x="92" y="53"/>
                    <a:pt x="89" y="59"/>
                    <a:pt x="83" y="64"/>
                  </a:cubicBezTo>
                  <a:lnTo>
                    <a:pt x="64" y="82"/>
                  </a:lnTo>
                  <a:cubicBezTo>
                    <a:pt x="59" y="87"/>
                    <a:pt x="52" y="89"/>
                    <a:pt x="46" y="8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0CCA8F54-5119-994E-8563-B51270E95CA6}"/>
                </a:ext>
              </a:extLst>
            </p:cNvPr>
            <p:cNvSpPr/>
            <p:nvPr/>
          </p:nvSpPr>
          <p:spPr>
            <a:xfrm>
              <a:off x="1095376" y="2046705"/>
              <a:ext cx="55800" cy="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52">
                  <a:moveTo>
                    <a:pt x="72" y="252"/>
                  </a:moveTo>
                  <a:cubicBezTo>
                    <a:pt x="53" y="252"/>
                    <a:pt x="31" y="248"/>
                    <a:pt x="11" y="239"/>
                  </a:cubicBezTo>
                  <a:cubicBezTo>
                    <a:pt x="2" y="235"/>
                    <a:pt x="-2" y="225"/>
                    <a:pt x="2" y="216"/>
                  </a:cubicBezTo>
                  <a:cubicBezTo>
                    <a:pt x="6" y="207"/>
                    <a:pt x="16" y="203"/>
                    <a:pt x="25" y="207"/>
                  </a:cubicBezTo>
                  <a:cubicBezTo>
                    <a:pt x="56" y="220"/>
                    <a:pt x="88" y="221"/>
                    <a:pt x="106" y="208"/>
                  </a:cubicBezTo>
                  <a:cubicBezTo>
                    <a:pt x="116" y="202"/>
                    <a:pt x="121" y="193"/>
                    <a:pt x="121" y="181"/>
                  </a:cubicBezTo>
                  <a:cubicBezTo>
                    <a:pt x="121" y="167"/>
                    <a:pt x="94" y="154"/>
                    <a:pt x="70" y="142"/>
                  </a:cubicBezTo>
                  <a:cubicBezTo>
                    <a:pt x="37" y="126"/>
                    <a:pt x="0" y="107"/>
                    <a:pt x="0" y="72"/>
                  </a:cubicBezTo>
                  <a:cubicBezTo>
                    <a:pt x="0" y="48"/>
                    <a:pt x="11" y="28"/>
                    <a:pt x="31" y="15"/>
                  </a:cubicBezTo>
                  <a:cubicBezTo>
                    <a:pt x="60" y="-4"/>
                    <a:pt x="103" y="-5"/>
                    <a:pt x="144" y="12"/>
                  </a:cubicBezTo>
                  <a:cubicBezTo>
                    <a:pt x="153" y="16"/>
                    <a:pt x="158" y="27"/>
                    <a:pt x="154" y="35"/>
                  </a:cubicBezTo>
                  <a:cubicBezTo>
                    <a:pt x="150" y="44"/>
                    <a:pt x="140" y="49"/>
                    <a:pt x="131" y="45"/>
                  </a:cubicBezTo>
                  <a:cubicBezTo>
                    <a:pt x="101" y="32"/>
                    <a:pt x="69" y="32"/>
                    <a:pt x="50" y="44"/>
                  </a:cubicBezTo>
                  <a:cubicBezTo>
                    <a:pt x="41" y="51"/>
                    <a:pt x="36" y="60"/>
                    <a:pt x="36" y="72"/>
                  </a:cubicBezTo>
                  <a:cubicBezTo>
                    <a:pt x="36" y="85"/>
                    <a:pt x="63" y="99"/>
                    <a:pt x="86" y="110"/>
                  </a:cubicBezTo>
                  <a:cubicBezTo>
                    <a:pt x="119" y="127"/>
                    <a:pt x="156" y="145"/>
                    <a:pt x="156" y="181"/>
                  </a:cubicBezTo>
                  <a:cubicBezTo>
                    <a:pt x="156" y="205"/>
                    <a:pt x="145" y="225"/>
                    <a:pt x="126" y="238"/>
                  </a:cubicBezTo>
                  <a:cubicBezTo>
                    <a:pt x="111" y="247"/>
                    <a:pt x="92" y="252"/>
                    <a:pt x="72" y="25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94E77D7B-D06A-1049-830F-7FF01948F474}"/>
                </a:ext>
              </a:extLst>
            </p:cNvPr>
            <p:cNvSpPr/>
            <p:nvPr/>
          </p:nvSpPr>
          <p:spPr>
            <a:xfrm>
              <a:off x="1116976" y="2024385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E68BB9FC-F090-714B-B89C-DCCC8ACF085D}"/>
                </a:ext>
              </a:extLst>
            </p:cNvPr>
            <p:cNvSpPr/>
            <p:nvPr/>
          </p:nvSpPr>
          <p:spPr>
            <a:xfrm>
              <a:off x="1116976" y="2138146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14060CDE-B713-8249-BF56-1A51B81A61AB}"/>
                </a:ext>
              </a:extLst>
            </p:cNvPr>
            <p:cNvSpPr/>
            <p:nvPr/>
          </p:nvSpPr>
          <p:spPr>
            <a:xfrm>
              <a:off x="1060096" y="218782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35"/>
                    <a:pt x="96" y="62"/>
                    <a:pt x="175" y="62"/>
                  </a:cubicBezTo>
                  <a:cubicBezTo>
                    <a:pt x="255" y="62"/>
                    <a:pt x="294" y="35"/>
                    <a:pt x="296" y="27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7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E74BA6F5-06D9-CD4E-99B4-B2F351E5B4CF}"/>
                </a:ext>
              </a:extLst>
            </p:cNvPr>
            <p:cNvSpPr/>
            <p:nvPr/>
          </p:nvSpPr>
          <p:spPr>
            <a:xfrm>
              <a:off x="1060096" y="222310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6" y="36"/>
                    <a:pt x="96" y="62"/>
                    <a:pt x="175" y="62"/>
                  </a:cubicBezTo>
                  <a:cubicBezTo>
                    <a:pt x="255" y="62"/>
                    <a:pt x="294" y="36"/>
                    <a:pt x="296" y="28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8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AD385752-DA34-9E4A-A0A6-B5CACDA72704}"/>
                </a:ext>
              </a:extLst>
            </p:cNvPr>
            <p:cNvSpPr/>
            <p:nvPr/>
          </p:nvSpPr>
          <p:spPr>
            <a:xfrm>
              <a:off x="1111576" y="1871025"/>
              <a:ext cx="19080" cy="5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43">
                  <a:moveTo>
                    <a:pt x="27" y="143"/>
                  </a:moveTo>
                  <a:cubicBezTo>
                    <a:pt x="12" y="143"/>
                    <a:pt x="0" y="131"/>
                    <a:pt x="0" y="116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3"/>
                    <a:pt x="54" y="28"/>
                  </a:cubicBezTo>
                  <a:lnTo>
                    <a:pt x="54" y="116"/>
                  </a:lnTo>
                  <a:cubicBezTo>
                    <a:pt x="54" y="131"/>
                    <a:pt x="42" y="143"/>
                    <a:pt x="27" y="14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2627E76D-4466-E84E-985F-AA1FA43C8AB4}"/>
                </a:ext>
              </a:extLst>
            </p:cNvPr>
            <p:cNvSpPr/>
            <p:nvPr/>
          </p:nvSpPr>
          <p:spPr>
            <a:xfrm>
              <a:off x="1214175" y="192106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1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7"/>
                  </a:lnTo>
                  <a:cubicBezTo>
                    <a:pt x="81" y="-2"/>
                    <a:pt x="99" y="-2"/>
                    <a:pt x="109" y="7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2" y="114"/>
                    <a:pt x="35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211670D3-7B1E-AB48-BB86-0DECCBAAA56F}"/>
                </a:ext>
              </a:extLst>
            </p:cNvPr>
            <p:cNvSpPr/>
            <p:nvPr/>
          </p:nvSpPr>
          <p:spPr>
            <a:xfrm>
              <a:off x="1258096" y="2045265"/>
              <a:ext cx="51120" cy="1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5">
                  <a:moveTo>
                    <a:pt x="115" y="55"/>
                  </a:move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115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5"/>
                    <a:pt x="115" y="5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6692733C-714C-F048-ACDA-9A4603B82800}"/>
                </a:ext>
              </a:extLst>
            </p:cNvPr>
            <p:cNvSpPr/>
            <p:nvPr/>
          </p:nvSpPr>
          <p:spPr>
            <a:xfrm>
              <a:off x="1217416" y="21475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5"/>
                    <a:pt x="70" y="109"/>
                  </a:cubicBezTo>
                  <a:lnTo>
                    <a:pt x="8" y="47"/>
                  </a:lnTo>
                  <a:cubicBezTo>
                    <a:pt x="-3" y="36"/>
                    <a:pt x="-3" y="19"/>
                    <a:pt x="8" y="8"/>
                  </a:cubicBezTo>
                  <a:cubicBezTo>
                    <a:pt x="18" y="-3"/>
                    <a:pt x="36" y="-3"/>
                    <a:pt x="46" y="8"/>
                  </a:cubicBezTo>
                  <a:lnTo>
                    <a:pt x="109" y="70"/>
                  </a:lnTo>
                  <a:cubicBezTo>
                    <a:pt x="119" y="81"/>
                    <a:pt x="119" y="99"/>
                    <a:pt x="109" y="109"/>
                  </a:cubicBezTo>
                  <a:cubicBezTo>
                    <a:pt x="103" y="115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F27C7597-3733-E142-897F-089F40F74A54}"/>
                </a:ext>
              </a:extLst>
            </p:cNvPr>
            <p:cNvSpPr/>
            <p:nvPr/>
          </p:nvSpPr>
          <p:spPr>
            <a:xfrm>
              <a:off x="990616" y="215074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0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8"/>
                  </a:lnTo>
                  <a:cubicBezTo>
                    <a:pt x="81" y="-3"/>
                    <a:pt x="98" y="-3"/>
                    <a:pt x="109" y="8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1" y="114"/>
                    <a:pt x="34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0A116A13-1894-F845-A648-61A7DCE440B0}"/>
                </a:ext>
              </a:extLst>
            </p:cNvPr>
            <p:cNvSpPr/>
            <p:nvPr/>
          </p:nvSpPr>
          <p:spPr>
            <a:xfrm>
              <a:off x="937336" y="2049586"/>
              <a:ext cx="5112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4">
                  <a:moveTo>
                    <a:pt x="116" y="54"/>
                  </a:moveTo>
                  <a:lnTo>
                    <a:pt x="28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lnTo>
                    <a:pt x="116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4"/>
                    <a:pt x="116" y="5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91534A76-D49F-EA40-97F8-A9A15DBB044B}"/>
                </a:ext>
              </a:extLst>
            </p:cNvPr>
            <p:cNvSpPr/>
            <p:nvPr/>
          </p:nvSpPr>
          <p:spPr>
            <a:xfrm>
              <a:off x="987376" y="19243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4"/>
                    <a:pt x="70" y="109"/>
                  </a:cubicBezTo>
                  <a:lnTo>
                    <a:pt x="7" y="47"/>
                  </a:lnTo>
                  <a:cubicBezTo>
                    <a:pt x="-2" y="36"/>
                    <a:pt x="-2" y="19"/>
                    <a:pt x="7" y="8"/>
                  </a:cubicBezTo>
                  <a:cubicBezTo>
                    <a:pt x="18" y="-3"/>
                    <a:pt x="35" y="-3"/>
                    <a:pt x="46" y="8"/>
                  </a:cubicBezTo>
                  <a:lnTo>
                    <a:pt x="108" y="70"/>
                  </a:lnTo>
                  <a:cubicBezTo>
                    <a:pt x="119" y="81"/>
                    <a:pt x="119" y="98"/>
                    <a:pt x="108" y="109"/>
                  </a:cubicBezTo>
                  <a:cubicBezTo>
                    <a:pt x="103" y="114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47004" y="3791913"/>
            <a:ext cx="371880" cy="437401"/>
            <a:chOff x="937336" y="1871025"/>
            <a:chExt cx="371880" cy="437401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59667E8E-F67A-1543-A5F4-D4C2D9A12F68}"/>
                </a:ext>
              </a:extLst>
            </p:cNvPr>
            <p:cNvSpPr/>
            <p:nvPr/>
          </p:nvSpPr>
          <p:spPr>
            <a:xfrm>
              <a:off x="1006456" y="1933666"/>
              <a:ext cx="233640" cy="362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0" h="1008">
                  <a:moveTo>
                    <a:pt x="325" y="55"/>
                  </a:moveTo>
                  <a:cubicBezTo>
                    <a:pt x="176" y="55"/>
                    <a:pt x="55" y="176"/>
                    <a:pt x="55" y="325"/>
                  </a:cubicBezTo>
                  <a:cubicBezTo>
                    <a:pt x="55" y="408"/>
                    <a:pt x="125" y="554"/>
                    <a:pt x="166" y="641"/>
                  </a:cubicBezTo>
                  <a:cubicBezTo>
                    <a:pt x="196" y="704"/>
                    <a:pt x="206" y="724"/>
                    <a:pt x="206" y="739"/>
                  </a:cubicBezTo>
                  <a:lnTo>
                    <a:pt x="206" y="833"/>
                  </a:lnTo>
                  <a:cubicBezTo>
                    <a:pt x="206" y="899"/>
                    <a:pt x="259" y="953"/>
                    <a:pt x="325" y="953"/>
                  </a:cubicBezTo>
                  <a:cubicBezTo>
                    <a:pt x="391" y="953"/>
                    <a:pt x="445" y="899"/>
                    <a:pt x="445" y="833"/>
                  </a:cubicBezTo>
                  <a:lnTo>
                    <a:pt x="445" y="739"/>
                  </a:lnTo>
                  <a:cubicBezTo>
                    <a:pt x="445" y="724"/>
                    <a:pt x="454" y="704"/>
                    <a:pt x="484" y="641"/>
                  </a:cubicBezTo>
                  <a:cubicBezTo>
                    <a:pt x="525" y="554"/>
                    <a:pt x="595" y="408"/>
                    <a:pt x="595" y="325"/>
                  </a:cubicBezTo>
                  <a:cubicBezTo>
                    <a:pt x="595" y="176"/>
                    <a:pt x="474" y="55"/>
                    <a:pt x="325" y="55"/>
                  </a:cubicBezTo>
                  <a:close/>
                  <a:moveTo>
                    <a:pt x="325" y="1008"/>
                  </a:moveTo>
                  <a:cubicBezTo>
                    <a:pt x="229" y="1008"/>
                    <a:pt x="151" y="929"/>
                    <a:pt x="151" y="833"/>
                  </a:cubicBezTo>
                  <a:lnTo>
                    <a:pt x="151" y="740"/>
                  </a:lnTo>
                  <a:cubicBezTo>
                    <a:pt x="148" y="731"/>
                    <a:pt x="132" y="696"/>
                    <a:pt x="117" y="665"/>
                  </a:cubicBezTo>
                  <a:cubicBezTo>
                    <a:pt x="71" y="567"/>
                    <a:pt x="0" y="420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ubicBezTo>
                    <a:pt x="504" y="0"/>
                    <a:pt x="650" y="146"/>
                    <a:pt x="650" y="325"/>
                  </a:cubicBezTo>
                  <a:cubicBezTo>
                    <a:pt x="650" y="421"/>
                    <a:pt x="580" y="568"/>
                    <a:pt x="533" y="665"/>
                  </a:cubicBezTo>
                  <a:cubicBezTo>
                    <a:pt x="519" y="696"/>
                    <a:pt x="502" y="731"/>
                    <a:pt x="500" y="740"/>
                  </a:cubicBezTo>
                  <a:lnTo>
                    <a:pt x="500" y="833"/>
                  </a:lnTo>
                  <a:cubicBezTo>
                    <a:pt x="500" y="929"/>
                    <a:pt x="422" y="1008"/>
                    <a:pt x="325" y="100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8BFEB4DD-F0CB-FE4B-BCBD-0A50AA2AC42B}"/>
                </a:ext>
              </a:extLst>
            </p:cNvPr>
            <p:cNvSpPr/>
            <p:nvPr/>
          </p:nvSpPr>
          <p:spPr>
            <a:xfrm>
              <a:off x="1106895" y="2276746"/>
              <a:ext cx="33120" cy="31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89">
                  <a:moveTo>
                    <a:pt x="46" y="89"/>
                  </a:moveTo>
                  <a:cubicBezTo>
                    <a:pt x="39" y="89"/>
                    <a:pt x="32" y="87"/>
                    <a:pt x="27" y="82"/>
                  </a:cubicBezTo>
                  <a:lnTo>
                    <a:pt x="8" y="64"/>
                  </a:lnTo>
                  <a:cubicBezTo>
                    <a:pt x="3" y="59"/>
                    <a:pt x="0" y="52"/>
                    <a:pt x="0" y="44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65" y="0"/>
                  </a:lnTo>
                  <a:cubicBezTo>
                    <a:pt x="73" y="0"/>
                    <a:pt x="80" y="3"/>
                    <a:pt x="85" y="8"/>
                  </a:cubicBezTo>
                  <a:cubicBezTo>
                    <a:pt x="90" y="14"/>
                    <a:pt x="93" y="21"/>
                    <a:pt x="93" y="28"/>
                  </a:cubicBezTo>
                  <a:lnTo>
                    <a:pt x="92" y="45"/>
                  </a:lnTo>
                  <a:cubicBezTo>
                    <a:pt x="92" y="53"/>
                    <a:pt x="89" y="59"/>
                    <a:pt x="83" y="64"/>
                  </a:cubicBezTo>
                  <a:lnTo>
                    <a:pt x="64" y="82"/>
                  </a:lnTo>
                  <a:cubicBezTo>
                    <a:pt x="59" y="87"/>
                    <a:pt x="52" y="89"/>
                    <a:pt x="46" y="8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0CCA8F54-5119-994E-8563-B51270E95CA6}"/>
                </a:ext>
              </a:extLst>
            </p:cNvPr>
            <p:cNvSpPr/>
            <p:nvPr/>
          </p:nvSpPr>
          <p:spPr>
            <a:xfrm>
              <a:off x="1095376" y="2046705"/>
              <a:ext cx="55800" cy="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52">
                  <a:moveTo>
                    <a:pt x="72" y="252"/>
                  </a:moveTo>
                  <a:cubicBezTo>
                    <a:pt x="53" y="252"/>
                    <a:pt x="31" y="248"/>
                    <a:pt x="11" y="239"/>
                  </a:cubicBezTo>
                  <a:cubicBezTo>
                    <a:pt x="2" y="235"/>
                    <a:pt x="-2" y="225"/>
                    <a:pt x="2" y="216"/>
                  </a:cubicBezTo>
                  <a:cubicBezTo>
                    <a:pt x="6" y="207"/>
                    <a:pt x="16" y="203"/>
                    <a:pt x="25" y="207"/>
                  </a:cubicBezTo>
                  <a:cubicBezTo>
                    <a:pt x="56" y="220"/>
                    <a:pt x="88" y="221"/>
                    <a:pt x="106" y="208"/>
                  </a:cubicBezTo>
                  <a:cubicBezTo>
                    <a:pt x="116" y="202"/>
                    <a:pt x="121" y="193"/>
                    <a:pt x="121" y="181"/>
                  </a:cubicBezTo>
                  <a:cubicBezTo>
                    <a:pt x="121" y="167"/>
                    <a:pt x="94" y="154"/>
                    <a:pt x="70" y="142"/>
                  </a:cubicBezTo>
                  <a:cubicBezTo>
                    <a:pt x="37" y="126"/>
                    <a:pt x="0" y="107"/>
                    <a:pt x="0" y="72"/>
                  </a:cubicBezTo>
                  <a:cubicBezTo>
                    <a:pt x="0" y="48"/>
                    <a:pt x="11" y="28"/>
                    <a:pt x="31" y="15"/>
                  </a:cubicBezTo>
                  <a:cubicBezTo>
                    <a:pt x="60" y="-4"/>
                    <a:pt x="103" y="-5"/>
                    <a:pt x="144" y="12"/>
                  </a:cubicBezTo>
                  <a:cubicBezTo>
                    <a:pt x="153" y="16"/>
                    <a:pt x="158" y="27"/>
                    <a:pt x="154" y="35"/>
                  </a:cubicBezTo>
                  <a:cubicBezTo>
                    <a:pt x="150" y="44"/>
                    <a:pt x="140" y="49"/>
                    <a:pt x="131" y="45"/>
                  </a:cubicBezTo>
                  <a:cubicBezTo>
                    <a:pt x="101" y="32"/>
                    <a:pt x="69" y="32"/>
                    <a:pt x="50" y="44"/>
                  </a:cubicBezTo>
                  <a:cubicBezTo>
                    <a:pt x="41" y="51"/>
                    <a:pt x="36" y="60"/>
                    <a:pt x="36" y="72"/>
                  </a:cubicBezTo>
                  <a:cubicBezTo>
                    <a:pt x="36" y="85"/>
                    <a:pt x="63" y="99"/>
                    <a:pt x="86" y="110"/>
                  </a:cubicBezTo>
                  <a:cubicBezTo>
                    <a:pt x="119" y="127"/>
                    <a:pt x="156" y="145"/>
                    <a:pt x="156" y="181"/>
                  </a:cubicBezTo>
                  <a:cubicBezTo>
                    <a:pt x="156" y="205"/>
                    <a:pt x="145" y="225"/>
                    <a:pt x="126" y="238"/>
                  </a:cubicBezTo>
                  <a:cubicBezTo>
                    <a:pt x="111" y="247"/>
                    <a:pt x="92" y="252"/>
                    <a:pt x="72" y="25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94E77D7B-D06A-1049-830F-7FF01948F474}"/>
                </a:ext>
              </a:extLst>
            </p:cNvPr>
            <p:cNvSpPr/>
            <p:nvPr/>
          </p:nvSpPr>
          <p:spPr>
            <a:xfrm>
              <a:off x="1116976" y="2024385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E68BB9FC-F090-714B-B89C-DCCC8ACF085D}"/>
                </a:ext>
              </a:extLst>
            </p:cNvPr>
            <p:cNvSpPr/>
            <p:nvPr/>
          </p:nvSpPr>
          <p:spPr>
            <a:xfrm>
              <a:off x="1116976" y="2138146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xmlns="" id="{14060CDE-B713-8249-BF56-1A51B81A61AB}"/>
                </a:ext>
              </a:extLst>
            </p:cNvPr>
            <p:cNvSpPr/>
            <p:nvPr/>
          </p:nvSpPr>
          <p:spPr>
            <a:xfrm>
              <a:off x="1060096" y="218782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35"/>
                    <a:pt x="96" y="62"/>
                    <a:pt x="175" y="62"/>
                  </a:cubicBezTo>
                  <a:cubicBezTo>
                    <a:pt x="255" y="62"/>
                    <a:pt x="294" y="35"/>
                    <a:pt x="296" y="27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7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xmlns="" id="{E74BA6F5-06D9-CD4E-99B4-B2F351E5B4CF}"/>
                </a:ext>
              </a:extLst>
            </p:cNvPr>
            <p:cNvSpPr/>
            <p:nvPr/>
          </p:nvSpPr>
          <p:spPr>
            <a:xfrm>
              <a:off x="1060096" y="222310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6" y="36"/>
                    <a:pt x="96" y="62"/>
                    <a:pt x="175" y="62"/>
                  </a:cubicBezTo>
                  <a:cubicBezTo>
                    <a:pt x="255" y="62"/>
                    <a:pt x="294" y="36"/>
                    <a:pt x="296" y="28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8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xmlns="" id="{AD385752-DA34-9E4A-A0A6-B5CACDA72704}"/>
                </a:ext>
              </a:extLst>
            </p:cNvPr>
            <p:cNvSpPr/>
            <p:nvPr/>
          </p:nvSpPr>
          <p:spPr>
            <a:xfrm>
              <a:off x="1111576" y="1871025"/>
              <a:ext cx="19080" cy="5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43">
                  <a:moveTo>
                    <a:pt x="27" y="143"/>
                  </a:moveTo>
                  <a:cubicBezTo>
                    <a:pt x="12" y="143"/>
                    <a:pt x="0" y="131"/>
                    <a:pt x="0" y="116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3"/>
                    <a:pt x="54" y="28"/>
                  </a:cubicBezTo>
                  <a:lnTo>
                    <a:pt x="54" y="116"/>
                  </a:lnTo>
                  <a:cubicBezTo>
                    <a:pt x="54" y="131"/>
                    <a:pt x="42" y="143"/>
                    <a:pt x="27" y="14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xmlns="" id="{2627E76D-4466-E84E-985F-AA1FA43C8AB4}"/>
                </a:ext>
              </a:extLst>
            </p:cNvPr>
            <p:cNvSpPr/>
            <p:nvPr/>
          </p:nvSpPr>
          <p:spPr>
            <a:xfrm>
              <a:off x="1214175" y="192106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1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7"/>
                  </a:lnTo>
                  <a:cubicBezTo>
                    <a:pt x="81" y="-2"/>
                    <a:pt x="99" y="-2"/>
                    <a:pt x="109" y="7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2" y="114"/>
                    <a:pt x="35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xmlns="" id="{211670D3-7B1E-AB48-BB86-0DECCBAAA56F}"/>
                </a:ext>
              </a:extLst>
            </p:cNvPr>
            <p:cNvSpPr/>
            <p:nvPr/>
          </p:nvSpPr>
          <p:spPr>
            <a:xfrm>
              <a:off x="1258096" y="2045265"/>
              <a:ext cx="51120" cy="1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5">
                  <a:moveTo>
                    <a:pt x="115" y="55"/>
                  </a:move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115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5"/>
                    <a:pt x="115" y="5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xmlns="" id="{6692733C-714C-F048-ACDA-9A4603B82800}"/>
                </a:ext>
              </a:extLst>
            </p:cNvPr>
            <p:cNvSpPr/>
            <p:nvPr/>
          </p:nvSpPr>
          <p:spPr>
            <a:xfrm>
              <a:off x="1217416" y="21475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5"/>
                    <a:pt x="70" y="109"/>
                  </a:cubicBezTo>
                  <a:lnTo>
                    <a:pt x="8" y="47"/>
                  </a:lnTo>
                  <a:cubicBezTo>
                    <a:pt x="-3" y="36"/>
                    <a:pt x="-3" y="19"/>
                    <a:pt x="8" y="8"/>
                  </a:cubicBezTo>
                  <a:cubicBezTo>
                    <a:pt x="18" y="-3"/>
                    <a:pt x="36" y="-3"/>
                    <a:pt x="46" y="8"/>
                  </a:cubicBezTo>
                  <a:lnTo>
                    <a:pt x="109" y="70"/>
                  </a:lnTo>
                  <a:cubicBezTo>
                    <a:pt x="119" y="81"/>
                    <a:pt x="119" y="99"/>
                    <a:pt x="109" y="109"/>
                  </a:cubicBezTo>
                  <a:cubicBezTo>
                    <a:pt x="103" y="115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xmlns="" id="{F27C7597-3733-E142-897F-089F40F74A54}"/>
                </a:ext>
              </a:extLst>
            </p:cNvPr>
            <p:cNvSpPr/>
            <p:nvPr/>
          </p:nvSpPr>
          <p:spPr>
            <a:xfrm>
              <a:off x="990616" y="215074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0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8"/>
                  </a:lnTo>
                  <a:cubicBezTo>
                    <a:pt x="81" y="-3"/>
                    <a:pt x="98" y="-3"/>
                    <a:pt x="109" y="8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1" y="114"/>
                    <a:pt x="34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xmlns="" id="{0A116A13-1894-F845-A648-61A7DCE440B0}"/>
                </a:ext>
              </a:extLst>
            </p:cNvPr>
            <p:cNvSpPr/>
            <p:nvPr/>
          </p:nvSpPr>
          <p:spPr>
            <a:xfrm>
              <a:off x="937336" y="2049586"/>
              <a:ext cx="5112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4">
                  <a:moveTo>
                    <a:pt x="116" y="54"/>
                  </a:moveTo>
                  <a:lnTo>
                    <a:pt x="28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lnTo>
                    <a:pt x="116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4"/>
                    <a:pt x="116" y="5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xmlns="" id="{91534A76-D49F-EA40-97F8-A9A15DBB044B}"/>
                </a:ext>
              </a:extLst>
            </p:cNvPr>
            <p:cNvSpPr/>
            <p:nvPr/>
          </p:nvSpPr>
          <p:spPr>
            <a:xfrm>
              <a:off x="987376" y="19243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4"/>
                    <a:pt x="70" y="109"/>
                  </a:cubicBezTo>
                  <a:lnTo>
                    <a:pt x="7" y="47"/>
                  </a:lnTo>
                  <a:cubicBezTo>
                    <a:pt x="-2" y="36"/>
                    <a:pt x="-2" y="19"/>
                    <a:pt x="7" y="8"/>
                  </a:cubicBezTo>
                  <a:cubicBezTo>
                    <a:pt x="18" y="-3"/>
                    <a:pt x="35" y="-3"/>
                    <a:pt x="46" y="8"/>
                  </a:cubicBezTo>
                  <a:lnTo>
                    <a:pt x="108" y="70"/>
                  </a:lnTo>
                  <a:cubicBezTo>
                    <a:pt x="119" y="81"/>
                    <a:pt x="119" y="98"/>
                    <a:pt x="108" y="109"/>
                  </a:cubicBezTo>
                  <a:cubicBezTo>
                    <a:pt x="103" y="114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9484193-3DD7-4EB2-8491-DD89A63A006F}"/>
              </a:ext>
            </a:extLst>
          </p:cNvPr>
          <p:cNvGrpSpPr/>
          <p:nvPr/>
        </p:nvGrpSpPr>
        <p:grpSpPr>
          <a:xfrm>
            <a:off x="970043" y="4731372"/>
            <a:ext cx="371880" cy="437401"/>
            <a:chOff x="937336" y="1871025"/>
            <a:chExt cx="371880" cy="437401"/>
          </a:xfrm>
        </p:grpSpPr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xmlns="" id="{6D19C654-981F-4749-AAFE-A2D9DA55BA2C}"/>
                </a:ext>
              </a:extLst>
            </p:cNvPr>
            <p:cNvSpPr/>
            <p:nvPr/>
          </p:nvSpPr>
          <p:spPr>
            <a:xfrm>
              <a:off x="1006456" y="1933666"/>
              <a:ext cx="233640" cy="362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0" h="1008">
                  <a:moveTo>
                    <a:pt x="325" y="55"/>
                  </a:moveTo>
                  <a:cubicBezTo>
                    <a:pt x="176" y="55"/>
                    <a:pt x="55" y="176"/>
                    <a:pt x="55" y="325"/>
                  </a:cubicBezTo>
                  <a:cubicBezTo>
                    <a:pt x="55" y="408"/>
                    <a:pt x="125" y="554"/>
                    <a:pt x="166" y="641"/>
                  </a:cubicBezTo>
                  <a:cubicBezTo>
                    <a:pt x="196" y="704"/>
                    <a:pt x="206" y="724"/>
                    <a:pt x="206" y="739"/>
                  </a:cubicBezTo>
                  <a:lnTo>
                    <a:pt x="206" y="833"/>
                  </a:lnTo>
                  <a:cubicBezTo>
                    <a:pt x="206" y="899"/>
                    <a:pt x="259" y="953"/>
                    <a:pt x="325" y="953"/>
                  </a:cubicBezTo>
                  <a:cubicBezTo>
                    <a:pt x="391" y="953"/>
                    <a:pt x="445" y="899"/>
                    <a:pt x="445" y="833"/>
                  </a:cubicBezTo>
                  <a:lnTo>
                    <a:pt x="445" y="739"/>
                  </a:lnTo>
                  <a:cubicBezTo>
                    <a:pt x="445" y="724"/>
                    <a:pt x="454" y="704"/>
                    <a:pt x="484" y="641"/>
                  </a:cubicBezTo>
                  <a:cubicBezTo>
                    <a:pt x="525" y="554"/>
                    <a:pt x="595" y="408"/>
                    <a:pt x="595" y="325"/>
                  </a:cubicBezTo>
                  <a:cubicBezTo>
                    <a:pt x="595" y="176"/>
                    <a:pt x="474" y="55"/>
                    <a:pt x="325" y="55"/>
                  </a:cubicBezTo>
                  <a:close/>
                  <a:moveTo>
                    <a:pt x="325" y="1008"/>
                  </a:moveTo>
                  <a:cubicBezTo>
                    <a:pt x="229" y="1008"/>
                    <a:pt x="151" y="929"/>
                    <a:pt x="151" y="833"/>
                  </a:cubicBezTo>
                  <a:lnTo>
                    <a:pt x="151" y="740"/>
                  </a:lnTo>
                  <a:cubicBezTo>
                    <a:pt x="148" y="731"/>
                    <a:pt x="132" y="696"/>
                    <a:pt x="117" y="665"/>
                  </a:cubicBezTo>
                  <a:cubicBezTo>
                    <a:pt x="71" y="567"/>
                    <a:pt x="0" y="420"/>
                    <a:pt x="0" y="325"/>
                  </a:cubicBezTo>
                  <a:cubicBezTo>
                    <a:pt x="0" y="146"/>
                    <a:pt x="146" y="0"/>
                    <a:pt x="325" y="0"/>
                  </a:cubicBezTo>
                  <a:cubicBezTo>
                    <a:pt x="504" y="0"/>
                    <a:pt x="650" y="146"/>
                    <a:pt x="650" y="325"/>
                  </a:cubicBezTo>
                  <a:cubicBezTo>
                    <a:pt x="650" y="421"/>
                    <a:pt x="580" y="568"/>
                    <a:pt x="533" y="665"/>
                  </a:cubicBezTo>
                  <a:cubicBezTo>
                    <a:pt x="519" y="696"/>
                    <a:pt x="502" y="731"/>
                    <a:pt x="500" y="740"/>
                  </a:cubicBezTo>
                  <a:lnTo>
                    <a:pt x="500" y="833"/>
                  </a:lnTo>
                  <a:cubicBezTo>
                    <a:pt x="500" y="929"/>
                    <a:pt x="422" y="1008"/>
                    <a:pt x="325" y="100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xmlns="" id="{4284377E-8B06-4108-A997-CABF34DBBABD}"/>
                </a:ext>
              </a:extLst>
            </p:cNvPr>
            <p:cNvSpPr/>
            <p:nvPr/>
          </p:nvSpPr>
          <p:spPr>
            <a:xfrm>
              <a:off x="1106895" y="2276746"/>
              <a:ext cx="33120" cy="31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89">
                  <a:moveTo>
                    <a:pt x="46" y="89"/>
                  </a:moveTo>
                  <a:cubicBezTo>
                    <a:pt x="39" y="89"/>
                    <a:pt x="32" y="87"/>
                    <a:pt x="27" y="82"/>
                  </a:cubicBezTo>
                  <a:lnTo>
                    <a:pt x="8" y="64"/>
                  </a:lnTo>
                  <a:cubicBezTo>
                    <a:pt x="3" y="59"/>
                    <a:pt x="0" y="52"/>
                    <a:pt x="0" y="44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65" y="0"/>
                  </a:lnTo>
                  <a:cubicBezTo>
                    <a:pt x="73" y="0"/>
                    <a:pt x="80" y="3"/>
                    <a:pt x="85" y="8"/>
                  </a:cubicBezTo>
                  <a:cubicBezTo>
                    <a:pt x="90" y="14"/>
                    <a:pt x="93" y="21"/>
                    <a:pt x="93" y="28"/>
                  </a:cubicBezTo>
                  <a:lnTo>
                    <a:pt x="92" y="45"/>
                  </a:lnTo>
                  <a:cubicBezTo>
                    <a:pt x="92" y="53"/>
                    <a:pt x="89" y="59"/>
                    <a:pt x="83" y="64"/>
                  </a:cubicBezTo>
                  <a:lnTo>
                    <a:pt x="64" y="82"/>
                  </a:lnTo>
                  <a:cubicBezTo>
                    <a:pt x="59" y="87"/>
                    <a:pt x="52" y="89"/>
                    <a:pt x="46" y="8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xmlns="" id="{EEFAB7E6-1E10-48BC-ADDD-D394DDCC337E}"/>
                </a:ext>
              </a:extLst>
            </p:cNvPr>
            <p:cNvSpPr/>
            <p:nvPr/>
          </p:nvSpPr>
          <p:spPr>
            <a:xfrm>
              <a:off x="1095376" y="2046705"/>
              <a:ext cx="55800" cy="90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52">
                  <a:moveTo>
                    <a:pt x="72" y="252"/>
                  </a:moveTo>
                  <a:cubicBezTo>
                    <a:pt x="53" y="252"/>
                    <a:pt x="31" y="248"/>
                    <a:pt x="11" y="239"/>
                  </a:cubicBezTo>
                  <a:cubicBezTo>
                    <a:pt x="2" y="235"/>
                    <a:pt x="-2" y="225"/>
                    <a:pt x="2" y="216"/>
                  </a:cubicBezTo>
                  <a:cubicBezTo>
                    <a:pt x="6" y="207"/>
                    <a:pt x="16" y="203"/>
                    <a:pt x="25" y="207"/>
                  </a:cubicBezTo>
                  <a:cubicBezTo>
                    <a:pt x="56" y="220"/>
                    <a:pt x="88" y="221"/>
                    <a:pt x="106" y="208"/>
                  </a:cubicBezTo>
                  <a:cubicBezTo>
                    <a:pt x="116" y="202"/>
                    <a:pt x="121" y="193"/>
                    <a:pt x="121" y="181"/>
                  </a:cubicBezTo>
                  <a:cubicBezTo>
                    <a:pt x="121" y="167"/>
                    <a:pt x="94" y="154"/>
                    <a:pt x="70" y="142"/>
                  </a:cubicBezTo>
                  <a:cubicBezTo>
                    <a:pt x="37" y="126"/>
                    <a:pt x="0" y="107"/>
                    <a:pt x="0" y="72"/>
                  </a:cubicBezTo>
                  <a:cubicBezTo>
                    <a:pt x="0" y="48"/>
                    <a:pt x="11" y="28"/>
                    <a:pt x="31" y="15"/>
                  </a:cubicBezTo>
                  <a:cubicBezTo>
                    <a:pt x="60" y="-4"/>
                    <a:pt x="103" y="-5"/>
                    <a:pt x="144" y="12"/>
                  </a:cubicBezTo>
                  <a:cubicBezTo>
                    <a:pt x="153" y="16"/>
                    <a:pt x="158" y="27"/>
                    <a:pt x="154" y="35"/>
                  </a:cubicBezTo>
                  <a:cubicBezTo>
                    <a:pt x="150" y="44"/>
                    <a:pt x="140" y="49"/>
                    <a:pt x="131" y="45"/>
                  </a:cubicBezTo>
                  <a:cubicBezTo>
                    <a:pt x="101" y="32"/>
                    <a:pt x="69" y="32"/>
                    <a:pt x="50" y="44"/>
                  </a:cubicBezTo>
                  <a:cubicBezTo>
                    <a:pt x="41" y="51"/>
                    <a:pt x="36" y="60"/>
                    <a:pt x="36" y="72"/>
                  </a:cubicBezTo>
                  <a:cubicBezTo>
                    <a:pt x="36" y="85"/>
                    <a:pt x="63" y="99"/>
                    <a:pt x="86" y="110"/>
                  </a:cubicBezTo>
                  <a:cubicBezTo>
                    <a:pt x="119" y="127"/>
                    <a:pt x="156" y="145"/>
                    <a:pt x="156" y="181"/>
                  </a:cubicBezTo>
                  <a:cubicBezTo>
                    <a:pt x="156" y="205"/>
                    <a:pt x="145" y="225"/>
                    <a:pt x="126" y="238"/>
                  </a:cubicBezTo>
                  <a:cubicBezTo>
                    <a:pt x="111" y="247"/>
                    <a:pt x="92" y="252"/>
                    <a:pt x="72" y="25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xmlns="" id="{8910BD86-2E7D-4493-B300-D5837FA94D0B}"/>
                </a:ext>
              </a:extLst>
            </p:cNvPr>
            <p:cNvSpPr/>
            <p:nvPr/>
          </p:nvSpPr>
          <p:spPr>
            <a:xfrm>
              <a:off x="1116976" y="2024385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xmlns="" id="{5E3ABDAD-21AE-4A76-9E2D-6730556FF461}"/>
                </a:ext>
              </a:extLst>
            </p:cNvPr>
            <p:cNvSpPr/>
            <p:nvPr/>
          </p:nvSpPr>
          <p:spPr>
            <a:xfrm>
              <a:off x="1116976" y="2138146"/>
              <a:ext cx="12240" cy="21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60">
                  <a:moveTo>
                    <a:pt x="17" y="60"/>
                  </a:moveTo>
                  <a:cubicBezTo>
                    <a:pt x="8" y="60"/>
                    <a:pt x="0" y="52"/>
                    <a:pt x="0" y="42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42"/>
                  </a:lnTo>
                  <a:cubicBezTo>
                    <a:pt x="35" y="52"/>
                    <a:pt x="27" y="60"/>
                    <a:pt x="17" y="60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xmlns="" id="{3C9939C6-D294-490D-9FFE-2E562DC6E5DC}"/>
                </a:ext>
              </a:extLst>
            </p:cNvPr>
            <p:cNvSpPr/>
            <p:nvPr/>
          </p:nvSpPr>
          <p:spPr>
            <a:xfrm>
              <a:off x="1060096" y="218782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35"/>
                    <a:pt x="96" y="62"/>
                    <a:pt x="175" y="62"/>
                  </a:cubicBezTo>
                  <a:cubicBezTo>
                    <a:pt x="255" y="62"/>
                    <a:pt x="294" y="35"/>
                    <a:pt x="296" y="27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7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7" name="Freeform 61">
              <a:extLst>
                <a:ext uri="{FF2B5EF4-FFF2-40B4-BE49-F238E27FC236}">
                  <a16:creationId xmlns:a16="http://schemas.microsoft.com/office/drawing/2014/main" xmlns="" id="{7C87F18B-A4BD-49B2-AAD0-2A01DBCA6463}"/>
                </a:ext>
              </a:extLst>
            </p:cNvPr>
            <p:cNvSpPr/>
            <p:nvPr/>
          </p:nvSpPr>
          <p:spPr>
            <a:xfrm>
              <a:off x="1060096" y="2223105"/>
              <a:ext cx="12600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117">
                  <a:moveTo>
                    <a:pt x="175" y="117"/>
                  </a:moveTo>
                  <a:cubicBezTo>
                    <a:pt x="88" y="117"/>
                    <a:pt x="0" y="86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6" y="36"/>
                    <a:pt x="96" y="62"/>
                    <a:pt x="175" y="62"/>
                  </a:cubicBezTo>
                  <a:cubicBezTo>
                    <a:pt x="255" y="62"/>
                    <a:pt x="294" y="36"/>
                    <a:pt x="296" y="28"/>
                  </a:cubicBezTo>
                  <a:cubicBezTo>
                    <a:pt x="296" y="12"/>
                    <a:pt x="308" y="0"/>
                    <a:pt x="323" y="0"/>
                  </a:cubicBezTo>
                  <a:cubicBezTo>
                    <a:pt x="338" y="0"/>
                    <a:pt x="351" y="12"/>
                    <a:pt x="351" y="28"/>
                  </a:cubicBezTo>
                  <a:cubicBezTo>
                    <a:pt x="351" y="86"/>
                    <a:pt x="263" y="117"/>
                    <a:pt x="175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8" name="Freeform 62">
              <a:extLst>
                <a:ext uri="{FF2B5EF4-FFF2-40B4-BE49-F238E27FC236}">
                  <a16:creationId xmlns:a16="http://schemas.microsoft.com/office/drawing/2014/main" xmlns="" id="{1C9B53B6-4FB5-473A-BBF9-61AAA2A5F66A}"/>
                </a:ext>
              </a:extLst>
            </p:cNvPr>
            <p:cNvSpPr/>
            <p:nvPr/>
          </p:nvSpPr>
          <p:spPr>
            <a:xfrm>
              <a:off x="1111576" y="1871025"/>
              <a:ext cx="19080" cy="51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43">
                  <a:moveTo>
                    <a:pt x="27" y="143"/>
                  </a:moveTo>
                  <a:cubicBezTo>
                    <a:pt x="12" y="143"/>
                    <a:pt x="0" y="131"/>
                    <a:pt x="0" y="116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3"/>
                    <a:pt x="54" y="28"/>
                  </a:cubicBezTo>
                  <a:lnTo>
                    <a:pt x="54" y="116"/>
                  </a:lnTo>
                  <a:cubicBezTo>
                    <a:pt x="54" y="131"/>
                    <a:pt x="42" y="143"/>
                    <a:pt x="27" y="143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9" name="Freeform 63">
              <a:extLst>
                <a:ext uri="{FF2B5EF4-FFF2-40B4-BE49-F238E27FC236}">
                  <a16:creationId xmlns:a16="http://schemas.microsoft.com/office/drawing/2014/main" xmlns="" id="{57BF4DA3-D2EF-4976-9B58-11AD6AF8EF2A}"/>
                </a:ext>
              </a:extLst>
            </p:cNvPr>
            <p:cNvSpPr/>
            <p:nvPr/>
          </p:nvSpPr>
          <p:spPr>
            <a:xfrm>
              <a:off x="1214175" y="192106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1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7"/>
                  </a:lnTo>
                  <a:cubicBezTo>
                    <a:pt x="81" y="-2"/>
                    <a:pt x="99" y="-2"/>
                    <a:pt x="109" y="7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2" y="114"/>
                    <a:pt x="35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0" name="Freeform 64">
              <a:extLst>
                <a:ext uri="{FF2B5EF4-FFF2-40B4-BE49-F238E27FC236}">
                  <a16:creationId xmlns:a16="http://schemas.microsoft.com/office/drawing/2014/main" xmlns="" id="{28CC9BAA-48F7-4B71-814D-C3D90B6C3855}"/>
                </a:ext>
              </a:extLst>
            </p:cNvPr>
            <p:cNvSpPr/>
            <p:nvPr/>
          </p:nvSpPr>
          <p:spPr>
            <a:xfrm>
              <a:off x="1258096" y="2045265"/>
              <a:ext cx="51120" cy="1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5">
                  <a:moveTo>
                    <a:pt x="115" y="55"/>
                  </a:move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115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5"/>
                    <a:pt x="115" y="5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xmlns="" id="{92C8ABE3-7964-42CB-BD0F-0F1A307EC04A}"/>
                </a:ext>
              </a:extLst>
            </p:cNvPr>
            <p:cNvSpPr/>
            <p:nvPr/>
          </p:nvSpPr>
          <p:spPr>
            <a:xfrm>
              <a:off x="1217416" y="21475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5"/>
                    <a:pt x="70" y="109"/>
                  </a:cubicBezTo>
                  <a:lnTo>
                    <a:pt x="8" y="47"/>
                  </a:lnTo>
                  <a:cubicBezTo>
                    <a:pt x="-3" y="36"/>
                    <a:pt x="-3" y="19"/>
                    <a:pt x="8" y="8"/>
                  </a:cubicBezTo>
                  <a:cubicBezTo>
                    <a:pt x="18" y="-3"/>
                    <a:pt x="36" y="-3"/>
                    <a:pt x="46" y="8"/>
                  </a:cubicBezTo>
                  <a:lnTo>
                    <a:pt x="109" y="70"/>
                  </a:lnTo>
                  <a:cubicBezTo>
                    <a:pt x="119" y="81"/>
                    <a:pt x="119" y="99"/>
                    <a:pt x="109" y="109"/>
                  </a:cubicBezTo>
                  <a:cubicBezTo>
                    <a:pt x="103" y="115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xmlns="" id="{BD129F4F-8E53-41B7-87E2-6DD124D68CA8}"/>
                </a:ext>
              </a:extLst>
            </p:cNvPr>
            <p:cNvSpPr/>
            <p:nvPr/>
          </p:nvSpPr>
          <p:spPr>
            <a:xfrm>
              <a:off x="990616" y="215074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27" y="117"/>
                  </a:moveTo>
                  <a:cubicBezTo>
                    <a:pt x="20" y="117"/>
                    <a:pt x="13" y="114"/>
                    <a:pt x="8" y="109"/>
                  </a:cubicBezTo>
                  <a:cubicBezTo>
                    <a:pt x="-3" y="98"/>
                    <a:pt x="-3" y="81"/>
                    <a:pt x="8" y="70"/>
                  </a:cubicBezTo>
                  <a:lnTo>
                    <a:pt x="70" y="8"/>
                  </a:lnTo>
                  <a:cubicBezTo>
                    <a:pt x="81" y="-3"/>
                    <a:pt x="98" y="-3"/>
                    <a:pt x="109" y="8"/>
                  </a:cubicBezTo>
                  <a:cubicBezTo>
                    <a:pt x="120" y="18"/>
                    <a:pt x="120" y="36"/>
                    <a:pt x="109" y="46"/>
                  </a:cubicBezTo>
                  <a:lnTo>
                    <a:pt x="47" y="109"/>
                  </a:lnTo>
                  <a:cubicBezTo>
                    <a:pt x="41" y="114"/>
                    <a:pt x="34" y="117"/>
                    <a:pt x="27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3" name="Freeform 67">
              <a:extLst>
                <a:ext uri="{FF2B5EF4-FFF2-40B4-BE49-F238E27FC236}">
                  <a16:creationId xmlns:a16="http://schemas.microsoft.com/office/drawing/2014/main" xmlns="" id="{2400BDE1-ACD8-4320-88F6-83010A1E7031}"/>
                </a:ext>
              </a:extLst>
            </p:cNvPr>
            <p:cNvSpPr/>
            <p:nvPr/>
          </p:nvSpPr>
          <p:spPr>
            <a:xfrm>
              <a:off x="937336" y="2049586"/>
              <a:ext cx="5112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54">
                  <a:moveTo>
                    <a:pt x="116" y="54"/>
                  </a:moveTo>
                  <a:lnTo>
                    <a:pt x="28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lnTo>
                    <a:pt x="116" y="0"/>
                  </a:lnTo>
                  <a:cubicBezTo>
                    <a:pt x="131" y="0"/>
                    <a:pt x="143" y="12"/>
                    <a:pt x="143" y="27"/>
                  </a:cubicBezTo>
                  <a:cubicBezTo>
                    <a:pt x="143" y="42"/>
                    <a:pt x="131" y="54"/>
                    <a:pt x="116" y="54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4" name="Freeform 68">
              <a:extLst>
                <a:ext uri="{FF2B5EF4-FFF2-40B4-BE49-F238E27FC236}">
                  <a16:creationId xmlns:a16="http://schemas.microsoft.com/office/drawing/2014/main" xmlns="" id="{58B2B36C-05A0-479E-9B61-8254B1914F37}"/>
                </a:ext>
              </a:extLst>
            </p:cNvPr>
            <p:cNvSpPr/>
            <p:nvPr/>
          </p:nvSpPr>
          <p:spPr>
            <a:xfrm>
              <a:off x="987376" y="1924306"/>
              <a:ext cx="41760" cy="41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7" h="117">
                  <a:moveTo>
                    <a:pt x="89" y="117"/>
                  </a:moveTo>
                  <a:cubicBezTo>
                    <a:pt x="82" y="117"/>
                    <a:pt x="75" y="114"/>
                    <a:pt x="70" y="109"/>
                  </a:cubicBezTo>
                  <a:lnTo>
                    <a:pt x="7" y="47"/>
                  </a:lnTo>
                  <a:cubicBezTo>
                    <a:pt x="-2" y="36"/>
                    <a:pt x="-2" y="19"/>
                    <a:pt x="7" y="8"/>
                  </a:cubicBezTo>
                  <a:cubicBezTo>
                    <a:pt x="18" y="-3"/>
                    <a:pt x="35" y="-3"/>
                    <a:pt x="46" y="8"/>
                  </a:cubicBezTo>
                  <a:lnTo>
                    <a:pt x="108" y="70"/>
                  </a:lnTo>
                  <a:cubicBezTo>
                    <a:pt x="119" y="81"/>
                    <a:pt x="119" y="98"/>
                    <a:pt x="108" y="109"/>
                  </a:cubicBezTo>
                  <a:cubicBezTo>
                    <a:pt x="103" y="114"/>
                    <a:pt x="96" y="117"/>
                    <a:pt x="89" y="11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118C7A7-08B0-4E7B-8E0A-8DA669B7B0E6}"/>
              </a:ext>
            </a:extLst>
          </p:cNvPr>
          <p:cNvSpPr txBox="1"/>
          <p:nvPr/>
        </p:nvSpPr>
        <p:spPr>
          <a:xfrm>
            <a:off x="1323203" y="4610915"/>
            <a:ext cx="1037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4: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Nhắc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nhở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vệ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cảnh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sạch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đẹp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ea typeface="Cambria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1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1FC1EA-3A84-4BBD-909F-8E936B3D8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09" y="1292678"/>
            <a:ext cx="4263491" cy="5728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4488D3-1A76-431A-A294-0FE65484C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63" y="0"/>
            <a:ext cx="4014436" cy="52523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87D0284-C085-4CCC-8E02-C0A6B669D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73" y="802821"/>
            <a:ext cx="4014436" cy="4762500"/>
          </a:xfrm>
          <a:prstGeom prst="rect">
            <a:avLst/>
          </a:prstGeom>
        </p:spPr>
      </p:pic>
      <p:pic>
        <p:nvPicPr>
          <p:cNvPr id="11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xmlns="" id="{81B54872-2C09-4423-9C93-DC8AA6BF63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8" y="4849331"/>
            <a:ext cx="2101746" cy="303507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86541CB4-BBF2-4402-B0AB-27DBC1241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41" y="0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42012" y="111062"/>
            <a:ext cx="10310920" cy="60878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9525">
                <a:solidFill>
                  <a:schemeClr val="tx1"/>
                </a:solidFill>
                <a:prstDash val="lgDash"/>
              </a:ln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145" y="172832"/>
            <a:ext cx="10232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BT3: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Đọc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chép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2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đến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3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nội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quy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của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trường</a:t>
            </a:r>
            <a:r>
              <a:rPr lang="en-US" sz="2600" b="1" i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em</a:t>
            </a:r>
            <a:endParaRPr lang="en-US" sz="2600" b="1" i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3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586"/>
            <a:ext cx="2059590" cy="2059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2BCB8A-E20F-46EC-8E97-6F875AA69ED5}"/>
              </a:ext>
            </a:extLst>
          </p:cNvPr>
          <p:cNvSpPr txBox="1"/>
          <p:nvPr/>
        </p:nvSpPr>
        <p:spPr>
          <a:xfrm>
            <a:off x="6887182" y="1439693"/>
            <a:ext cx="46584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nội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quy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trường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mấy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Nếu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chọn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2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đến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3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vở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thì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chọn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Cambria" pitchFamily="18" charset="0"/>
                <a:ea typeface="Cambria" pitchFamily="18" charset="0"/>
              </a:rPr>
              <a:t>Vì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sao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con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chọn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điều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>
                <a:latin typeface="Cambria" pitchFamily="18" charset="0"/>
                <a:ea typeface="Cambria" pitchFamily="18" charset="0"/>
              </a:rPr>
              <a:t>?</a:t>
            </a:r>
          </a:p>
          <a:p>
            <a:endParaRPr lang="en-US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AF521440-674B-4EDB-B576-4E61922C71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023" y="4794326"/>
            <a:ext cx="1768977" cy="2063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CB220A-AF7D-47B9-ABB7-1ECCE0C18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40" y="700392"/>
            <a:ext cx="4222280" cy="5894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753661-ACFC-4BF6-84FA-8A559F4377B6}"/>
              </a:ext>
            </a:extLst>
          </p:cNvPr>
          <p:cNvSpPr txBox="1"/>
          <p:nvPr/>
        </p:nvSpPr>
        <p:spPr>
          <a:xfrm>
            <a:off x="0" y="6457890"/>
            <a:ext cx="705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         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Nội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quy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tr</a:t>
            </a:r>
            <a:r>
              <a:rPr lang="vi-V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ư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ờng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học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1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19" y="-673768"/>
            <a:ext cx="9329397" cy="7761383"/>
          </a:xfrm>
          <a:prstGeom prst="rect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xmlns="" id="{32DF6CCB-6076-4F46-A098-785EE15E15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68" y="-101825"/>
            <a:ext cx="3771752" cy="4122731"/>
          </a:xfrm>
          <a:prstGeom prst="rect">
            <a:avLst/>
          </a:prstGeom>
        </p:spPr>
      </p:pic>
      <p:pic>
        <p:nvPicPr>
          <p:cNvPr id="4098" name="Picture 2" descr="Painter clipart student, Painter student Transparent FREE for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620"/>
            <a:ext cx="4624972" cy="43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2913" y="1253490"/>
            <a:ext cx="57803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Trình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bày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ở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2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96667 0.94815 L -0.96667 0.94838 C -0.94987 0.94653 -0.93333 0.94699 -0.91667 0.94375 C -0.91094 0.9426 -0.9 0.93542 -0.9 0.93565 C -0.89844 0.93334 -0.897 0.93079 -0.89531 0.92894 C -0.89427 0.92778 -0.89284 0.92801 -0.89167 0.92685 C -0.87721 0.91042 -0.88763 0.91783 -0.87383 0.90579 C -0.872 0.90394 -0.86979 0.90324 -0.86797 0.90139 C -0.86406 0.89792 -0.85833 0.89051 -0.85482 0.88658 C -0.84857 0.87963 -0.84857 0.88102 -0.84297 0.87176 C -0.83372 0.85695 -0.83424 0.85625 -0.8263 0.83797 C -0.82474 0.83449 -0.82292 0.83125 -0.82148 0.82732 C -0.81992 0.82315 -0.81849 0.81875 -0.81667 0.81482 C -0.81667 0.81459 -0.80482 0.7882 -0.80247 0.78287 C -0.80078 0.7794 -0.79896 0.77616 -0.79766 0.77246 C -0.79648 0.76875 -0.79505 0.76551 -0.79414 0.76181 C -0.78633 0.73125 -0.79727 0.76574 -0.78815 0.73843 C -0.7862 0.72477 -0.78802 0.73449 -0.78333 0.71945 C -0.78255 0.71667 -0.78164 0.71389 -0.78099 0.71111 C -0.78047 0.70903 -0.78047 0.70648 -0.77982 0.70463 C -0.77878 0.70162 -0.77734 0.69908 -0.7763 0.6963 C -0.77461 0.6919 -0.77148 0.68357 -0.77148 0.6838 C -0.77109 0.68056 -0.77096 0.67755 -0.77031 0.675 C -0.7694 0.67176 -0.76784 0.66945 -0.76667 0.66667 C -0.76484 0.66204 -0.76211 0.65417 -0.76081 0.64954 C -0.7599 0.64676 -0.75911 0.64398 -0.75833 0.64121 C -0.75755 0.63773 -0.75703 0.6338 -0.75599 0.63056 C -0.75508 0.62755 -0.75365 0.625 -0.75247 0.62222 C -0.75208 0.61991 -0.75169 0.61783 -0.7513 0.61574 C -0.75013 0.61088 -0.74857 0.60602 -0.74766 0.60093 C -0.747 0.59676 -0.747 0.59236 -0.74648 0.5882 C -0.7444 0.57338 -0.74401 0.57709 -0.74049 0.56297 C -0.7388 0.55579 -0.73828 0.54769 -0.73581 0.54167 C -0.73463 0.53889 -0.73333 0.53611 -0.73216 0.53334 C -0.7306 0.52894 -0.72982 0.52338 -0.72747 0.5206 L -0.72031 0.51204 C -0.70677 0.51273 -0.69323 0.5125 -0.67982 0.51412 C -0.67656 0.51459 -0.67357 0.5176 -0.67031 0.51852 C -0.66393 0.51991 -0.65755 0.51991 -0.65117 0.5206 L -0.64414 0.52269 C -0.64128 0.52338 -0.63854 0.52385 -0.63581 0.52477 C -0.61536 0.53195 -0.6375 0.52685 -0.61549 0.53102 C -0.6082 0.53542 -0.60026 0.54028 -0.59284 0.54375 C -0.58932 0.54537 -0.58568 0.54584 -0.58216 0.54815 C -0.57643 0.55162 -0.57122 0.55741 -0.56549 0.56065 C -0.55833 0.56505 -0.55729 0.56528 -0.55 0.5713 C -0.54518 0.57547 -0.54075 0.58079 -0.53581 0.58403 C -0.53255 0.58611 -0.5293 0.58797 -0.52617 0.59028 C -0.52383 0.59213 -0.52148 0.59491 -0.51914 0.59676 C -0.51276 0.60139 -0.50664 0.60648 -0.5 0.60949 C -0.49687 0.61088 -0.49362 0.61204 -0.49049 0.61366 C -0.46185 0.62755 -0.48242 0.61829 -0.46927 0.62431 C -0.45599 0.62292 -0.4431 0.62246 -0.42982 0.61991 C -0.42799 0.61968 -0.42669 0.61713 -0.425 0.61574 C -0.41471 0.60764 -0.42318 0.61644 -0.41198 0.60301 L -0.41198 0.60324 C -0.41029 0.60162 -0.40859 0.60047 -0.40716 0.59885 C -0.40391 0.59491 -0.40104 0.58982 -0.39766 0.58611 C -0.39362 0.58172 -0.3845 0.57269 -0.38216 0.56713 C -0.37539 0.55116 -0.38216 0.56551 -0.37383 0.55232 C -0.3651 0.53843 -0.37057 0.5456 -0.36315 0.53102 C -0.35794 0.52084 -0.35599 0.52014 -0.35234 0.50996 C -0.35143 0.50718 -0.35104 0.50394 -0.35 0.50139 C -0.34909 0.49908 -0.3474 0.49746 -0.34648 0.49514 C -0.34544 0.4926 -0.34505 0.48935 -0.34401 0.48658 C -0.34297 0.48357 -0.34167 0.48102 -0.34049 0.47824 C -0.33711 0.46991 -0.33542 0.46297 -0.33099 0.45486 C -0.32825 0.45 -0.32565 0.44445 -0.32266 0.44005 C -0.31823 0.4338 -0.31302 0.42894 -0.3095 0.42107 C -0.30794 0.4176 -0.30664 0.41343 -0.30482 0.41042 C -0.3026 0.40718 -0.30013 0.40463 -0.29766 0.40209 C -0.29088 0.39468 -0.28477 0.38519 -0.27734 0.38079 C -0.27617 0.3801 -0.275 0.37963 -0.27383 0.37871 C -0.27253 0.37755 -0.27161 0.37547 -0.27031 0.37454 C -0.26836 0.37315 -0.26628 0.37315 -0.26432 0.37246 C -0.26302 0.37176 -0.26198 0.37084 -0.26068 0.37037 C -0.25872 0.36945 -0.25677 0.36898 -0.25482 0.36806 C -0.25312 0.3676 -0.25156 0.36667 -0.25 0.36597 C -0.2444 0.36412 -0.23776 0.36273 -0.23216 0.36181 C -0.22161 0.36019 -0.20534 0.35857 -0.19518 0.35764 C -0.18164 0.35162 -0.20247 0.36042 -0.17148 0.35116 L -0.16432 0.34908 C -0.16237 0.34769 -0.16029 0.34607 -0.15833 0.34491 C -0.15482 0.3426 -0.14766 0.33843 -0.14766 0.33866 C -0.14648 0.33704 -0.14531 0.33542 -0.14401 0.33426 C -0.14115 0.33172 -0.13763 0.32986 -0.1345 0.32801 C -0.1319 0.32315 -0.13073 0.32037 -0.12734 0.31736 C -0.1263 0.31644 -0.125 0.31597 -0.12383 0.31528 C -0.12266 0.31389 -0.12135 0.3125 -0.12018 0.31111 C -0.11667 0.30625 -0.11328 0.3007 -0.1095 0.2963 C -0.10586 0.2919 -0.10482 0.29074 -0.10117 0.28565 C -0.09883 0.28218 -0.09661 0.27824 -0.09401 0.275 C -0.09141 0.27176 -0.08828 0.26991 -0.08568 0.26667 C -0.08385 0.26412 -0.08268 0.26042 -0.08099 0.2581 C -0.06693 0.23935 -0.08607 0.27014 -0.07148 0.24746 C -0.06471 0.23704 -0.06849 0.2426 -0.06432 0.23264 C -0.0612 0.22547 -0.05833 0.21783 -0.05482 0.21158 C -0.05312 0.2088 -0.05143 0.20602 -0.05 0.20301 C -0.04375 0.19051 -0.04935 0.19815 -0.04284 0.19028 C -0.03958 0.16713 -0.04531 0.20347 -0.0345 0.16505 C -0.03333 0.16065 -0.03229 0.15625 -0.03099 0.15232 C -0.02995 0.14931 -0.02852 0.14676 -0.02734 0.14375 C -0.02656 0.14167 -0.02578 0.13959 -0.025 0.1375 C -0.02461 0.13472 -0.02435 0.13172 -0.02383 0.12894 C -0.02253 0.12292 -0.02096 0.11945 -0.01901 0.11412 C -0.01862 0.11204 -0.01836 0.10996 -0.01784 0.10787 C -0.01549 0.09792 -0.01445 0.09861 -0.01315 0.08658 C -0.01289 0.08472 -0.01133 0.07014 -0.01068 0.0676 C -0.01016 0.06528 -0.00898 0.06343 -0.00833 0.06135 C -0.00612 0.05347 -0.0043 0.0419 -0.00352 0.0338 C -0.00325 0.03079 -0.00182 0.01042 -4.16667E-7 0.00834 L 0.00365 0.00417 L -4.16667E-7 -2.59259E-6 " pathEditMode="relative" rAng="0" ptsTypes="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16" y="-4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Report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48" y="2287576"/>
            <a:ext cx="3389731" cy="45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0527" y="496395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 HỆ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E53A83-41F2-49A2-B539-085D0E79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1" y="1611567"/>
            <a:ext cx="8081432" cy="4570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7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A_图片 3" descr="图片包含 包&#10;&#10;已生成极高可信度的说明">
            <a:extLst>
              <a:ext uri="{FF2B5EF4-FFF2-40B4-BE49-F238E27FC236}">
                <a16:creationId xmlns:a16="http://schemas.microsoft.com/office/drawing/2014/main" xmlns="" id="{DF4732C4-A148-4D4D-BDAB-DB4FBF76CF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1" b="20319"/>
          <a:stretch/>
        </p:blipFill>
        <p:spPr>
          <a:xfrm>
            <a:off x="-147456" y="10"/>
            <a:ext cx="12191980" cy="6857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 rot="19556536">
            <a:off x="-244044" y="666474"/>
            <a:ext cx="2990655" cy="571041"/>
          </a:xfrm>
          <a:prstGeom prst="rect">
            <a:avLst/>
          </a:prstGeom>
          <a:ln>
            <a:prstDash val="sys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Dặn</a:t>
            </a:r>
            <a:r>
              <a:rPr lang="en-US" sz="36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dò</a:t>
            </a:r>
            <a:r>
              <a:rPr lang="en-US" sz="36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 rot="21044129">
            <a:off x="4418403" y="97943"/>
            <a:ext cx="57634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Thực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hiện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tốt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những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điều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đã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học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.</a:t>
            </a:r>
          </a:p>
          <a:p>
            <a:pPr marL="571500" indent="-5715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Hoàn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thành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bài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3 </a:t>
            </a:r>
            <a:r>
              <a:rPr lang="en-US" sz="2800" b="1" dirty="0" err="1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sgk</a:t>
            </a:r>
            <a:r>
              <a:rPr lang="en-US" sz="2800" b="1" dirty="0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tr</a:t>
            </a:r>
            <a:r>
              <a:rPr lang="en-US" sz="2800" b="1" dirty="0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49 </a:t>
            </a:r>
            <a:r>
              <a:rPr lang="en-US" sz="2800" b="1" dirty="0" err="1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vào</a:t>
            </a:r>
            <a:r>
              <a:rPr lang="en-US" sz="2800" b="1" dirty="0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vở</a:t>
            </a:r>
            <a:r>
              <a:rPr lang="en-US" sz="2800" b="1" dirty="0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Tiếng</a:t>
            </a:r>
            <a:r>
              <a:rPr lang="en-US" sz="2800" b="1" dirty="0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Việt</a:t>
            </a:r>
            <a:r>
              <a:rPr lang="en-US" sz="2800" b="1" dirty="0" smtClean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.</a:t>
            </a:r>
            <a:endParaRPr lang="en-US" sz="2800" b="1" dirty="0">
              <a:solidFill>
                <a:srgbClr val="CC0099"/>
              </a:solidFill>
              <a:latin typeface="HP001 4 hàng" pitchFamily="34" charset="0"/>
              <a:ea typeface="Cambria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Chuẩn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bị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bài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sau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,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tuần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24: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Đáp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lời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phủ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định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. Nghe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và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trả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lời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câu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hỏi</a:t>
            </a:r>
            <a:r>
              <a:rPr lang="en-US" sz="2800" b="1" dirty="0">
                <a:solidFill>
                  <a:srgbClr val="CC0099"/>
                </a:solidFill>
                <a:latin typeface="HP001 4 hàng" pitchFamily="34" charset="0"/>
                <a:ea typeface="Cambria" pitchFamily="18" charset="0"/>
              </a:rPr>
              <a:t>. </a:t>
            </a:r>
          </a:p>
        </p:txBody>
      </p:sp>
      <p:grpSp>
        <p:nvGrpSpPr>
          <p:cNvPr id="7" name="PA_组合 10">
            <a:extLst>
              <a:ext uri="{FF2B5EF4-FFF2-40B4-BE49-F238E27FC236}">
                <a16:creationId xmlns:a16="http://schemas.microsoft.com/office/drawing/2014/main" xmlns="" id="{5B34DD02-71EC-4BF1-8902-BABA2C8B4E4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02668" y="1246761"/>
            <a:ext cx="4074768" cy="1498600"/>
            <a:chOff x="1902668" y="1246761"/>
            <a:chExt cx="4074768" cy="1498600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A9069336-D689-4F5A-B75B-0550441BE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" t="5227" r="66872" b="47674"/>
            <a:stretch/>
          </p:blipFill>
          <p:spPr>
            <a:xfrm>
              <a:off x="1902668" y="1246761"/>
              <a:ext cx="1211832" cy="1498600"/>
            </a:xfrm>
            <a:prstGeom prst="rect">
              <a:avLst/>
            </a:prstGeom>
          </p:spPr>
        </p:pic>
        <p:sp>
          <p:nvSpPr>
            <p:cNvPr id="10" name="文本框 15">
              <a:extLst>
                <a:ext uri="{FF2B5EF4-FFF2-40B4-BE49-F238E27FC236}">
                  <a16:creationId xmlns:a16="http://schemas.microsoft.com/office/drawing/2014/main" xmlns="" id="{0E354FE5-B468-4365-BE68-82C9D431F505}"/>
                </a:ext>
              </a:extLst>
            </p:cNvPr>
            <p:cNvSpPr txBox="1"/>
            <p:nvPr/>
          </p:nvSpPr>
          <p:spPr>
            <a:xfrm>
              <a:off x="2951321" y="1814439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1" name="PA_组合 12">
            <a:extLst>
              <a:ext uri="{FF2B5EF4-FFF2-40B4-BE49-F238E27FC236}">
                <a16:creationId xmlns:a16="http://schemas.microsoft.com/office/drawing/2014/main" xmlns="" id="{A92FC106-E89C-4B39-9958-9AF44818578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697205" y="4977477"/>
            <a:ext cx="4325611" cy="1266804"/>
            <a:chOff x="2028354" y="3164719"/>
            <a:chExt cx="4325611" cy="1266804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xmlns="" id="{C2156627-9547-4ED6-B78C-DF08682F1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6" t="4355" r="3042" b="50581"/>
            <a:stretch/>
          </p:blipFill>
          <p:spPr>
            <a:xfrm>
              <a:off x="2028354" y="3164719"/>
              <a:ext cx="1299496" cy="1266804"/>
            </a:xfrm>
            <a:prstGeom prst="rect">
              <a:avLst/>
            </a:prstGeom>
          </p:spPr>
        </p:pic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xmlns="" id="{F93C2114-E23F-4A32-8F22-A6BE750FDD84}"/>
                </a:ext>
              </a:extLst>
            </p:cNvPr>
            <p:cNvSpPr txBox="1"/>
            <p:nvPr/>
          </p:nvSpPr>
          <p:spPr>
            <a:xfrm>
              <a:off x="3327850" y="3696308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4" name="PA_组合 16">
            <a:extLst>
              <a:ext uri="{FF2B5EF4-FFF2-40B4-BE49-F238E27FC236}">
                <a16:creationId xmlns:a16="http://schemas.microsoft.com/office/drawing/2014/main" xmlns="" id="{55401E78-B334-429A-9EE8-7ADAE213A1A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10127" y="5301095"/>
            <a:ext cx="4196914" cy="1299953"/>
            <a:chOff x="6169430" y="3737105"/>
            <a:chExt cx="4196914" cy="1299953"/>
          </a:xfrm>
        </p:grpSpPr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68B7B782-9599-482C-B5DD-5BAAA5066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1" t="3192" r="34347" b="51744"/>
            <a:stretch/>
          </p:blipFill>
          <p:spPr>
            <a:xfrm>
              <a:off x="6169430" y="3737105"/>
              <a:ext cx="1333501" cy="1299953"/>
            </a:xfrm>
            <a:prstGeom prst="rect">
              <a:avLst/>
            </a:prstGeom>
          </p:spPr>
        </p:pic>
        <p:sp>
          <p:nvSpPr>
            <p:cNvPr id="16" name="文本框 13">
              <a:extLst>
                <a:ext uri="{FF2B5EF4-FFF2-40B4-BE49-F238E27FC236}">
                  <a16:creationId xmlns:a16="http://schemas.microsoft.com/office/drawing/2014/main" xmlns="" id="{2C57A5F6-6D9F-4396-9A57-0CE7826646AC}"/>
                </a:ext>
              </a:extLst>
            </p:cNvPr>
            <p:cNvSpPr txBox="1"/>
            <p:nvPr/>
          </p:nvSpPr>
          <p:spPr>
            <a:xfrm>
              <a:off x="7340229" y="4078580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02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49D9562-C94D-4A52-8C1E-567F64DD43ED}"/>
              </a:ext>
            </a:extLst>
          </p:cNvPr>
          <p:cNvGrpSpPr/>
          <p:nvPr/>
        </p:nvGrpSpPr>
        <p:grpSpPr>
          <a:xfrm rot="6329695" flipH="1">
            <a:off x="7376496" y="2230277"/>
            <a:ext cx="1689788" cy="1154143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:a16="http://schemas.microsoft.com/office/drawing/2014/main" xmlns="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:a16="http://schemas.microsoft.com/office/drawing/2014/main" xmlns="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:a16="http://schemas.microsoft.com/office/drawing/2014/main" xmlns="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:a16="http://schemas.microsoft.com/office/drawing/2014/main" xmlns="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:a16="http://schemas.microsoft.com/office/drawing/2014/main" xmlns="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:a16="http://schemas.microsoft.com/office/drawing/2014/main" xmlns="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:a16="http://schemas.microsoft.com/office/drawing/2014/main" xmlns="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:a16="http://schemas.microsoft.com/office/drawing/2014/main" xmlns="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:a16="http://schemas.microsoft.com/office/drawing/2014/main" xmlns="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:a16="http://schemas.microsoft.com/office/drawing/2014/main" xmlns="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A9CC877D-0AB6-44BB-AD51-66C9F47EDAA3}"/>
              </a:ext>
            </a:extLst>
          </p:cNvPr>
          <p:cNvSpPr txBox="1"/>
          <p:nvPr/>
        </p:nvSpPr>
        <p:spPr>
          <a:xfrm>
            <a:off x="1256587" y="2190756"/>
            <a:ext cx="1028238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Chúc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con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sinh</a:t>
            </a:r>
            <a:endParaRPr lang="en-US" altLang="zh-CN" sz="72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hăm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ngoan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học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giỏi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文本框 32">
            <a:extLst>
              <a:ext uri="{FF2B5EF4-FFF2-40B4-BE49-F238E27FC236}">
                <a16:creationId xmlns:a16="http://schemas.microsoft.com/office/drawing/2014/main" xmlns="" id="{A9CC877D-0AB6-44BB-AD51-66C9F47EDAA3}"/>
              </a:ext>
            </a:extLst>
          </p:cNvPr>
          <p:cNvSpPr txBox="1"/>
          <p:nvPr/>
        </p:nvSpPr>
        <p:spPr>
          <a:xfrm>
            <a:off x="1208832" y="2142901"/>
            <a:ext cx="1028238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Chúc</a:t>
            </a:r>
            <a:r>
              <a:rPr lang="en-US" altLang="zh-CN" sz="7200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zh-CN" sz="7200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 con </a:t>
            </a:r>
            <a:r>
              <a:rPr lang="en-US" altLang="zh-CN" sz="7200" b="1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zh-CN" sz="7200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sinh</a:t>
            </a:r>
            <a:endParaRPr lang="en-US" altLang="zh-CN" sz="7200" b="1" dirty="0" smtClean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c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hăm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ngoan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học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giỏi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文本框 32">
            <a:extLst>
              <a:ext uri="{FF2B5EF4-FFF2-40B4-BE49-F238E27FC236}">
                <a16:creationId xmlns:a16="http://schemas.microsoft.com/office/drawing/2014/main" xmlns="" id="{A9CC877D-0AB6-44BB-AD51-66C9F47EDAA3}"/>
              </a:ext>
            </a:extLst>
          </p:cNvPr>
          <p:cNvSpPr txBox="1"/>
          <p:nvPr/>
        </p:nvSpPr>
        <p:spPr>
          <a:xfrm>
            <a:off x="1244227" y="2161920"/>
            <a:ext cx="1028238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Chúc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con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sinh</a:t>
            </a:r>
            <a:endParaRPr lang="en-US" altLang="zh-CN" sz="72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hăm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ngoan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học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giỏi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9123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49D9562-C94D-4A52-8C1E-567F64DD43ED}"/>
              </a:ext>
            </a:extLst>
          </p:cNvPr>
          <p:cNvGrpSpPr/>
          <p:nvPr/>
        </p:nvGrpSpPr>
        <p:grpSpPr>
          <a:xfrm rot="6329695" flipH="1">
            <a:off x="7376496" y="2230277"/>
            <a:ext cx="1689788" cy="1154143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:a16="http://schemas.microsoft.com/office/drawing/2014/main" xmlns="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:a16="http://schemas.microsoft.com/office/drawing/2014/main" xmlns="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:a16="http://schemas.microsoft.com/office/drawing/2014/main" xmlns="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:a16="http://schemas.microsoft.com/office/drawing/2014/main" xmlns="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:a16="http://schemas.microsoft.com/office/drawing/2014/main" xmlns="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:a16="http://schemas.microsoft.com/office/drawing/2014/main" xmlns="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:a16="http://schemas.microsoft.com/office/drawing/2014/main" xmlns="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:a16="http://schemas.microsoft.com/office/drawing/2014/main" xmlns="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:a16="http://schemas.microsoft.com/office/drawing/2014/main" xmlns="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:a16="http://schemas.microsoft.com/office/drawing/2014/main" xmlns="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A9CC877D-0AB6-44BB-AD51-66C9F47EDAA3}"/>
              </a:ext>
            </a:extLst>
          </p:cNvPr>
          <p:cNvSpPr txBox="1"/>
          <p:nvPr/>
        </p:nvSpPr>
        <p:spPr>
          <a:xfrm>
            <a:off x="768102" y="2018551"/>
            <a:ext cx="1028238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smtClean="0">
                <a:solidFill>
                  <a:srgbClr val="5FA080"/>
                </a:solidFill>
                <a:latin typeface="Cambria" pitchFamily="18" charset="0"/>
                <a:ea typeface="Cambria" pitchFamily="18" charset="0"/>
              </a:rPr>
              <a:t>ÔN </a:t>
            </a:r>
            <a:r>
              <a:rPr lang="en-US" altLang="zh-CN" sz="7200" b="1" dirty="0">
                <a:solidFill>
                  <a:srgbClr val="5FA080"/>
                </a:solidFill>
                <a:latin typeface="Cambria" pitchFamily="18" charset="0"/>
                <a:ea typeface="Cambria" pitchFamily="18" charset="0"/>
              </a:rPr>
              <a:t>BÀI CŨ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8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 nang sinh hoat cho b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="" xmlns:a16="http://schemas.microsoft.com/office/drawing/2014/main" id="{13CF1B57-D2AF-4688-903F-47F03866E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="" xmlns:a16="http://schemas.microsoft.com/office/drawing/2014/main" id="{E351494F-D994-471E-9DC1-9172F145B93B}"/>
              </a:ext>
            </a:extLst>
          </p:cNvPr>
          <p:cNvSpPr/>
          <p:nvPr/>
        </p:nvSpPr>
        <p:spPr>
          <a:xfrm>
            <a:off x="1139498" y="0"/>
            <a:ext cx="100246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Tập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làm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văn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– </a:t>
            </a:r>
            <a:r>
              <a:rPr lang="en-US" altLang="zh-CN" sz="8000" dirty="0" err="1">
                <a:solidFill>
                  <a:schemeClr val="bg1"/>
                </a:solidFill>
                <a:latin typeface="Cambria" pitchFamily="18" charset="0"/>
              </a:rPr>
              <a:t>Tuần</a:t>
            </a:r>
            <a:r>
              <a:rPr lang="en-US" altLang="zh-CN" sz="8000" dirty="0">
                <a:solidFill>
                  <a:schemeClr val="bg1"/>
                </a:solidFill>
                <a:latin typeface="Cambria" pitchFamily="18" charset="0"/>
              </a:rPr>
              <a:t> 23</a:t>
            </a:r>
            <a:endParaRPr lang="zh-CN" altLang="en-US" sz="8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A_图片 12">
            <a:extLst>
              <a:ext uri="{FF2B5EF4-FFF2-40B4-BE49-F238E27FC236}">
                <a16:creationId xmlns="" xmlns:a16="http://schemas.microsoft.com/office/drawing/2014/main" id="{4D21403C-6692-4DF9-8C58-FE1633F44A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8" name="PA_图片 13">
            <a:extLst>
              <a:ext uri="{FF2B5EF4-FFF2-40B4-BE49-F238E27FC236}">
                <a16:creationId xmlns="" xmlns:a16="http://schemas.microsoft.com/office/drawing/2014/main" id="{5E251180-32C4-4C5B-8845-4D12506297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7287F2C-4604-4138-9A2E-243087013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48" y="0"/>
            <a:ext cx="11945852" cy="1436506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E351494F-D994-471E-9DC1-9172F145B93B}"/>
              </a:ext>
            </a:extLst>
          </p:cNvPr>
          <p:cNvSpPr/>
          <p:nvPr/>
        </p:nvSpPr>
        <p:spPr>
          <a:xfrm>
            <a:off x="1588957" y="1533793"/>
            <a:ext cx="9431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 NỘI QUY</a:t>
            </a:r>
            <a:endParaRPr lang="zh-CN" altLang="en-US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6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mau-ppt-bang-den\mau-ppt-bang-den\hinh-nen-ppt-bang-d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" y="0"/>
            <a:ext cx="1219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35088" y="682046"/>
            <a:ext cx="1023894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sáu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ngày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24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tháng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4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năm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2020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Tập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làm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văn</a:t>
            </a:r>
            <a:endParaRPr lang="en-GB" altLang="en-US" sz="3200" b="1" dirty="0" smtClean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94059" y="2110809"/>
            <a:ext cx="71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Viết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nội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quy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(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sgk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– tr49)</a:t>
            </a:r>
          </a:p>
        </p:txBody>
      </p:sp>
    </p:spTree>
    <p:extLst>
      <p:ext uri="{BB962C8B-B14F-4D97-AF65-F5344CB8AC3E}">
        <p14:creationId xmlns:p14="http://schemas.microsoft.com/office/powerpoint/2010/main" val="42414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229499" y="-178092"/>
            <a:ext cx="3937145" cy="2328879"/>
            <a:chOff x="1836124" y="3926540"/>
            <a:chExt cx="3937145" cy="2328879"/>
          </a:xfrm>
        </p:grpSpPr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xmlns="" id="{842621BA-736F-455F-A4CC-7ECABCD78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124" y="3926540"/>
              <a:ext cx="3937145" cy="23288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17263" y="4660092"/>
              <a:ext cx="29334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MỤC TIÊU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442016" y="2150786"/>
            <a:ext cx="10283758" cy="959709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FFCC99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Đảo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Khỉ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”</a:t>
            </a:r>
          </a:p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(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giả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: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Nguyễn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)</a:t>
            </a:r>
          </a:p>
        </p:txBody>
      </p:sp>
      <p:sp>
        <p:nvSpPr>
          <p:cNvPr id="31" name="Shape 417">
            <a:extLst>
              <a:ext uri="{FF2B5EF4-FFF2-40B4-BE49-F238E27FC236}">
                <a16:creationId xmlns:a16="http://schemas.microsoft.com/office/drawing/2014/main" xmlns="" id="{A1810A3C-91EE-4C3D-9317-98DB56375468}"/>
              </a:ext>
            </a:extLst>
          </p:cNvPr>
          <p:cNvSpPr/>
          <p:nvPr/>
        </p:nvSpPr>
        <p:spPr>
          <a:xfrm>
            <a:off x="707573" y="2263864"/>
            <a:ext cx="547483" cy="55292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7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417">
            <a:extLst>
              <a:ext uri="{FF2B5EF4-FFF2-40B4-BE49-F238E27FC236}">
                <a16:creationId xmlns:a16="http://schemas.microsoft.com/office/drawing/2014/main" xmlns="" id="{A1810A3C-91EE-4C3D-9317-98DB56375468}"/>
              </a:ext>
            </a:extLst>
          </p:cNvPr>
          <p:cNvSpPr/>
          <p:nvPr/>
        </p:nvSpPr>
        <p:spPr>
          <a:xfrm>
            <a:off x="707573" y="3764745"/>
            <a:ext cx="547483" cy="55292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7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1442016" y="3444313"/>
            <a:ext cx="10283758" cy="119379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C99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em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4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202613B-035C-4B16-B83C-B57DAAA0E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7" y="-1488064"/>
            <a:ext cx="11134033" cy="8346064"/>
          </a:xfrm>
          <a:prstGeom prst="rect">
            <a:avLst/>
          </a:prstGeom>
        </p:spPr>
      </p:pic>
      <p:sp>
        <p:nvSpPr>
          <p:cNvPr id="94" name="PA_文本框 93">
            <a:extLst>
              <a:ext uri="{FF2B5EF4-FFF2-40B4-BE49-F238E27FC236}">
                <a16:creationId xmlns:a16="http://schemas.microsoft.com/office/drawing/2014/main" xmlns="" id="{01E693F4-5240-4138-87A2-4FFF6D4C7B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4305" y="2906464"/>
            <a:ext cx="346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95" name="PA_矩形 94">
            <a:extLst>
              <a:ext uri="{FF2B5EF4-FFF2-40B4-BE49-F238E27FC236}">
                <a16:creationId xmlns:a16="http://schemas.microsoft.com/office/drawing/2014/main" xmlns="" id="{8FB6F86B-5B47-4F8E-A6CD-3F3BC079A2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52681" y="3569325"/>
            <a:ext cx="632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222222"/>
                </a:solidFill>
                <a:latin typeface="迷你简少儿" panose="03000509000000000000" pitchFamily="65" charset="-122"/>
                <a:ea typeface="迷你简少儿" panose="03000509000000000000" pitchFamily="65" charset="-122"/>
                <a:cs typeface=".黑体-日本?" panose="02000500000000000000" pitchFamily="2" charset="-122"/>
              </a:rPr>
              <a:t> </a:t>
            </a:r>
            <a:endParaRPr lang="zh-CN" altLang="en-US" b="0" i="0" dirty="0">
              <a:solidFill>
                <a:srgbClr val="22222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xmlns="" id="{17700694-5431-465A-93EE-9872FE59D1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3229630"/>
            <a:ext cx="3999197" cy="3999197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84" y="164813"/>
            <a:ext cx="4229070" cy="3064817"/>
          </a:xfrm>
          <a:prstGeom prst="rect">
            <a:avLst/>
          </a:prstGeom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xmlns="" id="{36D8BB8C-13CD-4CE6-8FEE-7F26290361E8}"/>
              </a:ext>
            </a:extLst>
          </p:cNvPr>
          <p:cNvSpPr txBox="1"/>
          <p:nvPr/>
        </p:nvSpPr>
        <p:spPr>
          <a:xfrm rot="21332577">
            <a:off x="1948974" y="2887630"/>
            <a:ext cx="9074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Tìm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hiểu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về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nội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quy</a:t>
            </a:r>
            <a:r>
              <a:rPr lang="en-US" altLang="zh-CN" sz="4800" b="1" dirty="0" smtClean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qua 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bài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tập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đọc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“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Nội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quy</a:t>
            </a:r>
            <a:r>
              <a:rPr lang="en-US" altLang="zh-CN" sz="4800" b="1" dirty="0" smtClean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Đảo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Khỉ</a:t>
            </a:r>
            <a:r>
              <a:rPr lang="en-US" altLang="zh-CN" sz="4800" b="1" dirty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”</a:t>
            </a:r>
          </a:p>
          <a:p>
            <a:pPr algn="ctr"/>
            <a:r>
              <a:rPr lang="en-US" altLang="zh-CN" sz="2400" b="1" dirty="0" smtClean="0">
                <a:solidFill>
                  <a:srgbClr val="FF99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                             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Nguyễn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黑体-繁" panose="02000500000000000000" pitchFamily="2" charset="-122"/>
                <a:cs typeface="黑体-繁" panose="02000500000000000000" pitchFamily="2" charset="-122"/>
                <a:sym typeface="+mn-lt"/>
              </a:rPr>
              <a:t>Trung</a:t>
            </a:r>
            <a:endParaRPr lang="en-US" altLang="zh-CN" sz="2400" b="1" dirty="0">
              <a:solidFill>
                <a:srgbClr val="FF0000"/>
              </a:solidFill>
              <a:latin typeface="Cambria" panose="02040503050406030204" pitchFamily="18" charset="0"/>
              <a:ea typeface="黑体-繁" panose="02000500000000000000" pitchFamily="2" charset="-122"/>
              <a:cs typeface="黑体-繁" panose="02000500000000000000" pitchFamily="2" charset="-122"/>
              <a:sym typeface="+mn-lt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61" y="4742285"/>
            <a:ext cx="1170434" cy="1170434"/>
          </a:xfrm>
          <a:prstGeom prst="rect">
            <a:avLst/>
          </a:prstGeom>
        </p:spPr>
      </p:pic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15" y="5395563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478747-1A95-467F-8797-6B3CD13A0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367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440717-C4CB-41F8-8A0F-720709A58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34" y="1"/>
            <a:ext cx="660496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3200" y="457201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NỘI QUY ĐẢO KHỈ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58748" y="2667000"/>
            <a:ext cx="6427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58748" y="3200400"/>
            <a:ext cx="732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58748" y="3733800"/>
            <a:ext cx="7169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58748" y="4171892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11148" y="48423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</a:t>
            </a:r>
          </a:p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QUẢN LÍ ĐIỂM DU LỊCH ĐẢO KHỈ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4452730" y="1143000"/>
            <a:ext cx="6811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4320207" y="1702713"/>
            <a:ext cx="7169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6" name="Picture 15" descr="LTVC2-Lan Anh 001">
            <a:extLst>
              <a:ext uri="{FF2B5EF4-FFF2-40B4-BE49-F238E27FC236}">
                <a16:creationId xmlns:a16="http://schemas.microsoft.com/office/drawing/2014/main" xmlns="" id="{228E7CB2-C941-4D42-A0F7-D0B55B8A2E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4482059"/>
            <a:ext cx="2438835" cy="237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E4514B6-12C0-43D9-8B9B-0FB1FF9E7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9" y="5865963"/>
            <a:ext cx="1256580" cy="992037"/>
          </a:xfrm>
          <a:prstGeom prst="rect">
            <a:avLst/>
          </a:prstGeom>
        </p:spPr>
      </p:pic>
      <p:pic>
        <p:nvPicPr>
          <p:cNvPr id="18" name="PA_图片 3">
            <a:extLst>
              <a:ext uri="{FF2B5EF4-FFF2-40B4-BE49-F238E27FC236}">
                <a16:creationId xmlns:a16="http://schemas.microsoft.com/office/drawing/2014/main" xmlns="" id="{AF0A5502-3EA7-4C7E-A1AB-C889E4F299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3544" y="-481201"/>
            <a:ext cx="4223565" cy="45885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074986"/>
            <a:ext cx="43021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200" b="1" i="1" dirty="0" err="1" smtClean="0">
                <a:latin typeface="Cambria" panose="02040503050406030204" pitchFamily="18" charset="0"/>
              </a:rPr>
              <a:t>Trong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bài</a:t>
            </a:r>
            <a:r>
              <a:rPr lang="en-US" sz="2200" b="1" i="1" dirty="0" smtClean="0">
                <a:latin typeface="Cambria" panose="02040503050406030204" pitchFamily="18" charset="0"/>
              </a:rPr>
              <a:t>,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tác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giả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đã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nhắc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đến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nội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quy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gì</a:t>
            </a:r>
            <a:r>
              <a:rPr lang="en-US" sz="2200" b="1" i="1" dirty="0" smtClean="0">
                <a:latin typeface="Cambria" panose="020405030504060302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Con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hiểu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nội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quy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là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nào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200" b="1" i="1" dirty="0" err="1" smtClean="0">
                <a:latin typeface="Cambria" panose="02040503050406030204" pitchFamily="18" charset="0"/>
              </a:rPr>
              <a:t>Nội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quy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Đảo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Khỉ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có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mấy</a:t>
            </a:r>
            <a:r>
              <a:rPr lang="en-US" sz="2200" b="1" i="1" dirty="0" smtClean="0"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latin typeface="Cambria" panose="02040503050406030204" pitchFamily="18" charset="0"/>
              </a:rPr>
              <a:t>điều</a:t>
            </a:r>
            <a:r>
              <a:rPr lang="en-US" sz="2200" b="1" i="1" dirty="0" smtClean="0">
                <a:latin typeface="Cambria" panose="0204050305040603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Con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hiểu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quy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định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trên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nh</a:t>
            </a:r>
            <a:r>
              <a:rPr lang="vi-VN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ư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nào</a:t>
            </a:r>
            <a:r>
              <a:rPr lang="en-US" sz="2200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  <a:endParaRPr lang="en-US" sz="2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792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2.7|11.6|1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|5.8|3.6|5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FDD7"/>
        </a:solidFill>
      </a:spPr>
      <a:bodyPr rtlCol="0" anchor="ctr"/>
      <a:lstStyle>
        <a:defPPr algn="ctr">
          <a:defRPr b="1" dirty="0" smtClean="0">
            <a:solidFill>
              <a:srgbClr val="000099"/>
            </a:solidFill>
            <a:latin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461</Words>
  <Application>Microsoft Office PowerPoint</Application>
  <PresentationFormat>Custom</PresentationFormat>
  <Paragraphs>64</Paragraphs>
  <Slides>16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李佳宇</dc:creator>
  <cp:lastModifiedBy>admin</cp:lastModifiedBy>
  <cp:revision>384</cp:revision>
  <dcterms:created xsi:type="dcterms:W3CDTF">2017-05-03T13:07:34Z</dcterms:created>
  <dcterms:modified xsi:type="dcterms:W3CDTF">2020-05-18T14:56:15Z</dcterms:modified>
</cp:coreProperties>
</file>