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notesMasterIdLst>
    <p:notesMasterId r:id="rId38"/>
  </p:notesMasterIdLst>
  <p:sldIdLst>
    <p:sldId id="259" r:id="rId13"/>
    <p:sldId id="258" r:id="rId14"/>
    <p:sldId id="256" r:id="rId15"/>
    <p:sldId id="283" r:id="rId16"/>
    <p:sldId id="257" r:id="rId17"/>
    <p:sldId id="261" r:id="rId18"/>
    <p:sldId id="263" r:id="rId19"/>
    <p:sldId id="266" r:id="rId20"/>
    <p:sldId id="265" r:id="rId21"/>
    <p:sldId id="267" r:id="rId22"/>
    <p:sldId id="269" r:id="rId23"/>
    <p:sldId id="270" r:id="rId24"/>
    <p:sldId id="268" r:id="rId25"/>
    <p:sldId id="273" r:id="rId26"/>
    <p:sldId id="272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4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62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E6DFD-2BC2-4883-A37A-316F1E6091A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D991C-7F0C-4345-9C3B-B69A32267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8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991C-7F0C-4345-9C3B-B69A322671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8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991C-7F0C-4345-9C3B-B69A322671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5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991C-7F0C-4345-9C3B-B69A322671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991C-7F0C-4345-9C3B-B69A322671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1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991C-7F0C-4345-9C3B-B69A322671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1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991C-7F0C-4345-9C3B-B69A322671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3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4BC6AB-8EE0-4822-AEC2-E777576B11C3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0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1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88A0F396-649B-497A-AC80-2FB7ED21848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2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3C2DC-1BBB-45EE-A60D-ACACC01B2763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66EC3-83B0-4296-908B-979F65EDD61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EEC18-5566-4682-89A6-36DB6EAEF0E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89A32-9FDD-41DF-8C53-4A6E4426661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15FFF-DF03-4CBD-A39F-A56D0ED62B4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73215-8CCD-4DBD-9B24-AE05ED54EE2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69360-0437-4F32-8367-16950A7FA26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CFD9A-3A4C-4D29-AEE3-B7377C2483C0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1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C9AA-6D56-470D-9E19-41A61C3212C5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4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F7DB6-3D97-44EE-B831-313BB44EC89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927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068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110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504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701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208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790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54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1CB1A63E-64A4-453A-9668-4310D26CC38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9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585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071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9DC3D-4155-4D5A-9562-01326F0EE0F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1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2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7AC2F-BD9B-4CE1-91B0-C9093B753992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13C7-3207-4EB1-B7CD-3F1BCC83A1F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040AC-0FDB-4AB9-A59A-C475E0FE548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70148-B573-46CA-908D-4B8C37A112C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E8D0D-D6B4-435A-964E-925DC8E94798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86FA1-8B72-49CB-91EA-0661E9A16E8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09A7B-D6A6-4C60-B2F4-CBF3F901F3E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63576-C5DB-447E-B8EB-9DE166484520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93E0D-B4F6-4336-A1C2-DF8BA6F456E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0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12589E08-FEB6-4554-8FD3-4BFFDD6AD50C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0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877AA-4234-4068-920C-7745F0EBB10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97B3F-692A-4382-B202-41C107C44C4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A703A-1EF9-4287-B5E0-E7FAC068BCD8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A3D11-51DC-455E-9871-928D0EB3128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4AD40-3C4F-4BE6-9C20-18311099749C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CE691-02B3-4101-8B99-391F72F9208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8DCFA-1593-40C7-A5FE-2818DCD1EEB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45AA8-E521-4EEF-B2C8-83DE34DDDDA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7D826-5922-4F1B-9A81-A65CAC744242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25CE0-B469-4B35-AE4F-B8972D81561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DEA91EB5-1802-4CBC-965F-A45F597604F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7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BEAFE-F9CC-4FF1-B8B7-76E4790EF0D8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4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645C2-E03C-48A3-835D-CDDEE9F1566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5CB79-E0B5-48AD-A6C5-AA83B4D360F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04918-5C0D-48FA-92D5-6FDD300B4FA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2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1201D-CDD3-47DD-AA8A-FBFC7638B83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9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05952-6B15-484A-9449-FF0E1192B2A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0A39A-E66F-450B-AE56-AAC0425B30E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FA138-55D3-4028-B972-2D6B47970D5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E8183-0FC8-424F-AFDE-3CA494AC9A95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64330-6BA7-40FB-9AEF-CE51315D2AB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88A0F396-649B-497A-AC80-2FB7ED21848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3C2DC-1BBB-45EE-A60D-ACACC01B2763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66EC3-83B0-4296-908B-979F65EDD61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EEC18-5566-4682-89A6-36DB6EAEF0E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89A32-9FDD-41DF-8C53-4A6E4426661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15FFF-DF03-4CBD-A39F-A56D0ED62B4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73215-8CCD-4DBD-9B24-AE05ED54EE2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1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69360-0437-4F32-8367-16950A7FA26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CFD9A-3A4C-4D29-AEE3-B7377C2483C0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5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C9AA-6D56-470D-9E19-41A61C3212C5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F7DB6-3D97-44EE-B831-313BB44EC89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2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1CB1A63E-64A4-453A-9668-4310D26CC38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9DC3D-4155-4D5A-9562-01326F0EE0F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7AC2F-BD9B-4CE1-91B0-C9093B753992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1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13C7-3207-4EB1-B7CD-3F1BCC83A1F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040AC-0FDB-4AB9-A59A-C475E0FE548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70148-B573-46CA-908D-4B8C37A112C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E8D0D-D6B4-435A-964E-925DC8E94798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86FA1-8B72-49CB-91EA-0661E9A16E8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09A7B-D6A6-4C60-B2F4-CBF3F901F3E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63576-C5DB-447E-B8EB-9DE166484520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93E0D-B4F6-4336-A1C2-DF8BA6F456E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12589E08-FEB6-4554-8FD3-4BFFDD6AD50C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877AA-4234-4068-920C-7745F0EBB10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97B3F-692A-4382-B202-41C107C44C4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A703A-1EF9-4287-B5E0-E7FAC068BCD8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A3D11-51DC-455E-9871-928D0EB3128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4AD40-3C4F-4BE6-9C20-18311099749C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CE691-02B3-4101-8B99-391F72F9208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8DCFA-1593-40C7-A5FE-2818DCD1EEB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45AA8-E521-4EEF-B2C8-83DE34DDDDA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7D826-5922-4F1B-9A81-A65CAC744242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25CE0-B469-4B35-AE4F-B8972D81561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DEA91EB5-1802-4CBC-965F-A45F597604F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BEAFE-F9CC-4FF1-B8B7-76E4790EF0D8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645C2-E03C-48A3-835D-CDDEE9F1566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5CB79-E0B5-48AD-A6C5-AA83B4D360F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04918-5C0D-48FA-92D5-6FDD300B4FA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1201D-CDD3-47DD-AA8A-FBFC7638B83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05952-6B15-484A-9449-FF0E1192B2A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0A39A-E66F-450B-AE56-AAC0425B30E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3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FA138-55D3-4028-B972-2D6B47970D5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3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E8183-0FC8-424F-AFDE-3CA494AC9A95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64330-6BA7-40FB-9AEF-CE51315D2AB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027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2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033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1034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35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6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7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8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9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0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1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2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3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044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45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46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47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48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1049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050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051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1052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53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4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5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6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7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8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9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60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061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62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63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1064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65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66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1067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68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69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0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1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2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3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4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5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1076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787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5123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4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2D60FB99-9D71-404D-8E10-7AF4B5C1B8E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128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5129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130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2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3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4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5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6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7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8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9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5140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43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44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5145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5146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5147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5148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0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1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2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3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4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5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6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5157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59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5160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5163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5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6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7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8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9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70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71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5172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735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7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18BA9218-EDBC-4C4F-8634-69C5B0B6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F0685AF-B0F3-4388-BB52-2468428D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9A571A9-0687-4F04-9405-D923CC62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882F3B9-6C6E-4D44-921C-17A2765EF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7A368DE-BA86-4823-9C93-8A03E932F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051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2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06020BC1-AD00-485C-B776-8168CCC6F4C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056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057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2058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59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0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1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2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3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4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5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6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7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2068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69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70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1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2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2073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074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075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2076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77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8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9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0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1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2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3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4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2085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86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87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2088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89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90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2091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92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3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4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5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6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7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8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9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2100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01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3075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6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79B0286C-ACDC-4343-A54C-61AAF54921E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080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3081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3082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83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4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5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6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7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8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9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90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91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3092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093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094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095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096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3097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3098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3099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3100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01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2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3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4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5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6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7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8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3109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110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111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3112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113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114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3115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116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17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18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19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0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1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2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3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3124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400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4099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100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E1CFAD54-F1FB-4C22-BF37-84A0A9A73B3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104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4105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4106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08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09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0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1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2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3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4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5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4116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19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0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4121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4122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4123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4124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6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7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8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9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30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31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32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4133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35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4136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4139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1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2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3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4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5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6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7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4148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955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5123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4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2D60FB99-9D71-404D-8E10-7AF4B5C1B8E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128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5129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130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2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3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4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5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6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7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8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9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5140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43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44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5145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5146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5147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5148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0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1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2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3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4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5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6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5157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59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5160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5163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5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6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7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8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9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70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71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5172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81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027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2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033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1034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35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6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7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8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9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0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1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2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3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044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45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46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47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48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1049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050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051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1052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53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4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5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6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7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8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9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60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061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62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63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1064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65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66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1067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68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69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0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1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2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3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4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5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1076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568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051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2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06020BC1-AD00-485C-B776-8168CCC6F4C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056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057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2058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59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0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1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2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3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4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5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6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7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2068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69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70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1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2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2073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074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075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2076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77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8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9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0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1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2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3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4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2085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86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87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2088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89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90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2091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92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3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4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5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6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7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8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9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2100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658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3075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6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79B0286C-ACDC-4343-A54C-61AAF54921E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080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3081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3082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83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4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5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6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7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8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9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90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91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3092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093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094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095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096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3097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3098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3099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3100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01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2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3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4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5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6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7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8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3109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110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111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3112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113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114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3115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116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17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18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19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0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1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2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3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3124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82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4099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100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E1CFAD54-F1FB-4C22-BF37-84A0A9A73B3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104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4105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4106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08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09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0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1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2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3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4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5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4116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19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0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4121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4122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4123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4124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6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7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8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9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30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31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32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4133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35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4136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4139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1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2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3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4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5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6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7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4148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653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3.png"/><Relationship Id="rId2" Type="http://schemas.microsoft.com/office/2007/relationships/media" Target="../media/media1.WAV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8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12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1646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2458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olorful bird perched on a tree branch&#10;&#10;Description automatically generated">
            <a:extLst>
              <a:ext uri="{FF2B5EF4-FFF2-40B4-BE49-F238E27FC236}">
                <a16:creationId xmlns="" xmlns:a16="http://schemas.microsoft.com/office/drawing/2014/main" id="{FA728A8F-75CD-4256-A664-63F7A2616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13" y="4038600"/>
            <a:ext cx="2236787" cy="1250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C:\Users\Khacha-2016\Desktop\Con chồn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08816"/>
            <a:ext cx="2129824" cy="1148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762000" y="2819399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1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371600"/>
            <a:ext cx="8382000" cy="3407112"/>
            <a:chOff x="381000" y="1371600"/>
            <a:chExt cx="8382000" cy="3407112"/>
          </a:xfrm>
          <a:noFill/>
        </p:grpSpPr>
        <p:sp>
          <p:nvSpPr>
            <p:cNvPr id="4" name="Flowchart: Alternate Process 3"/>
            <p:cNvSpPr/>
            <p:nvPr/>
          </p:nvSpPr>
          <p:spPr>
            <a:xfrm>
              <a:off x="381000" y="1371600"/>
              <a:ext cx="8382000" cy="3352800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514" y="1454725"/>
              <a:ext cx="8153400" cy="33239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1: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……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phía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Ngựa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Sói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gần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……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Phiền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3: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Sói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…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văng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ra.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95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30"/>
    </mc:Choice>
    <mc:Fallback xmlns="">
      <p:transition advTm="20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2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10"/>
    </mc:Choice>
    <mc:Fallback xmlns="">
      <p:transition advTm="1951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066800"/>
            <a:ext cx="7926916" cy="1752600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</a:rPr>
              <a:t>Nó </a:t>
            </a:r>
            <a:r>
              <a:rPr lang="nl-NL" sz="2800" dirty="0">
                <a:solidFill>
                  <a:schemeClr val="tx1"/>
                </a:solidFill>
                <a:latin typeface="Times New Roman" pitchFamily="18" charset="0"/>
              </a:rPr>
              <a:t>bèn kiếm một cặp kính đeo lên </a:t>
            </a:r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</a:rPr>
              <a:t>mắt, một </a:t>
            </a:r>
            <a:r>
              <a:rPr lang="nl-NL" sz="2800" dirty="0">
                <a:solidFill>
                  <a:schemeClr val="tx1"/>
                </a:solidFill>
                <a:latin typeface="Times New Roman" pitchFamily="18" charset="0"/>
              </a:rPr>
              <a:t>ống nghe cặp vào cổ</a:t>
            </a:r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</a:rPr>
              <a:t>, một </a:t>
            </a:r>
            <a:r>
              <a:rPr lang="nl-NL" sz="2800" dirty="0">
                <a:solidFill>
                  <a:schemeClr val="tx1"/>
                </a:solidFill>
                <a:latin typeface="Times New Roman" pitchFamily="18" charset="0"/>
              </a:rPr>
              <a:t>áo choàng khoác lên người</a:t>
            </a:r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</a:rPr>
              <a:t>,  </a:t>
            </a:r>
            <a:r>
              <a:rPr lang="nl-NL" sz="2800" dirty="0">
                <a:solidFill>
                  <a:schemeClr val="tx1"/>
                </a:solidFill>
                <a:latin typeface="Times New Roman" pitchFamily="18" charset="0"/>
              </a:rPr>
              <a:t>một chiếc mũ thêu chữ thập đỏ chụp lên đầu</a:t>
            </a:r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686746" y="1266335"/>
            <a:ext cx="95054" cy="4194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048000" y="1685827"/>
            <a:ext cx="95054" cy="4194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058551" y="1676400"/>
            <a:ext cx="95054" cy="4194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886281" y="2095108"/>
            <a:ext cx="158291" cy="439130"/>
            <a:chOff x="6886281" y="1866508"/>
            <a:chExt cx="158291" cy="43913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886281" y="1866508"/>
              <a:ext cx="95054" cy="41949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958159" y="1886146"/>
              <a:ext cx="86413" cy="41949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85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7050"/>
    </mc:Choice>
    <mc:Fallback xmlns="">
      <p:transition advTm="37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04800" y="1028308"/>
            <a:ext cx="7926916" cy="1752600"/>
            <a:chOff x="304800" y="838200"/>
            <a:chExt cx="7926916" cy="1752600"/>
          </a:xfrm>
        </p:grpSpPr>
        <p:sp>
          <p:nvSpPr>
            <p:cNvPr id="2" name="Rounded Rectangle 1"/>
            <p:cNvSpPr/>
            <p:nvPr/>
          </p:nvSpPr>
          <p:spPr>
            <a:xfrm>
              <a:off x="304800" y="838200"/>
              <a:ext cx="7926916" cy="1752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nl-NL" sz="2800" dirty="0" smtClean="0">
                  <a:solidFill>
                    <a:schemeClr val="tx1"/>
                  </a:solidFill>
                  <a:latin typeface="Times New Roman" pitchFamily="18" charset="0"/>
                </a:rPr>
                <a:t>Nó </a:t>
              </a:r>
              <a:r>
                <a:rPr lang="nl-NL" sz="2800" dirty="0">
                  <a:solidFill>
                    <a:schemeClr val="tx1"/>
                  </a:solidFill>
                  <a:latin typeface="Times New Roman" pitchFamily="18" charset="0"/>
                </a:rPr>
                <a:t>bèn kiếm một cặp kính đeo lên </a:t>
              </a:r>
              <a:r>
                <a:rPr lang="nl-NL" sz="2800" dirty="0" smtClean="0">
                  <a:solidFill>
                    <a:schemeClr val="tx1"/>
                  </a:solidFill>
                  <a:latin typeface="Times New Roman" pitchFamily="18" charset="0"/>
                </a:rPr>
                <a:t>mắt, một </a:t>
              </a:r>
              <a:r>
                <a:rPr lang="nl-NL" sz="2800" dirty="0">
                  <a:solidFill>
                    <a:schemeClr val="tx1"/>
                  </a:solidFill>
                  <a:latin typeface="Times New Roman" pitchFamily="18" charset="0"/>
                </a:rPr>
                <a:t>ống nghe cặp vào cổ</a:t>
              </a:r>
              <a:r>
                <a:rPr lang="nl-NL" sz="2800" dirty="0" smtClean="0">
                  <a:solidFill>
                    <a:schemeClr val="tx1"/>
                  </a:solidFill>
                  <a:latin typeface="Times New Roman" pitchFamily="18" charset="0"/>
                </a:rPr>
                <a:t>, một </a:t>
              </a:r>
              <a:r>
                <a:rPr lang="nl-NL" sz="2800" dirty="0">
                  <a:solidFill>
                    <a:schemeClr val="tx1"/>
                  </a:solidFill>
                  <a:latin typeface="Times New Roman" pitchFamily="18" charset="0"/>
                </a:rPr>
                <a:t>áo choàng khoác lên người</a:t>
              </a:r>
              <a:r>
                <a:rPr lang="nl-NL" sz="2800" dirty="0" smtClean="0">
                  <a:solidFill>
                    <a:schemeClr val="tx1"/>
                  </a:solidFill>
                  <a:latin typeface="Times New Roman" pitchFamily="18" charset="0"/>
                </a:rPr>
                <a:t>,  </a:t>
              </a:r>
              <a:r>
                <a:rPr lang="nl-NL" sz="2800" dirty="0">
                  <a:solidFill>
                    <a:schemeClr val="tx1"/>
                  </a:solidFill>
                  <a:latin typeface="Times New Roman" pitchFamily="18" charset="0"/>
                </a:rPr>
                <a:t>một chiếc mũ thêu chữ thập đỏ chụp lên đầu</a:t>
              </a:r>
              <a:r>
                <a:rPr lang="nl-NL" sz="2800" dirty="0" smtClean="0">
                  <a:solidFill>
                    <a:schemeClr val="tx1"/>
                  </a:solidFill>
                  <a:latin typeface="Times New Roman" pitchFamily="18" charset="0"/>
                </a:rPr>
                <a:t>. 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6686746" y="1037735"/>
              <a:ext cx="95054" cy="4194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048000" y="1457227"/>
              <a:ext cx="95054" cy="4194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8058551" y="1447800"/>
              <a:ext cx="95054" cy="4194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6886281" y="1866508"/>
              <a:ext cx="158291" cy="439130"/>
              <a:chOff x="6886281" y="1866508"/>
              <a:chExt cx="158291" cy="43913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6886281" y="1866508"/>
                <a:ext cx="95054" cy="41949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6958159" y="1886146"/>
                <a:ext cx="86413" cy="41949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304799" y="3124200"/>
            <a:ext cx="8229601" cy="1447800"/>
            <a:chOff x="838200" y="4495800"/>
            <a:chExt cx="8229600" cy="1143000"/>
          </a:xfrm>
        </p:grpSpPr>
        <p:sp>
          <p:nvSpPr>
            <p:cNvPr id="4" name="Rounded Rectangle 3"/>
            <p:cNvSpPr/>
            <p:nvPr/>
          </p:nvSpPr>
          <p:spPr>
            <a:xfrm>
              <a:off x="838200" y="4495800"/>
              <a:ext cx="8229600" cy="11430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 Box 47"/>
            <p:cNvSpPr txBox="1">
              <a:spLocks noChangeArrowheads="1"/>
            </p:cNvSpPr>
            <p:nvPr/>
          </p:nvSpPr>
          <p:spPr bwMode="auto">
            <a:xfrm>
              <a:off x="914400" y="4590246"/>
              <a:ext cx="8077200" cy="650528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Sói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mừng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rơn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,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mon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men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lại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phía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sau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,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định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lựa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miếng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đớp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sâu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vào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đùi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Ngựa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cho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Ngựa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hết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đường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chạy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.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67600" y="3727207"/>
            <a:ext cx="158291" cy="439130"/>
            <a:chOff x="6886281" y="1866508"/>
            <a:chExt cx="158291" cy="439130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6886281" y="1866508"/>
              <a:ext cx="95054" cy="41949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958159" y="1886146"/>
              <a:ext cx="86413" cy="41949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flipH="1">
            <a:off x="2610438" y="3268221"/>
            <a:ext cx="95054" cy="4194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19800" y="3280922"/>
            <a:ext cx="95054" cy="4194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373357" y="3280922"/>
            <a:ext cx="95054" cy="4194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430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1530"/>
    </mc:Choice>
    <mc:Fallback xmlns="">
      <p:transition advTm="41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53" y="5473303"/>
            <a:ext cx="365522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1897559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4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30"/>
    </mc:Choice>
    <mc:Fallback xmlns="">
      <p:transition advTm="2003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60048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thuồng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4191000"/>
            <a:ext cx="78486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09389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rỏ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1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520"/>
    </mc:Choice>
    <mc:Fallback xmlns="">
      <p:transition advTm="34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1524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60048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7700" y="1295400"/>
            <a:ext cx="78486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empimage15.tiff"/>
          <p:cNvPicPr>
            <a:picLocks/>
          </p:cNvPicPr>
          <p:nvPr/>
        </p:nvPicPr>
        <p:blipFill rotWithShape="1">
          <a:blip r:embed="rId4">
            <a:lum bright="-18000" contrast="54000"/>
          </a:blip>
          <a:srcRect l="78982" t="7720" r="2433" b="57903"/>
          <a:stretch/>
        </p:blipFill>
        <p:spPr bwMode="auto">
          <a:xfrm>
            <a:off x="3352800" y="2362200"/>
            <a:ext cx="2590800" cy="3460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1600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3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600"/>
    </mc:Choice>
    <mc:Fallback xmlns="">
      <p:transition advTm="3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60048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7700" y="1219200"/>
            <a:ext cx="78486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empimage15.tiff"/>
          <p:cNvPicPr>
            <a:picLocks/>
          </p:cNvPicPr>
          <p:nvPr/>
        </p:nvPicPr>
        <p:blipFill rotWithShape="1">
          <a:blip r:embed="rId4">
            <a:lum bright="-20000" contrast="54000"/>
          </a:blip>
          <a:srcRect l="4339" t="44503" r="53747" b="3179"/>
          <a:stretch/>
        </p:blipFill>
        <p:spPr bwMode="auto">
          <a:xfrm>
            <a:off x="1219200" y="2514599"/>
            <a:ext cx="6705599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7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200"/>
    </mc:Choice>
    <mc:Fallback xmlns="">
      <p:transition advTm="32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4191000"/>
            <a:ext cx="78486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39882"/>
            <a:ext cx="4200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đớp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huơ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i="1" dirty="0"/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876800" y="1102043"/>
            <a:ext cx="3616284" cy="4765357"/>
            <a:chOff x="1008" y="672"/>
            <a:chExt cx="2592" cy="3360"/>
          </a:xfrm>
        </p:grpSpPr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1008" y="672"/>
              <a:ext cx="2592" cy="3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pic>
          <p:nvPicPr>
            <p:cNvPr id="10" name="Ảnh 11" descr="Bac si Soi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720"/>
              <a:ext cx="2496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57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1050"/>
    </mc:Choice>
    <mc:Fallback xmlns="">
      <p:transition advTm="41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51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57313" y="1600200"/>
            <a:ext cx="52720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Sói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Ngựa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Lừa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lừa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800" i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c.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Ngựa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minh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800" b="1" i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1962" y="1600200"/>
            <a:ext cx="246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Sói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Ngựa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61389" y="2246531"/>
            <a:ext cx="4620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Lừa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lừa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8861" y="2883435"/>
            <a:ext cx="3980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c.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Ngựa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minh.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0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8100"/>
    </mc:Choice>
    <mc:Fallback xmlns="">
      <p:transition advTm="58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4" grpId="0"/>
      <p:bldP spid="4" grpId="1"/>
      <p:bldP spid="4" grpId="2"/>
      <p:bldP spid="8" grpId="0"/>
      <p:bldP spid="8" grpId="1"/>
      <p:bldP spid="8" grpId="2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81200" y="751438"/>
            <a:ext cx="4876800" cy="5872681"/>
            <a:chOff x="1600200" y="268587"/>
            <a:chExt cx="5562600" cy="6400799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1600200" y="268587"/>
              <a:ext cx="5562600" cy="6400799"/>
              <a:chOff x="1200" y="1056"/>
              <a:chExt cx="3312" cy="2976"/>
            </a:xfrm>
          </p:grpSpPr>
          <p:grpSp>
            <p:nvGrpSpPr>
              <p:cNvPr id="3" name="Group 2"/>
              <p:cNvGrpSpPr>
                <a:grpSpLocks/>
              </p:cNvGrpSpPr>
              <p:nvPr/>
            </p:nvGrpSpPr>
            <p:grpSpPr bwMode="auto">
              <a:xfrm>
                <a:off x="1200" y="1056"/>
                <a:ext cx="3312" cy="2976"/>
                <a:chOff x="192" y="1008"/>
                <a:chExt cx="3264" cy="2832"/>
              </a:xfrm>
            </p:grpSpPr>
            <p:sp>
              <p:nvSpPr>
                <p:cNvPr id="5" name="Rectangle 3"/>
                <p:cNvSpPr>
                  <a:spLocks noChangeArrowheads="1"/>
                </p:cNvSpPr>
                <p:nvPr/>
              </p:nvSpPr>
              <p:spPr bwMode="auto">
                <a:xfrm>
                  <a:off x="192" y="1008"/>
                  <a:ext cx="3264" cy="28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6" name="Nơi giữ chỗ cho Nội dung 3" descr="Muong thu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1056"/>
                  <a:ext cx="3072" cy="26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" name="Rectangle 17"/>
              <p:cNvSpPr>
                <a:spLocks noChangeArrowheads="1"/>
              </p:cNvSpPr>
              <p:nvPr/>
            </p:nvSpPr>
            <p:spPr bwMode="auto">
              <a:xfrm>
                <a:off x="2544" y="1584"/>
                <a:ext cx="1824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813946" y="1489036"/>
              <a:ext cx="2971800" cy="51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500" b="1" dirty="0" smtClean="0">
                  <a:solidFill>
                    <a:srgbClr val="000000"/>
                  </a:solidFill>
                  <a:latin typeface="Times New Roman" pitchFamily="18" charset="0"/>
                </a:rPr>
                <a:t>MUÔNG THÚ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981200" y="751438"/>
            <a:ext cx="4953000" cy="6083173"/>
            <a:chOff x="1008" y="672"/>
            <a:chExt cx="2592" cy="3360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1008" y="672"/>
              <a:ext cx="2592" cy="3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pic>
          <p:nvPicPr>
            <p:cNvPr id="11" name="Ảnh 11" descr="Bac si Soi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720"/>
              <a:ext cx="2496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2705099" y="-49935"/>
            <a:ext cx="3429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000" b="1" cap="none" spc="0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Bác</a:t>
            </a:r>
            <a:r>
              <a:rPr lang="en-US" sz="50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000" b="1" cap="none" spc="0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sĩ</a:t>
            </a:r>
            <a:r>
              <a:rPr lang="en-US" sz="50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000" b="1" cap="none" spc="0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Sói</a:t>
            </a:r>
            <a:endParaRPr lang="en-US" sz="50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9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500"/>
    </mc:Choice>
    <mc:Fallback xmlns="">
      <p:transition advTm="3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60048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4191000"/>
            <a:ext cx="78486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6002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mẹo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0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30"/>
    </mc:Choice>
    <mc:Fallback xmlns="">
      <p:transition advTm="15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60048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4191000"/>
            <a:ext cx="78486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6764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600"/>
    </mc:Choice>
    <mc:Fallback xmlns="">
      <p:transition advTm="2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ropbox\hình nền PP\Ảnh nền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5" y="10391"/>
            <a:ext cx="9163282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49370" y="1844535"/>
            <a:ext cx="8864541" cy="986213"/>
            <a:chOff x="228600" y="1422818"/>
            <a:chExt cx="8077200" cy="986213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1422818"/>
              <a:ext cx="8077200" cy="685800"/>
              <a:chOff x="3810000" y="2362200"/>
              <a:chExt cx="4343400" cy="685800"/>
            </a:xfrm>
          </p:grpSpPr>
          <p:sp>
            <p:nvSpPr>
              <p:cNvPr id="8" name="Flowchart: Alternate Process 7"/>
              <p:cNvSpPr/>
              <p:nvPr/>
            </p:nvSpPr>
            <p:spPr>
              <a:xfrm>
                <a:off x="3810000" y="2362200"/>
                <a:ext cx="4343400" cy="685800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924300" y="2434066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58041" y="1454924"/>
              <a:ext cx="680085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thong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khoan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thai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28600" y="3657600"/>
            <a:ext cx="9062993" cy="1004628"/>
            <a:chOff x="237894" y="4043302"/>
            <a:chExt cx="8382346" cy="1004628"/>
          </a:xfrm>
        </p:grpSpPr>
        <p:grpSp>
          <p:nvGrpSpPr>
            <p:cNvPr id="14" name="Group 13"/>
            <p:cNvGrpSpPr/>
            <p:nvPr/>
          </p:nvGrpSpPr>
          <p:grpSpPr>
            <a:xfrm>
              <a:off x="237894" y="4043302"/>
              <a:ext cx="8382346" cy="704739"/>
              <a:chOff x="3783335" y="2537148"/>
              <a:chExt cx="4507488" cy="742288"/>
            </a:xfrm>
          </p:grpSpPr>
          <p:sp>
            <p:nvSpPr>
              <p:cNvPr id="15" name="Flowchart: Alternate Process 14"/>
              <p:cNvSpPr/>
              <p:nvPr/>
            </p:nvSpPr>
            <p:spPr>
              <a:xfrm>
                <a:off x="3947423" y="2593636"/>
                <a:ext cx="4343400" cy="685800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83335" y="2537148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12618" y="4093823"/>
              <a:ext cx="77240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Ngựa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vờ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lễ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tĩnh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74182" y="152400"/>
            <a:ext cx="306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94591" y="1072875"/>
            <a:ext cx="2133600" cy="537316"/>
            <a:chOff x="381000" y="1354229"/>
            <a:chExt cx="2133600" cy="537316"/>
          </a:xfrm>
        </p:grpSpPr>
        <p:sp>
          <p:nvSpPr>
            <p:cNvPr id="26" name="Flowchart: Alternate Process 25"/>
            <p:cNvSpPr/>
            <p:nvPr/>
          </p:nvSpPr>
          <p:spPr>
            <a:xfrm>
              <a:off x="381000" y="1368325"/>
              <a:ext cx="2133600" cy="52322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9131" y="1354229"/>
              <a:ext cx="1937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2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1020" y="2741388"/>
            <a:ext cx="8921240" cy="702947"/>
            <a:chOff x="121020" y="2882064"/>
            <a:chExt cx="8921240" cy="1121295"/>
          </a:xfrm>
        </p:grpSpPr>
        <p:grpSp>
          <p:nvGrpSpPr>
            <p:cNvPr id="20" name="Group 19"/>
            <p:cNvGrpSpPr/>
            <p:nvPr/>
          </p:nvGrpSpPr>
          <p:grpSpPr>
            <a:xfrm>
              <a:off x="121020" y="2882064"/>
              <a:ext cx="8921240" cy="1121295"/>
              <a:chOff x="427451" y="2497270"/>
              <a:chExt cx="8120348" cy="112129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70599" y="2497270"/>
                <a:ext cx="8077200" cy="1121295"/>
                <a:chOff x="3924300" y="2384931"/>
                <a:chExt cx="4343400" cy="685800"/>
              </a:xfrm>
            </p:grpSpPr>
            <p:sp>
              <p:nvSpPr>
                <p:cNvPr id="11" name="Flowchart: Alternate Process 10"/>
                <p:cNvSpPr/>
                <p:nvPr/>
              </p:nvSpPr>
              <p:spPr>
                <a:xfrm>
                  <a:off x="3924300" y="2384931"/>
                  <a:ext cx="4343400" cy="685800"/>
                </a:xfrm>
                <a:prstGeom prst="flowChartAlternateProcess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924300" y="2434066"/>
                  <a:ext cx="4114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427451" y="2561986"/>
                <a:ext cx="80351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245283" y="2967335"/>
              <a:ext cx="87034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Sói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410" name="Picture 2" descr="D:\Dropbox\hình nền PP\đọc sá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63536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C2C74ECC-829A-4966-B46D-506B11E451E7}"/>
              </a:ext>
            </a:extLst>
          </p:cNvPr>
          <p:cNvGrpSpPr/>
          <p:nvPr/>
        </p:nvGrpSpPr>
        <p:grpSpPr>
          <a:xfrm>
            <a:off x="228600" y="4495800"/>
            <a:ext cx="2133600" cy="537316"/>
            <a:chOff x="381000" y="1354229"/>
            <a:chExt cx="2133600" cy="537316"/>
          </a:xfrm>
        </p:grpSpPr>
        <p:sp>
          <p:nvSpPr>
            <p:cNvPr id="36" name="Flowchart: Alternate Process 35">
              <a:extLst>
                <a:ext uri="{FF2B5EF4-FFF2-40B4-BE49-F238E27FC236}">
                  <a16:creationId xmlns="" xmlns:a16="http://schemas.microsoft.com/office/drawing/2014/main" id="{B21B48DC-473E-4AD9-97D2-9A8CE28816EF}"/>
                </a:ext>
              </a:extLst>
            </p:cNvPr>
            <p:cNvSpPr/>
            <p:nvPr/>
          </p:nvSpPr>
          <p:spPr>
            <a:xfrm>
              <a:off x="381000" y="1368325"/>
              <a:ext cx="2133600" cy="52322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6338A94-CE30-40DA-8DAA-4B5FA87B0B3D}"/>
                </a:ext>
              </a:extLst>
            </p:cNvPr>
            <p:cNvSpPr txBox="1"/>
            <p:nvPr/>
          </p:nvSpPr>
          <p:spPr>
            <a:xfrm>
              <a:off x="479131" y="1354229"/>
              <a:ext cx="1937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Nhấn giọng</a:t>
              </a:r>
              <a:endParaRPr lang="en-US" sz="28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C8F96A1-930F-4211-B33C-DA1ACC3AE579}"/>
              </a:ext>
            </a:extLst>
          </p:cNvPr>
          <p:cNvGrpSpPr/>
          <p:nvPr/>
        </p:nvGrpSpPr>
        <p:grpSpPr>
          <a:xfrm>
            <a:off x="898927" y="5262969"/>
            <a:ext cx="8142073" cy="604430"/>
            <a:chOff x="543039" y="4093823"/>
            <a:chExt cx="8587192" cy="654216"/>
          </a:xfrm>
        </p:grpSpPr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0847BF62-3B35-4DF9-B867-41743E4406B5}"/>
                </a:ext>
              </a:extLst>
            </p:cNvPr>
            <p:cNvGrpSpPr/>
            <p:nvPr/>
          </p:nvGrpSpPr>
          <p:grpSpPr>
            <a:xfrm>
              <a:off x="543039" y="4096931"/>
              <a:ext cx="8077199" cy="651108"/>
              <a:chOff x="3947423" y="2593636"/>
              <a:chExt cx="4343400" cy="685800"/>
            </a:xfrm>
          </p:grpSpPr>
          <p:sp>
            <p:nvSpPr>
              <p:cNvPr id="42" name="Flowchart: Alternate Process 41">
                <a:extLst>
                  <a:ext uri="{FF2B5EF4-FFF2-40B4-BE49-F238E27FC236}">
                    <a16:creationId xmlns="" xmlns:a16="http://schemas.microsoft.com/office/drawing/2014/main" id="{7664F9B3-E1D7-40F0-AB18-F761B70F024E}"/>
                  </a:ext>
                </a:extLst>
              </p:cNvPr>
              <p:cNvSpPr/>
              <p:nvPr/>
            </p:nvSpPr>
            <p:spPr>
              <a:xfrm>
                <a:off x="3947423" y="2593636"/>
                <a:ext cx="4343400" cy="685800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135A53D0-8D22-4885-BD09-8B3B9B594225}"/>
                  </a:ext>
                </a:extLst>
              </p:cNvPr>
              <p:cNvSpPr txBox="1"/>
              <p:nvPr/>
            </p:nvSpPr>
            <p:spPr>
              <a:xfrm>
                <a:off x="4033308" y="2596074"/>
                <a:ext cx="4114800" cy="596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hoan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phát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tĩnh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phúc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…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A7B46FD1-A5E1-44C8-944B-334796F84687}"/>
                </a:ext>
              </a:extLst>
            </p:cNvPr>
            <p:cNvSpPr/>
            <p:nvPr/>
          </p:nvSpPr>
          <p:spPr>
            <a:xfrm>
              <a:off x="804330" y="4093823"/>
              <a:ext cx="8325901" cy="566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25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600"/>
    </mc:Choice>
    <mc:Fallback xmlns="">
      <p:transition advTm="32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762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817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3817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67580"/>
            <a:ext cx="3429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2046" y="2067580"/>
            <a:ext cx="4835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14800" y="1509237"/>
            <a:ext cx="0" cy="3748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67200" y="3058180"/>
            <a:ext cx="3902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200" y="3608466"/>
            <a:ext cx="4541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5396805"/>
            <a:ext cx="7772400" cy="138499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1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50"/>
    </mc:Choice>
    <mc:Fallback xmlns="">
      <p:transition advTm="905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8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A_图片 3" descr="图片包含 包&#10;&#10;已生成极高可信度的说明">
            <a:extLst>
              <a:ext uri="{FF2B5EF4-FFF2-40B4-BE49-F238E27FC236}">
                <a16:creationId xmlns="" xmlns:a16="http://schemas.microsoft.com/office/drawing/2014/main" id="{DF4732C4-A148-4D4D-BDAB-DB4FBF76CF6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1" b="20319"/>
          <a:stretch/>
        </p:blipFill>
        <p:spPr>
          <a:xfrm>
            <a:off x="-110591" y="10"/>
            <a:ext cx="9143985" cy="6857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 rot="19556536">
            <a:off x="-183033" y="666474"/>
            <a:ext cx="2242991" cy="5710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Dặn</a:t>
            </a:r>
            <a:r>
              <a:rPr lang="en-US" sz="36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dò</a:t>
            </a:r>
            <a:r>
              <a:rPr lang="en-US" sz="3600" b="1" i="1" dirty="0">
                <a:solidFill>
                  <a:srgbClr val="000099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 rot="21044129">
            <a:off x="3736012" y="-240532"/>
            <a:ext cx="40737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lần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“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Bác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sĩ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Sói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”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sgk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– tr41, 42.</a:t>
            </a:r>
            <a:endParaRPr lang="en-US" sz="28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571500" indent="-5715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Chuẩn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chính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tả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“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Bác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sĩ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Sói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” </a:t>
            </a:r>
            <a:r>
              <a:rPr lang="en-US" sz="28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sgk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tr43.</a:t>
            </a:r>
            <a:endParaRPr lang="en-US" sz="28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7" name="PA_组合 10">
            <a:extLst>
              <a:ext uri="{FF2B5EF4-FFF2-40B4-BE49-F238E27FC236}">
                <a16:creationId xmlns="" xmlns:a16="http://schemas.microsoft.com/office/drawing/2014/main" id="{5B34DD02-71EC-4BF1-8902-BABA2C8B4E4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427001" y="1246761"/>
            <a:ext cx="3056076" cy="1498600"/>
            <a:chOff x="1902668" y="1246761"/>
            <a:chExt cx="4074768" cy="1498600"/>
          </a:xfrm>
        </p:grpSpPr>
        <p:pic>
          <p:nvPicPr>
            <p:cNvPr id="8" name="图片 5">
              <a:extLst>
                <a:ext uri="{FF2B5EF4-FFF2-40B4-BE49-F238E27FC236}">
                  <a16:creationId xmlns="" xmlns:a16="http://schemas.microsoft.com/office/drawing/2014/main" id="{A9069336-D689-4F5A-B75B-0550441BE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8" t="5227" r="66872" b="47674"/>
            <a:stretch/>
          </p:blipFill>
          <p:spPr>
            <a:xfrm>
              <a:off x="1902668" y="1246761"/>
              <a:ext cx="1211832" cy="1498600"/>
            </a:xfrm>
            <a:prstGeom prst="rect">
              <a:avLst/>
            </a:prstGeom>
          </p:spPr>
        </p:pic>
        <p:sp>
          <p:nvSpPr>
            <p:cNvPr id="10" name="文本框 15">
              <a:extLst>
                <a:ext uri="{FF2B5EF4-FFF2-40B4-BE49-F238E27FC236}">
                  <a16:creationId xmlns="" xmlns:a16="http://schemas.microsoft.com/office/drawing/2014/main" id="{0E354FE5-B468-4365-BE68-82C9D431F505}"/>
                </a:ext>
              </a:extLst>
            </p:cNvPr>
            <p:cNvSpPr txBox="1"/>
            <p:nvPr/>
          </p:nvSpPr>
          <p:spPr>
            <a:xfrm>
              <a:off x="2951321" y="1814439"/>
              <a:ext cx="3026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44546A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1" name="PA_组合 12">
            <a:extLst>
              <a:ext uri="{FF2B5EF4-FFF2-40B4-BE49-F238E27FC236}">
                <a16:creationId xmlns="" xmlns:a16="http://schemas.microsoft.com/office/drawing/2014/main" id="{A92FC106-E89C-4B39-9958-9AF44818578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772904" y="4977477"/>
            <a:ext cx="3244208" cy="1266804"/>
            <a:chOff x="2028354" y="3164719"/>
            <a:chExt cx="4325611" cy="1266804"/>
          </a:xfrm>
        </p:grpSpPr>
        <p:pic>
          <p:nvPicPr>
            <p:cNvPr id="12" name="图片 7">
              <a:extLst>
                <a:ext uri="{FF2B5EF4-FFF2-40B4-BE49-F238E27FC236}">
                  <a16:creationId xmlns="" xmlns:a16="http://schemas.microsoft.com/office/drawing/2014/main" id="{C2156627-9547-4ED6-B78C-DF08682F1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6" t="4355" r="3042" b="50581"/>
            <a:stretch/>
          </p:blipFill>
          <p:spPr>
            <a:xfrm>
              <a:off x="2028354" y="3164719"/>
              <a:ext cx="1299496" cy="1266804"/>
            </a:xfrm>
            <a:prstGeom prst="rect">
              <a:avLst/>
            </a:prstGeom>
          </p:spPr>
        </p:pic>
        <p:sp>
          <p:nvSpPr>
            <p:cNvPr id="13" name="文本框 9">
              <a:extLst>
                <a:ext uri="{FF2B5EF4-FFF2-40B4-BE49-F238E27FC236}">
                  <a16:creationId xmlns="" xmlns:a16="http://schemas.microsoft.com/office/drawing/2014/main" id="{F93C2114-E23F-4A32-8F22-A6BE750FDD84}"/>
                </a:ext>
              </a:extLst>
            </p:cNvPr>
            <p:cNvSpPr txBox="1"/>
            <p:nvPr/>
          </p:nvSpPr>
          <p:spPr>
            <a:xfrm>
              <a:off x="3327850" y="3696308"/>
              <a:ext cx="3026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44546A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4" name="PA_组合 16">
            <a:extLst>
              <a:ext uri="{FF2B5EF4-FFF2-40B4-BE49-F238E27FC236}">
                <a16:creationId xmlns="" xmlns:a16="http://schemas.microsoft.com/office/drawing/2014/main" id="{55401E78-B334-429A-9EE8-7ADAE213A1AF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07596" y="5301098"/>
            <a:ext cx="3147686" cy="1299953"/>
            <a:chOff x="6169430" y="3737105"/>
            <a:chExt cx="4196914" cy="1299953"/>
          </a:xfrm>
        </p:grpSpPr>
        <p:pic>
          <p:nvPicPr>
            <p:cNvPr id="15" name="图片 6">
              <a:extLst>
                <a:ext uri="{FF2B5EF4-FFF2-40B4-BE49-F238E27FC236}">
                  <a16:creationId xmlns="" xmlns:a16="http://schemas.microsoft.com/office/drawing/2014/main" id="{68B7B782-9599-482C-B5DD-5BAAA5066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1" t="3192" r="34347" b="51744"/>
            <a:stretch/>
          </p:blipFill>
          <p:spPr>
            <a:xfrm>
              <a:off x="6169430" y="3737105"/>
              <a:ext cx="1333501" cy="1299953"/>
            </a:xfrm>
            <a:prstGeom prst="rect">
              <a:avLst/>
            </a:prstGeom>
          </p:spPr>
        </p:pic>
        <p:sp>
          <p:nvSpPr>
            <p:cNvPr id="16" name="文本框 13">
              <a:extLst>
                <a:ext uri="{FF2B5EF4-FFF2-40B4-BE49-F238E27FC236}">
                  <a16:creationId xmlns="" xmlns:a16="http://schemas.microsoft.com/office/drawing/2014/main" id="{2C57A5F6-6D9F-4396-9A57-0CE7826646AC}"/>
                </a:ext>
              </a:extLst>
            </p:cNvPr>
            <p:cNvSpPr txBox="1"/>
            <p:nvPr/>
          </p:nvSpPr>
          <p:spPr>
            <a:xfrm>
              <a:off x="7340229" y="4078580"/>
              <a:ext cx="3026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44546A"/>
                  </a:solidFill>
                  <a:cs typeface="+mn-ea"/>
                  <a:sym typeface="+mn-lt"/>
                </a:rPr>
                <a:t>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02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22225"/>
            <a:ext cx="9271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6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914900"/>
            <a:ext cx="9144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0" descr="070417011147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885950"/>
            <a:ext cx="2228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14900"/>
            <a:ext cx="1143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WordArt 6"/>
          <p:cNvSpPr>
            <a:spLocks noTextEdit="1"/>
          </p:cNvSpPr>
          <p:nvPr/>
        </p:nvSpPr>
        <p:spPr>
          <a:xfrm>
            <a:off x="1600200" y="1600200"/>
            <a:ext cx="5922169" cy="554355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3"/>
              </a:avLst>
            </a:prstTxWarp>
            <a:normAutofit/>
          </a:bodyPr>
          <a:lstStyle/>
          <a:p>
            <a:pPr algn="ctr" eaLnBrk="0" hangingPunct="0"/>
            <a:r>
              <a:rPr lang="en-US" sz="45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45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0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en-US" sz="45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4500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SINH </a:t>
            </a:r>
          </a:p>
          <a:p>
            <a:pPr algn="ctr" eaLnBrk="0" hangingPunct="0"/>
            <a:r>
              <a:rPr lang="en-US" sz="4500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VUI- KHỎE - HỌC TẬP TỐT.</a:t>
            </a:r>
          </a:p>
        </p:txBody>
      </p:sp>
      <p:sp>
        <p:nvSpPr>
          <p:cNvPr id="29703" name="Title 1"/>
          <p:cNvSpPr txBox="1">
            <a:spLocks noChangeArrowheads="1"/>
          </p:cNvSpPr>
          <p:nvPr/>
        </p:nvSpPr>
        <p:spPr bwMode="auto">
          <a:xfrm>
            <a:off x="1133475" y="857250"/>
            <a:ext cx="686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6" tIns="34283" rIns="68566" bIns="34283"/>
          <a:lstStyle/>
          <a:p>
            <a:pPr algn="ctr"/>
            <a:endParaRPr lang="en-US" altLang="zh-CN" sz="300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lors_1280x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9" y="-49327"/>
            <a:ext cx="9253538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DẠY HỌC TRỰC TUYẾN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2586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– LỚP 2</a:t>
            </a:r>
            <a:endParaRPr 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3124200"/>
            <a:ext cx="44195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6000" b="1" cap="none" spc="0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Bác</a:t>
            </a:r>
            <a:r>
              <a:rPr lang="en-US" sz="60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cap="none" spc="0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sĩ</a:t>
            </a:r>
            <a:r>
              <a:rPr lang="en-US" sz="60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cap="none" spc="0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Sói</a:t>
            </a:r>
            <a:endParaRPr lang="en-US" sz="60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2209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23</a:t>
            </a:r>
            <a:endParaRPr 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mau-ppt-bang-den\mau-ppt-bang-den\hinh-nen-ppt-bang-d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0"/>
            <a:ext cx="91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01316" y="682046"/>
            <a:ext cx="7679206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Thứ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hai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ngày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20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tháng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4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năm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2020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Tập</a:t>
            </a:r>
            <a:r>
              <a:rPr lang="en-GB" altLang="en-US" sz="3200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đọc</a:t>
            </a:r>
            <a:endParaRPr lang="en-GB" altLang="en-US" sz="3200" b="1" dirty="0" smtClean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70544" y="2110806"/>
            <a:ext cx="5357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Bác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sĩ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Sói</a:t>
            </a:r>
            <a:endParaRPr lang="en-GB" altLang="en-US" sz="3200" b="1" dirty="0" smtClean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6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3124200" y="228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260396"/>
            <a:ext cx="7936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Rèn</a:t>
            </a:r>
            <a:r>
              <a:rPr lang="en-US" sz="2400" b="1" dirty="0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kĩ</a:t>
            </a:r>
            <a:r>
              <a:rPr lang="en-US" sz="2400" b="1" dirty="0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trôi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chảy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loát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toàn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Ngắt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nghỉ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hơi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cụm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dài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Ngựa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Sói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) </a:t>
            </a:r>
            <a:endParaRPr lang="en-US" sz="24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352800"/>
            <a:ext cx="7936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Rèn</a:t>
            </a:r>
            <a:r>
              <a:rPr lang="en-US" sz="2400" b="1" dirty="0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kĩ</a:t>
            </a:r>
            <a:r>
              <a:rPr lang="en-US" sz="2400" b="1" dirty="0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0033CC"/>
                </a:solidFill>
                <a:latin typeface="HP001 4 hàng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khoan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thai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tĩnh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phúc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, …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Sói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ngoan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bày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mưu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lừa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Ngựa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thịt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ngờ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Ngựa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mẹo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HP001 4 hàng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HP001 4 hàng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0"/>
    </mc:Choice>
    <mc:Fallback xmlns="">
      <p:transition advTm="4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755650" y="-552450"/>
            <a:ext cx="7632700" cy="933450"/>
          </a:xfrm>
        </p:spPr>
        <p:txBody>
          <a:bodyPr/>
          <a:lstStyle/>
          <a:p>
            <a:r>
              <a:rPr lang="en-US" altLang="zh-C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BÁC SĨ SÓI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274572"/>
            <a:ext cx="8534400" cy="7002136"/>
            <a:chOff x="0" y="228600"/>
            <a:chExt cx="9144000" cy="7002136"/>
          </a:xfrm>
        </p:grpSpPr>
        <p:sp>
          <p:nvSpPr>
            <p:cNvPr id="2" name="Text Box 1"/>
            <p:cNvSpPr txBox="1">
              <a:spLocks noChangeArrowheads="1"/>
            </p:cNvSpPr>
            <p:nvPr/>
          </p:nvSpPr>
          <p:spPr bwMode="auto">
            <a:xfrm>
              <a:off x="0" y="228600"/>
              <a:ext cx="9144000" cy="2723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       1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Thấy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Ngựa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đang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ăn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cỏ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Sói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thèm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rỏ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dãi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Nó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toan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xông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đến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ăn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thịt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Ngựa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nhưng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lại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sợ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Ngựa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chạy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mất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Nó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bèn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kiếm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một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cặp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kính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đeo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lên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mắt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một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ống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nghe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cặp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vào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cổ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một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áo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choàng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khoác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lên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người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một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chiếc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mũ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thêu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chữ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thập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đỏ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chụp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lên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đầu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Xong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nó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khoan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thai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tiến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về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phía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Ngựa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</a:p>
            <a:p>
              <a:pPr algn="just"/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       2.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Sói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đến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gần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Ngựa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mới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phát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hiện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ra.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Biết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là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cuống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lên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thì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chết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Ngựa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bình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tĩnh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đợi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xem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Sói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giở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trò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gì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</a:p>
            <a:p>
              <a:pPr algn="just"/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  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    </a:t>
              </a:r>
              <a:r>
                <a:rPr lang="en-US" altLang="zh-CN" sz="1900" dirty="0" err="1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Sói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đến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gần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Ngựa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giả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giọng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hiền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lành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bảo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:</a:t>
              </a:r>
            </a:p>
            <a:p>
              <a:pPr algn="just"/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       -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Bên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xóm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mời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ta sang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khám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bệnh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 Ta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ngang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qua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đây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nếu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cậu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có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bệnh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ta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chữa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giúp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cho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</a:p>
          </p:txBody>
        </p:sp>
        <p:sp>
          <p:nvSpPr>
            <p:cNvPr id="4" name="Text Box 7173"/>
            <p:cNvSpPr txBox="1"/>
            <p:nvPr/>
          </p:nvSpPr>
          <p:spPr>
            <a:xfrm>
              <a:off x="0" y="2898781"/>
              <a:ext cx="9144000" cy="433195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       </a:t>
              </a:r>
              <a:r>
                <a:rPr lang="en-US" altLang="zh-CN" sz="1900" dirty="0" err="1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Ngựa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lễ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phép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:</a:t>
              </a:r>
            </a:p>
            <a:p>
              <a:pPr algn="just" eaLnBrk="0" hangingPunct="0"/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      -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Cảm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ơn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bác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sĩ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Cháu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đau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chân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quá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Ông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làm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ơn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chữa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giúp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cho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Hết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bao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nhiêu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tiền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cháu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xin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chịu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</a:p>
            <a:p>
              <a:pPr algn="just" eaLnBrk="0" hangingPunct="0"/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       </a:t>
              </a:r>
              <a:r>
                <a:rPr lang="en-US" altLang="zh-CN" sz="1900" dirty="0" err="1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Sói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đáp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:</a:t>
              </a:r>
            </a:p>
            <a:p>
              <a:pPr algn="just" eaLnBrk="0" hangingPunct="0"/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       -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Chà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!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Chà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!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Chữa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làm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phúc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tiền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với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nong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gì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Đau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thế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nào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?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Lại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đây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ta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xem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</a:p>
            <a:p>
              <a:pPr algn="just" eaLnBrk="0" hangingPunct="0"/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      - </a:t>
              </a:r>
              <a:r>
                <a:rPr lang="en-US" altLang="zh-CN" sz="1900" dirty="0" err="1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Đau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ở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chân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sau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ấy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ạ.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Phiền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ông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xem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giúp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</a:p>
            <a:p>
              <a:pPr algn="just" eaLnBrk="0" hangingPunct="0"/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       3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Sói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mừng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rơn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mon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men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lại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phía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sau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định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lựa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miếng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đớp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sâu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vào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đùi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Ngựa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cho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Ngựa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hết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đường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chạy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</a:p>
            <a:p>
              <a:pPr algn="just" eaLnBrk="0" hangingPunct="0"/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        </a:t>
              </a:r>
              <a:r>
                <a:rPr lang="en-US" altLang="zh-CN" sz="1900" dirty="0" err="1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Ngựa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nhón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nhón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chân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sau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vờ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rên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rỉ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Thấy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Sói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đã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cúi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xuống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đúng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tầm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nó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tung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vó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đá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một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cú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trời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giáng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làm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Sói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bật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ngửa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bốn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cẳng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huơ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giữa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trời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kính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vỡ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tan,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mũ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văng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ra.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..</a:t>
              </a:r>
            </a:p>
            <a:p>
              <a:pPr algn="just" eaLnBrk="0" hangingPunct="0"/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                                              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                                          </a:t>
              </a:r>
              <a:r>
                <a:rPr lang="en-US" altLang="zh-CN" sz="1900" i="1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Theo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LA PHÔNG- TEN</a:t>
              </a:r>
            </a:p>
            <a:p>
              <a:pPr algn="just" eaLnBrk="0" hangingPunct="0"/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                                                          </a:t>
              </a:r>
              <a:r>
                <a:rPr lang="en-US" altLang="zh-CN" sz="19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                                             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(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Huỳnh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Lý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1900" i="1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dịch</a:t>
              </a:r>
              <a:r>
                <a:rPr lang="en-US" altLang="zh-CN" sz="19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)   </a:t>
              </a:r>
            </a:p>
            <a:p>
              <a:pPr algn="just" eaLnBrk="0" hangingPunct="0">
                <a:spcBef>
                  <a:spcPct val="50000"/>
                </a:spcBef>
              </a:pPr>
              <a:endParaRPr lang="en-US" altLang="zh-CN" sz="19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7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5000"/>
    </mc:Choice>
    <mc:Fallback xmlns="">
      <p:transition advTm="105000"/>
    </mc:Fallback>
  </mc:AlternateContent>
  <p:timing>
    <p:tnLst>
      <p:par>
        <p:cTn id="1" dur="indefinite" restart="never" nodeType="tmRoot"/>
      </p:par>
    </p:tnLst>
    <p:bldLst>
      <p:bldP spid="14338" grpId="0"/>
      <p:bldP spid="2" grpId="1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05435" y="115669"/>
            <a:ext cx="431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02803" y="1752600"/>
            <a:ext cx="4826597" cy="762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58009" y="2590800"/>
            <a:ext cx="4800600" cy="762000"/>
          </a:xfrm>
          <a:prstGeom prst="round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4600" y="3505200"/>
            <a:ext cx="4800600" cy="762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5600" y="4419600"/>
            <a:ext cx="4800600" cy="762000"/>
          </a:xfrm>
          <a:prstGeom prst="round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huơ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357065" y="914400"/>
            <a:ext cx="4891335" cy="685800"/>
          </a:xfrm>
          <a:prstGeom prst="round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dãi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2390" y="838200"/>
            <a:ext cx="876300" cy="838200"/>
          </a:xfrm>
          <a:prstGeom prst="ellipse">
            <a:avLst/>
          </a:prstGeom>
          <a:solidFill>
            <a:srgbClr val="0033CC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153390" y="1752600"/>
            <a:ext cx="876300" cy="838200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499755" y="2590800"/>
            <a:ext cx="876300" cy="838200"/>
          </a:xfrm>
          <a:prstGeom prst="ellipse">
            <a:avLst/>
          </a:prstGeom>
          <a:solidFill>
            <a:srgbClr val="0033CC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880745" y="3505200"/>
            <a:ext cx="876300" cy="838200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184155" y="4419600"/>
            <a:ext cx="876300" cy="838200"/>
          </a:xfrm>
          <a:prstGeom prst="ellipse">
            <a:avLst/>
          </a:prstGeom>
          <a:solidFill>
            <a:srgbClr val="0033CC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0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000"/>
    </mc:Choice>
    <mc:Fallback xmlns="">
      <p:transition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0" y="76200"/>
            <a:ext cx="325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" y="762001"/>
            <a:ext cx="2926765" cy="6858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828800"/>
            <a:ext cx="3104914" cy="782785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1209" y="2895600"/>
            <a:ext cx="2937171" cy="858985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9319" y="4114800"/>
            <a:ext cx="2843645" cy="858985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9000" y="1752600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5870" y="5410200"/>
            <a:ext cx="579813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29000" y="2867890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Thong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691615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" y="5257800"/>
            <a:ext cx="2926764" cy="9906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4183394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850"/>
    </mc:Choice>
    <mc:Fallback xmlns="">
      <p:transition advTm="35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0" y="76200"/>
            <a:ext cx="325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" y="762001"/>
            <a:ext cx="2926765" cy="6858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828800"/>
            <a:ext cx="3104914" cy="782785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1209" y="2895600"/>
            <a:ext cx="2937171" cy="858985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9319" y="4114800"/>
            <a:ext cx="2843645" cy="858985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0" y="1752600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1800" y="4142505"/>
            <a:ext cx="579813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637305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Thong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0" y="2895600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" y="5257800"/>
            <a:ext cx="2926764" cy="9906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71800" y="5285505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3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070"/>
    </mc:Choice>
    <mc:Fallback xmlns="">
      <p:transition advTm="28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7|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9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7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7.4|9|8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6|2.2|2.9|3.2|5|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6|3.3|3.5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7|1.3|1.6|1.6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3|4.1|5.5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681523A-9CCA-49D5-A5D6-BEED70DF4088}"/>
  <p:tag name="GENSWF_ADVANCE_TIME" val="10.501"/>
  <p:tag name="ISPRING_CUSTOM_TIMING_USED" val="1"/>
  <p:tag name="TIMING" val="|3|4.4"/>
</p:tagLst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heme1" id="{3071D192-8321-46E5-8C30-6EFF73CE68B4}" vid="{1069A6AB-FE7E-4EBE-A9B2-464BD730BC9B}"/>
    </a:ext>
  </a:extLst>
</a:theme>
</file>

<file path=ppt/theme/theme10.xml><?xml version="1.0" encoding="utf-8"?>
<a:theme xmlns:a="http://schemas.openxmlformats.org/drawingml/2006/main" name="8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DFDD7"/>
        </a:solidFill>
      </a:spPr>
      <a:bodyPr rtlCol="0" anchor="ctr"/>
      <a:lstStyle>
        <a:defPPr algn="ctr">
          <a:defRPr b="1" dirty="0" smtClean="0">
            <a:solidFill>
              <a:srgbClr val="000099"/>
            </a:solidFill>
            <a:latin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heme1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heme1" id="{3071D192-8321-46E5-8C30-6EFF73CE68B4}" vid="{1069A6AB-FE7E-4EBE-A9B2-464BD730BC9B}"/>
    </a:ext>
  </a:extLst>
</a:theme>
</file>

<file path=ppt/theme/theme7.xml><?xml version="1.0" encoding="utf-8"?>
<a:theme xmlns:a="http://schemas.openxmlformats.org/drawingml/2006/main" name="5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832</TotalTime>
  <Words>1236</Words>
  <Application>Microsoft Office PowerPoint</Application>
  <PresentationFormat>On-screen Show (4:3)</PresentationFormat>
  <Paragraphs>146</Paragraphs>
  <Slides>25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Theme1</vt:lpstr>
      <vt:lpstr>1_Crayons</vt:lpstr>
      <vt:lpstr>2_Crayons</vt:lpstr>
      <vt:lpstr>3_Crayons</vt:lpstr>
      <vt:lpstr>4_Crayons</vt:lpstr>
      <vt:lpstr>1_Theme1</vt:lpstr>
      <vt:lpstr>5_Crayons</vt:lpstr>
      <vt:lpstr>6_Crayons</vt:lpstr>
      <vt:lpstr>7_Crayons</vt:lpstr>
      <vt:lpstr>8_Crayons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BÁC SĨ SÓI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HuongTuyet</dc:creator>
  <cp:lastModifiedBy>admin</cp:lastModifiedBy>
  <cp:revision>71</cp:revision>
  <dcterms:created xsi:type="dcterms:W3CDTF">2006-08-16T00:00:00Z</dcterms:created>
  <dcterms:modified xsi:type="dcterms:W3CDTF">2020-04-20T10:08:28Z</dcterms:modified>
</cp:coreProperties>
</file>