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4" r:id="rId2"/>
    <p:sldId id="285" r:id="rId3"/>
    <p:sldId id="299" r:id="rId4"/>
    <p:sldId id="301" r:id="rId5"/>
    <p:sldId id="302" r:id="rId6"/>
    <p:sldId id="266" r:id="rId7"/>
    <p:sldId id="265" r:id="rId8"/>
    <p:sldId id="291" r:id="rId9"/>
    <p:sldId id="294" r:id="rId10"/>
    <p:sldId id="297" r:id="rId11"/>
    <p:sldId id="276" r:id="rId12"/>
    <p:sldId id="270" r:id="rId13"/>
    <p:sldId id="280" r:id="rId14"/>
    <p:sldId id="303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56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B07B-8CF2-478B-86FB-45EC4574DCAF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162AD-CB76-4CC1-A32A-54D2F47B1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7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0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01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5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3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7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C9DA0F6-53AD-4566-A3EE-BF543D0D0BCA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.gif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14.m4a"/><Relationship Id="rId7" Type="http://schemas.openxmlformats.org/officeDocument/2006/relationships/image" Target="../media/image20.jpeg"/><Relationship Id="rId12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.jpg"/><Relationship Id="rId3" Type="http://schemas.openxmlformats.org/officeDocument/2006/relationships/audio" Target="../media/media6.m4a"/><Relationship Id="rId7" Type="http://schemas.openxmlformats.org/officeDocument/2006/relationships/image" Target="../media/image13.jpg"/><Relationship Id="rId12" Type="http://schemas.openxmlformats.org/officeDocument/2006/relationships/image" Target="../media/image9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.png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5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89855" y="676371"/>
            <a:ext cx="2236592" cy="7785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9979" tIns="34990" rIns="69979" bIns="34990" rtlCol="0">
            <a:spAutoFit/>
          </a:bodyPr>
          <a:lstStyle/>
          <a:p>
            <a:r>
              <a:rPr lang="en-US" sz="4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905424"/>
            <a:ext cx="8153399" cy="1139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3505200"/>
            <a:ext cx="8610600" cy="1524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2"/>
    </mc:Choice>
    <mc:Fallback xmlns="">
      <p:transition spd="slow" advTm="2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1"/>
            <a:ext cx="8229600" cy="441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 “ GIẢI CÂU ĐỐ”</a:t>
            </a:r>
          </a:p>
          <a:p>
            <a:pPr algn="ctr">
              <a:buNone/>
            </a:pPr>
            <a:r>
              <a:rPr 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AutoNum type="alphaL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76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268789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1005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4268789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88950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1" y="2971800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70086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4" y="362726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7" y="4013537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8"/>
    </mc:Choice>
    <mc:Fallback xmlns="">
      <p:transition spd="slow" advTm="2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899242" y="1676400"/>
            <a:ext cx="7404100" cy="398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381000"/>
            <a:ext cx="7620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gì hiền dịu dễ thương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danh biểu tượng bốn phương hòa bình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5771052"/>
            <a:ext cx="25146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 trắng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2"/>
    </mc:Choice>
    <mc:Fallback xmlns="">
      <p:transition spd="slow" advTm="2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56388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gì đẹp nhất loài chim</a:t>
            </a:r>
            <a: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Đuôi xòe rực rỡ như nghìn cánh hoa </a:t>
            </a:r>
            <a: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dirty="0">
                <a:solidFill>
                  <a:schemeClr val="tx1"/>
                </a:solidFill>
              </a:rPr>
              <a:t/>
            </a:r>
            <a:br>
              <a:rPr lang="vi-VN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1935725" y="1905000"/>
            <a:ext cx="588214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2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007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6096000"/>
            <a:ext cx="17526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công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5"/>
    </mc:Choice>
    <mc:Fallback xmlns="">
      <p:transition spd="slow" advTm="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762000"/>
            <a:ext cx="1981200" cy="990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2057400"/>
            <a:ext cx="7404653" cy="17526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0"/>
    </mc:Choice>
    <mc:Fallback xmlns="">
      <p:transition spd="slow" advTm="1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005841" y="-52543"/>
            <a:ext cx="7363460" cy="385383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</a:t>
            </a:r>
            <a:endParaRPr lang="en-US" sz="2100" b="1" kern="10" dirty="0">
              <a:ln w="9525">
                <a:solidFill>
                  <a:srgbClr val="0D0D0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7F7F7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kern="10" dirty="0" err="1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2683">
            <a:off x="232569" y="1981994"/>
            <a:ext cx="10080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8272">
            <a:off x="61608" y="3180866"/>
            <a:ext cx="12652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709">
            <a:off x="7535863" y="3090863"/>
            <a:ext cx="6858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709">
            <a:off x="8232775" y="2870200"/>
            <a:ext cx="685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74613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15875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74613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695325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0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9"/>
    </mc:Choice>
    <mc:Fallback xmlns="">
      <p:transition spd="slow" advTm="1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2895600" y="838200"/>
            <a:ext cx="3886200" cy="250264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CHƯƠNG </a:t>
            </a:r>
            <a:r>
              <a:rPr lang="vi-VN" sz="9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TRÌNH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HỌC TRỰC TUYẾN 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20">
            <a:extLst>
              <a:ext uri="{FF2B5EF4-FFF2-40B4-BE49-F238E27FC236}">
                <a16:creationId xmlns:a16="http://schemas.microsoft.com/office/drawing/2014/main" xmlns="" id="{8CA8434D-72DD-4BC2-98EE-EF073D0CDB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598" y="2327678"/>
            <a:ext cx="4419601" cy="387821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</a:t>
            </a: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2E8C50-7744-4911-A7E4-C8A099E509DD}"/>
              </a:ext>
            </a:extLst>
          </p:cNvPr>
          <p:cNvSpPr txBox="1"/>
          <p:nvPr/>
        </p:nvSpPr>
        <p:spPr>
          <a:xfrm>
            <a:off x="2022865" y="1512639"/>
            <a:ext cx="5631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</a:rPr>
              <a:t>MÔN TIẾNG VIỆT LỚP 2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6A3FF3-4EA1-4D19-8B23-99D03668490C}"/>
              </a:ext>
            </a:extLst>
          </p:cNvPr>
          <p:cNvSpPr txBox="1"/>
          <p:nvPr/>
        </p:nvSpPr>
        <p:spPr>
          <a:xfrm>
            <a:off x="1998282" y="3505200"/>
            <a:ext cx="5102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Mở rộng vốn từ: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Từ ngữ về loài chim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Đặt và trả lời câu hỏi Ở đâu?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WordArt 20">
            <a:extLst>
              <a:ext uri="{FF2B5EF4-FFF2-40B4-BE49-F238E27FC236}">
                <a16:creationId xmlns:a16="http://schemas.microsoft.com/office/drawing/2014/main" xmlns="" id="{8CA8434D-72DD-4BC2-98EE-EF073D0CDB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9110" y="2887115"/>
            <a:ext cx="1600201" cy="298602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uần 21 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32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19" y="33085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blumen-pflanzen04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blumen-pflanzen04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E6333947-C330-46AA-9128-6F406A109288}"/>
              </a:ext>
            </a:extLst>
          </p:cNvPr>
          <p:cNvSpPr txBox="1">
            <a:spLocks/>
          </p:cNvSpPr>
          <p:nvPr/>
        </p:nvSpPr>
        <p:spPr>
          <a:xfrm>
            <a:off x="381000" y="198437"/>
            <a:ext cx="8229600" cy="5668963"/>
          </a:xfrm>
          <a:prstGeom prst="rect">
            <a:avLst/>
          </a:prstGeom>
        </p:spPr>
        <p:txBody>
          <a:bodyPr/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rbel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khoa/27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11</a:t>
            </a:r>
          </a:p>
          <a:p>
            <a:pPr>
              <a:buFont typeface="Corbel" pitchFamily="34" charset="0"/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17A6BF-51E7-4EC3-A396-9A95F0F7F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080" y="4038600"/>
            <a:ext cx="2514600" cy="1905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008A5B-32A2-436E-B5C1-09E0E46ECC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450" y="4057650"/>
            <a:ext cx="2514600" cy="1866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0530C2-9580-4FD4-8004-95527ED900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1" y="685800"/>
            <a:ext cx="19812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C18816-B7AC-401D-986B-39BE6A23F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201" y="832720"/>
            <a:ext cx="2362200" cy="2068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7"/>
    </mc:Choice>
    <mc:Fallback xmlns="">
      <p:transition spd="slow" advTm="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D68F9C-6E87-4D2A-A61D-9A0E286F6516}"/>
              </a:ext>
            </a:extLst>
          </p:cNvPr>
          <p:cNvSpPr txBox="1"/>
          <p:nvPr/>
        </p:nvSpPr>
        <p:spPr>
          <a:xfrm>
            <a:off x="3813304" y="1295400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GB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C63510-66D8-4621-ACBD-A31F574EBA5E}"/>
              </a:ext>
            </a:extLst>
          </p:cNvPr>
          <p:cNvSpPr/>
          <p:nvPr/>
        </p:nvSpPr>
        <p:spPr>
          <a:xfrm>
            <a:off x="914399" y="2362200"/>
            <a:ext cx="75438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được tên một số loài chim theo nhóm thích hợp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289677-2CCC-4D59-A394-C19DCB180A54}"/>
              </a:ext>
            </a:extLst>
          </p:cNvPr>
          <p:cNvSpPr/>
          <p:nvPr/>
        </p:nvSpPr>
        <p:spPr>
          <a:xfrm>
            <a:off x="990600" y="3733800"/>
            <a:ext cx="7543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và trả lời được câu hỏi Ở đâu?</a:t>
            </a:r>
            <a:endParaRPr lang="en-GB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3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3142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128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22203D-2BAC-4421-AC39-FA1D4407BBFA}"/>
              </a:ext>
            </a:extLst>
          </p:cNvPr>
          <p:cNvSpPr/>
          <p:nvPr/>
        </p:nvSpPr>
        <p:spPr>
          <a:xfrm>
            <a:off x="1219200" y="723900"/>
            <a:ext cx="7010400" cy="1371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tên các loài chim trong ngoặc đơn vào nhóm thích hợp theo mẫu:</a:t>
            </a: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cú mèo, gõ kiến, chim sâu, cuốc, quạ, vàng anh )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4BB029B-BF46-4EEE-A105-078132168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10028"/>
              </p:ext>
            </p:extLst>
          </p:nvPr>
        </p:nvGraphicFramePr>
        <p:xfrm>
          <a:off x="1297117" y="2514600"/>
          <a:ext cx="7010400" cy="270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xmlns="" val="3711374855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2091140176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658378106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dáng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kêu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cách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iếm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0599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ctr"/>
                      <a:endParaRPr lang="vi-VN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chim cánh cụt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tu hú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bói cá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032917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99412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048475"/>
                  </a:ext>
                </a:extLst>
              </a:tr>
            </a:tbl>
          </a:graphicData>
        </a:graphic>
      </p:graphicFrame>
      <p:pic>
        <p:nvPicPr>
          <p:cNvPr id="7" name="Picture 3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17" y="56153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4"/>
    </mc:Choice>
    <mc:Fallback xmlns="">
      <p:transition spd="slow" advTm="3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2" y="2681152"/>
            <a:ext cx="2795512" cy="18451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4171890"/>
            <a:ext cx="9906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5" y="2683609"/>
            <a:ext cx="2880964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95703" y="4171890"/>
            <a:ext cx="984336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41" y="2681152"/>
            <a:ext cx="2643542" cy="19143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231411" y="4248090"/>
            <a:ext cx="12361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2" y="4738734"/>
            <a:ext cx="2811342" cy="19058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51366" y="6167735"/>
            <a:ext cx="81911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4" y="4738734"/>
            <a:ext cx="2886008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219587" y="6229290"/>
            <a:ext cx="862366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46" y="4718998"/>
            <a:ext cx="2643541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551690" y="6184817"/>
            <a:ext cx="130968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3C8F9C6-2798-45A0-B74C-46946884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381000"/>
            <a:ext cx="2743200" cy="21565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F793623A-C073-4678-8C1F-B2B6200B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57549" y="400050"/>
            <a:ext cx="2743199" cy="21565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D43A622C-B1D4-462A-AEB3-D1BC7C8D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5041" y="400050"/>
            <a:ext cx="2634159" cy="22094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B1A2B4-4141-4FB9-8712-D31436CBAAE4}"/>
              </a:ext>
            </a:extLst>
          </p:cNvPr>
          <p:cNvSpPr txBox="1"/>
          <p:nvPr/>
        </p:nvSpPr>
        <p:spPr>
          <a:xfrm>
            <a:off x="4476747" y="2137454"/>
            <a:ext cx="152400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 err="1"/>
              <a:t>Chim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hú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5C2A82-9730-4B94-A3FB-247C76A68FD1}"/>
              </a:ext>
            </a:extLst>
          </p:cNvPr>
          <p:cNvSpPr txBox="1"/>
          <p:nvPr/>
        </p:nvSpPr>
        <p:spPr>
          <a:xfrm>
            <a:off x="7219946" y="2137454"/>
            <a:ext cx="15790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9BE0AB3-791B-4350-ADD7-171D4096CED0}"/>
              </a:ext>
            </a:extLst>
          </p:cNvPr>
          <p:cNvSpPr txBox="1"/>
          <p:nvPr/>
        </p:nvSpPr>
        <p:spPr>
          <a:xfrm>
            <a:off x="1219200" y="372927"/>
            <a:ext cx="16764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6"/>
    </mc:Choice>
    <mc:Fallback xmlns="">
      <p:transition spd="slow" advTm="2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99205"/>
              </p:ext>
            </p:extLst>
          </p:nvPr>
        </p:nvGraphicFramePr>
        <p:xfrm>
          <a:off x="366453" y="292446"/>
          <a:ext cx="8472747" cy="626075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24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4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4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dáng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endParaRPr lang="en-US" sz="20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kêu</a:t>
                      </a:r>
                      <a:endParaRPr lang="en-US" sz="2000" b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cách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kiếm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endParaRPr lang="en-US" sz="2000" b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71287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65DA5082-8E29-47F0-A71C-61C53B70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463" y="1143000"/>
            <a:ext cx="2602537" cy="1676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8481DE-0FF6-40C5-98A0-F7A60D1A1345}"/>
              </a:ext>
            </a:extLst>
          </p:cNvPr>
          <p:cNvSpPr txBox="1"/>
          <p:nvPr/>
        </p:nvSpPr>
        <p:spPr>
          <a:xfrm>
            <a:off x="1585653" y="2514600"/>
            <a:ext cx="1481681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7C5DAD-5136-46C7-B5E8-E4ACF96A5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3" y="2867939"/>
            <a:ext cx="2643541" cy="17802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FE4E1AF-BDF5-4FA8-9780-ADEB5C12EFB4}"/>
              </a:ext>
            </a:extLst>
          </p:cNvPr>
          <p:cNvSpPr txBox="1"/>
          <p:nvPr/>
        </p:nvSpPr>
        <p:spPr>
          <a:xfrm>
            <a:off x="1797940" y="4259098"/>
            <a:ext cx="130968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959BBC-A248-4F3C-BEB6-13D905DED7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3" y="4737049"/>
            <a:ext cx="2643541" cy="18451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958588B-3422-49BE-A6F7-F9DD82E461EA}"/>
              </a:ext>
            </a:extLst>
          </p:cNvPr>
          <p:cNvSpPr txBox="1"/>
          <p:nvPr/>
        </p:nvSpPr>
        <p:spPr>
          <a:xfrm>
            <a:off x="478442" y="6227787"/>
            <a:ext cx="1107212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4FBFB2F-02D4-4A3D-AAEF-CAF79AADBC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83" y="1166342"/>
            <a:ext cx="2718104" cy="15843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28CFAA7-6027-496D-A91A-6CACA548FFA9}"/>
              </a:ext>
            </a:extLst>
          </p:cNvPr>
          <p:cNvSpPr txBox="1"/>
          <p:nvPr/>
        </p:nvSpPr>
        <p:spPr>
          <a:xfrm>
            <a:off x="3207171" y="2391489"/>
            <a:ext cx="81911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668BE37-4533-43A5-B197-990A5261F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88" y="2897853"/>
            <a:ext cx="2743199" cy="17435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185F02-8401-4160-960F-CE242ACB5BFF}"/>
              </a:ext>
            </a:extLst>
          </p:cNvPr>
          <p:cNvSpPr txBox="1"/>
          <p:nvPr/>
        </p:nvSpPr>
        <p:spPr>
          <a:xfrm>
            <a:off x="3252183" y="4255764"/>
            <a:ext cx="75082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35C6D428-0B82-4940-AA26-447A0136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55521" y="4737049"/>
            <a:ext cx="2743199" cy="1860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60C24C-B53F-48E1-91C9-78BC58CB9075}"/>
              </a:ext>
            </a:extLst>
          </p:cNvPr>
          <p:cNvSpPr txBox="1"/>
          <p:nvPr/>
        </p:nvSpPr>
        <p:spPr>
          <a:xfrm>
            <a:off x="4474719" y="6226662"/>
            <a:ext cx="152400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 err="1"/>
              <a:t>Chim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hú</a:t>
            </a:r>
            <a:endParaRPr lang="en-US" sz="20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31B74B9-CD40-45B6-A33F-184A77994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19" y="2867939"/>
            <a:ext cx="2743199" cy="17184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A4E79C-B788-4CDC-A4DE-ED72476DD4F2}"/>
              </a:ext>
            </a:extLst>
          </p:cNvPr>
          <p:cNvSpPr txBox="1"/>
          <p:nvPr/>
        </p:nvSpPr>
        <p:spPr>
          <a:xfrm>
            <a:off x="6162416" y="4184042"/>
            <a:ext cx="118364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B0548FE-589A-4938-8BF3-EE78976C5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80" y="4737049"/>
            <a:ext cx="2777766" cy="1825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D1F8BF9-D717-49AA-A307-49806FE096C3}"/>
              </a:ext>
            </a:extLst>
          </p:cNvPr>
          <p:cNvSpPr txBox="1"/>
          <p:nvPr/>
        </p:nvSpPr>
        <p:spPr>
          <a:xfrm>
            <a:off x="6314837" y="6153090"/>
            <a:ext cx="12361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3C40A1F3-E967-49A3-8427-19511A70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52180" y="1136176"/>
            <a:ext cx="2766030" cy="16764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AA70A2B-3E54-4B1A-A98D-4C8B2DB9CDD3}"/>
              </a:ext>
            </a:extLst>
          </p:cNvPr>
          <p:cNvSpPr txBox="1"/>
          <p:nvPr/>
        </p:nvSpPr>
        <p:spPr>
          <a:xfrm>
            <a:off x="7212105" y="2391489"/>
            <a:ext cx="15790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7"/>
    </mc:Choice>
    <mc:Fallback xmlns="">
      <p:transition spd="slow" advTm="11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Dựa vào những bài tập đọc đã học, trả lời các câu hỏi sau?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09600" y="39624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838200" y="449580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5773056" y="533400"/>
            <a:ext cx="283754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2133600" y="0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2400" u="sng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47700" y="2696733"/>
            <a:ext cx="4914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75127" y="1214735"/>
            <a:ext cx="7079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7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59"/>
    </mc:Choice>
    <mc:Fallback xmlns="">
      <p:transition spd="slow" advTm="9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0" grpId="0"/>
      <p:bldP spid="99331" grpId="0"/>
      <p:bldP spid="99332" grpId="0"/>
      <p:bldP spid="99333" grpId="0"/>
      <p:bldP spid="99341" grpId="0"/>
      <p:bldP spid="99343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78754" y="35052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9600" y="2028115"/>
            <a:ext cx="201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62000" y="4114800"/>
            <a:ext cx="3565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609599" y="602394"/>
            <a:ext cx="37174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09600" y="274320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78754" y="1219200"/>
            <a:ext cx="3993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4038" y="2052873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2238" y="349864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8600" y="4800600"/>
            <a:ext cx="8547709" cy="16642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1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47"/>
    </mc:Choice>
    <mc:Fallback xmlns="">
      <p:transition spd="slow" advTm="8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0" grpId="0"/>
      <p:bldP spid="99331" grpId="0"/>
      <p:bldP spid="99332" grpId="0"/>
      <p:bldP spid="99333" grpId="0"/>
      <p:bldP spid="99341" grpId="0"/>
      <p:bldP spid="99343" grpId="0" animBg="1"/>
      <p:bldP spid="24" grpId="0"/>
      <p:bldP spid="25" grpId="0"/>
      <p:bldP spid="5" grpId="0"/>
      <p:bldP spid="6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2.6|37.6|1.6|1.8|15.9|1.2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3|4.2|42.4|14.3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|1.3|30.8|7|7.5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1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9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1902</TotalTime>
  <Words>494</Words>
  <Application>Microsoft Office PowerPoint</Application>
  <PresentationFormat>On-screen Show (4:3)</PresentationFormat>
  <Paragraphs>110</Paragraphs>
  <Slides>15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 gì đẹp nhất loài chim Đuôi xòe rực rỡ như nghìn cánh hoa ?  </vt:lpstr>
      <vt:lpstr>Dặn dò :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104</cp:revision>
  <dcterms:created xsi:type="dcterms:W3CDTF">2017-01-17T22:08:24Z</dcterms:created>
  <dcterms:modified xsi:type="dcterms:W3CDTF">2020-04-09T03:37:08Z</dcterms:modified>
</cp:coreProperties>
</file>