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6" r:id="rId3"/>
    <p:sldId id="258" r:id="rId4"/>
    <p:sldId id="285" r:id="rId5"/>
    <p:sldId id="288" r:id="rId6"/>
    <p:sldId id="260" r:id="rId7"/>
    <p:sldId id="261" r:id="rId8"/>
    <p:sldId id="262" r:id="rId9"/>
    <p:sldId id="266" r:id="rId10"/>
    <p:sldId id="267" r:id="rId11"/>
    <p:sldId id="268" r:id="rId12"/>
    <p:sldId id="263" r:id="rId13"/>
    <p:sldId id="264" r:id="rId14"/>
    <p:sldId id="265" r:id="rId15"/>
    <p:sldId id="272" r:id="rId16"/>
    <p:sldId id="273" r:id="rId17"/>
    <p:sldId id="274" r:id="rId18"/>
    <p:sldId id="275" r:id="rId19"/>
    <p:sldId id="276" r:id="rId20"/>
    <p:sldId id="277" r:id="rId21"/>
    <p:sldId id="270" r:id="rId22"/>
    <p:sldId id="278" r:id="rId23"/>
    <p:sldId id="279" r:id="rId24"/>
    <p:sldId id="271" r:id="rId25"/>
    <p:sldId id="280" r:id="rId26"/>
    <p:sldId id="283" r:id="rId27"/>
    <p:sldId id="284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15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1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50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7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81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74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05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44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91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0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68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9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02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2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6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1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1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3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5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78A20-02C9-4FE6-98F7-D83717A4D264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59C80-3CFE-4EA7-B818-5F32771FD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2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4E4E0-F5A8-4F3E-AF47-AE6F431A4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A5FC5-DD13-4279-96C1-5F0FEE95A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happy-children-playing-at-outdoor-park-vector-214796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967" y="1842619"/>
            <a:ext cx="112907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HỌC SINH</a:t>
            </a:r>
          </a:p>
          <a:p>
            <a:pPr algn="ctr">
              <a:defRPr/>
            </a:pP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3148747" y="3200034"/>
            <a:ext cx="73159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1600">
              <a:solidFill>
                <a:srgbClr val="0000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15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hup-canh-bien-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5890"/>
            <a:ext cx="4286251" cy="30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120312_TN_Hai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15889"/>
            <a:ext cx="4375871" cy="308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6-top-1411545953_66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5" y="3463636"/>
            <a:ext cx="4321175" cy="313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5" descr="hai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463638"/>
            <a:ext cx="4375871" cy="31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83695" y="1236698"/>
            <a:ext cx="1186295" cy="9905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3695" y="4173862"/>
            <a:ext cx="1186295" cy="99053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772922" y="1236697"/>
            <a:ext cx="1186295" cy="9905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817227" y="4337878"/>
            <a:ext cx="1186295" cy="9905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5263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021088"/>
              </p:ext>
            </p:extLst>
          </p:nvPr>
        </p:nvGraphicFramePr>
        <p:xfrm>
          <a:off x="5153890" y="304801"/>
          <a:ext cx="6871854" cy="34497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5927">
                  <a:extLst>
                    <a:ext uri="{9D8B030D-6E8A-4147-A177-3AD203B41FA5}">
                      <a16:colId xmlns="" xmlns:a16="http://schemas.microsoft.com/office/drawing/2014/main" val="431852962"/>
                    </a:ext>
                  </a:extLst>
                </a:gridCol>
                <a:gridCol w="3435927">
                  <a:extLst>
                    <a:ext uri="{9D8B030D-6E8A-4147-A177-3AD203B41FA5}">
                      <a16:colId xmlns="" xmlns:a16="http://schemas.microsoft.com/office/drawing/2014/main" val="2317061007"/>
                    </a:ext>
                  </a:extLst>
                </a:gridCol>
              </a:tblGrid>
              <a:tr h="649859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 biển</a:t>
                      </a:r>
                      <a:endParaRPr lang="en-US" sz="3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.....</a:t>
                      </a:r>
                      <a:endParaRPr lang="en-US" sz="3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7394399"/>
                  </a:ext>
                </a:extLst>
              </a:tr>
              <a:tr h="2799922">
                <a:tc>
                  <a:txBody>
                    <a:bodyPr/>
                    <a:lstStyle/>
                    <a:p>
                      <a:pPr algn="ctr"/>
                      <a:endParaRPr lang="vi-VN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1187012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153891" y="942111"/>
            <a:ext cx="3435927" cy="2812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biển, nước biển, bờ biển, bãi biển, cửa biển, mặt biển, cua biển, cá biển, tôm biển, ốc biển, muối biển, tàu biển,...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89818" y="942111"/>
            <a:ext cx="3435927" cy="2812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khơi, biển xanh, biển lớn, biển đảo, biển rộng, biển động, biển lặng, 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Đông,...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93965" y="755072"/>
            <a:ext cx="4738255" cy="254923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đặt câu với một số từ vừa tìm được.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6617" y="4187538"/>
            <a:ext cx="8271164" cy="5957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 biển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 Trang thật là đẹp!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6617" y="5036129"/>
            <a:ext cx="8271164" cy="595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rất thích ăn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 biển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6617" y="5811985"/>
            <a:ext cx="8271164" cy="5957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biển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nhô, tung bọt trắng xóa.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8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45" y="365553"/>
            <a:ext cx="4981355" cy="2959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365553"/>
            <a:ext cx="4983611" cy="2959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492" y="3713018"/>
            <a:ext cx="5152157" cy="295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539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6969" y="25021"/>
            <a:ext cx="11771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các từ ở cột bên trái với các cụm từ ở cột bên phải sao cho hợp nghĩa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6761" y="1440876"/>
            <a:ext cx="8451273" cy="10806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 nước chảy tương đối lớn, trên đó thuyền bè đi lại được.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6762" y="3084946"/>
            <a:ext cx="8451273" cy="10737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 nước chảy tự nhiên ở đồi núi.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6761" y="4752110"/>
            <a:ext cx="8451273" cy="11914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 đất trũng chứa nước, tương đối rộng và sâu, ở tròn đất liền.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5692" y="1440872"/>
            <a:ext cx="1593273" cy="10945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5690" y="3080331"/>
            <a:ext cx="1593273" cy="10783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5689" y="4752110"/>
            <a:ext cx="1593273" cy="11914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>
            <a:stCxn id="2" idx="3"/>
            <a:endCxn id="10" idx="1"/>
          </p:cNvCxnSpPr>
          <p:nvPr/>
        </p:nvCxnSpPr>
        <p:spPr>
          <a:xfrm>
            <a:off x="2098963" y="1988128"/>
            <a:ext cx="1447799" cy="163368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3"/>
            <a:endCxn id="11" idx="1"/>
          </p:cNvCxnSpPr>
          <p:nvPr/>
        </p:nvCxnSpPr>
        <p:spPr>
          <a:xfrm>
            <a:off x="2098962" y="3619501"/>
            <a:ext cx="1447799" cy="172835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3"/>
            <a:endCxn id="4" idx="1"/>
          </p:cNvCxnSpPr>
          <p:nvPr/>
        </p:nvCxnSpPr>
        <p:spPr>
          <a:xfrm flipV="1">
            <a:off x="2098962" y="1981201"/>
            <a:ext cx="1447799" cy="336665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2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492" y="360219"/>
            <a:ext cx="11360728" cy="9282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Sông: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Dòng nước chảy tương đối lớn, trên đó thuyền bè đi lại được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2" y="1641763"/>
            <a:ext cx="5311487" cy="4046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711" y="1641763"/>
            <a:ext cx="5677271" cy="4046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780309" y="6041901"/>
            <a:ext cx="2389911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 Hồng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4744" y="6041900"/>
            <a:ext cx="2944093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 Cửu Long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5927" y="304803"/>
            <a:ext cx="7578435" cy="8174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Suối: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Dòng nước chảy tự nhiên ở đồi núi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99363" y="6118947"/>
            <a:ext cx="2389911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08" y="1565563"/>
            <a:ext cx="8829675" cy="4276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639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492" y="249385"/>
            <a:ext cx="11623963" cy="8174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Hồ: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Nơi đất trũng chứa nước, tương đối rộng và sâu, ở trong đất liền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92035" y="5409048"/>
            <a:ext cx="2389911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 Gươm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1274618"/>
            <a:ext cx="57150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308" y="1274618"/>
            <a:ext cx="5755147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257309" y="5409048"/>
            <a:ext cx="2389911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 Ba Bể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2934" y="6101361"/>
            <a:ext cx="258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tự nhiên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4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59" y="1291676"/>
            <a:ext cx="5917624" cy="4097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10" y="1229074"/>
            <a:ext cx="5472545" cy="4160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092036" y="5680366"/>
            <a:ext cx="2389911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 Thác Bà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08373" y="5680366"/>
            <a:ext cx="2389911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 Núi Cốc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3661" y="296306"/>
            <a:ext cx="2931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nhân tạo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489" y="335330"/>
            <a:ext cx="546398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83" y="335330"/>
            <a:ext cx="556779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535035" y="5805057"/>
            <a:ext cx="10972800" cy="746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“kênh”, “rạch”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những nhánh nhỏ của sông.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4327" y="4918365"/>
            <a:ext cx="1634839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59091" y="4918365"/>
            <a:ext cx="1205347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3237" y="4724400"/>
            <a:ext cx="11776364" cy="19950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“mương”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dòng nước nhỏ do con người đào, dùng để dẫn nước vào đồng ruộng.</a:t>
            </a:r>
          </a:p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“ao”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 trũng chứa nước tự nhiên hoặc do con người đào sâu để giữ nước nuôi cá, thả bèo, trồng rau,...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8" y="235527"/>
            <a:ext cx="580505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168235" y="4084784"/>
            <a:ext cx="1641767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39201" y="4084784"/>
            <a:ext cx="1219201" cy="514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491" y="235527"/>
            <a:ext cx="54864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17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A97E4A-7947-4DC7-97F2-79004F489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3110" y="720437"/>
            <a:ext cx="10707687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</a:p>
          <a:p>
            <a:pPr marL="742950" indent="-742950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KHOA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THƯỚC KẺ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CẦU:</a:t>
            </a:r>
          </a:p>
          <a:p>
            <a:pPr marL="742950" indent="-742950" algn="just">
              <a:lnSpc>
                <a:spcPct val="150000"/>
              </a:lnSpc>
              <a:buAutoNum type="arabicPeriod"/>
              <a:defRPr/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TRUNG LẮNG NGHE</a:t>
            </a:r>
          </a:p>
          <a:p>
            <a:pPr marL="742950" indent="-742950" algn="just">
              <a:lnSpc>
                <a:spcPct val="150000"/>
              </a:lnSpc>
              <a:buAutoNum type="arabicPeriod"/>
              <a:defRPr/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YÊU CẦU CỦA GIÁO VIÊN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5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3115" y="201107"/>
            <a:ext cx="1166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hỏi cho phần in đậm trong câu sau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4606" y="1558852"/>
            <a:ext cx="1023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bơi ở đoạn sông này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có nước xoáy.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3272" y="1674675"/>
            <a:ext cx="34551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“nước xoáy”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hai dòng nước ngược chiều gặp nhau và cuốn vòng.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í ẩn cặp xoáy nước &quot;tử thần&quot; trên đại dương: Thách thức giới khoa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13" y="138545"/>
            <a:ext cx="7990897" cy="658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3115" y="201107"/>
            <a:ext cx="1166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hỏi cho phần in đậm trong câu sau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4606" y="1558852"/>
            <a:ext cx="1023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bơi ở đoạn sông này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có nước xoáy.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5299" y="1558852"/>
            <a:ext cx="322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có nước xoáy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65018" y="2910608"/>
            <a:ext cx="1468583" cy="8035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65018" y="4419600"/>
            <a:ext cx="1468583" cy="8035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2983" y="2812474"/>
            <a:ext cx="8465127" cy="9016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bơi ở đoạn sông này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2982" y="4321464"/>
            <a:ext cx="8465127" cy="9016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bơi ở đoạn sông này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423566" y="3505200"/>
            <a:ext cx="92825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63091" y="5001490"/>
            <a:ext cx="92825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5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3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3114" y="201107"/>
            <a:ext cx="1197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theo cách giải thích trong truyện </a:t>
            </a:r>
            <a:r>
              <a:rPr lang="vi-VN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Tinh, Thủy Tinh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trả lời các câu hỏi sau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60" y="1655834"/>
            <a:ext cx="1023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 lấy được Mị Nương?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060" y="2556563"/>
            <a:ext cx="1023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Tinh dâng nước đánh Sơn Tinh?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060" y="3457292"/>
            <a:ext cx="1023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nước ta có nạn lụt?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3114" y="201107"/>
            <a:ext cx="1197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theo cách giải thích trong truyện </a:t>
            </a:r>
            <a:r>
              <a:rPr lang="vi-VN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Tinh, Thủy Tinh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trả lời các câu hỏi sau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60" y="1655834"/>
            <a:ext cx="1023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 lấy được Mị Nương?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3114" y="2910607"/>
            <a:ext cx="1468583" cy="8035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1698" y="2812474"/>
            <a:ext cx="10247068" cy="9016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 lấy được Mị Nương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đã đem lễ vật đến trước.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13114" y="4419599"/>
            <a:ext cx="1468583" cy="8035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81698" y="4419601"/>
            <a:ext cx="10247068" cy="9016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đã đem lễ vật đến trước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 lấy được Mị Nương.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3114" y="201107"/>
            <a:ext cx="1197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theo cách giải thích trong truyện </a:t>
            </a:r>
            <a:r>
              <a:rPr lang="vi-VN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Tinh, Thủy Tinh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trả lời các câu hỏi sau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3114" y="2910607"/>
            <a:ext cx="1468583" cy="8035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1698" y="2618510"/>
            <a:ext cx="10247068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Tinh dâng nước đánh Sơn Tinh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ghen tức, muốn cướp lại Mị Nương.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13114" y="4627417"/>
            <a:ext cx="1468583" cy="8035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81698" y="4419601"/>
            <a:ext cx="10247068" cy="12192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ghen tức, muốn cướp lại Mị Nương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Thủy Tinh dâng nước đánh Sơn Tinh.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406" y="1558850"/>
            <a:ext cx="1023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Tinh dâng nước đánh Sơn Tinh?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3114" y="201107"/>
            <a:ext cx="1197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theo cách giải thích trong truyện </a:t>
            </a:r>
            <a:r>
              <a:rPr lang="vi-VN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Tinh, Thủy Tinh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trả lời các câu hỏi sau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3114" y="2910607"/>
            <a:ext cx="1468583" cy="8035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1698" y="2618510"/>
            <a:ext cx="10247068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nước ta có nạn lụt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năm nào Thủy Tinh cũng dâng nước đánh Sơn Tinh.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13114" y="4627417"/>
            <a:ext cx="1468583" cy="8035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81698" y="4419601"/>
            <a:ext cx="10247068" cy="12192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năm nào Thủy Tinh cũng dâng nước đánh Sơn Tinh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nước ta có nạn lụt.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9914" y="1542691"/>
            <a:ext cx="1023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nước ta có nạn lụt?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=""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-1766853"/>
            <a:ext cx="12691872" cy="10534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219956"/>
            <a:ext cx="2663495" cy="3028950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2576996" y="1443446"/>
            <a:ext cx="9100139" cy="458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tr64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 bài tuần 26: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từ: Từ ngữ về sông biển. Dấu phẩy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(trang 73)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945904">
            <a:off x="2372117" y="331756"/>
            <a:ext cx="1812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DẶN DÒ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745" y="2051200"/>
            <a:ext cx="1001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được các từ có tiếng “biển”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745" y="3493315"/>
            <a:ext cx="969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nghĩa các từ “sông”, “hồ”, “suối”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30">
            <a:extLst>
              <a:ext uri="{FF2B5EF4-FFF2-40B4-BE49-F238E27FC236}">
                <a16:creationId xmlns=""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551821" y="-301993"/>
            <a:ext cx="7742107" cy="2313826"/>
            <a:chOff x="2812029" y="-92498"/>
            <a:chExt cx="8025350" cy="2771775"/>
          </a:xfrm>
        </p:grpSpPr>
        <p:sp>
          <p:nvSpPr>
            <p:cNvPr id="9" name="矩形: 圆角 14">
              <a:extLst>
                <a:ext uri="{FF2B5EF4-FFF2-40B4-BE49-F238E27FC236}">
                  <a16:creationId xmlns=""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10" name="组合 10">
              <a:extLst>
                <a:ext uri="{FF2B5EF4-FFF2-40B4-BE49-F238E27FC236}">
                  <a16:creationId xmlns=""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67754" y="-92498"/>
              <a:ext cx="3669625" cy="2771775"/>
              <a:chOff x="3480680" y="3383382"/>
              <a:chExt cx="3117731" cy="2201738"/>
            </a:xfrm>
          </p:grpSpPr>
          <p:pic>
            <p:nvPicPr>
              <p:cNvPr id="13" name="图片 11">
                <a:extLst>
                  <a:ext uri="{FF2B5EF4-FFF2-40B4-BE49-F238E27FC236}">
                    <a16:creationId xmlns=""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0680" y="3383382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图片 12">
                <a:extLst>
                  <a:ext uri="{FF2B5EF4-FFF2-40B4-BE49-F238E27FC236}">
                    <a16:creationId xmlns=""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文本框 15">
              <a:extLst>
                <a:ext uri="{FF2B5EF4-FFF2-40B4-BE49-F238E27FC236}">
                  <a16:creationId xmlns=""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905" y="845142"/>
              <a:ext cx="4116094" cy="1216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6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MỤC TIÊU</a:t>
              </a:r>
              <a:endParaRPr lang="zh-CN" altLang="en-US" sz="6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pic>
          <p:nvPicPr>
            <p:cNvPr id="12" name="图片 28">
              <a:extLst>
                <a:ext uri="{FF2B5EF4-FFF2-40B4-BE49-F238E27FC236}">
                  <a16:creationId xmlns=""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图片 29">
            <a:extLst>
              <a:ext uri="{FF2B5EF4-FFF2-40B4-BE49-F238E27FC236}">
                <a16:creationId xmlns=""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2696">
            <a:off x="3208871" y="848154"/>
            <a:ext cx="666751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0" y="3319414"/>
            <a:ext cx="1103651" cy="11036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3" y="1765602"/>
            <a:ext cx="1371795" cy="13717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3" y="4654823"/>
            <a:ext cx="1371795" cy="13717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5745" y="5017556"/>
            <a:ext cx="1001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và trả lời được câu hỏi </a:t>
            </a:r>
            <a:r>
              <a:rPr lang="vi-VN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sao?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0"/>
          <a:stretch/>
        </p:blipFill>
        <p:spPr>
          <a:xfrm>
            <a:off x="8792" y="-31109"/>
            <a:ext cx="12183208" cy="6889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9856" y="161080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Mở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rộng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vốn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từ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: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Từ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ngữ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về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sông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biển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Đặt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và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trả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lời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câu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hỏi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Vì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HP001 4 hàng" pitchFamily="34" charset="0"/>
              </a:rPr>
              <a:t>sao</a:t>
            </a:r>
            <a:r>
              <a:rPr lang="en-US" sz="2800" b="1" dirty="0" smtClean="0">
                <a:solidFill>
                  <a:srgbClr val="FFC000"/>
                </a:solidFill>
                <a:latin typeface="HP001 4 hàng" pitchFamily="34" charset="0"/>
              </a:rPr>
              <a:t>?</a:t>
            </a:r>
            <a:endParaRPr lang="en-US" sz="2800" b="1" dirty="0">
              <a:solidFill>
                <a:srgbClr val="FFC000"/>
              </a:solidFill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2836" y="548680"/>
            <a:ext cx="912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</a:rPr>
              <a:t>Thứ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</a:rPr>
              <a:t>ngày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HP001 4 hàng" pitchFamily="34" charset="0"/>
              </a:rPr>
              <a:t>7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</a:rPr>
              <a:t>tháng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</a:rPr>
              <a:t> 5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</a:rPr>
              <a:t> 2020</a:t>
            </a:r>
            <a:endParaRPr lang="en-US" sz="28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9829" y="1071900"/>
            <a:ext cx="499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</a:rPr>
              <a:t>Luyện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</a:rPr>
              <a:t>từ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</a:rPr>
              <a:t>và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</a:rPr>
              <a:t>câu</a:t>
            </a:r>
            <a:endParaRPr lang="en-US" sz="28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5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5405" y="214962"/>
            <a:ext cx="879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ngữ có tiếng 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0235363" y="2251155"/>
            <a:ext cx="1787236" cy="46834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 biển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214582" y="4993059"/>
            <a:ext cx="1728037" cy="5129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 cả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163" y="1058004"/>
            <a:ext cx="614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biển, biển cả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2018】Giới thiệu đôi nét về tàu biển đông mari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66" y="1058004"/>
            <a:ext cx="4130935" cy="2613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466" y="3868166"/>
            <a:ext cx="4130935" cy="2762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109419"/>
              </p:ext>
            </p:extLst>
          </p:nvPr>
        </p:nvGraphicFramePr>
        <p:xfrm>
          <a:off x="429489" y="2489329"/>
          <a:ext cx="4627418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7859">
                  <a:extLst>
                    <a:ext uri="{9D8B030D-6E8A-4147-A177-3AD203B41FA5}">
                      <a16:colId xmlns="" xmlns:a16="http://schemas.microsoft.com/office/drawing/2014/main" val="476402546"/>
                    </a:ext>
                  </a:extLst>
                </a:gridCol>
                <a:gridCol w="2279559">
                  <a:extLst>
                    <a:ext uri="{9D8B030D-6E8A-4147-A177-3AD203B41FA5}">
                      <a16:colId xmlns="" xmlns:a16="http://schemas.microsoft.com/office/drawing/2014/main" val="1615692556"/>
                    </a:ext>
                  </a:extLst>
                </a:gridCol>
              </a:tblGrid>
              <a:tr h="320680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latin typeface="+mj-lt"/>
                        </a:rPr>
                        <a:t>tàu</a:t>
                      </a:r>
                      <a:r>
                        <a:rPr lang="vi-VN" sz="3600" b="1" baseline="0" dirty="0" smtClean="0">
                          <a:latin typeface="+mj-lt"/>
                        </a:rPr>
                        <a:t> </a:t>
                      </a:r>
                      <a:r>
                        <a:rPr lang="vi-VN" sz="3600" b="1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biển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biển</a:t>
                      </a:r>
                      <a:r>
                        <a:rPr lang="vi-VN" sz="3600" b="1" dirty="0" smtClean="0">
                          <a:latin typeface="+mj-lt"/>
                        </a:rPr>
                        <a:t> cả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65838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3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37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5405" y="214962"/>
            <a:ext cx="879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ngữ có tiếng 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525495"/>
              </p:ext>
            </p:extLst>
          </p:nvPr>
        </p:nvGraphicFramePr>
        <p:xfrm>
          <a:off x="886689" y="1495520"/>
          <a:ext cx="10654146" cy="460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7073">
                  <a:extLst>
                    <a:ext uri="{9D8B030D-6E8A-4147-A177-3AD203B41FA5}">
                      <a16:colId xmlns="" xmlns:a16="http://schemas.microsoft.com/office/drawing/2014/main" val="431852962"/>
                    </a:ext>
                  </a:extLst>
                </a:gridCol>
                <a:gridCol w="5327073">
                  <a:extLst>
                    <a:ext uri="{9D8B030D-6E8A-4147-A177-3AD203B41FA5}">
                      <a16:colId xmlns="" xmlns:a16="http://schemas.microsoft.com/office/drawing/2014/main" val="2317061007"/>
                    </a:ext>
                  </a:extLst>
                </a:gridCol>
              </a:tblGrid>
              <a:tr h="847457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 biển</a:t>
                      </a:r>
                      <a:endParaRPr lang="en-US" sz="3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.....</a:t>
                      </a:r>
                      <a:endParaRPr lang="en-US" sz="3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7394399"/>
                  </a:ext>
                </a:extLst>
              </a:tr>
              <a:tr h="3753023">
                <a:tc>
                  <a:txBody>
                    <a:bodyPr/>
                    <a:lstStyle/>
                    <a:p>
                      <a:pPr algn="ctr"/>
                      <a:endParaRPr lang="vi-VN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1187012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86689" y="2341420"/>
            <a:ext cx="5320147" cy="3740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biển, nước biển, bờ biển, bãi biển, cửa biển, mặt biển,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 biển, cua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biển, cá biển, tôm biển, ốc biển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sứa biển, rùa biển,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muối biển, tàu biển,...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6836" y="2341420"/>
            <a:ext cx="5334000" cy="3740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khơi, biển xanh, biển lớn, biển đảo, biển rộng, biển động, biển lặng, 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Đông,...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ãi biển Nhật Lệ gắn liền với cửa biển và s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437431"/>
            <a:ext cx="5583383" cy="4079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93" y="437429"/>
            <a:ext cx="5569527" cy="4079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318655" y="4910801"/>
            <a:ext cx="5115475" cy="9313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“cửa biển”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 sông đổ ra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12872" y="4897369"/>
            <a:ext cx="5777347" cy="16929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“bãi biển”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địa hình bằng phẳng trải dài theo bờ biển, thường gồm cát hoặc sỏi đá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96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̉nh 37" descr="http://www.tin247.com/dantri/080716161525-407-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8" y="3616039"/>
            <a:ext cx="4176713" cy="296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Ảnh 13" descr="http://www.tin247.com/dantri/080715080153-211-6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7" y="3616039"/>
            <a:ext cx="4248151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Ảnh 5" descr="Green Sea Turtle.jp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8" y="236539"/>
            <a:ext cx="43211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7" y="236539"/>
            <a:ext cx="425608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83695" y="1236698"/>
            <a:ext cx="1186295" cy="9905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Sứa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3695" y="4336475"/>
            <a:ext cx="1186295" cy="9933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742613" y="1043878"/>
            <a:ext cx="1186152" cy="9683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Rùa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742613" y="4336475"/>
            <a:ext cx="1186152" cy="9940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biển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12" descr="32_31_1338283908_24_wallpaper2_902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10" y="188917"/>
            <a:ext cx="4681537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4" descr="ANd9GcTNE-ByhJzUjNUwFFcUNNVCNnX85pinNcBQ5c-1hP8QrEVRzaCf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56" y="3500439"/>
            <a:ext cx="4174605" cy="303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6" descr="main-photo-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57" y="188915"/>
            <a:ext cx="4174603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8" descr="San-h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12" y="3524252"/>
            <a:ext cx="4681537" cy="301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40081" y="1223996"/>
            <a:ext cx="1186295" cy="9905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0081" y="4468157"/>
            <a:ext cx="1186295" cy="99053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799295" y="1184310"/>
            <a:ext cx="1186295" cy="9905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799295" y="4447439"/>
            <a:ext cx="1186295" cy="9905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 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983</Words>
  <Application>Microsoft Office PowerPoint</Application>
  <PresentationFormat>Custom</PresentationFormat>
  <Paragraphs>115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dc:creator>QUYEN</dc:creator>
  <cp:lastModifiedBy>admin</cp:lastModifiedBy>
  <cp:revision>39</cp:revision>
  <dcterms:created xsi:type="dcterms:W3CDTF">2020-05-04T13:41:38Z</dcterms:created>
  <dcterms:modified xsi:type="dcterms:W3CDTF">2020-05-07T07:52:40Z</dcterms:modified>
</cp:coreProperties>
</file>