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809" r:id="rId4"/>
    <p:sldMasterId id="2147483827" r:id="rId5"/>
    <p:sldMasterId id="2147483873" r:id="rId6"/>
    <p:sldMasterId id="2147483895" r:id="rId7"/>
    <p:sldMasterId id="2147483899" r:id="rId8"/>
    <p:sldMasterId id="2147483912" r:id="rId9"/>
  </p:sldMasterIdLst>
  <p:notesMasterIdLst>
    <p:notesMasterId r:id="rId22"/>
  </p:notesMasterIdLst>
  <p:sldIdLst>
    <p:sldId id="3401" r:id="rId10"/>
    <p:sldId id="2007577095" r:id="rId11"/>
    <p:sldId id="515" r:id="rId12"/>
    <p:sldId id="2007577114" r:id="rId13"/>
    <p:sldId id="2007577111" r:id="rId14"/>
    <p:sldId id="2007577107" r:id="rId15"/>
    <p:sldId id="2007577115" r:id="rId16"/>
    <p:sldId id="3398" r:id="rId17"/>
    <p:sldId id="262" r:id="rId18"/>
    <p:sldId id="2007577113" r:id="rId19"/>
    <p:sldId id="2007577116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gi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45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5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3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75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904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1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63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51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3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71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53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1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8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2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9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39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1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0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6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2022/5/5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79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1.png"/><Relationship Id="rId5" Type="http://schemas.openxmlformats.org/officeDocument/2006/relationships/image" Target="../media/image4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7E4EC0A-E32C-4474-B28B-11A5F8488E50}"/>
              </a:ext>
            </a:extLst>
          </p:cNvPr>
          <p:cNvSpPr/>
          <p:nvPr/>
        </p:nvSpPr>
        <p:spPr>
          <a:xfrm>
            <a:off x="1206470" y="14836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B6937-E8E3-4850-9E03-DD4E15D2ECFB}"/>
              </a:ext>
            </a:extLst>
          </p:cNvPr>
          <p:cNvSpPr txBox="1"/>
          <p:nvPr/>
        </p:nvSpPr>
        <p:spPr>
          <a:xfrm>
            <a:off x="1746918" y="1450409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E94EA-CB7A-4001-9E66-300A3060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515" y="2013972"/>
            <a:ext cx="5181600" cy="1752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F9F9E5-510D-4360-8B38-7216846FFD06}"/>
              </a:ext>
            </a:extLst>
          </p:cNvPr>
          <p:cNvGrpSpPr/>
          <p:nvPr/>
        </p:nvGrpSpPr>
        <p:grpSpPr>
          <a:xfrm>
            <a:off x="8164314" y="206567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93CD92-1A5B-463D-B690-10D5EBD48894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BC723C-4621-429A-B74F-5D7043C0F3FF}"/>
                </a:ext>
              </a:extLst>
            </p:cNvPr>
            <p:cNvSpPr txBox="1"/>
            <p:nvPr/>
          </p:nvSpPr>
          <p:spPr>
            <a:xfrm>
              <a:off x="1659615" y="4819544"/>
              <a:ext cx="8002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C5270B-403B-4584-B647-0FE3AC82AAC0}"/>
              </a:ext>
            </a:extLst>
          </p:cNvPr>
          <p:cNvGrpSpPr/>
          <p:nvPr/>
        </p:nvGrpSpPr>
        <p:grpSpPr>
          <a:xfrm>
            <a:off x="8127105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18BC314-D5A8-4151-9AB7-DA8FEEB5B44A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BA53D-793C-487B-BB31-30B485105052}"/>
                </a:ext>
              </a:extLst>
            </p:cNvPr>
            <p:cNvSpPr txBox="1"/>
            <p:nvPr/>
          </p:nvSpPr>
          <p:spPr>
            <a:xfrm>
              <a:off x="1659615" y="4819544"/>
              <a:ext cx="8002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592D1D-2B6B-4FC2-8B6E-219663D5D1BD}"/>
              </a:ext>
            </a:extLst>
          </p:cNvPr>
          <p:cNvGrpSpPr/>
          <p:nvPr/>
        </p:nvGrpSpPr>
        <p:grpSpPr>
          <a:xfrm>
            <a:off x="9765463" y="205797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2FF721-6F70-4545-A2FF-4DF0A67554AF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F46B76-2307-4F55-97DF-B6CB30DC3C34}"/>
                </a:ext>
              </a:extLst>
            </p:cNvPr>
            <p:cNvSpPr txBox="1"/>
            <p:nvPr/>
          </p:nvSpPr>
          <p:spPr>
            <a:xfrm>
              <a:off x="1659615" y="4819544"/>
              <a:ext cx="8002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504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73006D-01B1-4604-BD90-67C61A4FC69A}"/>
              </a:ext>
            </a:extLst>
          </p:cNvPr>
          <p:cNvGrpSpPr/>
          <p:nvPr/>
        </p:nvGrpSpPr>
        <p:grpSpPr>
          <a:xfrm>
            <a:off x="9765463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D7B49D-6DE3-489D-A185-0D4E08A7370B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03AC5B-0A87-41A4-8C34-CFF9EE972E8F}"/>
                </a:ext>
              </a:extLst>
            </p:cNvPr>
            <p:cNvSpPr txBox="1"/>
            <p:nvPr/>
          </p:nvSpPr>
          <p:spPr>
            <a:xfrm>
              <a:off x="1659615" y="4819544"/>
              <a:ext cx="8002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540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2954EAC-1CD2-4C6E-ABF8-1D00D256CCDA}"/>
              </a:ext>
            </a:extLst>
          </p:cNvPr>
          <p:cNvSpPr txBox="1"/>
          <p:nvPr/>
        </p:nvSpPr>
        <p:spPr>
          <a:xfrm>
            <a:off x="443345" y="3766345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DB696-121C-4F0D-B817-7BAC26222BBA}"/>
              </a:ext>
            </a:extLst>
          </p:cNvPr>
          <p:cNvSpPr txBox="1"/>
          <p:nvPr/>
        </p:nvSpPr>
        <p:spPr>
          <a:xfrm>
            <a:off x="3805924" y="4720452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30582" y="1920982"/>
            <a:ext cx="2119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35782" y="1930039"/>
            <a:ext cx="4308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511" y="4243398"/>
            <a:ext cx="44076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432473" y="4233451"/>
            <a:ext cx="1056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6388" y="1342755"/>
            <a:ext cx="126493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5" y="1667021"/>
            <a:ext cx="14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5032" y="99685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a. 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1491" y="992636"/>
            <a:ext cx="5224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405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, 504, 450, 540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81076" y="36294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5: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48659" y="1601577"/>
            <a:ext cx="4339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.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Số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lớn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nhất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là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: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81692" y="1624831"/>
            <a:ext cx="5224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540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98962" y="2230572"/>
            <a:ext cx="4325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Số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bé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nhất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là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: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14510" y="2242036"/>
            <a:ext cx="5224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  <a:sym typeface="Arial"/>
              </a:rPr>
              <a:t>405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2694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68 ÔN TẬP CÁC SỐ TRONG PHẠM VI 1000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6388" y="1342755"/>
            <a:ext cx="126493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5" y="1667021"/>
            <a:ext cx="14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53543" y="355384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31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 </a:t>
            </a:r>
            <a:r>
              <a:rPr lang="en-US" sz="31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5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5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1847" y="97209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9708" y="1616044"/>
            <a:ext cx="4768805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Luyện tập 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(</a:t>
            </a:r>
            <a:r>
              <a:rPr lang="en-US" sz="3100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tr </a:t>
            </a:r>
            <a:r>
              <a:rPr lang="en-US" sz="3100" b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111, 112)</a:t>
            </a:r>
            <a:endParaRPr lang="en-US" sz="31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970054-BFBF-40D9-8F1A-6D9219AEF134}"/>
              </a:ext>
            </a:extLst>
          </p:cNvPr>
          <p:cNvSpPr/>
          <p:nvPr/>
        </p:nvSpPr>
        <p:spPr>
          <a:xfrm>
            <a:off x="3074261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A3F12-F746-4DA4-9481-F3B2EE8A6AC6}"/>
              </a:ext>
            </a:extLst>
          </p:cNvPr>
          <p:cNvSpPr txBox="1"/>
          <p:nvPr/>
        </p:nvSpPr>
        <p:spPr>
          <a:xfrm>
            <a:off x="3511584" y="662249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005A99-4721-4B16-BEB7-A45B9A9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477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DBB8B-2CCC-4100-B7B5-A4E4EE2D2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52" y="1316048"/>
            <a:ext cx="5722814" cy="5215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871C0-EF9B-462F-AC5D-6B9D7BBB99B9}"/>
              </a:ext>
            </a:extLst>
          </p:cNvPr>
          <p:cNvSpPr txBox="1"/>
          <p:nvPr/>
        </p:nvSpPr>
        <p:spPr>
          <a:xfrm>
            <a:off x="6622949" y="118546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DE606-CE96-4A95-9AFC-D812567C635C}"/>
              </a:ext>
            </a:extLst>
          </p:cNvPr>
          <p:cNvSpPr txBox="1"/>
          <p:nvPr/>
        </p:nvSpPr>
        <p:spPr>
          <a:xfrm>
            <a:off x="6499039" y="3545958"/>
            <a:ext cx="50556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791CB-C5B2-415C-AB7D-9DEC3371244C}"/>
              </a:ext>
            </a:extLst>
          </p:cNvPr>
          <p:cNvSpPr txBox="1"/>
          <p:nvPr/>
        </p:nvSpPr>
        <p:spPr>
          <a:xfrm>
            <a:off x="6622949" y="1309263"/>
            <a:ext cx="5042578" cy="2031325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3A4AE-3B5B-49DB-BB44-C443884F0923}"/>
              </a:ext>
            </a:extLst>
          </p:cNvPr>
          <p:cNvSpPr txBox="1"/>
          <p:nvPr/>
        </p:nvSpPr>
        <p:spPr>
          <a:xfrm>
            <a:off x="6622949" y="3633619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354990" y="1789611"/>
            <a:ext cx="34741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5780" y="2451463"/>
            <a:ext cx="131319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30350" y="2460171"/>
            <a:ext cx="27730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58804" y="3043645"/>
            <a:ext cx="13865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85715" y="1898073"/>
            <a:ext cx="25787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9036" y="1898073"/>
            <a:ext cx="16456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50702" y="2563091"/>
            <a:ext cx="40476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30350" y="3150820"/>
            <a:ext cx="17141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55A084D-4556-410B-A46C-85C7A189CC2E}"/>
              </a:ext>
            </a:extLst>
          </p:cNvPr>
          <p:cNvSpPr/>
          <p:nvPr/>
        </p:nvSpPr>
        <p:spPr>
          <a:xfrm>
            <a:off x="835505" y="5302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87C94-EDA0-4A8B-A777-71BE00EF9A4F}"/>
              </a:ext>
            </a:extLst>
          </p:cNvPr>
          <p:cNvSpPr txBox="1"/>
          <p:nvPr/>
        </p:nvSpPr>
        <p:spPr>
          <a:xfrm>
            <a:off x="1272827" y="509588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1747A-4929-478D-A611-F799804D0EB1}"/>
              </a:ext>
            </a:extLst>
          </p:cNvPr>
          <p:cNvGrpSpPr/>
          <p:nvPr/>
        </p:nvGrpSpPr>
        <p:grpSpPr>
          <a:xfrm>
            <a:off x="617790" y="1328095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E0413C-BF6E-41DC-B9B8-4EC99B85AA7F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B7160-709D-4433-9670-0EE3B4E0A0D3}"/>
                </a:ext>
              </a:extLst>
            </p:cNvPr>
            <p:cNvSpPr txBox="1"/>
            <p:nvPr/>
          </p:nvSpPr>
          <p:spPr>
            <a:xfrm>
              <a:off x="1659615" y="4819544"/>
              <a:ext cx="379142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 346 = 300 + 40 + 6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E6B919-53B8-4804-866B-7E139DF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30" y="1066719"/>
            <a:ext cx="6887687" cy="25545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1F5D9F-3598-4E37-9791-7D002CA2C0E3}"/>
              </a:ext>
            </a:extLst>
          </p:cNvPr>
          <p:cNvGrpSpPr/>
          <p:nvPr/>
        </p:nvGrpSpPr>
        <p:grpSpPr>
          <a:xfrm>
            <a:off x="1523628" y="3702597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7DADCAD-FD6E-421F-B173-571338530E2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A7D37-C55E-4881-A4C5-510375DCF171}"/>
                </a:ext>
              </a:extLst>
            </p:cNvPr>
            <p:cNvSpPr txBox="1"/>
            <p:nvPr/>
          </p:nvSpPr>
          <p:spPr>
            <a:xfrm>
              <a:off x="1659615" y="4819544"/>
              <a:ext cx="294503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525 = 500 + 20 + 5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08B78-23D4-41CB-9CA5-64DBE4825635}"/>
              </a:ext>
            </a:extLst>
          </p:cNvPr>
          <p:cNvGrpSpPr/>
          <p:nvPr/>
        </p:nvGrpSpPr>
        <p:grpSpPr>
          <a:xfrm>
            <a:off x="1543369" y="4683990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449B6F-E2E4-423E-B8C0-4F0A2BCEBC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6D642-27E0-4FA5-9C6A-5C84B8969450}"/>
                </a:ext>
              </a:extLst>
            </p:cNvPr>
            <p:cNvSpPr txBox="1"/>
            <p:nvPr/>
          </p:nvSpPr>
          <p:spPr>
            <a:xfrm>
              <a:off x="2044630" y="4841053"/>
              <a:ext cx="220445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106 = 100 + 6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AE0E8-7B86-4D30-8D8C-1688F1348B05}"/>
              </a:ext>
            </a:extLst>
          </p:cNvPr>
          <p:cNvGrpSpPr/>
          <p:nvPr/>
        </p:nvGrpSpPr>
        <p:grpSpPr>
          <a:xfrm>
            <a:off x="7234999" y="3702597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0A691F-0871-4F34-8D23-CC782ADFC69F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D3148-EC41-4E2B-97C9-5B9CDA5077E6}"/>
                </a:ext>
              </a:extLst>
            </p:cNvPr>
            <p:cNvSpPr txBox="1"/>
            <p:nvPr/>
          </p:nvSpPr>
          <p:spPr>
            <a:xfrm>
              <a:off x="1977191" y="4849435"/>
              <a:ext cx="247375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810 = 800 + 10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496EE-1F2A-4D56-938A-58301CF15251}"/>
              </a:ext>
            </a:extLst>
          </p:cNvPr>
          <p:cNvGrpSpPr/>
          <p:nvPr/>
        </p:nvGrpSpPr>
        <p:grpSpPr>
          <a:xfrm>
            <a:off x="7234998" y="4683990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0EA8C24-44B8-4A74-8C5D-31058624D9A5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8A2F3-0D80-42E0-A03F-4A1B55D4932E}"/>
                </a:ext>
              </a:extLst>
            </p:cNvPr>
            <p:cNvSpPr txBox="1"/>
            <p:nvPr/>
          </p:nvSpPr>
          <p:spPr>
            <a:xfrm>
              <a:off x="1659615" y="4819544"/>
              <a:ext cx="294503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433 = 400 + 30 + 3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6DC2B-5D6F-49AE-87DF-7F0901A3A62C}"/>
              </a:ext>
            </a:extLst>
          </p:cNvPr>
          <p:cNvGrpSpPr/>
          <p:nvPr/>
        </p:nvGrpSpPr>
        <p:grpSpPr>
          <a:xfrm>
            <a:off x="4437620" y="5605602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8DF91FC-54D8-4F92-8BE4-C09277BA0EBC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092D33-F836-43DB-98F6-C36697F6863C}"/>
                </a:ext>
              </a:extLst>
            </p:cNvPr>
            <p:cNvSpPr txBox="1"/>
            <p:nvPr/>
          </p:nvSpPr>
          <p:spPr>
            <a:xfrm>
              <a:off x="1659615" y="4819544"/>
              <a:ext cx="28552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777 = 700 +70 + 7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1523628" y="967556"/>
            <a:ext cx="817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57399" y="965168"/>
            <a:ext cx="4205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6388" y="1342755"/>
            <a:ext cx="126493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5" y="1667021"/>
            <a:ext cx="14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75519" y="37889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5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5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1847" y="97209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9708" y="1616044"/>
            <a:ext cx="4768805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Luyện tập 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(</a:t>
            </a:r>
            <a:r>
              <a:rPr lang="en-US" sz="3100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tr </a:t>
            </a:r>
            <a:r>
              <a:rPr lang="en-US" sz="3100" b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111, 112)</a:t>
            </a:r>
            <a:endParaRPr lang="en-US" sz="31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0904" y="223139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2162" y="28514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525 =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9867" y="346104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106 =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26007" y="408451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810 =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12147" y="46941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433 =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12142" y="531760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777 =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18984" y="2850684"/>
            <a:ext cx="3974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500 + 20 + 5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8979" y="3460299"/>
            <a:ext cx="3974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100 + 6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6684" y="4083232"/>
            <a:ext cx="3974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8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00 + 10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32115" y="4707988"/>
            <a:ext cx="3974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400 + 30 + 3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8255" y="5317603"/>
            <a:ext cx="3974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7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00 + 70 + 7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43740" y="570627"/>
            <a:ext cx="10448260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5800288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052897" y="1864630"/>
              <a:ext cx="296855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CC77FBB-5914-458F-A3BD-FC8E63FE8A42}"/>
              </a:ext>
            </a:extLst>
          </p:cNvPr>
          <p:cNvSpPr/>
          <p:nvPr/>
        </p:nvSpPr>
        <p:spPr>
          <a:xfrm>
            <a:off x="2289083" y="6843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5F805-6D2C-408B-976F-4255CFEC884B}"/>
              </a:ext>
            </a:extLst>
          </p:cNvPr>
          <p:cNvSpPr txBox="1"/>
          <p:nvPr/>
        </p:nvSpPr>
        <p:spPr>
          <a:xfrm>
            <a:off x="2726405" y="659622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heo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4FE291-30F1-4FAC-A547-47C4CA254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589891" y="1396968"/>
            <a:ext cx="8447314" cy="473527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513A21-BC57-44FD-B33C-70FCF8196761}"/>
              </a:ext>
            </a:extLst>
          </p:cNvPr>
          <p:cNvSpPr/>
          <p:nvPr/>
        </p:nvSpPr>
        <p:spPr>
          <a:xfrm>
            <a:off x="6605182" y="3089023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CD8C82-D8EF-4519-B2BA-EED23950C8BC}"/>
              </a:ext>
            </a:extLst>
          </p:cNvPr>
          <p:cNvSpPr/>
          <p:nvPr/>
        </p:nvSpPr>
        <p:spPr>
          <a:xfrm>
            <a:off x="4357007" y="3713863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6A1D49-FBEE-480A-98F4-D282D31A4107}"/>
              </a:ext>
            </a:extLst>
          </p:cNvPr>
          <p:cNvSpPr/>
          <p:nvPr/>
        </p:nvSpPr>
        <p:spPr>
          <a:xfrm>
            <a:off x="6605182" y="3684109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54036" y="1121654"/>
            <a:ext cx="3588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BA97A4-92CD-4402-B193-FA7BB4BE6B8F}"/>
              </a:ext>
            </a:extLst>
          </p:cNvPr>
          <p:cNvSpPr/>
          <p:nvPr/>
        </p:nvSpPr>
        <p:spPr>
          <a:xfrm>
            <a:off x="835382" y="810824"/>
            <a:ext cx="10334625" cy="404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2" name="图片 2">
            <a:extLst>
              <a:ext uri="{FF2B5EF4-FFF2-40B4-BE49-F238E27FC236}">
                <a16:creationId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84" b="-2"/>
          <a:stretch>
            <a:fillRect/>
          </a:stretch>
        </p:blipFill>
        <p:spPr bwMode="auto">
          <a:xfrm>
            <a:off x="1385889" y="3706193"/>
            <a:ext cx="8863898" cy="31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F141E1-2890-4B08-8A13-9188E5E1B346}"/>
              </a:ext>
            </a:extLst>
          </p:cNvPr>
          <p:cNvGrpSpPr/>
          <p:nvPr/>
        </p:nvGrpSpPr>
        <p:grpSpPr>
          <a:xfrm>
            <a:off x="2548929" y="1295347"/>
            <a:ext cx="1140569" cy="658835"/>
            <a:chOff x="1931814" y="1428481"/>
            <a:chExt cx="924572" cy="5353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5D971D-E959-47A6-97C4-82E1C5FC71E3}"/>
                </a:ext>
              </a:extLst>
            </p:cNvPr>
            <p:cNvGrpSpPr/>
            <p:nvPr/>
          </p:nvGrpSpPr>
          <p:grpSpPr>
            <a:xfrm>
              <a:off x="1931814" y="1440654"/>
              <a:ext cx="679493" cy="523220"/>
              <a:chOff x="1931814" y="1440654"/>
              <a:chExt cx="6794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AF29017-F51B-496C-8319-B1A71726F56F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598581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ECE14B-B164-453F-B222-9561528B73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42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9F27D-9AF9-4CBF-93BA-C2E98AA2F6D2}"/>
                </a:ext>
              </a:extLst>
            </p:cNvPr>
            <p:cNvSpPr txBox="1"/>
            <p:nvPr/>
          </p:nvSpPr>
          <p:spPr>
            <a:xfrm>
              <a:off x="2530395" y="1428481"/>
              <a:ext cx="325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35EC9B3-C469-44F4-8217-DF1E82D62685}"/>
              </a:ext>
            </a:extLst>
          </p:cNvPr>
          <p:cNvSpPr/>
          <p:nvPr/>
        </p:nvSpPr>
        <p:spPr>
          <a:xfrm>
            <a:off x="1887425" y="1418789"/>
            <a:ext cx="424797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0E3798-0D6B-4EDE-80B4-DA0A203A38C6}"/>
              </a:ext>
            </a:extLst>
          </p:cNvPr>
          <p:cNvGrpSpPr/>
          <p:nvPr/>
        </p:nvGrpSpPr>
        <p:grpSpPr>
          <a:xfrm>
            <a:off x="1451976" y="2501499"/>
            <a:ext cx="9288047" cy="658835"/>
            <a:chOff x="1575361" y="1332501"/>
            <a:chExt cx="9561891" cy="6588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F40BB-710A-440E-8C2C-F9FCD558D23F}"/>
                </a:ext>
              </a:extLst>
            </p:cNvPr>
            <p:cNvSpPr txBox="1"/>
            <p:nvPr/>
          </p:nvSpPr>
          <p:spPr>
            <a:xfrm>
              <a:off x="1575361" y="1332501"/>
              <a:ext cx="9561891" cy="658835"/>
            </a:xfrm>
            <a:prstGeom prst="rect">
              <a:avLst/>
            </a:prstGeom>
            <a:solidFill>
              <a:srgbClr val="FEF79C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100 +       = 106 		b) 600 + 30 +      = 634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030C7E-76A7-4F75-80B2-EDC3BFDDC8F8}"/>
                </a:ext>
              </a:extLst>
            </p:cNvPr>
            <p:cNvSpPr/>
            <p:nvPr/>
          </p:nvSpPr>
          <p:spPr>
            <a:xfrm>
              <a:off x="3595115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B9DCF23-4FC8-475B-8AA3-1E650018BDBD}"/>
                </a:ext>
              </a:extLst>
            </p:cNvPr>
            <p:cNvSpPr/>
            <p:nvPr/>
          </p:nvSpPr>
          <p:spPr>
            <a:xfrm>
              <a:off x="9084570" y="1418232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DD94C1-1B6B-4FE0-9BDD-6513897F9217}"/>
              </a:ext>
            </a:extLst>
          </p:cNvPr>
          <p:cNvSpPr/>
          <p:nvPr/>
        </p:nvSpPr>
        <p:spPr>
          <a:xfrm>
            <a:off x="3419375" y="2641126"/>
            <a:ext cx="42635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F793D-135A-4C05-97AA-F612453C8051}"/>
              </a:ext>
            </a:extLst>
          </p:cNvPr>
          <p:cNvSpPr/>
          <p:nvPr/>
        </p:nvSpPr>
        <p:spPr>
          <a:xfrm>
            <a:off x="8768387" y="2613811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4831" y="1748290"/>
            <a:ext cx="6925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369</Words>
  <Application>Microsoft Office PowerPoint</Application>
  <PresentationFormat>Widescreen</PresentationFormat>
  <Paragraphs>76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黑体</vt:lpstr>
      <vt:lpstr>Times New Roman</vt:lpstr>
      <vt:lpstr>Wingdings</vt:lpstr>
      <vt:lpstr>字魂59号-创粗黑</vt:lpstr>
      <vt:lpstr>Office Theme</vt:lpstr>
      <vt:lpstr>2_Office 主题</vt:lpstr>
      <vt:lpstr>第一PPT，www.1ppt.com</vt:lpstr>
      <vt:lpstr>Office 主题​​</vt:lpstr>
      <vt:lpstr>https://www.freeppt7.com</vt:lpstr>
      <vt:lpstr>3_Office 主题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2021-07-20T01:55:21Z</dcterms:created>
  <dcterms:modified xsi:type="dcterms:W3CDTF">2022-05-05T02:41:53Z</dcterms:modified>
</cp:coreProperties>
</file>