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2" r:id="rId4"/>
    <p:sldMasterId id="2147483827" r:id="rId5"/>
    <p:sldMasterId id="2147483859" r:id="rId6"/>
    <p:sldMasterId id="2147483873" r:id="rId7"/>
    <p:sldMasterId id="2147483895" r:id="rId8"/>
    <p:sldMasterId id="2147483911" r:id="rId9"/>
    <p:sldMasterId id="2147483924" r:id="rId10"/>
  </p:sldMasterIdLst>
  <p:notesMasterIdLst>
    <p:notesMasterId r:id="rId29"/>
  </p:notesMasterIdLst>
  <p:sldIdLst>
    <p:sldId id="3401" r:id="rId11"/>
    <p:sldId id="3413" r:id="rId12"/>
    <p:sldId id="3414" r:id="rId13"/>
    <p:sldId id="3415" r:id="rId14"/>
    <p:sldId id="3416" r:id="rId15"/>
    <p:sldId id="3417" r:id="rId16"/>
    <p:sldId id="3418" r:id="rId17"/>
    <p:sldId id="3419" r:id="rId18"/>
    <p:sldId id="3420" r:id="rId19"/>
    <p:sldId id="3402" r:id="rId20"/>
    <p:sldId id="3399" r:id="rId21"/>
    <p:sldId id="265" r:id="rId22"/>
    <p:sldId id="3403" r:id="rId23"/>
    <p:sldId id="3404" r:id="rId24"/>
    <p:sldId id="496" r:id="rId25"/>
    <p:sldId id="371" r:id="rId26"/>
    <p:sldId id="3412" r:id="rId27"/>
    <p:sldId id="5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819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399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7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87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403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201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088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052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528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453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482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059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7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421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759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84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794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355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230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686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02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397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4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8E361-EE99-44A4-8416-02EBF9F5BA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4D3A4-4CEC-4C34-B951-B1E4027B22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3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7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11.wdp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52.gif"/><Relationship Id="rId12" Type="http://schemas.openxmlformats.org/officeDocument/2006/relationships/image" Target="../media/image56.gif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5.gif"/><Relationship Id="rId5" Type="http://schemas.microsoft.com/office/2007/relationships/hdphoto" Target="../media/hdphoto1.wdp"/><Relationship Id="rId15" Type="http://schemas.openxmlformats.org/officeDocument/2006/relationships/image" Target="../media/image58.png"/><Relationship Id="rId10" Type="http://schemas.openxmlformats.org/officeDocument/2006/relationships/image" Target="../media/image54.gif"/><Relationship Id="rId4" Type="http://schemas.openxmlformats.org/officeDocument/2006/relationships/image" Target="../media/image50.png"/><Relationship Id="rId9" Type="http://schemas.microsoft.com/office/2007/relationships/hdphoto" Target="../media/hdphoto2.wdp"/><Relationship Id="rId1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microsoft.com/office/2007/relationships/hdphoto" Target="../media/hdphoto5.wdp"/><Relationship Id="rId18" Type="http://schemas.openxmlformats.org/officeDocument/2006/relationships/image" Target="../media/image66.png"/><Relationship Id="rId26" Type="http://schemas.openxmlformats.org/officeDocument/2006/relationships/image" Target="../media/image69.png"/><Relationship Id="rId3" Type="http://schemas.openxmlformats.org/officeDocument/2006/relationships/slideLayout" Target="../slideLayouts/slideLayout98.xml"/><Relationship Id="rId21" Type="http://schemas.openxmlformats.org/officeDocument/2006/relationships/image" Target="../media/image67.png"/><Relationship Id="rId7" Type="http://schemas.microsoft.com/office/2007/relationships/hdphoto" Target="../media/hdphoto3.wdp"/><Relationship Id="rId12" Type="http://schemas.openxmlformats.org/officeDocument/2006/relationships/image" Target="../media/image64.png"/><Relationship Id="rId17" Type="http://schemas.openxmlformats.org/officeDocument/2006/relationships/slide" Target="slide8.xml"/><Relationship Id="rId25" Type="http://schemas.openxmlformats.org/officeDocument/2006/relationships/slide" Target="slide7.xml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20" Type="http://schemas.openxmlformats.org/officeDocument/2006/relationships/slide" Target="slide5.xml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11" Type="http://schemas.microsoft.com/office/2007/relationships/hdphoto" Target="../media/hdphoto4.wdp"/><Relationship Id="rId24" Type="http://schemas.openxmlformats.org/officeDocument/2006/relationships/image" Target="../media/image68.png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23" Type="http://schemas.openxmlformats.org/officeDocument/2006/relationships/slide" Target="slide6.xml"/><Relationship Id="rId10" Type="http://schemas.openxmlformats.org/officeDocument/2006/relationships/image" Target="../media/image63.png"/><Relationship Id="rId19" Type="http://schemas.microsoft.com/office/2007/relationships/hdphoto" Target="../media/hdphoto7.wdp"/><Relationship Id="rId4" Type="http://schemas.openxmlformats.org/officeDocument/2006/relationships/image" Target="../media/image61.png"/><Relationship Id="rId9" Type="http://schemas.openxmlformats.org/officeDocument/2006/relationships/image" Target="../media/image28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8.png"/><Relationship Id="rId5" Type="http://schemas.openxmlformats.org/officeDocument/2006/relationships/slide" Target="slide3.xml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8.png"/><Relationship Id="rId5" Type="http://schemas.openxmlformats.org/officeDocument/2006/relationships/slide" Target="slide3.xml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8.png"/><Relationship Id="rId5" Type="http://schemas.openxmlformats.org/officeDocument/2006/relationships/slide" Target="slide3.xml"/><Relationship Id="rId4" Type="http://schemas.openxmlformats.org/officeDocument/2006/relationships/image" Target="../media/image7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8.png"/><Relationship Id="rId5" Type="http://schemas.openxmlformats.org/officeDocument/2006/relationships/slide" Target="slide3.xml"/><Relationship Id="rId4" Type="http://schemas.openxmlformats.org/officeDocument/2006/relationships/image" Target="../media/image7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8.png"/><Relationship Id="rId5" Type="http://schemas.openxmlformats.org/officeDocument/2006/relationships/slide" Target="slide3.xml"/><Relationship Id="rId4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Hồ và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7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5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4545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63279" y="1423075"/>
            <a:ext cx="107410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+mj-lt"/>
                <a:ea typeface="方正静蕾简体" panose="02000000000000000000" pitchFamily="2" charset="-122"/>
              </a:rPr>
              <a:t>Tiết 4: Luyện từ và </a:t>
            </a:r>
            <a:r>
              <a:rPr lang="en-US" altLang="zh-CN" sz="6000" b="1" dirty="0" smtClean="0">
                <a:solidFill>
                  <a:srgbClr val="FF0000"/>
                </a:solidFill>
                <a:latin typeface="+mj-lt"/>
                <a:ea typeface="方正静蕾简体" panose="02000000000000000000" pitchFamily="2" charset="-122"/>
              </a:rPr>
              <a:t>câu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Mở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rộng vốn từ về Bác Hồ và nhân dân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9BB9E1-706B-47DC-96BB-A762A85D8C2B}"/>
              </a:ext>
            </a:extLst>
          </p:cNvPr>
          <p:cNvSpPr txBox="1"/>
          <p:nvPr/>
        </p:nvSpPr>
        <p:spPr>
          <a:xfrm>
            <a:off x="947886" y="862011"/>
            <a:ext cx="10617341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EA086F2F-AE76-4B06-92CE-72659264E6C4}"/>
              </a:ext>
            </a:extLst>
          </p:cNvPr>
          <p:cNvSpPr/>
          <p:nvPr/>
        </p:nvSpPr>
        <p:spPr>
          <a:xfrm>
            <a:off x="4572000" y="1766013"/>
            <a:ext cx="2518031" cy="650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yêu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E0B1CBB9-8D09-4563-865E-8C89C4E17963}"/>
              </a:ext>
            </a:extLst>
          </p:cNvPr>
          <p:cNvSpPr/>
          <p:nvPr/>
        </p:nvSpPr>
        <p:spPr>
          <a:xfrm>
            <a:off x="7720880" y="1766012"/>
            <a:ext cx="2841104" cy="64234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lo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E213C702-E960-4F78-BBAA-CD5034553CBF}"/>
              </a:ext>
            </a:extLst>
          </p:cNvPr>
          <p:cNvSpPr/>
          <p:nvPr/>
        </p:nvSpPr>
        <p:spPr>
          <a:xfrm>
            <a:off x="947886" y="1766013"/>
            <a:ext cx="2465016" cy="6504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thương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A6932442-E17A-4F80-A78E-EB4E1CAB75B9}"/>
              </a:ext>
            </a:extLst>
          </p:cNvPr>
          <p:cNvSpPr/>
          <p:nvPr/>
        </p:nvSpPr>
        <p:spPr>
          <a:xfrm>
            <a:off x="947886" y="2649250"/>
            <a:ext cx="2465016" cy="60910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42D7C47F-8299-4250-A715-71FEF5863F91}"/>
              </a:ext>
            </a:extLst>
          </p:cNvPr>
          <p:cNvSpPr/>
          <p:nvPr/>
        </p:nvSpPr>
        <p:spPr>
          <a:xfrm>
            <a:off x="4572000" y="2650811"/>
            <a:ext cx="2518031" cy="60753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trọng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C157DF3C-1196-4558-BDEC-458BE021350A}"/>
              </a:ext>
            </a:extLst>
          </p:cNvPr>
          <p:cNvSpPr/>
          <p:nvPr/>
        </p:nvSpPr>
        <p:spPr>
          <a:xfrm>
            <a:off x="7720879" y="2641094"/>
            <a:ext cx="2841105" cy="61725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graphicFrame>
        <p:nvGraphicFramePr>
          <p:cNvPr id="21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285552"/>
              </p:ext>
            </p:extLst>
          </p:nvPr>
        </p:nvGraphicFramePr>
        <p:xfrm>
          <a:off x="1081825" y="3430894"/>
          <a:ext cx="10071279" cy="2689459"/>
        </p:xfrm>
        <a:graphic>
          <a:graphicData uri="http://schemas.openxmlformats.org/drawingml/2006/table">
            <a:tbl>
              <a:tblPr/>
              <a:tblGrid>
                <a:gridCol w="4947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3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a)Từ ngữ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chỉ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tình cảm của Bác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Hồ với thiếu nhi.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b)Từ ngữ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chỉ tình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cảm thiếu nhi với Bác Hồ.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45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651 -0.01921 L 0.02226 0.39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37474 0.397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37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359 0.13287 L -0.5375 0.398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-1.11111E-6 L 0.3207 0.387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9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8203 0.00208 L 0.43359 0.398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49037 0.01412 L 0.12721 0.26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7432" y="2704562"/>
            <a:ext cx="9968247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Từ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chỉ tình cảm thiếu nhi với Bác Hồ.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7431" y="781319"/>
            <a:ext cx="9968247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thêm những từ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Bác Hồ với thiếu nhi.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7432" y="4627805"/>
            <a:ext cx="996824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Đặt câu với những từ vừa tìm được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5439296456117738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0283.9423"/>
                    <p14:bmk name="Bookmark 2" time="30309.9424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3493" y="-2923504"/>
            <a:ext cx="9942490" cy="1163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6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2)">
                                          <p:cBhvr>
                                            <p:cTn id="6" dur="172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30.310)">
                                          <p:cBhvr>
                                            <p:cTn id="6" dur="172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AC537BA-21D1-4E3C-8EB7-24C43E3A0716}"/>
              </a:ext>
            </a:extLst>
          </p:cNvPr>
          <p:cNvSpPr txBox="1"/>
          <p:nvPr/>
        </p:nvSpPr>
        <p:spPr>
          <a:xfrm>
            <a:off x="1862575" y="139643"/>
            <a:ext cx="10238288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phù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hoàn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thành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7DBAFED0-043D-48F8-B2D1-7F6A775D79C9}"/>
              </a:ext>
            </a:extLst>
          </p:cNvPr>
          <p:cNvSpPr/>
          <p:nvPr/>
        </p:nvSpPr>
        <p:spPr>
          <a:xfrm>
            <a:off x="1653721" y="1557900"/>
            <a:ext cx="2743785" cy="50347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dũng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9A3C7A02-123A-4C71-9109-55C9016A4CC5}"/>
              </a:ext>
            </a:extLst>
          </p:cNvPr>
          <p:cNvSpPr/>
          <p:nvPr/>
        </p:nvSpPr>
        <p:spPr>
          <a:xfrm>
            <a:off x="4637613" y="1557900"/>
            <a:ext cx="2743785" cy="50347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thiện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B7BEF07A-0AEC-4EF6-9842-B1748BFBF2E2}"/>
              </a:ext>
            </a:extLst>
          </p:cNvPr>
          <p:cNvSpPr/>
          <p:nvPr/>
        </p:nvSpPr>
        <p:spPr>
          <a:xfrm>
            <a:off x="7621505" y="1557900"/>
            <a:ext cx="2743785" cy="50347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87415B-7DA0-42BF-AC8F-573DDCC17FC5}"/>
              </a:ext>
            </a:extLst>
          </p:cNvPr>
          <p:cNvSpPr/>
          <p:nvPr/>
        </p:nvSpPr>
        <p:spPr>
          <a:xfrm>
            <a:off x="876982" y="2153304"/>
            <a:ext cx="11315018" cy="3561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(…).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chú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đấu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(…)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Tổ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luôn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(…)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du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ngoài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6D17AE-2DA6-426E-B00F-4ED973EDC0EB}"/>
              </a:ext>
            </a:extLst>
          </p:cNvPr>
          <p:cNvSpPr/>
          <p:nvPr/>
        </p:nvSpPr>
        <p:spPr>
          <a:xfrm>
            <a:off x="876982" y="2153304"/>
            <a:ext cx="11860224" cy="3574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247E60-C49E-424D-A904-AE2F47BA4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350"/>
          <a:stretch/>
        </p:blipFill>
        <p:spPr>
          <a:xfrm>
            <a:off x="3081810" y="2685341"/>
            <a:ext cx="6256001" cy="4029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CB9088-9E4D-486F-8FFB-0D8896CB9EF4}"/>
              </a:ext>
            </a:extLst>
          </p:cNvPr>
          <p:cNvSpPr txBox="1"/>
          <p:nvPr/>
        </p:nvSpPr>
        <p:spPr>
          <a:xfrm>
            <a:off x="1549675" y="81514"/>
            <a:ext cx="7788136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Quan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88" y="582315"/>
            <a:ext cx="7080069" cy="5931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0482" y="164303"/>
            <a:ext cx="3335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0482" y="2751910"/>
            <a:ext cx="3659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ai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6111" y="3424812"/>
            <a:ext cx="42628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? Ở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5917" y="4590157"/>
            <a:ext cx="45693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bức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15917" y="5667376"/>
            <a:ext cx="41367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18" y="747660"/>
            <a:ext cx="2148925" cy="178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1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4617" y="-746639"/>
            <a:ext cx="11801089" cy="465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437" y="2754501"/>
            <a:ext cx="5715000" cy="4286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0000">
            <a:off x="-2321307" y="4258869"/>
            <a:ext cx="7867351" cy="2242693"/>
          </a:xfrm>
          <a:prstGeom prst="rect">
            <a:avLst/>
          </a:prstGeom>
        </p:spPr>
      </p:pic>
      <p:pic>
        <p:nvPicPr>
          <p:cNvPr id="19" name="Picture 1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49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471">
            <a:off x="3503630" y="358194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1047299" y="617220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1177409" y="516496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335">
            <a:off x="-84699" y="484230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51" y="-748313"/>
            <a:ext cx="11801089" cy="60738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60" y="2996654"/>
            <a:ext cx="3168645" cy="420616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5927" y="267171"/>
            <a:ext cx="8731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mtClean="0">
                <a:solidFill>
                  <a:prstClr val="white"/>
                </a:solidFill>
                <a:latin typeface="UTM Rockwell" panose="02040603050506020204" pitchFamily="18" charset="0"/>
              </a:rPr>
              <a:t>ĐIỆN BIÊN PHỦ</a:t>
            </a:r>
          </a:p>
          <a:p>
            <a:pPr algn="ctr"/>
            <a:r>
              <a:rPr lang="en-US" sz="4800" smtClean="0">
                <a:solidFill>
                  <a:prstClr val="white"/>
                </a:solidFill>
                <a:latin typeface="UTM Rockwell" panose="02040603050506020204" pitchFamily="18" charset="0"/>
              </a:rPr>
              <a:t>BẢN HÙNG CA BẤT DIỆT</a:t>
            </a:r>
            <a:endParaRPr lang="en-US" sz="4800">
              <a:solidFill>
                <a:prstClr val="white"/>
              </a:solidFill>
              <a:latin typeface="UTM Rockwell" panose="02040603050506020204" pitchFamily="18" charset="0"/>
            </a:endParaRPr>
          </a:p>
        </p:txBody>
      </p:sp>
      <p:pic>
        <p:nvPicPr>
          <p:cNvPr id="2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0864" y="4288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Káº¿t quáº£ hÃ¬nh áº£nh cho wood board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392127"/>
            <a:ext cx="11522075" cy="60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3063" y="841443"/>
            <a:ext cx="115220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700" smtClean="0">
                <a:solidFill>
                  <a:srgbClr val="0000FF"/>
                </a:solidFill>
              </a:rPr>
              <a:t>Nhằm tiếp tế cho quân đội Pháp, </a:t>
            </a:r>
          </a:p>
          <a:p>
            <a:pPr algn="ctr"/>
            <a:r>
              <a:rPr lang="en-US" sz="5700" smtClean="0">
                <a:solidFill>
                  <a:srgbClr val="0000FF"/>
                </a:solidFill>
              </a:rPr>
              <a:t>máy bay đã được sử dụng để thả </a:t>
            </a:r>
          </a:p>
          <a:p>
            <a:pPr algn="ctr"/>
            <a:r>
              <a:rPr lang="en-US" sz="5700" smtClean="0">
                <a:solidFill>
                  <a:srgbClr val="0000FF"/>
                </a:solidFill>
              </a:rPr>
              <a:t>các thùng hàng.</a:t>
            </a:r>
          </a:p>
          <a:p>
            <a:pPr algn="ctr"/>
            <a:r>
              <a:rPr lang="en-US" sz="5700" smtClean="0">
                <a:solidFill>
                  <a:srgbClr val="0000FF"/>
                </a:solidFill>
              </a:rPr>
              <a:t>Hãy tìm cách ngăn cản sự viện trợ của máy bay bằng cách trả lời đúng </a:t>
            </a:r>
          </a:p>
          <a:p>
            <a:pPr algn="ctr"/>
            <a:r>
              <a:rPr lang="en-US" sz="5700" smtClean="0">
                <a:solidFill>
                  <a:srgbClr val="0000FF"/>
                </a:solidFill>
              </a:rPr>
              <a:t>các câu hỏi</a:t>
            </a:r>
            <a:endParaRPr lang="en-US" sz="5700">
              <a:solidFill>
                <a:srgbClr val="0000FF"/>
              </a:solidFill>
            </a:endParaRPr>
          </a:p>
        </p:txBody>
      </p:sp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9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04" y="3426489"/>
            <a:ext cx="2501408" cy="3320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302" y="3635693"/>
            <a:ext cx="2485624" cy="3009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1075143" y="299664"/>
            <a:ext cx="1179252" cy="3198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68649" y="182551"/>
            <a:ext cx="1179252" cy="622468"/>
            <a:chOff x="1278198" y="812888"/>
            <a:chExt cx="1364965" cy="8784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1" name="Picture 10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3950" y="142875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7902178" y="726456"/>
            <a:ext cx="1362958" cy="3702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flipH="1">
            <a:off x="7815832" y="462448"/>
            <a:ext cx="1535651" cy="876981"/>
            <a:chOff x="1278198" y="812888"/>
            <a:chExt cx="1364965" cy="8784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7" name="Picture 16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2992697" y="1548136"/>
            <a:ext cx="1364965" cy="37024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992698" y="1281707"/>
            <a:ext cx="1364965" cy="878405"/>
            <a:chOff x="1278198" y="812888"/>
            <a:chExt cx="1364965" cy="87840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2" name="Picture 2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10670749" y="186796"/>
            <a:ext cx="1087937" cy="29553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flipH="1">
            <a:off x="10360414" y="271590"/>
            <a:ext cx="1225784" cy="506236"/>
            <a:chOff x="1278198" y="812888"/>
            <a:chExt cx="1364965" cy="87840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7" name="Picture 26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5304838" y="320395"/>
            <a:ext cx="1079231" cy="29273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319124" y="195666"/>
            <a:ext cx="1079231" cy="687111"/>
            <a:chOff x="1278198" y="812888"/>
            <a:chExt cx="1364965" cy="87840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32" name="Picture 3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xplosion 2 2"/>
          <p:cNvSpPr/>
          <p:nvPr/>
        </p:nvSpPr>
        <p:spPr>
          <a:xfrm>
            <a:off x="1059495" y="409804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502">
            <a:off x="1291802" y="1046316"/>
            <a:ext cx="619985" cy="764736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65">
            <a:off x="10826677" y="736818"/>
            <a:ext cx="603324" cy="744185"/>
          </a:xfrm>
          <a:prstGeom prst="rect">
            <a:avLst/>
          </a:prstGeom>
        </p:spPr>
      </p:pic>
      <p:pic>
        <p:nvPicPr>
          <p:cNvPr id="36" name="Picture 3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054">
            <a:off x="3385163" y="2141924"/>
            <a:ext cx="797991" cy="984302"/>
          </a:xfrm>
          <a:prstGeom prst="rect">
            <a:avLst/>
          </a:prstGeom>
        </p:spPr>
      </p:pic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330">
            <a:off x="5734155" y="779661"/>
            <a:ext cx="571941" cy="705475"/>
          </a:xfrm>
          <a:prstGeom prst="rect">
            <a:avLst/>
          </a:prstGeom>
        </p:spPr>
      </p:pic>
      <p:pic>
        <p:nvPicPr>
          <p:cNvPr id="38" name="Picture 3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01" y="1306345"/>
            <a:ext cx="803107" cy="990613"/>
          </a:xfrm>
          <a:prstGeom prst="rect">
            <a:avLst/>
          </a:prstGeom>
        </p:spPr>
      </p:pic>
      <p:sp>
        <p:nvSpPr>
          <p:cNvPr id="39" name="Explosion 2 38"/>
          <p:cNvSpPr/>
          <p:nvPr/>
        </p:nvSpPr>
        <p:spPr>
          <a:xfrm>
            <a:off x="3194239" y="1380862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0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84910" y="1438645"/>
            <a:ext cx="609600" cy="609600"/>
          </a:xfrm>
          <a:prstGeom prst="rect">
            <a:avLst/>
          </a:prstGeom>
        </p:spPr>
      </p:pic>
      <p:sp>
        <p:nvSpPr>
          <p:cNvPr id="41" name="Explosion 2 40"/>
          <p:cNvSpPr/>
          <p:nvPr/>
        </p:nvSpPr>
        <p:spPr>
          <a:xfrm>
            <a:off x="5458451" y="145208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03503" y="1519554"/>
            <a:ext cx="609600" cy="609600"/>
          </a:xfrm>
          <a:prstGeom prst="rect">
            <a:avLst/>
          </a:prstGeom>
        </p:spPr>
      </p:pic>
      <p:sp>
        <p:nvSpPr>
          <p:cNvPr id="43" name="Explosion 2 42"/>
          <p:cNvSpPr/>
          <p:nvPr/>
        </p:nvSpPr>
        <p:spPr>
          <a:xfrm>
            <a:off x="7842076" y="548661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4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87420" y="1531826"/>
            <a:ext cx="609600" cy="609600"/>
          </a:xfrm>
          <a:prstGeom prst="rect">
            <a:avLst/>
          </a:prstGeom>
        </p:spPr>
      </p:pic>
      <p:sp>
        <p:nvSpPr>
          <p:cNvPr id="45" name="Explosion 2 44"/>
          <p:cNvSpPr/>
          <p:nvPr/>
        </p:nvSpPr>
        <p:spPr>
          <a:xfrm>
            <a:off x="10358564" y="-42987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6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71337" y="1531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67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2.5E-6 0.00023 L 0.01185 0.0125 C 0.01302 0.01389 0.01445 0.01505 0.01536 0.0169 C 0.01679 0.01921 0.01745 0.02269 0.01888 0.02523 C 0.02005 0.02708 0.02148 0.02778 0.02239 0.0294 C 0.0263 0.03611 0.02656 0.03982 0.02851 0.04861 C 0.02682 0.06829 0.0263 0.08843 0.02357 0.10787 C 0.02304 0.11157 0.02031 0.1132 0.01888 0.1162 C 0.01002 0.13704 0.01679 0.1287 0.00833 0.13958 C 0.00586 0.14236 0.00325 0.14514 0.00117 0.14792 C -0.00964 0.16204 -0.0017 0.15579 -0.01914 0.1713 C -0.02149 0.17338 -0.02383 0.17593 -0.0263 0.17755 C -0.03099 0.18102 -0.03568 0.18218 -0.04063 0.18403 C -0.04857 0.18333 -0.05677 0.18588 -0.06446 0.18195 C -0.06953 0.17917 -0.07357 0.17176 -0.07748 0.16505 C -0.09076 0.1412 -0.08594 0.15185 -0.09297 0.13542 C -0.09414 0.12894 -0.09688 0.12292 -0.09649 0.1162 C -0.09518 0.09259 -0.09336 0.06829 -0.08815 0.04653 C -0.08633 0.03843 -0.08034 0.03611 -0.0763 0.03171 C -0.07214 0.02708 -0.06771 0.02222 -0.06328 0.01898 C -0.05091 0.00995 -0.03711 0.00509 -0.02383 0.00208 C -0.01849 0.0007 -0.01289 0.0007 -0.00729 -7.40741E-7 C 0.00534 0.00208 0.01823 0.00278 0.03086 0.00625 C 0.0375 0.0081 0.04909 0.02986 0.05104 0.0338 C 0.05273 0.03681 0.05351 0.04074 0.05469 0.04421 C 0.05625 0.04861 0.0582 0.05255 0.0595 0.05695 C 0.06094 0.0625 0.06146 0.06852 0.06302 0.07384 C 0.0651 0.08079 0.0681 0.08634 0.07018 0.09306 C 0.07161 0.09769 0.07252 0.10301 0.0737 0.10787 C 0.08047 0.13403 0.07422 0.10579 0.08086 0.1375 C 0.08203 0.15162 0.08502 0.16551 0.0845 0.17986 C 0.08372 0.19537 0.08346 0.21088 0.08203 0.22639 C 0.08138 0.23171 0.08008 0.23657 0.07851 0.2412 C 0.07721 0.24514 0.07539 0.24838 0.0737 0.25162 C 0.06862 0.26204 0.06549 0.26574 0.05703 0.27083 C 0.05469 0.27222 0.05234 0.27361 0.04987 0.275 C 0.04844 0.27593 0.04674 0.27616 0.04518 0.27708 C 0.03997 0.28032 0.03502 0.28495 0.02969 0.28773 C 0.02656 0.28935 0.0233 0.28889 0.02005 0.28982 C 0.01614 0.29097 0.01211 0.29259 0.00833 0.29398 L -0.07279 0.28982 C -0.0888 0.28843 -0.09271 0.28704 -0.10534 0.28357 L -0.1155 0.27708 L -0.11914 0.275 C -0.1224 0.25718 -0.12253 0.26042 -0.11433 0.22847 C -0.11315 0.22338 -0.10977 0.22083 -0.10755 0.21782 C -0.10534 0.21528 -0.10261 0.21296 -0.1 0.21157 C -0.09623 0.20926 -0.08815 0.20718 -0.08815 0.20741 C -0.08177 0.20787 -0.07539 0.20671 -0.06914 0.20949 C -0.06511 0.21111 -0.06393 0.2213 -0.06211 0.22639 C -0.06068 0.23009 -0.05886 0.23333 -0.05716 0.23681 C -0.05482 0.24815 -0.05248 0.25949 -0.05 0.27083 C -0.04948 0.27431 -0.04805 0.27755 -0.04766 0.28125 L -0.04649 0.2919 C -0.0474 0.30741 -0.04675 0.32338 -0.04883 0.33843 C -0.04948 0.34144 -0.05209 0.34144 -0.05365 0.34282 C -0.05768 0.3456 -0.06133 0.35 -0.0655 0.35116 C -0.0767 0.3544 -0.07031 0.35255 -0.08464 0.35764 L -0.17852 0.35532 C -0.18893 0.35486 -0.18321 0.35185 -0.19401 0.34491 C -0.1974 0.34259 -0.20117 0.34213 -0.20469 0.34051 C -0.20625 0.34005 -0.20782 0.33912 -0.20938 0.33843 C -0.21068 0.33704 -0.21172 0.33519 -0.21302 0.33426 C -0.21485 0.33287 -0.21719 0.33403 -0.21901 0.33218 C -0.22018 0.33079 -0.22045 0.32778 -0.22136 0.3257 C -0.23112 0.30509 -0.21914 0.33195 -0.22852 0.31528 C -0.22995 0.31273 -0.23073 0.30949 -0.23203 0.30671 C -0.23516 0.30023 -0.23594 0.30162 -0.23802 0.29398 C -0.23815 0.29352 -0.23802 0.29259 -0.23802 0.2919 " pathEditMode="relative" rAng="0" ptsTypes="AAAAAAAAAAAAAAAAAAAAAAAA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6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67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365 0.00648 -0.00756 0.0125 -0.01094 0.01944 C -0.01745 0.03194 -0.01146 0.02292 -0.01563 0.03611 C -0.01693 0.04005 -0.01901 0.04329 -0.02032 0.04722 C -0.02162 0.05069 -0.0224 0.05463 -0.02344 0.05833 C -0.02448 0.06111 -0.02578 0.06366 -0.02657 0.06667 C -0.02735 0.06921 -0.02735 0.07245 -0.02813 0.075 C -0.02943 0.07894 -0.03125 0.08241 -0.03282 0.08611 C -0.03334 0.09074 -0.03386 0.09537 -0.03438 0.1 C -0.0349 0.10278 -0.03555 0.10532 -0.03594 0.10833 C -0.03711 0.11551 -0.03802 0.12315 -0.03907 0.13056 C -0.0375 0.15741 -0.03633 0.18426 -0.03438 0.21111 C -0.03425 0.21389 -0.03386 0.21713 -0.03282 0.21944 C -0.02969 0.22662 -0.02696 0.23657 -0.02188 0.23889 L -0.01563 0.24167 C -0.01355 0.24444 -0.01159 0.24722 -0.00938 0.25 C 0.00885 0.27315 0.00468 0.2544 0.04843 0.25 C 0.05208 0.2463 0.0556 0.24236 0.05937 0.23889 C 0.06549 0.2331 0.07252 0.22986 0.07812 0.22222 C 0.08281 0.21574 0.08789 0.21019 0.09218 0.20278 C 0.09427 0.19907 0.09609 0.19491 0.09843 0.19167 C 0.10039 0.18843 0.10286 0.18681 0.10468 0.18333 C 0.10989 0.17269 0.11132 0.16505 0.11406 0.15278 C 0.11458 0.15 0.11497 0.14699 0.11562 0.14444 C 0.11653 0.14051 0.1177 0.13704 0.11875 0.13333 C 0.11823 0.11296 0.1194 0.09213 0.11718 0.07222 C 0.11666 0.06759 0.11328 0.06574 0.11093 0.06389 C 0.10846 0.06181 0.1056 0.06204 0.10312 0.06111 C 0.09935 0.05926 0.09583 0.05741 0.09218 0.05556 C 0.075 0.05833 0.05768 0.05995 0.04062 0.06389 C 0.03073 0.06597 0.03099 0.06898 0.02343 0.075 C 0.02187 0.07616 0.02018 0.07639 0.01875 0.07778 C 0.00104 0.09329 0.0138 0.08519 0.00312 0.09167 C -0.00105 0.09722 -0.00573 0.10162 -0.00938 0.10833 C -0.01302 0.11481 -0.01615 0.12269 -0.02032 0.12778 C -0.02722 0.13588 -0.02396 0.13056 -0.02969 0.14444 C -0.03073 0.15 -0.03099 0.15625 -0.03282 0.16111 C -0.03386 0.16389 -0.03529 0.1662 -0.03594 0.16944 C -0.03789 0.17755 -0.04063 0.19444 -0.04063 0.19468 C -0.04128 0.20162 -0.04401 0.23356 -0.04375 0.23889 C -0.04297 0.27037 -0.04193 0.30208 -0.03907 0.33333 C -0.03868 0.33773 -0.0362 0.34097 -0.03438 0.34444 C -0.03256 0.34838 -0.03008 0.35162 -0.02813 0.35556 C -0.02591 0.35995 -0.02448 0.36551 -0.02188 0.36944 C -0.02019 0.37199 -0.01771 0.37292 -0.01563 0.375 C -0.01302 0.37755 -0.01055 0.38079 -0.00782 0.38333 C -0.00638 0.38449 -0.00469 0.38472 -0.00313 0.38611 C 0.01289 0.40023 -0.01771 0.37986 0.0125 0.40278 C 0.01588 0.40532 0.01966 0.40694 0.02343 0.40833 C 0.03086 0.41111 0.04505 0.41273 0.05156 0.41389 L 0.07968 0.41944 C 0.10781 0.41852 0.13593 0.41991 0.16406 0.41667 C 0.16705 0.4162 0.16914 0.41088 0.17187 0.40833 C 0.17487 0.40532 0.17825 0.40347 0.18125 0.4 C 0.18307 0.39769 0.18398 0.39352 0.18593 0.39167 C 0.1888 0.38866 0.19218 0.38819 0.19531 0.38611 C 0.19843 0.38356 0.20156 0.38056 0.20468 0.37778 C 0.21692 0.36574 0.20833 0.37431 0.21718 0.36111 C 0.22213 0.35324 0.22539 0.35046 0.23125 0.34444 C 0.23229 0.34167 0.2332 0.33866 0.23437 0.33611 C 0.2358 0.33218 0.23763 0.32894 0.23906 0.325 C 0.24023 0.3213 0.24088 0.31736 0.24218 0.31389 C 0.24453 0.30718 0.24739 0.30093 0.25 0.29444 C 0.25169 0.28519 0.25208 0.28218 0.25468 0.27222 C 0.25976 0.25162 0.25612 0.26991 0.25937 0.25278 C 0.25885 0.23796 0.25859 0.22292 0.25781 0.20833 C 0.25755 0.20532 0.25742 0.20185 0.25625 0.2 C 0.25351 0.19583 0.25 0.19398 0.24687 0.19167 C 0.24218 0.18819 0.23281 0.18333 0.23281 0.18356 C 0.22187 0.18519 0.21041 0.1831 0.2 0.18889 C 0.19427 0.1919 0.18593 0.20833 0.18593 0.20856 C 0.18489 0.21204 0.18424 0.2162 0.18281 0.21944 C 0.18112 0.22292 0.17851 0.22454 0.17656 0.22778 C 0.17422 0.23102 0.17239 0.23519 0.17031 0.23889 C 0.16705 0.26111 0.17135 0.23866 0.1625 0.26111 C 0.16145 0.26343 0.16145 0.26667 0.16093 0.26944 C 0.15364 0.3037 0.16172 0.26481 0.15468 0.29444 C 0.15403 0.29699 0.15364 0.3 0.15312 0.30278 C 0.15468 0.32963 0.1556 0.35648 0.15781 0.38333 C 0.1582 0.38819 0.15963 0.39259 0.16093 0.39722 C 0.16172 0.40023 0.16914 0.42778 0.17187 0.43333 C 0.17356 0.43681 0.17604 0.43866 0.17812 0.44167 C 0.17968 0.44421 0.18125 0.44699 0.18281 0.45 C 0.1845 0.45347 0.18541 0.4581 0.1875 0.46111 C 0.19323 0.46991 0.19284 0.46389 0.19843 0.46944 C 0.20169 0.47269 0.20442 0.47755 0.20781 0.48056 C 0.20963 0.48218 0.21198 0.48194 0.21406 0.48333 C 0.21666 0.48472 0.21927 0.48681 0.22187 0.48889 C 0.22604 0.49236 0.23007 0.49676 0.23437 0.5 C 0.23737 0.50231 0.24062 0.50324 0.24375 0.50556 C 0.25859 0.5169 0.25208 0.51574 0.26562 0.52222 C 0.3177 0.54745 0.29622 0.53981 0.34843 0.54722 L 0.36718 0.55 C 0.39492 0.56088 0.37643 0.55556 0.42343 0.55556 " pathEditMode="relative" rAng="0" ptsTypes="AAAAAAAAAAAAAAAAAAAAAAAAAAAAAAAAAAAAAAAAAAAAAAAAAAAAAAAAAAAAAAAAAAAAAAAAAAAAAAAAAAAAAAAAAAAAAAA">
                                      <p:cBhvr>
                                        <p:cTn id="4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6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67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0.00052 0.00833 0.00078 0.01666 0.00156 0.025 C 0.00183 0.02777 0.00261 0.03032 0.00313 0.03333 C 0.00417 0.04051 0.00521 0.04814 0.00625 0.05555 C 0.00469 0.08981 0.00378 0.12407 0.00156 0.15833 C 0.00117 0.16226 -0.00091 0.16527 -0.00156 0.16944 C -0.00247 0.17476 -0.00221 0.18055 -0.00312 0.18611 C -0.00377 0.18912 -0.00534 0.19143 -0.00625 0.19444 C -0.01666 0.22361 -0.0056 0.1956 -0.01562 0.21666 C -0.01745 0.22013 -0.01823 0.225 -0.02031 0.22777 C -0.02265 0.23055 -0.02552 0.23148 -0.02812 0.23333 C -0.03021 0.23703 -0.03216 0.24097 -0.03437 0.24444 C -0.0358 0.24652 -0.0375 0.24838 -0.03906 0.25 C -0.05065 0.26088 -0.0569 0.26782 -0.06875 0.27222 C -0.07291 0.27361 -0.07708 0.27407 -0.08125 0.275 C -0.08541 0.27777 -0.08945 0.28148 -0.09375 0.28333 C -0.12174 0.29398 -0.14518 0.2875 -0.175 0.28611 C -0.17708 0.28333 -0.17942 0.28101 -0.18125 0.27777 C -0.18711 0.26736 -0.18737 0.26435 -0.19062 0.25277 C -0.19531 0.19861 -0.19635 0.2037 -0.19062 0.13055 C -0.19036 0.125 -0.18828 0.12013 -0.18594 0.11666 C -0.18489 0.11481 -0.17604 0.10972 -0.17344 0.10833 C -0.15573 0.10926 -0.13802 0.10856 -0.12031 0.11111 C -0.11263 0.11203 -0.10794 0.12476 -0.10312 0.13333 L -0.09687 0.14444 C -0.09453 0.16111 -0.09609 0.15185 -0.09219 0.17222 L -0.08906 0.18888 C -0.08945 0.19166 -0.09349 0.25324 -0.1 0.275 C -0.10651 0.29583 -0.10729 0.29143 -0.11719 0.31111 C -0.11849 0.31342 -0.11901 0.31689 -0.12031 0.31944 C -0.12226 0.32268 -0.12448 0.325 -0.12656 0.32777 C -0.13385 0.33657 -0.1457 0.35208 -0.15469 0.36111 C -0.15781 0.36388 -0.16107 0.36643 -0.16406 0.36944 C -0.16679 0.37199 -0.16901 0.37592 -0.17187 0.37777 C -0.17539 0.37963 -0.17916 0.37963 -0.18281 0.38055 C -0.21172 0.39745 -0.18112 0.38032 -0.225 0.4 C -0.22916 0.40185 -0.23333 0.40416 -0.2375 0.40555 C -0.24323 0.40694 -0.24896 0.40717 -0.25469 0.40833 C -0.25898 0.40902 -0.26302 0.41018 -0.26719 0.41111 L -0.30924 0.41944 C -0.32747 0.41666 -0.34583 0.41481 -0.36393 0.41111 C -0.37435 0.40879 -0.38711 0.39838 -0.39518 0.38888 C -0.39831 0.38518 -0.40169 0.38194 -0.40456 0.37777 C -0.40742 0.37361 -0.40963 0.36805 -0.41237 0.36388 C -0.43307 0.33101 -0.40052 0.3875 -0.42643 0.34166 C -0.42929 0.31666 -0.42617 0.33842 -0.43268 0.31111 C -0.4345 0.3037 -0.43581 0.29606 -0.43737 0.28888 C -0.43893 0.28217 -0.44049 0.27592 -0.44206 0.26944 C -0.44258 0.25926 -0.44245 0.24884 -0.44362 0.23888 C -0.44453 0.23194 -0.44726 0.22615 -0.44831 0.21944 C -0.44987 0.20926 -0.45039 0.19907 -0.45143 0.18888 C -0.45338 0.14629 -0.45299 0.16481 -0.45299 0.13333 " pathEditMode="relative" rAng="0" ptsTypes="AAAAAAAAAAAAAAAAAAAAAAAAAAAAAAAAAAAAAAAAAAAAAAAAAAAAA">
                                      <p:cBhvr>
                                        <p:cTn id="6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06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67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00023 C -0.00365 0.00648 -0.00755 0.0125 -0.01094 0.01944 C -0.01745 0.03194 -0.01146 0.02292 -0.01562 0.03611 C -0.01693 0.04005 -0.01901 0.04329 -0.02031 0.04722 C -0.02161 0.05069 -0.0224 0.05463 -0.02344 0.05833 C -0.02448 0.06111 -0.02578 0.06366 -0.02656 0.06667 C -0.02734 0.06921 -0.02734 0.07245 -0.02812 0.075 C -0.02943 0.07893 -0.03125 0.08241 -0.03281 0.08611 C -0.03333 0.09074 -0.03385 0.09537 -0.03437 0.1 C -0.0349 0.10278 -0.03555 0.10532 -0.03594 0.10833 C -0.03711 0.11551 -0.03802 0.12315 -0.03906 0.13055 C -0.0375 0.15741 -0.03633 0.18426 -0.03437 0.21111 C -0.03424 0.21389 -0.03385 0.21713 -0.03281 0.21944 C -0.02969 0.22662 -0.02695 0.23657 -0.02187 0.23889 L -0.01562 0.24167 C -0.01354 0.24444 -0.01159 0.24722 -0.00937 0.25 C 0.00885 0.27315 0.00469 0.2544 0.04844 0.25 C 0.05208 0.2463 0.0556 0.24236 0.05938 0.23889 C 0.06549 0.2331 0.07253 0.22986 0.07813 0.22222 C 0.08281 0.21574 0.08789 0.21018 0.09219 0.20278 C 0.09427 0.19907 0.09609 0.19491 0.09844 0.19167 C 0.10039 0.18842 0.10286 0.1868 0.10469 0.18333 C 0.1099 0.17268 0.11133 0.16505 0.11406 0.15278 C 0.11458 0.15 0.11497 0.14699 0.11563 0.14444 C 0.11654 0.14051 0.11771 0.13704 0.11875 0.13333 C 0.11823 0.11296 0.1194 0.09213 0.11719 0.07222 C 0.11667 0.06759 0.11328 0.06574 0.11094 0.06389 C 0.10846 0.0618 0.1056 0.06204 0.10313 0.06111 C 0.09935 0.05926 0.09583 0.05741 0.09219 0.05555 C 0.075 0.05833 0.05768 0.05995 0.04063 0.06389 C 0.03073 0.06597 0.03099 0.06898 0.02344 0.075 C 0.02188 0.07616 0.02018 0.07639 0.01875 0.07778 C 0.00104 0.09329 0.0138 0.08518 0.00313 0.09167 C -0.00104 0.09722 -0.00573 0.10162 -0.00937 0.10833 C -0.01302 0.11481 -0.01615 0.12268 -0.02031 0.12778 C -0.02721 0.13588 -0.02396 0.13055 -0.02969 0.14444 C -0.03073 0.15 -0.03099 0.15625 -0.03281 0.16111 C -0.03385 0.16389 -0.03529 0.1662 -0.03594 0.16944 C -0.03789 0.17755 -0.04062 0.19444 -0.04062 0.19467 C -0.04128 0.20162 -0.04401 0.23356 -0.04375 0.23889 C -0.04297 0.27037 -0.04193 0.30208 -0.03906 0.33333 C -0.03867 0.33773 -0.0362 0.34097 -0.03437 0.34444 C -0.03255 0.34838 -0.03008 0.35162 -0.02812 0.35555 C -0.02591 0.35995 -0.02448 0.36551 -0.02187 0.36944 C -0.02018 0.37199 -0.01771 0.37292 -0.01562 0.375 C -0.01302 0.37755 -0.01055 0.38079 -0.00781 0.38333 C -0.00638 0.38449 -0.00469 0.38472 -0.00312 0.38611 C 0.01289 0.40023 -0.01771 0.37986 0.0125 0.40278 C 0.01589 0.40532 0.01966 0.40694 0.02344 0.40833 C 0.03086 0.41111 0.04505 0.41273 0.05156 0.41389 L 0.07969 0.41944 C 0.10781 0.41852 0.13594 0.41991 0.16406 0.41667 C 0.16706 0.4162 0.16914 0.41088 0.17188 0.40833 C 0.17487 0.40532 0.17826 0.40347 0.18125 0.4 C 0.18307 0.39768 0.18398 0.39352 0.18594 0.39167 C 0.1888 0.38866 0.19219 0.38819 0.19531 0.38611 C 0.19844 0.38356 0.20156 0.38055 0.20469 0.37778 C 0.21693 0.36574 0.20833 0.3743 0.21719 0.36111 C 0.22214 0.35324 0.22539 0.35046 0.23125 0.34444 C 0.23229 0.34167 0.2332 0.33866 0.23438 0.33611 C 0.23581 0.33217 0.23763 0.32893 0.23906 0.325 C 0.24023 0.3213 0.24089 0.31736 0.24219 0.31389 C 0.24453 0.30717 0.2474 0.30092 0.25 0.29444 C 0.25169 0.28518 0.25208 0.28217 0.25469 0.27222 C 0.25977 0.25162 0.25612 0.26991 0.25938 0.25278 C 0.25885 0.23796 0.25859 0.22292 0.25781 0.20833 C 0.25755 0.20532 0.25742 0.20185 0.25625 0.2 C 0.25352 0.19583 0.25 0.19398 0.24688 0.19167 C 0.24219 0.18819 0.23281 0.18333 0.23281 0.18356 C 0.22188 0.18518 0.21042 0.1831 0.2 0.18889 C 0.19427 0.1919 0.18594 0.20833 0.18594 0.20856 C 0.1849 0.21204 0.18424 0.2162 0.18281 0.21944 C 0.18112 0.22292 0.17852 0.22454 0.17656 0.22778 C 0.17422 0.23102 0.1724 0.23518 0.17031 0.23889 C 0.16706 0.26111 0.17135 0.23866 0.1625 0.26111 C 0.16146 0.26342 0.16146 0.26667 0.16094 0.26944 C 0.15365 0.3037 0.16172 0.26481 0.15469 0.29444 C 0.15404 0.29699 0.15365 0.3 0.15313 0.30278 C 0.15469 0.32963 0.1556 0.35648 0.15781 0.38333 C 0.1582 0.38819 0.15964 0.39259 0.16094 0.39722 C 0.16172 0.40023 0.16914 0.42778 0.17188 0.43333 C 0.17357 0.4368 0.17604 0.43866 0.17813 0.44167 C 0.17969 0.44421 0.18125 0.44699 0.18281 0.45 C 0.18451 0.45347 0.18542 0.4581 0.1875 0.46111 C 0.19323 0.46991 0.19284 0.46389 0.19844 0.46944 C 0.20169 0.47268 0.20443 0.47755 0.20781 0.48055 C 0.20964 0.48217 0.21198 0.48194 0.21406 0.48333 C 0.21667 0.48472 0.21927 0.4868 0.22188 0.48889 C 0.22604 0.49236 0.23008 0.49676 0.23438 0.5 C 0.23737 0.50231 0.24063 0.50324 0.24375 0.50555 C 0.25859 0.5169 0.25208 0.51574 0.26563 0.52222 C 0.31771 0.54745 0.29622 0.53981 0.34844 0.54722 L 0.36719 0.55 C 0.39492 0.56088 0.37643 0.55555 0.42344 0.55555 " pathEditMode="relative" rAng="0" ptsTypes="AAAAAAAAAAAAAAAAAAAAAAAAAAAAAAAAAAAAAAAAAAAAAAAAAAAAAAAAAAAAAAAAAAAAAAAAAAAAAAAAAAAAAAAAAAAAAAA">
                                      <p:cBhvr>
                                        <p:cTn id="81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6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67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1.45833E-6 -2.22222E-6 C 0.00052 0.00926 0.00182 0.01829 0.00156 0.02778 C 0.0013 0.03519 -0.00065 0.04237 -0.00157 0.05 C -0.00274 0.06088 -0.00326 0.07223 -0.00469 0.08334 C -0.00534 0.08889 -0.00716 0.09422 -0.00782 0.1 C -0.01159 0.1338 -0.0086 0.11922 -0.01563 0.14445 C -0.0194 0.17778 -0.01706 0.1632 -0.02188 0.18889 C -0.0224 0.19167 -0.02253 0.19468 -0.02344 0.19723 C -0.02448 0.2 -0.02552 0.20255 -0.02657 0.20556 C -0.02813 0.20996 -0.02956 0.21482 -0.03125 0.21945 C -0.03216 0.22223 -0.03308 0.22524 -0.03438 0.22778 C -0.03568 0.2301 -0.03763 0.23102 -0.03907 0.23334 C -0.04232 0.23843 -0.04545 0.24399 -0.04844 0.25 C -0.05677 0.26621 -0.04883 0.25718 -0.05938 0.26667 C -0.06042 0.26945 -0.06094 0.27292 -0.0625 0.275 C -0.06836 0.28241 -0.07474 0.28866 -0.08125 0.29445 C -0.08334 0.2963 -0.08529 0.29838 -0.0875 0.3 C -0.0905 0.30209 -0.09375 0.30371 -0.09688 0.30556 C -0.09896 0.30649 -0.10104 0.30695 -0.10313 0.30811 C -0.10677 0.31065 -0.11016 0.31459 -0.11407 0.31667 C -0.12123 0.32014 -0.12852 0.32246 -0.13594 0.325 C -0.14258 0.32709 -0.14948 0.32871 -0.15625 0.33056 C -0.23255 0.32801 -0.21888 0.35394 -0.25 0.31945 C -0.25157 0.3176 -0.25326 0.31621 -0.25469 0.31389 C -0.25808 0.30787 -0.26055 0.29931 -0.2625 0.29167 C -0.26459 0.28287 -0.26459 0.27662 -0.26563 0.26667 C -0.26511 0.24815 -0.26498 0.2294 -0.26407 0.21112 C -0.26393 0.20811 -0.26341 0.2051 -0.2625 0.20278 C -0.2612 0.19931 -0.25951 0.19676 -0.25782 0.19445 C -0.25638 0.19213 -0.25482 0.19005 -0.25313 0.18889 C -0.25117 0.18727 -0.24896 0.18704 -0.24688 0.18612 C -0.24532 0.18519 -0.24375 0.18426 -0.24219 0.18334 C -0.22969 0.18426 -0.21719 0.18426 -0.20469 0.18612 C -0.203 0.18612 -0.20143 0.1875 -0.2 0.18889 C -0.19831 0.19028 -0.19688 0.1926 -0.19532 0.19445 C -0.18946 0.20024 -0.18776 0.19931 -0.18282 0.20834 C -0.18151 0.21065 -0.18086 0.21389 -0.17969 0.21667 C -0.1681 0.24121 -0.18268 0.20417 -0.17032 0.23889 C -0.16823 0.24445 -0.16615 0.25 -0.16407 0.25556 C -0.16302 0.25834 -0.16146 0.26065 -0.16094 0.26389 L -0.15782 0.28056 L -0.15625 0.28889 C -0.15821 0.36783 -0.15104 0.33311 -0.16094 0.36112 C -0.1625 0.36551 -0.16367 0.37084 -0.16563 0.375 C -0.1668 0.37732 -0.16875 0.37871 -0.17032 0.38056 C -0.17136 0.38334 -0.17214 0.38635 -0.17344 0.38889 C -0.17604 0.39352 -0.18698 0.40556 -0.18907 0.40834 C -0.18933 0.4088 -0.19844 0.42107 -0.2 0.42223 C -0.20248 0.42385 -0.20521 0.42408 -0.20782 0.425 C -0.20938 0.42686 -0.21081 0.42917 -0.2125 0.43056 C -0.2155 0.43287 -0.21875 0.43426 -0.22188 0.43612 L -0.23125 0.44167 C -0.23438 0.44352 -0.23737 0.44607 -0.24063 0.44723 C -0.24375 0.44815 -0.24688 0.44838 -0.25 0.45 C -0.25625 0.45301 -0.26224 0.45926 -0.26875 0.46112 C -0.27058 0.46158 -0.28646 0.46528 -0.28907 0.46667 C -0.29375 0.46875 -0.29818 0.47362 -0.30313 0.475 L -0.32657 0.48056 C -0.32969 0.48125 -0.33282 0.48241 -0.33594 0.48334 L -0.36094 0.48889 C -0.38802 0.48704 -0.41511 0.48612 -0.44219 0.48334 C -0.44844 0.48241 -0.45469 0.47963 -0.46094 0.47778 L -0.47032 0.475 C -0.4724 0.47315 -0.47435 0.47061 -0.47657 0.46945 C -0.48633 0.46343 -0.49115 0.4632 -0.50144 0.46112 C -0.50456 0.45926 -0.50782 0.45811 -0.51081 0.45556 C -0.51289 0.45371 -0.51485 0.45139 -0.51706 0.45 C -0.52787 0.44283 -0.52552 0.4463 -0.53425 0.44167 C -0.53737 0.43982 -0.5405 0.43797 -0.54362 0.43612 L -0.54831 0.43334 C -0.54987 0.43241 -0.55157 0.43218 -0.553 0.43056 C -0.55456 0.42871 -0.55599 0.42639 -0.55769 0.425 C -0.57058 0.41343 -0.55235 0.4338 -0.56862 0.41667 C -0.57175 0.4132 -0.57435 0.40764 -0.578 0.40556 C -0.58334 0.40232 -0.58151 0.40463 -0.58425 0.4 L -0.61394 0.20834 " pathEditMode="relative" ptsTypes="AAAAAAAAAAAAAAAAAAAAAAAAAAAAAAAAAAAAAAAAAAAAAAAAAAAAAAAAAAAAAAAAAAAAAAAAAAAAA">
                                      <p:cBhvr>
                                        <p:cTn id="9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8811" y="-2545850"/>
            <a:ext cx="3674364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881171" y="354463"/>
            <a:ext cx="78938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33CC"/>
                </a:solidFill>
              </a:rPr>
              <a:t>Những từ ngữ chỉ người làm việc trên biển:</a:t>
            </a:r>
          </a:p>
          <a:p>
            <a:r>
              <a:rPr lang="en-US" sz="4800" dirty="0" smtClean="0">
                <a:solidFill>
                  <a:srgbClr val="0033CC"/>
                </a:solidFill>
              </a:rPr>
              <a:t>ngư dân, bộ đội hải quân, nông dân, thủy thủ</a:t>
            </a:r>
            <a:endParaRPr lang="en-US" sz="4800" dirty="0">
              <a:solidFill>
                <a:srgbClr val="0033C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36384" y="4213370"/>
            <a:ext cx="54392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33CC"/>
                </a:solidFill>
              </a:rPr>
              <a:t>ngư </a:t>
            </a:r>
            <a:r>
              <a:rPr lang="en-US" sz="4000" dirty="0" smtClean="0">
                <a:solidFill>
                  <a:srgbClr val="0033CC"/>
                </a:solidFill>
              </a:rPr>
              <a:t>dân,</a:t>
            </a:r>
            <a:r>
              <a:rPr lang="en-US" sz="4000" dirty="0">
                <a:solidFill>
                  <a:srgbClr val="0033CC"/>
                </a:solidFill>
              </a:rPr>
              <a:t> bộ đội hải </a:t>
            </a:r>
            <a:r>
              <a:rPr lang="en-US" sz="4000" dirty="0" smtClean="0">
                <a:solidFill>
                  <a:srgbClr val="0033CC"/>
                </a:solidFill>
              </a:rPr>
              <a:t>quân,</a:t>
            </a:r>
            <a:r>
              <a:rPr lang="en-US" sz="4000" dirty="0">
                <a:solidFill>
                  <a:srgbClr val="0033CC"/>
                </a:solidFill>
              </a:rPr>
              <a:t> thủy thủ</a:t>
            </a:r>
          </a:p>
          <a:p>
            <a:r>
              <a:rPr lang="en-US" sz="4000" dirty="0" smtClean="0">
                <a:solidFill>
                  <a:srgbClr val="0033CC"/>
                </a:solidFill>
              </a:rPr>
              <a:t>  </a:t>
            </a:r>
            <a:endParaRPr lang="en-US" sz="4000" dirty="0">
              <a:solidFill>
                <a:srgbClr val="0033CC"/>
              </a:solidFill>
            </a:endParaRPr>
          </a:p>
        </p:txBody>
      </p:sp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23574" y="643993"/>
            <a:ext cx="7645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33CC"/>
                </a:solidFill>
              </a:rPr>
              <a:t>Điền dấu gì vào câu sau:</a:t>
            </a:r>
          </a:p>
          <a:p>
            <a:r>
              <a:rPr lang="en-US" sz="4800" dirty="0" smtClean="0">
                <a:solidFill>
                  <a:srgbClr val="0033CC"/>
                </a:solidFill>
              </a:rPr>
              <a:t>Ôi, bầu trời đẹp quá…..</a:t>
            </a:r>
            <a:endParaRPr lang="en-US" sz="4800" dirty="0">
              <a:solidFill>
                <a:srgbClr val="0033C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04028" y="4986486"/>
            <a:ext cx="3026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Dấu chấm than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826273" y="610780"/>
            <a:ext cx="85394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33CC"/>
                </a:solidFill>
              </a:rPr>
              <a:t>Điền dấu câu gì vào cuối câu sau </a:t>
            </a:r>
            <a:endParaRPr lang="en-US" sz="4800" dirty="0" smtClean="0">
              <a:solidFill>
                <a:srgbClr val="0033CC"/>
              </a:solidFill>
            </a:endParaRPr>
          </a:p>
          <a:p>
            <a:r>
              <a:rPr lang="en-US" sz="4800" dirty="0" smtClean="0">
                <a:solidFill>
                  <a:srgbClr val="0033CC"/>
                </a:solidFill>
              </a:rPr>
              <a:t>“Ti vi là bạn của gia đình em…”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45172" y="4986486"/>
            <a:ext cx="206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Dấu chấm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1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232953" y="1065621"/>
            <a:ext cx="7735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33CC"/>
                </a:solidFill>
              </a:rPr>
              <a:t>Câu: “Bé gửi thư cho bố”.</a:t>
            </a:r>
          </a:p>
          <a:p>
            <a:pPr algn="ctr"/>
            <a:r>
              <a:rPr lang="en-US" sz="4800" dirty="0" smtClean="0">
                <a:solidFill>
                  <a:srgbClr val="0033CC"/>
                </a:solidFill>
              </a:rPr>
              <a:t>Là kiểu câu gì?</a:t>
            </a:r>
            <a:endParaRPr lang="en-US" sz="4800" dirty="0">
              <a:solidFill>
                <a:srgbClr val="0033C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78229" y="4986486"/>
            <a:ext cx="3735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Câu nêu hoạt động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4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232816" y="4986486"/>
            <a:ext cx="3026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Dấu chấm than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38" name="Picture 3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2189366" y="1065901"/>
            <a:ext cx="7813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Điền dấu câu gì vào cuối câu sau: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“ Ôi,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muộn mất 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rồi….”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433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411</Words>
  <Application>Microsoft Office PowerPoint</Application>
  <PresentationFormat>Widescreen</PresentationFormat>
  <Paragraphs>59</Paragraphs>
  <Slides>18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微软雅黑</vt:lpstr>
      <vt:lpstr>宋体</vt:lpstr>
      <vt:lpstr>Arial</vt:lpstr>
      <vt:lpstr>Arial-Rounded</vt:lpstr>
      <vt:lpstr>Calibri</vt:lpstr>
      <vt:lpstr>Calibri Light</vt:lpstr>
      <vt:lpstr>Comic Sans MS</vt:lpstr>
      <vt:lpstr>等线</vt:lpstr>
      <vt:lpstr>等线</vt:lpstr>
      <vt:lpstr>ITC Avant Garde Std Bk</vt:lpstr>
      <vt:lpstr>黑体</vt:lpstr>
      <vt:lpstr>Times New Roman</vt:lpstr>
      <vt:lpstr>UTM Rockwell</vt:lpstr>
      <vt:lpstr>字魂35号-经典雅黑</vt:lpstr>
      <vt:lpstr>方正静蕾简体</vt:lpstr>
      <vt:lpstr>Office Theme</vt:lpstr>
      <vt:lpstr>1_Office 主题</vt:lpstr>
      <vt:lpstr>2_Office 主题</vt:lpstr>
      <vt:lpstr>Office 主题</vt:lpstr>
      <vt:lpstr>https://www.freeppt7.com</vt:lpstr>
      <vt:lpstr>1_Office Theme</vt:lpstr>
      <vt:lpstr>3_Office 主题</vt:lpstr>
      <vt:lpstr>3_Office 主题​​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 PRO</cp:lastModifiedBy>
  <cp:revision>60</cp:revision>
  <dcterms:created xsi:type="dcterms:W3CDTF">2021-07-20T01:55:21Z</dcterms:created>
  <dcterms:modified xsi:type="dcterms:W3CDTF">2022-04-20T08:30:58Z</dcterms:modified>
</cp:coreProperties>
</file>