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94" r:id="rId3"/>
    <p:sldMasterId id="2147483718" r:id="rId4"/>
    <p:sldMasterId id="2147483731" r:id="rId5"/>
    <p:sldMasterId id="2147483749" r:id="rId6"/>
    <p:sldMasterId id="2147483761" r:id="rId7"/>
    <p:sldMasterId id="2147483812" r:id="rId8"/>
  </p:sldMasterIdLst>
  <p:notesMasterIdLst>
    <p:notesMasterId r:id="rId22"/>
  </p:notesMasterIdLst>
  <p:sldIdLst>
    <p:sldId id="285" r:id="rId9"/>
    <p:sldId id="515" r:id="rId10"/>
    <p:sldId id="2007577083" r:id="rId11"/>
    <p:sldId id="265" r:id="rId12"/>
    <p:sldId id="2007577078" r:id="rId13"/>
    <p:sldId id="2007577079" r:id="rId14"/>
    <p:sldId id="2007577080" r:id="rId15"/>
    <p:sldId id="2007577081" r:id="rId16"/>
    <p:sldId id="3397" r:id="rId17"/>
    <p:sldId id="304" r:id="rId18"/>
    <p:sldId id="2007577077" r:id="rId19"/>
    <p:sldId id="266" r:id="rId20"/>
    <p:sldId id="259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17D38-AFE3-49B8-A163-5A99BE971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2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B1E8-4ACE-42C3-898E-44C5F2C4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A38B7-D427-45DD-ABBB-9766A8E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29F15-56EB-44A1-A074-75204202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660522-E8BF-4055-9788-72FBC95D1EE6}" type="datetimeFigureOut">
              <a:rPr lang="vi-VN" smtClean="0"/>
              <a:t>12/04/2022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E1E3E-83D9-4375-B09B-0021ED6D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D42C3-B90B-4488-B90F-D0EB42E5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15F642-7F6A-4805-984C-35B4A6D0B0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51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2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6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474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82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20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54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556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6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515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456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70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960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676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604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33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E6010-74C8-4A0E-9E14-C5E91C324F52}"/>
              </a:ext>
            </a:extLst>
          </p:cNvPr>
          <p:cNvSpPr txBox="1"/>
          <p:nvPr userDrawn="1"/>
        </p:nvSpPr>
        <p:spPr>
          <a:xfrm>
            <a:off x="9417734" y="-39953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2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83515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5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825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A1B1F-F9E7-466A-893C-69AA01B58E04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+mj-lt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0BF7B-B2AC-408F-8576-23DDB0FDEE6C}"/>
              </a:ext>
            </a:extLst>
          </p:cNvPr>
          <p:cNvSpPr txBox="1"/>
          <p:nvPr/>
        </p:nvSpPr>
        <p:spPr>
          <a:xfrm>
            <a:off x="823734" y="1668037"/>
            <a:ext cx="10660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569419" y="2644926"/>
            <a:ext cx="6385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Qua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9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F816D39-F595-43E9-8B6D-0E35D872CDC7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2EE7291-C571-4FF0-A32F-19A667A5EE8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A2D66E0F-BFAE-40B1-A6C1-2C8EF64B1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9DD8A38-F18B-4719-8427-9566DA797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2CA85A0-A55A-4BDE-9BA4-43C68A946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903B05C-77A7-4FA9-B4D0-DDFE534DF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848C162-B395-45E6-9AF8-A35BAE722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37346418-F0D5-416D-9D10-0374546E4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A5E2055-8DCD-41CD-92A6-2ABD75F8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2659696-D553-4CCD-9220-C3CA0DE3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D98B178-A77E-47D3-ABEF-1038199D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2EEAA560-2CFD-46A1-B6EF-793A9461B638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ACA639-4A14-4D99-8ECD-EBA10B471567}"/>
              </a:ext>
            </a:extLst>
          </p:cNvPr>
          <p:cNvSpPr/>
          <p:nvPr/>
        </p:nvSpPr>
        <p:spPr>
          <a:xfrm>
            <a:off x="642337" y="2069482"/>
            <a:ext cx="6715125" cy="3073396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B2CC59-ED4B-46A2-918F-CCCB8E30B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366" y="-442595"/>
            <a:ext cx="5509611" cy="4300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A55C7-7D03-4F80-AA38-9CCDF9171E2B}"/>
              </a:ext>
            </a:extLst>
          </p:cNvPr>
          <p:cNvSpPr txBox="1"/>
          <p:nvPr/>
        </p:nvSpPr>
        <p:spPr>
          <a:xfrm>
            <a:off x="1304336" y="2551837"/>
            <a:ext cx="5391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trao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9" name="Picture 4" descr="Friendly kids greeting each other waving hands and">
            <a:extLst>
              <a:ext uri="{FF2B5EF4-FFF2-40B4-BE49-F238E27FC236}">
                <a16:creationId xmlns:a16="http://schemas.microsoft.com/office/drawing/2014/main" id="{64CD5D87-F938-4828-AA99-39847F404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6931732" y="3589890"/>
            <a:ext cx="4171037" cy="30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445280" y="1827539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24" name="图片 22">
            <a:extLst>
              <a:ext uri="{FF2B5EF4-FFF2-40B4-BE49-F238E27FC236}">
                <a16:creationId xmlns:a16="http://schemas.microsoft.com/office/drawing/2014/main" id="{6A71E56A-95C6-4E79-9D84-29B178256E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40" y="2561630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1FF43-0F47-4404-B5DB-A68CBB1503CC}"/>
              </a:ext>
            </a:extLst>
          </p:cNvPr>
          <p:cNvSpPr txBox="1"/>
          <p:nvPr/>
        </p:nvSpPr>
        <p:spPr>
          <a:xfrm>
            <a:off x="2147777" y="2478592"/>
            <a:ext cx="6722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986670" y="3062176"/>
            <a:ext cx="52950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endParaRPr lang="en-US" sz="7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0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67" tIns="49233" rIns="98467" bIns="49233" rtlCol="0" anchor="ctr"/>
          <a:lstStyle/>
          <a:p>
            <a:pPr algn="ctr" defTabSz="984674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6" y="1306565"/>
            <a:ext cx="1199151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67" tIns="49233" rIns="98467" bIns="49233" rtlCol="0" anchor="ctr"/>
          <a:lstStyle/>
          <a:p>
            <a:pPr algn="ctr" defTabSz="984674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901" y="1645227"/>
            <a:ext cx="1293516" cy="1022760"/>
          </a:xfrm>
          <a:prstGeom prst="rect">
            <a:avLst/>
          </a:prstGeom>
          <a:noFill/>
        </p:spPr>
        <p:txBody>
          <a:bodyPr wrap="square" lIns="98467" tIns="49233" rIns="98467" bIns="49233" rtlCol="0">
            <a:spAutoFit/>
          </a:bodyPr>
          <a:lstStyle/>
          <a:p>
            <a:pPr algn="ctr" defTabSz="984674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84674">
              <a:defRPr/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9" y="-158172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5"/>
            <a:ext cx="2667636" cy="638040"/>
          </a:xfrm>
          <a:prstGeom prst="rect">
            <a:avLst/>
          </a:prstGeom>
          <a:noFill/>
        </p:spPr>
        <p:txBody>
          <a:bodyPr wrap="square" lIns="98467" tIns="49233" rIns="98467" bIns="49233">
            <a:spAutoFit/>
          </a:bodyPr>
          <a:lstStyle/>
          <a:p>
            <a:pPr defTabSz="98467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5" y="70059"/>
            <a:ext cx="9362505" cy="7109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9664" y="434184"/>
            <a:ext cx="9163513" cy="618801"/>
          </a:xfrm>
          <a:prstGeom prst="rect">
            <a:avLst/>
          </a:prstGeom>
          <a:noFill/>
        </p:spPr>
        <p:txBody>
          <a:bodyPr wrap="square" lIns="98467" tIns="49233" rIns="98467" bIns="49233">
            <a:spAutoFit/>
          </a:bodyPr>
          <a:lstStyle/>
          <a:p>
            <a:pPr defTabSz="98467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12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4</a:t>
            </a:r>
            <a:r>
              <a:rPr lang="en-US" sz="27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2022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25835" y="1061077"/>
            <a:ext cx="2667636" cy="618801"/>
          </a:xfrm>
          <a:prstGeom prst="rect">
            <a:avLst/>
          </a:prstGeom>
          <a:noFill/>
        </p:spPr>
        <p:txBody>
          <a:bodyPr wrap="square" lIns="98467" tIns="49233" rIns="98467" bIns="49233">
            <a:spAutoFit/>
          </a:bodyPr>
          <a:lstStyle/>
          <a:p>
            <a:pPr defTabSz="98467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Nói</a:t>
            </a:r>
            <a:r>
              <a:rPr lang="en-US" sz="27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và</a:t>
            </a:r>
            <a:r>
              <a:rPr lang="en-US" sz="27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nghe</a:t>
            </a:r>
            <a:endParaRPr lang="en-US" sz="2700" b="1" dirty="0">
              <a:solidFill>
                <a:schemeClr val="bg1">
                  <a:lumMod val="10000"/>
                </a:scheme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8390" y="1676951"/>
            <a:ext cx="7502799" cy="618801"/>
          </a:xfrm>
          <a:prstGeom prst="rect">
            <a:avLst/>
          </a:prstGeom>
          <a:noFill/>
        </p:spPr>
        <p:txBody>
          <a:bodyPr wrap="square" lIns="98467" tIns="49233" rIns="98467" bIns="49233">
            <a:spAutoFit/>
          </a:bodyPr>
          <a:lstStyle/>
          <a:p>
            <a:pPr defTabSz="98467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Kể</a:t>
            </a:r>
            <a:r>
              <a:rPr lang="en-US" sz="2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chuyện</a:t>
            </a:r>
            <a:r>
              <a:rPr lang="en-US" sz="2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Cảm</a:t>
            </a:r>
            <a:r>
              <a:rPr lang="en-US" sz="2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ơn</a:t>
            </a:r>
            <a:r>
              <a:rPr lang="en-US" sz="2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anh</a:t>
            </a:r>
            <a:r>
              <a:rPr lang="en-US" sz="2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hà</a:t>
            </a:r>
            <a:r>
              <a:rPr lang="en-US" sz="2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mã</a:t>
            </a:r>
            <a:endParaRPr lang="en-US" sz="27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F7ED1-2C41-48CF-8C28-B190CE3F2F04}"/>
              </a:ext>
            </a:extLst>
          </p:cNvPr>
          <p:cNvSpPr txBox="1"/>
          <p:nvPr/>
        </p:nvSpPr>
        <p:spPr>
          <a:xfrm>
            <a:off x="0" y="-38473"/>
            <a:ext cx="12192000" cy="579967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Dựa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ý,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BF3-F8AA-41F5-8D2C-8E2D8F0CDFB2}"/>
              </a:ext>
            </a:extLst>
          </p:cNvPr>
          <p:cNvSpPr txBox="1"/>
          <p:nvPr/>
        </p:nvSpPr>
        <p:spPr>
          <a:xfrm>
            <a:off x="3258536" y="2449685"/>
            <a:ext cx="51234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mã</a:t>
            </a:r>
            <a:endParaRPr lang="en-US" sz="3200" b="1" dirty="0">
              <a:solidFill>
                <a:schemeClr val="bg1"/>
              </a:solidFill>
              <a:latin typeface="Arial-Rounded"/>
              <a:ea typeface="Arial-Rounde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4F156-F79D-42DF-9A55-A330C957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139" y="866320"/>
            <a:ext cx="11027440" cy="2823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F403F-69F7-47BC-884D-3B27804F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108" y="3877130"/>
            <a:ext cx="10541273" cy="2823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0431" y="529771"/>
            <a:ext cx="59201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 ơn anh hà mã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62975" y="3544445"/>
            <a:ext cx="6822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Dê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40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97582" y="3413341"/>
            <a:ext cx="390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kern="0" dirty="0" err="1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Dê</a:t>
            </a:r>
            <a:r>
              <a:rPr lang="en-US" sz="2400" kern="0" dirty="0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đã</a:t>
            </a:r>
            <a:r>
              <a:rPr lang="en-US" sz="2400" kern="0" dirty="0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nói</a:t>
            </a:r>
            <a:r>
              <a:rPr lang="en-US" sz="2400" kern="0" dirty="0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gì</a:t>
            </a:r>
            <a:r>
              <a:rPr lang="en-US" sz="2400" kern="0" dirty="0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khi</a:t>
            </a:r>
            <a:r>
              <a:rPr lang="en-US" sz="2400" kern="0" dirty="0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gặp</a:t>
            </a:r>
            <a:r>
              <a:rPr lang="en-US" sz="2400" kern="0" dirty="0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cô</a:t>
            </a:r>
            <a:r>
              <a:rPr lang="en-US" sz="2400" kern="0" dirty="0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hươu</a:t>
            </a:r>
            <a:r>
              <a:rPr lang="en-US" sz="2400" kern="0" dirty="0">
                <a:latin typeface="Times New Roman" pitchFamily="18" charset="0"/>
                <a:ea typeface="Arial-Rounded"/>
                <a:cs typeface="Times New Roman" pitchFamily="18" charset="0"/>
                <a:sym typeface="Wingdings" panose="05000000000000000000" pitchFamily="2" charset="2"/>
              </a:rPr>
              <a:t>?</a:t>
            </a:r>
            <a:endParaRPr lang="vi-VN" sz="2400" kern="0" dirty="0">
              <a:latin typeface="Times New Roman" pitchFamily="18" charset="0"/>
              <a:ea typeface="Arial-Rounded"/>
              <a:cs typeface="Times New Roman" pitchFamily="18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9948" y="6396447"/>
            <a:ext cx="41969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dê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2635" y="6460574"/>
            <a:ext cx="62210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75139" y="447883"/>
            <a:ext cx="16720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94134" y="434235"/>
            <a:ext cx="16720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13719" y="447666"/>
            <a:ext cx="16720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28E-CC32-49E8-A5D1-C3E1CF941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2538484" y="272952"/>
            <a:ext cx="8004706" cy="490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69744" y="5301854"/>
            <a:ext cx="874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1565" y="5170881"/>
            <a:ext cx="603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Dê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cún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rừng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chơi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khi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quay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lạc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đường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F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47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5587" y="4920491"/>
            <a:ext cx="6538970" cy="889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Dê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đã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nói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gì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gặp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cô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hươu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lang="vi-VN" sz="4000" kern="0" dirty="0">
              <a:solidFill>
                <a:schemeClr val="accent6">
                  <a:lumMod val="50000"/>
                </a:schemeClr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6714" y="5271549"/>
            <a:ext cx="4708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- 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kia,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làng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lối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61867-22D8-4457-BE92-5283BEFDA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2920621" y="140594"/>
            <a:ext cx="6714698" cy="486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49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8177" y="4858733"/>
            <a:ext cx="6543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7224" y="4859412"/>
            <a:ext cx="7328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phật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ý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2E14F-9BB3-45DA-986F-552B77277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3448178" y="255739"/>
            <a:ext cx="6543778" cy="460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8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8548" y="5046131"/>
            <a:ext cx="948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5027" y="5042117"/>
            <a:ext cx="9744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Cún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rất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: “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Chào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bọn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qua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ạ?”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D889C-F7D4-4793-BB03-A42714087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2357090" y="257872"/>
            <a:ext cx="7005273" cy="45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11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2154210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644518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43787"/>
            <a:ext cx="9388551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tranh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9053" y="1545208"/>
            <a:ext cx="59201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 ơn anh hà mã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26017" y="1132764"/>
            <a:ext cx="30506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49672" y="1135038"/>
            <a:ext cx="1978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9906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284</Words>
  <Application>Microsoft Office PowerPoint</Application>
  <PresentationFormat>Widescreen</PresentationFormat>
  <Paragraphs>40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HP001 4 hàng</vt:lpstr>
      <vt:lpstr>HP001 4H</vt:lpstr>
      <vt:lpstr>黑体</vt:lpstr>
      <vt:lpstr>华文细黑</vt:lpstr>
      <vt:lpstr>Times New Roman</vt:lpstr>
      <vt:lpstr>Wingdings</vt:lpstr>
      <vt:lpstr>字魂59号-创粗黑</vt:lpstr>
      <vt:lpstr>Office Theme</vt:lpstr>
      <vt:lpstr>Office 主题​​</vt:lpstr>
      <vt:lpstr>1_Office 主题​​</vt:lpstr>
      <vt:lpstr>1_Office 主题</vt:lpstr>
      <vt:lpstr>千图网海量PPT模板www.58pic.com​​</vt:lpstr>
      <vt:lpstr>https://www.freeppt7.com</vt:lpstr>
      <vt:lpstr>2_Office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55</cp:revision>
  <dcterms:created xsi:type="dcterms:W3CDTF">2021-07-20T01:55:21Z</dcterms:created>
  <dcterms:modified xsi:type="dcterms:W3CDTF">2022-04-12T15:18:14Z</dcterms:modified>
</cp:coreProperties>
</file>