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2" r:id="rId3"/>
    <p:sldMasterId id="2147483709" r:id="rId4"/>
    <p:sldMasterId id="2147483721" r:id="rId5"/>
  </p:sldMasterIdLst>
  <p:notesMasterIdLst>
    <p:notesMasterId r:id="rId36"/>
  </p:notesMasterIdLst>
  <p:sldIdLst>
    <p:sldId id="256" r:id="rId6"/>
    <p:sldId id="429" r:id="rId7"/>
    <p:sldId id="320" r:id="rId8"/>
    <p:sldId id="258" r:id="rId9"/>
    <p:sldId id="404" r:id="rId10"/>
    <p:sldId id="304" r:id="rId11"/>
    <p:sldId id="394" r:id="rId12"/>
    <p:sldId id="272" r:id="rId13"/>
    <p:sldId id="418" r:id="rId14"/>
    <p:sldId id="430" r:id="rId15"/>
    <p:sldId id="431" r:id="rId16"/>
    <p:sldId id="432" r:id="rId17"/>
    <p:sldId id="433" r:id="rId18"/>
    <p:sldId id="412" r:id="rId19"/>
    <p:sldId id="434" r:id="rId20"/>
    <p:sldId id="435" r:id="rId21"/>
    <p:sldId id="306" r:id="rId22"/>
    <p:sldId id="270" r:id="rId23"/>
    <p:sldId id="438" r:id="rId24"/>
    <p:sldId id="307" r:id="rId25"/>
    <p:sldId id="311" r:id="rId26"/>
    <p:sldId id="312" r:id="rId27"/>
    <p:sldId id="308" r:id="rId28"/>
    <p:sldId id="436" r:id="rId29"/>
    <p:sldId id="313" r:id="rId30"/>
    <p:sldId id="437" r:id="rId31"/>
    <p:sldId id="309" r:id="rId32"/>
    <p:sldId id="310" r:id="rId33"/>
    <p:sldId id="315" r:id="rId34"/>
    <p:sldId id="314" r:id="rId35"/>
  </p:sldIdLst>
  <p:sldSz cx="12192000" cy="6858000"/>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CDFF"/>
    <a:srgbClr val="FF66FF"/>
    <a:srgbClr val="FFE5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75" autoAdjust="0"/>
    <p:restoredTop sz="94660"/>
  </p:normalViewPr>
  <p:slideViewPr>
    <p:cSldViewPr snapToGrid="0">
      <p:cViewPr varScale="1">
        <p:scale>
          <a:sx n="83" d="100"/>
          <a:sy n="83" d="100"/>
        </p:scale>
        <p:origin x="6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E98371-45D9-413E-9454-E3E4E6C83F4F}" type="datetimeFigureOut">
              <a:rPr lang="en-US" smtClean="0"/>
              <a:t>4/13/2022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867AB5-CF9C-489D-8181-AF3401E5C904}" type="slidenum">
              <a:rPr lang="en-US" smtClean="0"/>
              <a:t>‹#›</a:t>
            </a:fld>
            <a:endParaRPr lang="en-US"/>
          </a:p>
        </p:txBody>
      </p:sp>
    </p:spTree>
    <p:extLst>
      <p:ext uri="{BB962C8B-B14F-4D97-AF65-F5344CB8AC3E}">
        <p14:creationId xmlns:p14="http://schemas.microsoft.com/office/powerpoint/2010/main" val="1266080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b70622628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 name="Google Shape;1169;gb70622628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9702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71773-5A0B-472D-BACC-ADA20FE383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42167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1"/>
        <p:cNvGrpSpPr/>
        <p:nvPr/>
      </p:nvGrpSpPr>
      <p:grpSpPr>
        <a:xfrm>
          <a:off x="0" y="0"/>
          <a:ext cx="0" cy="0"/>
          <a:chOff x="0" y="0"/>
          <a:chExt cx="0" cy="0"/>
        </a:xfrm>
      </p:grpSpPr>
      <p:sp>
        <p:nvSpPr>
          <p:cNvPr id="1722" name="Google Shape;1722;gb706226281_0_6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3" name="Google Shape;1723;gb706226281_0_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2865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4/13/2022</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057871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080378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9102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6365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54150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768866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730732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600396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06116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9273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4/13/2022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26965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450629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79747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p:txBody>
          <a:bodyPr/>
          <a:lstStyle/>
          <a:p>
            <a:fld id="{11EBD0CC-E3E2-4331-AA06-EBB8ADD6037D}" type="datetimeFigureOut">
              <a:rPr lang="en-US" smtClean="0"/>
              <a:t>4/13/2022</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7055485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4/13/2022</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BCE0-AED8-4E4B-9B05-261E8CA187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62ECC-5999-422C-A3DF-DCFA4B1CF5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C3794-7BE6-4A2A-9468-C7FC51EAAC0E}"/>
              </a:ext>
            </a:extLst>
          </p:cNvPr>
          <p:cNvSpPr>
            <a:spLocks noGrp="1"/>
          </p:cNvSpPr>
          <p:nvPr>
            <p:ph type="dt" sz="half" idx="10"/>
          </p:nvPr>
        </p:nvSpPr>
        <p:spPr/>
        <p:txBody>
          <a:bodyPr/>
          <a:lstStyle/>
          <a:p>
            <a:fld id="{11EBD0CC-E3E2-4331-AA06-EBB8ADD6037D}" type="datetimeFigureOut">
              <a:rPr lang="en-US" smtClean="0"/>
              <a:t>4/13/2022</a:t>
            </a:fld>
            <a:endParaRPr lang="en-US"/>
          </a:p>
        </p:txBody>
      </p:sp>
      <p:sp>
        <p:nvSpPr>
          <p:cNvPr id="5" name="Footer Placeholder 4">
            <a:extLst>
              <a:ext uri="{FF2B5EF4-FFF2-40B4-BE49-F238E27FC236}">
                <a16:creationId xmlns:a16="http://schemas.microsoft.com/office/drawing/2014/main" id="{01279640-B044-45DF-A253-99F525CE7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40F97-40D1-4185-8811-2F94EC72862B}"/>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605730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22"/>
        <p:cNvGrpSpPr/>
        <p:nvPr/>
      </p:nvGrpSpPr>
      <p:grpSpPr>
        <a:xfrm>
          <a:off x="0" y="0"/>
          <a:ext cx="0" cy="0"/>
          <a:chOff x="0" y="0"/>
          <a:chExt cx="0" cy="0"/>
        </a:xfrm>
      </p:grpSpPr>
      <p:sp>
        <p:nvSpPr>
          <p:cNvPr id="623" name="Google Shape;623;p23"/>
          <p:cNvSpPr txBox="1">
            <a:spLocks noGrp="1"/>
          </p:cNvSpPr>
          <p:nvPr>
            <p:ph type="title"/>
          </p:nvPr>
        </p:nvSpPr>
        <p:spPr>
          <a:xfrm>
            <a:off x="950967" y="491767"/>
            <a:ext cx="1026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50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4" name="Google Shape;624;p23"/>
          <p:cNvSpPr txBox="1">
            <a:spLocks noGrp="1"/>
          </p:cNvSpPr>
          <p:nvPr>
            <p:ph type="subTitle" idx="1"/>
          </p:nvPr>
        </p:nvSpPr>
        <p:spPr>
          <a:xfrm>
            <a:off x="1447453" y="2187867"/>
            <a:ext cx="3595600" cy="15204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754C24"/>
              </a:buClr>
              <a:buSzPts val="2800"/>
              <a:buNone/>
              <a:defRPr sz="2133">
                <a:solidFill>
                  <a:schemeClr val="accent6"/>
                </a:solidFill>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25" name="Google Shape;625;p23"/>
          <p:cNvSpPr/>
          <p:nvPr/>
        </p:nvSpPr>
        <p:spPr>
          <a:xfrm flipH="1">
            <a:off x="-473" y="6108701"/>
            <a:ext cx="12192240" cy="98853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26" name="Google Shape;626;p23"/>
          <p:cNvGrpSpPr/>
          <p:nvPr/>
        </p:nvGrpSpPr>
        <p:grpSpPr>
          <a:xfrm rot="501813">
            <a:off x="8820755" y="443904"/>
            <a:ext cx="3758024" cy="5795609"/>
            <a:chOff x="-138878" y="1089036"/>
            <a:chExt cx="2326695" cy="3588512"/>
          </a:xfrm>
        </p:grpSpPr>
        <p:grpSp>
          <p:nvGrpSpPr>
            <p:cNvPr id="627" name="Google Shape;627;p23"/>
            <p:cNvGrpSpPr/>
            <p:nvPr/>
          </p:nvGrpSpPr>
          <p:grpSpPr>
            <a:xfrm rot="-536374">
              <a:off x="104887" y="1212004"/>
              <a:ext cx="1839165" cy="3281175"/>
              <a:chOff x="3734270" y="74249"/>
              <a:chExt cx="3046829" cy="5435717"/>
            </a:xfrm>
          </p:grpSpPr>
          <p:grpSp>
            <p:nvGrpSpPr>
              <p:cNvPr id="628" name="Google Shape;628;p23"/>
              <p:cNvGrpSpPr/>
              <p:nvPr/>
            </p:nvGrpSpPr>
            <p:grpSpPr>
              <a:xfrm rot="312499">
                <a:off x="4269747" y="179454"/>
                <a:ext cx="2417210" cy="2184088"/>
                <a:chOff x="3949525" y="-38550"/>
                <a:chExt cx="2695666" cy="2435690"/>
              </a:xfrm>
            </p:grpSpPr>
            <p:sp>
              <p:nvSpPr>
                <p:cNvPr id="629" name="Google Shape;629;p23"/>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3"/>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3"/>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3"/>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3"/>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3"/>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3"/>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3"/>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37" name="Google Shape;637;p23"/>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38" name="Google Shape;638;p23"/>
            <p:cNvSpPr/>
            <p:nvPr/>
          </p:nvSpPr>
          <p:spPr>
            <a:xfrm>
              <a:off x="189111" y="4292798"/>
              <a:ext cx="648400" cy="384750"/>
            </a:xfrm>
            <a:custGeom>
              <a:avLst/>
              <a:gdLst/>
              <a:ahLst/>
              <a:cxnLst/>
              <a:rect l="l" t="t" r="r" b="b"/>
              <a:pathLst>
                <a:path w="25936" h="15390" extrusionOk="0">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sp>
        <p:nvSpPr>
          <p:cNvPr id="639" name="Google Shape;639;p23"/>
          <p:cNvSpPr/>
          <p:nvPr/>
        </p:nvSpPr>
        <p:spPr>
          <a:xfrm>
            <a:off x="-355599" y="5054600"/>
            <a:ext cx="12547593" cy="2042552"/>
          </a:xfrm>
          <a:custGeom>
            <a:avLst/>
            <a:gdLst/>
            <a:ahLst/>
            <a:cxnLst/>
            <a:rect l="l" t="t" r="r" b="b"/>
            <a:pathLst>
              <a:path w="49000" h="12930" extrusionOk="0">
                <a:moveTo>
                  <a:pt x="31172" y="0"/>
                </a:moveTo>
                <a:cubicBezTo>
                  <a:pt x="26676" y="0"/>
                  <a:pt x="23110" y="2068"/>
                  <a:pt x="20810" y="3533"/>
                </a:cubicBezTo>
                <a:cubicBezTo>
                  <a:pt x="17140" y="5913"/>
                  <a:pt x="13309" y="6679"/>
                  <a:pt x="7905" y="7002"/>
                </a:cubicBezTo>
                <a:cubicBezTo>
                  <a:pt x="2500" y="7364"/>
                  <a:pt x="0" y="12930"/>
                  <a:pt x="0" y="12930"/>
                </a:cubicBezTo>
                <a:lnTo>
                  <a:pt x="49000" y="12930"/>
                </a:lnTo>
                <a:cubicBezTo>
                  <a:pt x="49000" y="12930"/>
                  <a:pt x="48879" y="8171"/>
                  <a:pt x="40127" y="2767"/>
                </a:cubicBezTo>
                <a:cubicBezTo>
                  <a:pt x="36860" y="734"/>
                  <a:pt x="33851" y="0"/>
                  <a:pt x="311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3"/>
          <p:cNvSpPr/>
          <p:nvPr/>
        </p:nvSpPr>
        <p:spPr>
          <a:xfrm flipH="1">
            <a:off x="-444520" y="425636"/>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41" name="Google Shape;641;p23"/>
          <p:cNvGrpSpPr/>
          <p:nvPr/>
        </p:nvGrpSpPr>
        <p:grpSpPr>
          <a:xfrm rot="-1329632">
            <a:off x="873749" y="1342756"/>
            <a:ext cx="972496" cy="515387"/>
            <a:chOff x="2468025" y="734125"/>
            <a:chExt cx="980825" cy="519800"/>
          </a:xfrm>
        </p:grpSpPr>
        <p:sp>
          <p:nvSpPr>
            <p:cNvPr id="642" name="Google Shape;642;p23"/>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3"/>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3"/>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262067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1">
  <p:cSld name="1_Title and text 1">
    <p:spTree>
      <p:nvGrpSpPr>
        <p:cNvPr id="1" name="Shape 622"/>
        <p:cNvGrpSpPr/>
        <p:nvPr/>
      </p:nvGrpSpPr>
      <p:grpSpPr>
        <a:xfrm>
          <a:off x="0" y="0"/>
          <a:ext cx="0" cy="0"/>
          <a:chOff x="0" y="0"/>
          <a:chExt cx="0" cy="0"/>
        </a:xfrm>
      </p:grpSpPr>
      <p:sp>
        <p:nvSpPr>
          <p:cNvPr id="623" name="Google Shape;623;p23"/>
          <p:cNvSpPr txBox="1">
            <a:spLocks noGrp="1"/>
          </p:cNvSpPr>
          <p:nvPr>
            <p:ph type="title"/>
          </p:nvPr>
        </p:nvSpPr>
        <p:spPr>
          <a:xfrm>
            <a:off x="950967" y="491767"/>
            <a:ext cx="1026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50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4" name="Google Shape;624;p23"/>
          <p:cNvSpPr txBox="1">
            <a:spLocks noGrp="1"/>
          </p:cNvSpPr>
          <p:nvPr>
            <p:ph type="subTitle" idx="1"/>
          </p:nvPr>
        </p:nvSpPr>
        <p:spPr>
          <a:xfrm>
            <a:off x="1447453" y="2187867"/>
            <a:ext cx="3595600" cy="15204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754C24"/>
              </a:buClr>
              <a:buSzPts val="2800"/>
              <a:buNone/>
              <a:defRPr sz="2133">
                <a:solidFill>
                  <a:schemeClr val="accent6"/>
                </a:solidFill>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25" name="Google Shape;625;p23"/>
          <p:cNvSpPr/>
          <p:nvPr/>
        </p:nvSpPr>
        <p:spPr>
          <a:xfrm flipH="1">
            <a:off x="-473" y="6108701"/>
            <a:ext cx="12192240" cy="98853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26" name="Google Shape;626;p23"/>
          <p:cNvGrpSpPr/>
          <p:nvPr/>
        </p:nvGrpSpPr>
        <p:grpSpPr>
          <a:xfrm rot="501813">
            <a:off x="8820755" y="443904"/>
            <a:ext cx="3758024" cy="5795609"/>
            <a:chOff x="-138878" y="1089036"/>
            <a:chExt cx="2326695" cy="3588512"/>
          </a:xfrm>
        </p:grpSpPr>
        <p:grpSp>
          <p:nvGrpSpPr>
            <p:cNvPr id="627" name="Google Shape;627;p23"/>
            <p:cNvGrpSpPr/>
            <p:nvPr/>
          </p:nvGrpSpPr>
          <p:grpSpPr>
            <a:xfrm rot="-536374">
              <a:off x="104887" y="1212004"/>
              <a:ext cx="1839165" cy="3281175"/>
              <a:chOff x="3734270" y="74249"/>
              <a:chExt cx="3046829" cy="5435717"/>
            </a:xfrm>
          </p:grpSpPr>
          <p:grpSp>
            <p:nvGrpSpPr>
              <p:cNvPr id="628" name="Google Shape;628;p23"/>
              <p:cNvGrpSpPr/>
              <p:nvPr/>
            </p:nvGrpSpPr>
            <p:grpSpPr>
              <a:xfrm rot="312499">
                <a:off x="4269747" y="179454"/>
                <a:ext cx="2417210" cy="2184088"/>
                <a:chOff x="3949525" y="-38550"/>
                <a:chExt cx="2695666" cy="2435690"/>
              </a:xfrm>
            </p:grpSpPr>
            <p:sp>
              <p:nvSpPr>
                <p:cNvPr id="629" name="Google Shape;629;p23"/>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3"/>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3"/>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3"/>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3"/>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3"/>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3"/>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3"/>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37" name="Google Shape;637;p23"/>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38" name="Google Shape;638;p23"/>
            <p:cNvSpPr/>
            <p:nvPr/>
          </p:nvSpPr>
          <p:spPr>
            <a:xfrm>
              <a:off x="189111" y="4292798"/>
              <a:ext cx="648400" cy="384750"/>
            </a:xfrm>
            <a:custGeom>
              <a:avLst/>
              <a:gdLst/>
              <a:ahLst/>
              <a:cxnLst/>
              <a:rect l="l" t="t" r="r" b="b"/>
              <a:pathLst>
                <a:path w="25936" h="15390" extrusionOk="0">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sp>
        <p:nvSpPr>
          <p:cNvPr id="639" name="Google Shape;639;p23"/>
          <p:cNvSpPr/>
          <p:nvPr/>
        </p:nvSpPr>
        <p:spPr>
          <a:xfrm>
            <a:off x="-355599" y="5054600"/>
            <a:ext cx="12547593" cy="2042552"/>
          </a:xfrm>
          <a:custGeom>
            <a:avLst/>
            <a:gdLst/>
            <a:ahLst/>
            <a:cxnLst/>
            <a:rect l="l" t="t" r="r" b="b"/>
            <a:pathLst>
              <a:path w="49000" h="12930" extrusionOk="0">
                <a:moveTo>
                  <a:pt x="31172" y="0"/>
                </a:moveTo>
                <a:cubicBezTo>
                  <a:pt x="26676" y="0"/>
                  <a:pt x="23110" y="2068"/>
                  <a:pt x="20810" y="3533"/>
                </a:cubicBezTo>
                <a:cubicBezTo>
                  <a:pt x="17140" y="5913"/>
                  <a:pt x="13309" y="6679"/>
                  <a:pt x="7905" y="7002"/>
                </a:cubicBezTo>
                <a:cubicBezTo>
                  <a:pt x="2500" y="7364"/>
                  <a:pt x="0" y="12930"/>
                  <a:pt x="0" y="12930"/>
                </a:cubicBezTo>
                <a:lnTo>
                  <a:pt x="49000" y="12930"/>
                </a:lnTo>
                <a:cubicBezTo>
                  <a:pt x="49000" y="12930"/>
                  <a:pt x="48879" y="8171"/>
                  <a:pt x="40127" y="2767"/>
                </a:cubicBezTo>
                <a:cubicBezTo>
                  <a:pt x="36860" y="734"/>
                  <a:pt x="33851" y="0"/>
                  <a:pt x="311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3"/>
          <p:cNvSpPr/>
          <p:nvPr/>
        </p:nvSpPr>
        <p:spPr>
          <a:xfrm flipH="1">
            <a:off x="-444520" y="425636"/>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41" name="Google Shape;641;p23"/>
          <p:cNvGrpSpPr/>
          <p:nvPr/>
        </p:nvGrpSpPr>
        <p:grpSpPr>
          <a:xfrm rot="-1329632">
            <a:off x="873749" y="1342756"/>
            <a:ext cx="972496" cy="515387"/>
            <a:chOff x="2468025" y="734125"/>
            <a:chExt cx="980825" cy="519800"/>
          </a:xfrm>
        </p:grpSpPr>
        <p:sp>
          <p:nvSpPr>
            <p:cNvPr id="642" name="Google Shape;642;p23"/>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3"/>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3"/>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4597998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1">
  <p:cSld name="1_Title and text 1">
    <p:spTree>
      <p:nvGrpSpPr>
        <p:cNvPr id="1" name="Shape 622"/>
        <p:cNvGrpSpPr/>
        <p:nvPr/>
      </p:nvGrpSpPr>
      <p:grpSpPr>
        <a:xfrm>
          <a:off x="0" y="0"/>
          <a:ext cx="0" cy="0"/>
          <a:chOff x="0" y="0"/>
          <a:chExt cx="0" cy="0"/>
        </a:xfrm>
      </p:grpSpPr>
      <p:sp>
        <p:nvSpPr>
          <p:cNvPr id="623" name="Google Shape;623;p23"/>
          <p:cNvSpPr txBox="1">
            <a:spLocks noGrp="1"/>
          </p:cNvSpPr>
          <p:nvPr>
            <p:ph type="title"/>
          </p:nvPr>
        </p:nvSpPr>
        <p:spPr>
          <a:xfrm>
            <a:off x="950967" y="491767"/>
            <a:ext cx="1026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50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4" name="Google Shape;624;p23"/>
          <p:cNvSpPr txBox="1">
            <a:spLocks noGrp="1"/>
          </p:cNvSpPr>
          <p:nvPr>
            <p:ph type="subTitle" idx="1"/>
          </p:nvPr>
        </p:nvSpPr>
        <p:spPr>
          <a:xfrm>
            <a:off x="1447453" y="2187867"/>
            <a:ext cx="3595600" cy="15204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754C24"/>
              </a:buClr>
              <a:buSzPts val="2800"/>
              <a:buNone/>
              <a:defRPr sz="2133">
                <a:solidFill>
                  <a:schemeClr val="accent6"/>
                </a:solidFill>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25" name="Google Shape;625;p23"/>
          <p:cNvSpPr/>
          <p:nvPr/>
        </p:nvSpPr>
        <p:spPr>
          <a:xfrm flipH="1">
            <a:off x="-473" y="6108701"/>
            <a:ext cx="12192240" cy="98853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26" name="Google Shape;626;p23"/>
          <p:cNvGrpSpPr/>
          <p:nvPr/>
        </p:nvGrpSpPr>
        <p:grpSpPr>
          <a:xfrm rot="501813">
            <a:off x="8820755" y="443904"/>
            <a:ext cx="3758024" cy="5795609"/>
            <a:chOff x="-138878" y="1089036"/>
            <a:chExt cx="2326695" cy="3588512"/>
          </a:xfrm>
        </p:grpSpPr>
        <p:grpSp>
          <p:nvGrpSpPr>
            <p:cNvPr id="627" name="Google Shape;627;p23"/>
            <p:cNvGrpSpPr/>
            <p:nvPr/>
          </p:nvGrpSpPr>
          <p:grpSpPr>
            <a:xfrm rot="-536374">
              <a:off x="104887" y="1212004"/>
              <a:ext cx="1839165" cy="3281175"/>
              <a:chOff x="3734270" y="74249"/>
              <a:chExt cx="3046829" cy="5435717"/>
            </a:xfrm>
          </p:grpSpPr>
          <p:grpSp>
            <p:nvGrpSpPr>
              <p:cNvPr id="628" name="Google Shape;628;p23"/>
              <p:cNvGrpSpPr/>
              <p:nvPr/>
            </p:nvGrpSpPr>
            <p:grpSpPr>
              <a:xfrm rot="312499">
                <a:off x="4269747" y="179454"/>
                <a:ext cx="2417210" cy="2184088"/>
                <a:chOff x="3949525" y="-38550"/>
                <a:chExt cx="2695666" cy="2435690"/>
              </a:xfrm>
            </p:grpSpPr>
            <p:sp>
              <p:nvSpPr>
                <p:cNvPr id="629" name="Google Shape;629;p23"/>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3"/>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3"/>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3"/>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3"/>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3"/>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3"/>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3"/>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37" name="Google Shape;637;p23"/>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38" name="Google Shape;638;p23"/>
            <p:cNvSpPr/>
            <p:nvPr/>
          </p:nvSpPr>
          <p:spPr>
            <a:xfrm>
              <a:off x="189111" y="4292798"/>
              <a:ext cx="648400" cy="384750"/>
            </a:xfrm>
            <a:custGeom>
              <a:avLst/>
              <a:gdLst/>
              <a:ahLst/>
              <a:cxnLst/>
              <a:rect l="l" t="t" r="r" b="b"/>
              <a:pathLst>
                <a:path w="25936" h="15390" extrusionOk="0">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sp>
        <p:nvSpPr>
          <p:cNvPr id="639" name="Google Shape;639;p23"/>
          <p:cNvSpPr/>
          <p:nvPr/>
        </p:nvSpPr>
        <p:spPr>
          <a:xfrm>
            <a:off x="-355599" y="5054600"/>
            <a:ext cx="12547593" cy="2042552"/>
          </a:xfrm>
          <a:custGeom>
            <a:avLst/>
            <a:gdLst/>
            <a:ahLst/>
            <a:cxnLst/>
            <a:rect l="l" t="t" r="r" b="b"/>
            <a:pathLst>
              <a:path w="49000" h="12930" extrusionOk="0">
                <a:moveTo>
                  <a:pt x="31172" y="0"/>
                </a:moveTo>
                <a:cubicBezTo>
                  <a:pt x="26676" y="0"/>
                  <a:pt x="23110" y="2068"/>
                  <a:pt x="20810" y="3533"/>
                </a:cubicBezTo>
                <a:cubicBezTo>
                  <a:pt x="17140" y="5913"/>
                  <a:pt x="13309" y="6679"/>
                  <a:pt x="7905" y="7002"/>
                </a:cubicBezTo>
                <a:cubicBezTo>
                  <a:pt x="2500" y="7364"/>
                  <a:pt x="0" y="12930"/>
                  <a:pt x="0" y="12930"/>
                </a:cubicBezTo>
                <a:lnTo>
                  <a:pt x="49000" y="12930"/>
                </a:lnTo>
                <a:cubicBezTo>
                  <a:pt x="49000" y="12930"/>
                  <a:pt x="48879" y="8171"/>
                  <a:pt x="40127" y="2767"/>
                </a:cubicBezTo>
                <a:cubicBezTo>
                  <a:pt x="36860" y="734"/>
                  <a:pt x="33851" y="0"/>
                  <a:pt x="311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3"/>
          <p:cNvSpPr/>
          <p:nvPr/>
        </p:nvSpPr>
        <p:spPr>
          <a:xfrm flipH="1">
            <a:off x="-444520" y="425636"/>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41" name="Google Shape;641;p23"/>
          <p:cNvGrpSpPr/>
          <p:nvPr/>
        </p:nvGrpSpPr>
        <p:grpSpPr>
          <a:xfrm rot="-1329632">
            <a:off x="873749" y="1342756"/>
            <a:ext cx="972496" cy="515387"/>
            <a:chOff x="2468025" y="734125"/>
            <a:chExt cx="980825" cy="519800"/>
          </a:xfrm>
        </p:grpSpPr>
        <p:sp>
          <p:nvSpPr>
            <p:cNvPr id="642" name="Google Shape;642;p23"/>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3"/>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3"/>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1841186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4/13/2022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Tree>
    <p:extLst>
      <p:ext uri="{BB962C8B-B14F-4D97-AF65-F5344CB8AC3E}">
        <p14:creationId xmlns:p14="http://schemas.microsoft.com/office/powerpoint/2010/main" val="68712670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1">
  <p:cSld name="1_Title and text 1">
    <p:spTree>
      <p:nvGrpSpPr>
        <p:cNvPr id="1" name="Shape 622"/>
        <p:cNvGrpSpPr/>
        <p:nvPr/>
      </p:nvGrpSpPr>
      <p:grpSpPr>
        <a:xfrm>
          <a:off x="0" y="0"/>
          <a:ext cx="0" cy="0"/>
          <a:chOff x="0" y="0"/>
          <a:chExt cx="0" cy="0"/>
        </a:xfrm>
      </p:grpSpPr>
      <p:sp>
        <p:nvSpPr>
          <p:cNvPr id="623" name="Google Shape;623;p23"/>
          <p:cNvSpPr txBox="1">
            <a:spLocks noGrp="1"/>
          </p:cNvSpPr>
          <p:nvPr>
            <p:ph type="title"/>
          </p:nvPr>
        </p:nvSpPr>
        <p:spPr>
          <a:xfrm>
            <a:off x="950967" y="491767"/>
            <a:ext cx="1026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50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4" name="Google Shape;624;p23"/>
          <p:cNvSpPr txBox="1">
            <a:spLocks noGrp="1"/>
          </p:cNvSpPr>
          <p:nvPr>
            <p:ph type="subTitle" idx="1"/>
          </p:nvPr>
        </p:nvSpPr>
        <p:spPr>
          <a:xfrm>
            <a:off x="1447453" y="2187867"/>
            <a:ext cx="3595600" cy="15204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754C24"/>
              </a:buClr>
              <a:buSzPts val="2800"/>
              <a:buNone/>
              <a:defRPr sz="2133">
                <a:solidFill>
                  <a:schemeClr val="accent6"/>
                </a:solidFill>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25" name="Google Shape;625;p23"/>
          <p:cNvSpPr/>
          <p:nvPr/>
        </p:nvSpPr>
        <p:spPr>
          <a:xfrm flipH="1">
            <a:off x="-473" y="6108701"/>
            <a:ext cx="12192240" cy="98853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26" name="Google Shape;626;p23"/>
          <p:cNvGrpSpPr/>
          <p:nvPr/>
        </p:nvGrpSpPr>
        <p:grpSpPr>
          <a:xfrm rot="501813">
            <a:off x="8820755" y="443904"/>
            <a:ext cx="3758024" cy="5795609"/>
            <a:chOff x="-138878" y="1089036"/>
            <a:chExt cx="2326695" cy="3588512"/>
          </a:xfrm>
        </p:grpSpPr>
        <p:grpSp>
          <p:nvGrpSpPr>
            <p:cNvPr id="627" name="Google Shape;627;p23"/>
            <p:cNvGrpSpPr/>
            <p:nvPr/>
          </p:nvGrpSpPr>
          <p:grpSpPr>
            <a:xfrm rot="-536374">
              <a:off x="104887" y="1212004"/>
              <a:ext cx="1839165" cy="3281175"/>
              <a:chOff x="3734270" y="74249"/>
              <a:chExt cx="3046829" cy="5435717"/>
            </a:xfrm>
          </p:grpSpPr>
          <p:grpSp>
            <p:nvGrpSpPr>
              <p:cNvPr id="628" name="Google Shape;628;p23"/>
              <p:cNvGrpSpPr/>
              <p:nvPr/>
            </p:nvGrpSpPr>
            <p:grpSpPr>
              <a:xfrm rot="312499">
                <a:off x="4269747" y="179454"/>
                <a:ext cx="2417210" cy="2184088"/>
                <a:chOff x="3949525" y="-38550"/>
                <a:chExt cx="2695666" cy="2435690"/>
              </a:xfrm>
            </p:grpSpPr>
            <p:sp>
              <p:nvSpPr>
                <p:cNvPr id="629" name="Google Shape;629;p23"/>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3"/>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3"/>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3"/>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3"/>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3"/>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3"/>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3"/>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37" name="Google Shape;637;p23"/>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38" name="Google Shape;638;p23"/>
            <p:cNvSpPr/>
            <p:nvPr/>
          </p:nvSpPr>
          <p:spPr>
            <a:xfrm>
              <a:off x="189111" y="4292798"/>
              <a:ext cx="648400" cy="384750"/>
            </a:xfrm>
            <a:custGeom>
              <a:avLst/>
              <a:gdLst/>
              <a:ahLst/>
              <a:cxnLst/>
              <a:rect l="l" t="t" r="r" b="b"/>
              <a:pathLst>
                <a:path w="25936" h="15390" extrusionOk="0">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sp>
        <p:nvSpPr>
          <p:cNvPr id="639" name="Google Shape;639;p23"/>
          <p:cNvSpPr/>
          <p:nvPr/>
        </p:nvSpPr>
        <p:spPr>
          <a:xfrm>
            <a:off x="-355599" y="5054600"/>
            <a:ext cx="12547593" cy="2042552"/>
          </a:xfrm>
          <a:custGeom>
            <a:avLst/>
            <a:gdLst/>
            <a:ahLst/>
            <a:cxnLst/>
            <a:rect l="l" t="t" r="r" b="b"/>
            <a:pathLst>
              <a:path w="49000" h="12930" extrusionOk="0">
                <a:moveTo>
                  <a:pt x="31172" y="0"/>
                </a:moveTo>
                <a:cubicBezTo>
                  <a:pt x="26676" y="0"/>
                  <a:pt x="23110" y="2068"/>
                  <a:pt x="20810" y="3533"/>
                </a:cubicBezTo>
                <a:cubicBezTo>
                  <a:pt x="17140" y="5913"/>
                  <a:pt x="13309" y="6679"/>
                  <a:pt x="7905" y="7002"/>
                </a:cubicBezTo>
                <a:cubicBezTo>
                  <a:pt x="2500" y="7364"/>
                  <a:pt x="0" y="12930"/>
                  <a:pt x="0" y="12930"/>
                </a:cubicBezTo>
                <a:lnTo>
                  <a:pt x="49000" y="12930"/>
                </a:lnTo>
                <a:cubicBezTo>
                  <a:pt x="49000" y="12930"/>
                  <a:pt x="48879" y="8171"/>
                  <a:pt x="40127" y="2767"/>
                </a:cubicBezTo>
                <a:cubicBezTo>
                  <a:pt x="36860" y="734"/>
                  <a:pt x="33851" y="0"/>
                  <a:pt x="311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3"/>
          <p:cNvSpPr/>
          <p:nvPr/>
        </p:nvSpPr>
        <p:spPr>
          <a:xfrm flipH="1">
            <a:off x="-444520" y="425636"/>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41" name="Google Shape;641;p23"/>
          <p:cNvGrpSpPr/>
          <p:nvPr/>
        </p:nvGrpSpPr>
        <p:grpSpPr>
          <a:xfrm rot="-1329632">
            <a:off x="873749" y="1342756"/>
            <a:ext cx="972496" cy="515387"/>
            <a:chOff x="2468025" y="734125"/>
            <a:chExt cx="980825" cy="519800"/>
          </a:xfrm>
        </p:grpSpPr>
        <p:sp>
          <p:nvSpPr>
            <p:cNvPr id="642" name="Google Shape;642;p23"/>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3"/>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3"/>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27054101"/>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1">
  <p:cSld name="1_Title and text 1">
    <p:spTree>
      <p:nvGrpSpPr>
        <p:cNvPr id="1" name="Shape 622"/>
        <p:cNvGrpSpPr/>
        <p:nvPr/>
      </p:nvGrpSpPr>
      <p:grpSpPr>
        <a:xfrm>
          <a:off x="0" y="0"/>
          <a:ext cx="0" cy="0"/>
          <a:chOff x="0" y="0"/>
          <a:chExt cx="0" cy="0"/>
        </a:xfrm>
      </p:grpSpPr>
      <p:sp>
        <p:nvSpPr>
          <p:cNvPr id="623" name="Google Shape;623;p23"/>
          <p:cNvSpPr txBox="1">
            <a:spLocks noGrp="1"/>
          </p:cNvSpPr>
          <p:nvPr>
            <p:ph type="title"/>
          </p:nvPr>
        </p:nvSpPr>
        <p:spPr>
          <a:xfrm>
            <a:off x="950967" y="491767"/>
            <a:ext cx="1026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50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4" name="Google Shape;624;p23"/>
          <p:cNvSpPr txBox="1">
            <a:spLocks noGrp="1"/>
          </p:cNvSpPr>
          <p:nvPr>
            <p:ph type="subTitle" idx="1"/>
          </p:nvPr>
        </p:nvSpPr>
        <p:spPr>
          <a:xfrm>
            <a:off x="1447453" y="2187867"/>
            <a:ext cx="3595600" cy="15204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754C24"/>
              </a:buClr>
              <a:buSzPts val="2800"/>
              <a:buNone/>
              <a:defRPr sz="2133">
                <a:solidFill>
                  <a:schemeClr val="accent6"/>
                </a:solidFill>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25" name="Google Shape;625;p23"/>
          <p:cNvSpPr/>
          <p:nvPr/>
        </p:nvSpPr>
        <p:spPr>
          <a:xfrm flipH="1">
            <a:off x="-473" y="6108701"/>
            <a:ext cx="12192240" cy="98853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26" name="Google Shape;626;p23"/>
          <p:cNvGrpSpPr/>
          <p:nvPr/>
        </p:nvGrpSpPr>
        <p:grpSpPr>
          <a:xfrm rot="501813">
            <a:off x="8820755" y="443904"/>
            <a:ext cx="3758024" cy="5795609"/>
            <a:chOff x="-138878" y="1089036"/>
            <a:chExt cx="2326695" cy="3588512"/>
          </a:xfrm>
        </p:grpSpPr>
        <p:grpSp>
          <p:nvGrpSpPr>
            <p:cNvPr id="627" name="Google Shape;627;p23"/>
            <p:cNvGrpSpPr/>
            <p:nvPr/>
          </p:nvGrpSpPr>
          <p:grpSpPr>
            <a:xfrm rot="-536374">
              <a:off x="104887" y="1212004"/>
              <a:ext cx="1839165" cy="3281175"/>
              <a:chOff x="3734270" y="74249"/>
              <a:chExt cx="3046829" cy="5435717"/>
            </a:xfrm>
          </p:grpSpPr>
          <p:grpSp>
            <p:nvGrpSpPr>
              <p:cNvPr id="628" name="Google Shape;628;p23"/>
              <p:cNvGrpSpPr/>
              <p:nvPr/>
            </p:nvGrpSpPr>
            <p:grpSpPr>
              <a:xfrm rot="312499">
                <a:off x="4269747" y="179454"/>
                <a:ext cx="2417210" cy="2184088"/>
                <a:chOff x="3949525" y="-38550"/>
                <a:chExt cx="2695666" cy="2435690"/>
              </a:xfrm>
            </p:grpSpPr>
            <p:sp>
              <p:nvSpPr>
                <p:cNvPr id="629" name="Google Shape;629;p23"/>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3"/>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3"/>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3"/>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3"/>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3"/>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3"/>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3"/>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37" name="Google Shape;637;p23"/>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38" name="Google Shape;638;p23"/>
            <p:cNvSpPr/>
            <p:nvPr/>
          </p:nvSpPr>
          <p:spPr>
            <a:xfrm>
              <a:off x="189111" y="4292798"/>
              <a:ext cx="648400" cy="384750"/>
            </a:xfrm>
            <a:custGeom>
              <a:avLst/>
              <a:gdLst/>
              <a:ahLst/>
              <a:cxnLst/>
              <a:rect l="l" t="t" r="r" b="b"/>
              <a:pathLst>
                <a:path w="25936" h="15390" extrusionOk="0">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sp>
        <p:nvSpPr>
          <p:cNvPr id="639" name="Google Shape;639;p23"/>
          <p:cNvSpPr/>
          <p:nvPr/>
        </p:nvSpPr>
        <p:spPr>
          <a:xfrm>
            <a:off x="-355599" y="5054600"/>
            <a:ext cx="12547593" cy="2042552"/>
          </a:xfrm>
          <a:custGeom>
            <a:avLst/>
            <a:gdLst/>
            <a:ahLst/>
            <a:cxnLst/>
            <a:rect l="l" t="t" r="r" b="b"/>
            <a:pathLst>
              <a:path w="49000" h="12930" extrusionOk="0">
                <a:moveTo>
                  <a:pt x="31172" y="0"/>
                </a:moveTo>
                <a:cubicBezTo>
                  <a:pt x="26676" y="0"/>
                  <a:pt x="23110" y="2068"/>
                  <a:pt x="20810" y="3533"/>
                </a:cubicBezTo>
                <a:cubicBezTo>
                  <a:pt x="17140" y="5913"/>
                  <a:pt x="13309" y="6679"/>
                  <a:pt x="7905" y="7002"/>
                </a:cubicBezTo>
                <a:cubicBezTo>
                  <a:pt x="2500" y="7364"/>
                  <a:pt x="0" y="12930"/>
                  <a:pt x="0" y="12930"/>
                </a:cubicBezTo>
                <a:lnTo>
                  <a:pt x="49000" y="12930"/>
                </a:lnTo>
                <a:cubicBezTo>
                  <a:pt x="49000" y="12930"/>
                  <a:pt x="48879" y="8171"/>
                  <a:pt x="40127" y="2767"/>
                </a:cubicBezTo>
                <a:cubicBezTo>
                  <a:pt x="36860" y="734"/>
                  <a:pt x="33851" y="0"/>
                  <a:pt x="311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3"/>
          <p:cNvSpPr/>
          <p:nvPr/>
        </p:nvSpPr>
        <p:spPr>
          <a:xfrm flipH="1">
            <a:off x="-444520" y="425636"/>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41" name="Google Shape;641;p23"/>
          <p:cNvGrpSpPr/>
          <p:nvPr/>
        </p:nvGrpSpPr>
        <p:grpSpPr>
          <a:xfrm rot="-1329632">
            <a:off x="873749" y="1342756"/>
            <a:ext cx="972496" cy="515387"/>
            <a:chOff x="2468025" y="734125"/>
            <a:chExt cx="980825" cy="519800"/>
          </a:xfrm>
        </p:grpSpPr>
        <p:sp>
          <p:nvSpPr>
            <p:cNvPr id="642" name="Google Shape;642;p23"/>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3"/>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3"/>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90832033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1">
  <p:cSld name="1_Title and text 1">
    <p:spTree>
      <p:nvGrpSpPr>
        <p:cNvPr id="1" name="Shape 622"/>
        <p:cNvGrpSpPr/>
        <p:nvPr/>
      </p:nvGrpSpPr>
      <p:grpSpPr>
        <a:xfrm>
          <a:off x="0" y="0"/>
          <a:ext cx="0" cy="0"/>
          <a:chOff x="0" y="0"/>
          <a:chExt cx="0" cy="0"/>
        </a:xfrm>
      </p:grpSpPr>
      <p:sp>
        <p:nvSpPr>
          <p:cNvPr id="623" name="Google Shape;623;p23"/>
          <p:cNvSpPr txBox="1">
            <a:spLocks noGrp="1"/>
          </p:cNvSpPr>
          <p:nvPr>
            <p:ph type="title"/>
          </p:nvPr>
        </p:nvSpPr>
        <p:spPr>
          <a:xfrm>
            <a:off x="950967" y="491767"/>
            <a:ext cx="1026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50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4" name="Google Shape;624;p23"/>
          <p:cNvSpPr txBox="1">
            <a:spLocks noGrp="1"/>
          </p:cNvSpPr>
          <p:nvPr>
            <p:ph type="subTitle" idx="1"/>
          </p:nvPr>
        </p:nvSpPr>
        <p:spPr>
          <a:xfrm>
            <a:off x="1447453" y="2187867"/>
            <a:ext cx="3595600" cy="15204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754C24"/>
              </a:buClr>
              <a:buSzPts val="2800"/>
              <a:buNone/>
              <a:defRPr sz="2133">
                <a:solidFill>
                  <a:schemeClr val="accent6"/>
                </a:solidFill>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25" name="Google Shape;625;p23"/>
          <p:cNvSpPr/>
          <p:nvPr/>
        </p:nvSpPr>
        <p:spPr>
          <a:xfrm flipH="1">
            <a:off x="-473" y="6108701"/>
            <a:ext cx="12192240" cy="98853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26" name="Google Shape;626;p23"/>
          <p:cNvGrpSpPr/>
          <p:nvPr/>
        </p:nvGrpSpPr>
        <p:grpSpPr>
          <a:xfrm rot="501813">
            <a:off x="8820755" y="443904"/>
            <a:ext cx="3758024" cy="5795609"/>
            <a:chOff x="-138878" y="1089036"/>
            <a:chExt cx="2326695" cy="3588512"/>
          </a:xfrm>
        </p:grpSpPr>
        <p:grpSp>
          <p:nvGrpSpPr>
            <p:cNvPr id="627" name="Google Shape;627;p23"/>
            <p:cNvGrpSpPr/>
            <p:nvPr/>
          </p:nvGrpSpPr>
          <p:grpSpPr>
            <a:xfrm rot="-536374">
              <a:off x="104887" y="1212004"/>
              <a:ext cx="1839165" cy="3281175"/>
              <a:chOff x="3734270" y="74249"/>
              <a:chExt cx="3046829" cy="5435717"/>
            </a:xfrm>
          </p:grpSpPr>
          <p:grpSp>
            <p:nvGrpSpPr>
              <p:cNvPr id="628" name="Google Shape;628;p23"/>
              <p:cNvGrpSpPr/>
              <p:nvPr/>
            </p:nvGrpSpPr>
            <p:grpSpPr>
              <a:xfrm rot="312499">
                <a:off x="4269747" y="179454"/>
                <a:ext cx="2417210" cy="2184088"/>
                <a:chOff x="3949525" y="-38550"/>
                <a:chExt cx="2695666" cy="2435690"/>
              </a:xfrm>
            </p:grpSpPr>
            <p:sp>
              <p:nvSpPr>
                <p:cNvPr id="629" name="Google Shape;629;p23"/>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3"/>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3"/>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3"/>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3"/>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3"/>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3"/>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3"/>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37" name="Google Shape;637;p23"/>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38" name="Google Shape;638;p23"/>
            <p:cNvSpPr/>
            <p:nvPr/>
          </p:nvSpPr>
          <p:spPr>
            <a:xfrm>
              <a:off x="189111" y="4292798"/>
              <a:ext cx="648400" cy="384750"/>
            </a:xfrm>
            <a:custGeom>
              <a:avLst/>
              <a:gdLst/>
              <a:ahLst/>
              <a:cxnLst/>
              <a:rect l="l" t="t" r="r" b="b"/>
              <a:pathLst>
                <a:path w="25936" h="15390" extrusionOk="0">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sp>
        <p:nvSpPr>
          <p:cNvPr id="639" name="Google Shape;639;p23"/>
          <p:cNvSpPr/>
          <p:nvPr/>
        </p:nvSpPr>
        <p:spPr>
          <a:xfrm>
            <a:off x="-355599" y="5054600"/>
            <a:ext cx="12547593" cy="2042552"/>
          </a:xfrm>
          <a:custGeom>
            <a:avLst/>
            <a:gdLst/>
            <a:ahLst/>
            <a:cxnLst/>
            <a:rect l="l" t="t" r="r" b="b"/>
            <a:pathLst>
              <a:path w="49000" h="12930" extrusionOk="0">
                <a:moveTo>
                  <a:pt x="31172" y="0"/>
                </a:moveTo>
                <a:cubicBezTo>
                  <a:pt x="26676" y="0"/>
                  <a:pt x="23110" y="2068"/>
                  <a:pt x="20810" y="3533"/>
                </a:cubicBezTo>
                <a:cubicBezTo>
                  <a:pt x="17140" y="5913"/>
                  <a:pt x="13309" y="6679"/>
                  <a:pt x="7905" y="7002"/>
                </a:cubicBezTo>
                <a:cubicBezTo>
                  <a:pt x="2500" y="7364"/>
                  <a:pt x="0" y="12930"/>
                  <a:pt x="0" y="12930"/>
                </a:cubicBezTo>
                <a:lnTo>
                  <a:pt x="49000" y="12930"/>
                </a:lnTo>
                <a:cubicBezTo>
                  <a:pt x="49000" y="12930"/>
                  <a:pt x="48879" y="8171"/>
                  <a:pt x="40127" y="2767"/>
                </a:cubicBezTo>
                <a:cubicBezTo>
                  <a:pt x="36860" y="734"/>
                  <a:pt x="33851" y="0"/>
                  <a:pt x="311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3"/>
          <p:cNvSpPr/>
          <p:nvPr/>
        </p:nvSpPr>
        <p:spPr>
          <a:xfrm flipH="1">
            <a:off x="-444520" y="425636"/>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41" name="Google Shape;641;p23"/>
          <p:cNvGrpSpPr/>
          <p:nvPr/>
        </p:nvGrpSpPr>
        <p:grpSpPr>
          <a:xfrm rot="-1329632">
            <a:off x="873749" y="1342756"/>
            <a:ext cx="972496" cy="515387"/>
            <a:chOff x="2468025" y="734125"/>
            <a:chExt cx="980825" cy="519800"/>
          </a:xfrm>
        </p:grpSpPr>
        <p:sp>
          <p:nvSpPr>
            <p:cNvPr id="642" name="Google Shape;642;p23"/>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3"/>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3"/>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8543440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1">
  <p:cSld name="1_Title and text 1">
    <p:spTree>
      <p:nvGrpSpPr>
        <p:cNvPr id="1" name="Shape 622"/>
        <p:cNvGrpSpPr/>
        <p:nvPr/>
      </p:nvGrpSpPr>
      <p:grpSpPr>
        <a:xfrm>
          <a:off x="0" y="0"/>
          <a:ext cx="0" cy="0"/>
          <a:chOff x="0" y="0"/>
          <a:chExt cx="0" cy="0"/>
        </a:xfrm>
      </p:grpSpPr>
      <p:sp>
        <p:nvSpPr>
          <p:cNvPr id="623" name="Google Shape;623;p23"/>
          <p:cNvSpPr txBox="1">
            <a:spLocks noGrp="1"/>
          </p:cNvSpPr>
          <p:nvPr>
            <p:ph type="title"/>
          </p:nvPr>
        </p:nvSpPr>
        <p:spPr>
          <a:xfrm>
            <a:off x="950967" y="491767"/>
            <a:ext cx="1026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50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4" name="Google Shape;624;p23"/>
          <p:cNvSpPr txBox="1">
            <a:spLocks noGrp="1"/>
          </p:cNvSpPr>
          <p:nvPr>
            <p:ph type="subTitle" idx="1"/>
          </p:nvPr>
        </p:nvSpPr>
        <p:spPr>
          <a:xfrm>
            <a:off x="1447453" y="2187867"/>
            <a:ext cx="3595600" cy="15204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754C24"/>
              </a:buClr>
              <a:buSzPts val="2800"/>
              <a:buNone/>
              <a:defRPr sz="2133">
                <a:solidFill>
                  <a:schemeClr val="accent6"/>
                </a:solidFill>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25" name="Google Shape;625;p23"/>
          <p:cNvSpPr/>
          <p:nvPr/>
        </p:nvSpPr>
        <p:spPr>
          <a:xfrm flipH="1">
            <a:off x="-473" y="6108701"/>
            <a:ext cx="12192240" cy="98853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26" name="Google Shape;626;p23"/>
          <p:cNvGrpSpPr/>
          <p:nvPr/>
        </p:nvGrpSpPr>
        <p:grpSpPr>
          <a:xfrm rot="501813">
            <a:off x="8820755" y="443904"/>
            <a:ext cx="3758024" cy="5795609"/>
            <a:chOff x="-138878" y="1089036"/>
            <a:chExt cx="2326695" cy="3588512"/>
          </a:xfrm>
        </p:grpSpPr>
        <p:grpSp>
          <p:nvGrpSpPr>
            <p:cNvPr id="627" name="Google Shape;627;p23"/>
            <p:cNvGrpSpPr/>
            <p:nvPr/>
          </p:nvGrpSpPr>
          <p:grpSpPr>
            <a:xfrm rot="-536374">
              <a:off x="104887" y="1212004"/>
              <a:ext cx="1839165" cy="3281175"/>
              <a:chOff x="3734270" y="74249"/>
              <a:chExt cx="3046829" cy="5435717"/>
            </a:xfrm>
          </p:grpSpPr>
          <p:grpSp>
            <p:nvGrpSpPr>
              <p:cNvPr id="628" name="Google Shape;628;p23"/>
              <p:cNvGrpSpPr/>
              <p:nvPr/>
            </p:nvGrpSpPr>
            <p:grpSpPr>
              <a:xfrm rot="312499">
                <a:off x="4269747" y="179454"/>
                <a:ext cx="2417210" cy="2184088"/>
                <a:chOff x="3949525" y="-38550"/>
                <a:chExt cx="2695666" cy="2435690"/>
              </a:xfrm>
            </p:grpSpPr>
            <p:sp>
              <p:nvSpPr>
                <p:cNvPr id="629" name="Google Shape;629;p23"/>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3"/>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3"/>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3"/>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3"/>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3"/>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3"/>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3"/>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37" name="Google Shape;637;p23"/>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38" name="Google Shape;638;p23"/>
            <p:cNvSpPr/>
            <p:nvPr/>
          </p:nvSpPr>
          <p:spPr>
            <a:xfrm>
              <a:off x="189111" y="4292798"/>
              <a:ext cx="648400" cy="384750"/>
            </a:xfrm>
            <a:custGeom>
              <a:avLst/>
              <a:gdLst/>
              <a:ahLst/>
              <a:cxnLst/>
              <a:rect l="l" t="t" r="r" b="b"/>
              <a:pathLst>
                <a:path w="25936" h="15390" extrusionOk="0">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sp>
        <p:nvSpPr>
          <p:cNvPr id="639" name="Google Shape;639;p23"/>
          <p:cNvSpPr/>
          <p:nvPr/>
        </p:nvSpPr>
        <p:spPr>
          <a:xfrm>
            <a:off x="-355599" y="5054600"/>
            <a:ext cx="12547593" cy="2042552"/>
          </a:xfrm>
          <a:custGeom>
            <a:avLst/>
            <a:gdLst/>
            <a:ahLst/>
            <a:cxnLst/>
            <a:rect l="l" t="t" r="r" b="b"/>
            <a:pathLst>
              <a:path w="49000" h="12930" extrusionOk="0">
                <a:moveTo>
                  <a:pt x="31172" y="0"/>
                </a:moveTo>
                <a:cubicBezTo>
                  <a:pt x="26676" y="0"/>
                  <a:pt x="23110" y="2068"/>
                  <a:pt x="20810" y="3533"/>
                </a:cubicBezTo>
                <a:cubicBezTo>
                  <a:pt x="17140" y="5913"/>
                  <a:pt x="13309" y="6679"/>
                  <a:pt x="7905" y="7002"/>
                </a:cubicBezTo>
                <a:cubicBezTo>
                  <a:pt x="2500" y="7364"/>
                  <a:pt x="0" y="12930"/>
                  <a:pt x="0" y="12930"/>
                </a:cubicBezTo>
                <a:lnTo>
                  <a:pt x="49000" y="12930"/>
                </a:lnTo>
                <a:cubicBezTo>
                  <a:pt x="49000" y="12930"/>
                  <a:pt x="48879" y="8171"/>
                  <a:pt x="40127" y="2767"/>
                </a:cubicBezTo>
                <a:cubicBezTo>
                  <a:pt x="36860" y="734"/>
                  <a:pt x="33851" y="0"/>
                  <a:pt x="311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3"/>
          <p:cNvSpPr/>
          <p:nvPr/>
        </p:nvSpPr>
        <p:spPr>
          <a:xfrm flipH="1">
            <a:off x="-444520" y="425636"/>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41" name="Google Shape;641;p23"/>
          <p:cNvGrpSpPr/>
          <p:nvPr/>
        </p:nvGrpSpPr>
        <p:grpSpPr>
          <a:xfrm rot="-1329632">
            <a:off x="873749" y="1342756"/>
            <a:ext cx="972496" cy="515387"/>
            <a:chOff x="2468025" y="734125"/>
            <a:chExt cx="980825" cy="519800"/>
          </a:xfrm>
        </p:grpSpPr>
        <p:sp>
          <p:nvSpPr>
            <p:cNvPr id="642" name="Google Shape;642;p23"/>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3"/>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3"/>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3760673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1">
  <p:cSld name="1_Title and text 1">
    <p:spTree>
      <p:nvGrpSpPr>
        <p:cNvPr id="1" name="Shape 622"/>
        <p:cNvGrpSpPr/>
        <p:nvPr/>
      </p:nvGrpSpPr>
      <p:grpSpPr>
        <a:xfrm>
          <a:off x="0" y="0"/>
          <a:ext cx="0" cy="0"/>
          <a:chOff x="0" y="0"/>
          <a:chExt cx="0" cy="0"/>
        </a:xfrm>
      </p:grpSpPr>
      <p:sp>
        <p:nvSpPr>
          <p:cNvPr id="623" name="Google Shape;623;p23"/>
          <p:cNvSpPr txBox="1">
            <a:spLocks noGrp="1"/>
          </p:cNvSpPr>
          <p:nvPr>
            <p:ph type="title"/>
          </p:nvPr>
        </p:nvSpPr>
        <p:spPr>
          <a:xfrm>
            <a:off x="950967" y="491767"/>
            <a:ext cx="1026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50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4" name="Google Shape;624;p23"/>
          <p:cNvSpPr txBox="1">
            <a:spLocks noGrp="1"/>
          </p:cNvSpPr>
          <p:nvPr>
            <p:ph type="subTitle" idx="1"/>
          </p:nvPr>
        </p:nvSpPr>
        <p:spPr>
          <a:xfrm>
            <a:off x="1447453" y="2187867"/>
            <a:ext cx="3595600" cy="15204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754C24"/>
              </a:buClr>
              <a:buSzPts val="2800"/>
              <a:buNone/>
              <a:defRPr sz="2133">
                <a:solidFill>
                  <a:schemeClr val="accent6"/>
                </a:solidFill>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25" name="Google Shape;625;p23"/>
          <p:cNvSpPr/>
          <p:nvPr/>
        </p:nvSpPr>
        <p:spPr>
          <a:xfrm flipH="1">
            <a:off x="-473" y="6108701"/>
            <a:ext cx="12192240" cy="98853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26" name="Google Shape;626;p23"/>
          <p:cNvGrpSpPr/>
          <p:nvPr/>
        </p:nvGrpSpPr>
        <p:grpSpPr>
          <a:xfrm rot="501813">
            <a:off x="8820755" y="443904"/>
            <a:ext cx="3758024" cy="5795609"/>
            <a:chOff x="-138878" y="1089036"/>
            <a:chExt cx="2326695" cy="3588512"/>
          </a:xfrm>
        </p:grpSpPr>
        <p:grpSp>
          <p:nvGrpSpPr>
            <p:cNvPr id="627" name="Google Shape;627;p23"/>
            <p:cNvGrpSpPr/>
            <p:nvPr/>
          </p:nvGrpSpPr>
          <p:grpSpPr>
            <a:xfrm rot="-536374">
              <a:off x="104887" y="1212004"/>
              <a:ext cx="1839165" cy="3281175"/>
              <a:chOff x="3734270" y="74249"/>
              <a:chExt cx="3046829" cy="5435717"/>
            </a:xfrm>
          </p:grpSpPr>
          <p:grpSp>
            <p:nvGrpSpPr>
              <p:cNvPr id="628" name="Google Shape;628;p23"/>
              <p:cNvGrpSpPr/>
              <p:nvPr/>
            </p:nvGrpSpPr>
            <p:grpSpPr>
              <a:xfrm rot="312499">
                <a:off x="4269747" y="179454"/>
                <a:ext cx="2417210" cy="2184088"/>
                <a:chOff x="3949525" y="-38550"/>
                <a:chExt cx="2695666" cy="2435690"/>
              </a:xfrm>
            </p:grpSpPr>
            <p:sp>
              <p:nvSpPr>
                <p:cNvPr id="629" name="Google Shape;629;p23"/>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3"/>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3"/>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3"/>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3"/>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3"/>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3"/>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3"/>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37" name="Google Shape;637;p23"/>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38" name="Google Shape;638;p23"/>
            <p:cNvSpPr/>
            <p:nvPr/>
          </p:nvSpPr>
          <p:spPr>
            <a:xfrm>
              <a:off x="189111" y="4292798"/>
              <a:ext cx="648400" cy="384750"/>
            </a:xfrm>
            <a:custGeom>
              <a:avLst/>
              <a:gdLst/>
              <a:ahLst/>
              <a:cxnLst/>
              <a:rect l="l" t="t" r="r" b="b"/>
              <a:pathLst>
                <a:path w="25936" h="15390" extrusionOk="0">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sp>
        <p:nvSpPr>
          <p:cNvPr id="639" name="Google Shape;639;p23"/>
          <p:cNvSpPr/>
          <p:nvPr/>
        </p:nvSpPr>
        <p:spPr>
          <a:xfrm>
            <a:off x="-355599" y="5054600"/>
            <a:ext cx="12547593" cy="2042552"/>
          </a:xfrm>
          <a:custGeom>
            <a:avLst/>
            <a:gdLst/>
            <a:ahLst/>
            <a:cxnLst/>
            <a:rect l="l" t="t" r="r" b="b"/>
            <a:pathLst>
              <a:path w="49000" h="12930" extrusionOk="0">
                <a:moveTo>
                  <a:pt x="31172" y="0"/>
                </a:moveTo>
                <a:cubicBezTo>
                  <a:pt x="26676" y="0"/>
                  <a:pt x="23110" y="2068"/>
                  <a:pt x="20810" y="3533"/>
                </a:cubicBezTo>
                <a:cubicBezTo>
                  <a:pt x="17140" y="5913"/>
                  <a:pt x="13309" y="6679"/>
                  <a:pt x="7905" y="7002"/>
                </a:cubicBezTo>
                <a:cubicBezTo>
                  <a:pt x="2500" y="7364"/>
                  <a:pt x="0" y="12930"/>
                  <a:pt x="0" y="12930"/>
                </a:cubicBezTo>
                <a:lnTo>
                  <a:pt x="49000" y="12930"/>
                </a:lnTo>
                <a:cubicBezTo>
                  <a:pt x="49000" y="12930"/>
                  <a:pt x="48879" y="8171"/>
                  <a:pt x="40127" y="2767"/>
                </a:cubicBezTo>
                <a:cubicBezTo>
                  <a:pt x="36860" y="734"/>
                  <a:pt x="33851" y="0"/>
                  <a:pt x="311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3"/>
          <p:cNvSpPr/>
          <p:nvPr/>
        </p:nvSpPr>
        <p:spPr>
          <a:xfrm flipH="1">
            <a:off x="-444520" y="425636"/>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41" name="Google Shape;641;p23"/>
          <p:cNvGrpSpPr/>
          <p:nvPr/>
        </p:nvGrpSpPr>
        <p:grpSpPr>
          <a:xfrm rot="-1329632">
            <a:off x="873749" y="1342756"/>
            <a:ext cx="972496" cy="515387"/>
            <a:chOff x="2468025" y="734125"/>
            <a:chExt cx="980825" cy="519800"/>
          </a:xfrm>
        </p:grpSpPr>
        <p:sp>
          <p:nvSpPr>
            <p:cNvPr id="642" name="Google Shape;642;p23"/>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3"/>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3"/>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63499846"/>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1">
  <p:cSld name="1_Title and text 1">
    <p:spTree>
      <p:nvGrpSpPr>
        <p:cNvPr id="1" name="Shape 622"/>
        <p:cNvGrpSpPr/>
        <p:nvPr/>
      </p:nvGrpSpPr>
      <p:grpSpPr>
        <a:xfrm>
          <a:off x="0" y="0"/>
          <a:ext cx="0" cy="0"/>
          <a:chOff x="0" y="0"/>
          <a:chExt cx="0" cy="0"/>
        </a:xfrm>
      </p:grpSpPr>
      <p:sp>
        <p:nvSpPr>
          <p:cNvPr id="623" name="Google Shape;623;p23"/>
          <p:cNvSpPr txBox="1">
            <a:spLocks noGrp="1"/>
          </p:cNvSpPr>
          <p:nvPr>
            <p:ph type="title"/>
          </p:nvPr>
        </p:nvSpPr>
        <p:spPr>
          <a:xfrm>
            <a:off x="950967" y="491767"/>
            <a:ext cx="1026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50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4" name="Google Shape;624;p23"/>
          <p:cNvSpPr txBox="1">
            <a:spLocks noGrp="1"/>
          </p:cNvSpPr>
          <p:nvPr>
            <p:ph type="subTitle" idx="1"/>
          </p:nvPr>
        </p:nvSpPr>
        <p:spPr>
          <a:xfrm>
            <a:off x="1447453" y="2187867"/>
            <a:ext cx="3595600" cy="15204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754C24"/>
              </a:buClr>
              <a:buSzPts val="2800"/>
              <a:buNone/>
              <a:defRPr sz="2133">
                <a:solidFill>
                  <a:schemeClr val="accent6"/>
                </a:solidFill>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25" name="Google Shape;625;p23"/>
          <p:cNvSpPr/>
          <p:nvPr/>
        </p:nvSpPr>
        <p:spPr>
          <a:xfrm flipH="1">
            <a:off x="-473" y="6108701"/>
            <a:ext cx="12192240" cy="98853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26" name="Google Shape;626;p23"/>
          <p:cNvGrpSpPr/>
          <p:nvPr/>
        </p:nvGrpSpPr>
        <p:grpSpPr>
          <a:xfrm rot="501813">
            <a:off x="8820755" y="443904"/>
            <a:ext cx="3758024" cy="5795609"/>
            <a:chOff x="-138878" y="1089036"/>
            <a:chExt cx="2326695" cy="3588512"/>
          </a:xfrm>
        </p:grpSpPr>
        <p:grpSp>
          <p:nvGrpSpPr>
            <p:cNvPr id="627" name="Google Shape;627;p23"/>
            <p:cNvGrpSpPr/>
            <p:nvPr/>
          </p:nvGrpSpPr>
          <p:grpSpPr>
            <a:xfrm rot="-536374">
              <a:off x="104887" y="1212004"/>
              <a:ext cx="1839165" cy="3281175"/>
              <a:chOff x="3734270" y="74249"/>
              <a:chExt cx="3046829" cy="5435717"/>
            </a:xfrm>
          </p:grpSpPr>
          <p:grpSp>
            <p:nvGrpSpPr>
              <p:cNvPr id="628" name="Google Shape;628;p23"/>
              <p:cNvGrpSpPr/>
              <p:nvPr/>
            </p:nvGrpSpPr>
            <p:grpSpPr>
              <a:xfrm rot="312499">
                <a:off x="4269747" y="179454"/>
                <a:ext cx="2417210" cy="2184088"/>
                <a:chOff x="3949525" y="-38550"/>
                <a:chExt cx="2695666" cy="2435690"/>
              </a:xfrm>
            </p:grpSpPr>
            <p:sp>
              <p:nvSpPr>
                <p:cNvPr id="629" name="Google Shape;629;p23"/>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3"/>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3"/>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3"/>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3"/>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3"/>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3"/>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3"/>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37" name="Google Shape;637;p23"/>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38" name="Google Shape;638;p23"/>
            <p:cNvSpPr/>
            <p:nvPr/>
          </p:nvSpPr>
          <p:spPr>
            <a:xfrm>
              <a:off x="189111" y="4292798"/>
              <a:ext cx="648400" cy="384750"/>
            </a:xfrm>
            <a:custGeom>
              <a:avLst/>
              <a:gdLst/>
              <a:ahLst/>
              <a:cxnLst/>
              <a:rect l="l" t="t" r="r" b="b"/>
              <a:pathLst>
                <a:path w="25936" h="15390" extrusionOk="0">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sp>
        <p:nvSpPr>
          <p:cNvPr id="639" name="Google Shape;639;p23"/>
          <p:cNvSpPr/>
          <p:nvPr/>
        </p:nvSpPr>
        <p:spPr>
          <a:xfrm>
            <a:off x="-355599" y="5054600"/>
            <a:ext cx="12547593" cy="2042552"/>
          </a:xfrm>
          <a:custGeom>
            <a:avLst/>
            <a:gdLst/>
            <a:ahLst/>
            <a:cxnLst/>
            <a:rect l="l" t="t" r="r" b="b"/>
            <a:pathLst>
              <a:path w="49000" h="12930" extrusionOk="0">
                <a:moveTo>
                  <a:pt x="31172" y="0"/>
                </a:moveTo>
                <a:cubicBezTo>
                  <a:pt x="26676" y="0"/>
                  <a:pt x="23110" y="2068"/>
                  <a:pt x="20810" y="3533"/>
                </a:cubicBezTo>
                <a:cubicBezTo>
                  <a:pt x="17140" y="5913"/>
                  <a:pt x="13309" y="6679"/>
                  <a:pt x="7905" y="7002"/>
                </a:cubicBezTo>
                <a:cubicBezTo>
                  <a:pt x="2500" y="7364"/>
                  <a:pt x="0" y="12930"/>
                  <a:pt x="0" y="12930"/>
                </a:cubicBezTo>
                <a:lnTo>
                  <a:pt x="49000" y="12930"/>
                </a:lnTo>
                <a:cubicBezTo>
                  <a:pt x="49000" y="12930"/>
                  <a:pt x="48879" y="8171"/>
                  <a:pt x="40127" y="2767"/>
                </a:cubicBezTo>
                <a:cubicBezTo>
                  <a:pt x="36860" y="734"/>
                  <a:pt x="33851" y="0"/>
                  <a:pt x="311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3"/>
          <p:cNvSpPr/>
          <p:nvPr/>
        </p:nvSpPr>
        <p:spPr>
          <a:xfrm flipH="1">
            <a:off x="-444520" y="425636"/>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41" name="Google Shape;641;p23"/>
          <p:cNvGrpSpPr/>
          <p:nvPr/>
        </p:nvGrpSpPr>
        <p:grpSpPr>
          <a:xfrm rot="-1329632">
            <a:off x="873749" y="1342756"/>
            <a:ext cx="972496" cy="515387"/>
            <a:chOff x="2468025" y="734125"/>
            <a:chExt cx="980825" cy="519800"/>
          </a:xfrm>
        </p:grpSpPr>
        <p:sp>
          <p:nvSpPr>
            <p:cNvPr id="642" name="Google Shape;642;p23"/>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3"/>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3"/>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6056818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1">
  <p:cSld name="1_Title and text 1">
    <p:spTree>
      <p:nvGrpSpPr>
        <p:cNvPr id="1" name="Shape 622"/>
        <p:cNvGrpSpPr/>
        <p:nvPr/>
      </p:nvGrpSpPr>
      <p:grpSpPr>
        <a:xfrm>
          <a:off x="0" y="0"/>
          <a:ext cx="0" cy="0"/>
          <a:chOff x="0" y="0"/>
          <a:chExt cx="0" cy="0"/>
        </a:xfrm>
      </p:grpSpPr>
      <p:sp>
        <p:nvSpPr>
          <p:cNvPr id="623" name="Google Shape;623;p23"/>
          <p:cNvSpPr txBox="1">
            <a:spLocks noGrp="1"/>
          </p:cNvSpPr>
          <p:nvPr>
            <p:ph type="title"/>
          </p:nvPr>
        </p:nvSpPr>
        <p:spPr>
          <a:xfrm>
            <a:off x="950967" y="491767"/>
            <a:ext cx="1026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50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4" name="Google Shape;624;p23"/>
          <p:cNvSpPr txBox="1">
            <a:spLocks noGrp="1"/>
          </p:cNvSpPr>
          <p:nvPr>
            <p:ph type="subTitle" idx="1"/>
          </p:nvPr>
        </p:nvSpPr>
        <p:spPr>
          <a:xfrm>
            <a:off x="1447453" y="2187867"/>
            <a:ext cx="3595600" cy="15204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754C24"/>
              </a:buClr>
              <a:buSzPts val="2800"/>
              <a:buNone/>
              <a:defRPr sz="2133">
                <a:solidFill>
                  <a:schemeClr val="accent6"/>
                </a:solidFill>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25" name="Google Shape;625;p23"/>
          <p:cNvSpPr/>
          <p:nvPr/>
        </p:nvSpPr>
        <p:spPr>
          <a:xfrm flipH="1">
            <a:off x="-473" y="6108701"/>
            <a:ext cx="12192240" cy="98853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26" name="Google Shape;626;p23"/>
          <p:cNvGrpSpPr/>
          <p:nvPr/>
        </p:nvGrpSpPr>
        <p:grpSpPr>
          <a:xfrm rot="501813">
            <a:off x="8820755" y="443904"/>
            <a:ext cx="3758024" cy="5795609"/>
            <a:chOff x="-138878" y="1089036"/>
            <a:chExt cx="2326695" cy="3588512"/>
          </a:xfrm>
        </p:grpSpPr>
        <p:grpSp>
          <p:nvGrpSpPr>
            <p:cNvPr id="627" name="Google Shape;627;p23"/>
            <p:cNvGrpSpPr/>
            <p:nvPr/>
          </p:nvGrpSpPr>
          <p:grpSpPr>
            <a:xfrm rot="-536374">
              <a:off x="104887" y="1212004"/>
              <a:ext cx="1839165" cy="3281175"/>
              <a:chOff x="3734270" y="74249"/>
              <a:chExt cx="3046829" cy="5435717"/>
            </a:xfrm>
          </p:grpSpPr>
          <p:grpSp>
            <p:nvGrpSpPr>
              <p:cNvPr id="628" name="Google Shape;628;p23"/>
              <p:cNvGrpSpPr/>
              <p:nvPr/>
            </p:nvGrpSpPr>
            <p:grpSpPr>
              <a:xfrm rot="312499">
                <a:off x="4269747" y="179454"/>
                <a:ext cx="2417210" cy="2184088"/>
                <a:chOff x="3949525" y="-38550"/>
                <a:chExt cx="2695666" cy="2435690"/>
              </a:xfrm>
            </p:grpSpPr>
            <p:sp>
              <p:nvSpPr>
                <p:cNvPr id="629" name="Google Shape;629;p23"/>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3"/>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3"/>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3"/>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3"/>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3"/>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3"/>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3"/>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37" name="Google Shape;637;p23"/>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38" name="Google Shape;638;p23"/>
            <p:cNvSpPr/>
            <p:nvPr/>
          </p:nvSpPr>
          <p:spPr>
            <a:xfrm>
              <a:off x="189111" y="4292798"/>
              <a:ext cx="648400" cy="384750"/>
            </a:xfrm>
            <a:custGeom>
              <a:avLst/>
              <a:gdLst/>
              <a:ahLst/>
              <a:cxnLst/>
              <a:rect l="l" t="t" r="r" b="b"/>
              <a:pathLst>
                <a:path w="25936" h="15390" extrusionOk="0">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sp>
        <p:nvSpPr>
          <p:cNvPr id="639" name="Google Shape;639;p23"/>
          <p:cNvSpPr/>
          <p:nvPr/>
        </p:nvSpPr>
        <p:spPr>
          <a:xfrm>
            <a:off x="-355599" y="5054600"/>
            <a:ext cx="12547593" cy="2042552"/>
          </a:xfrm>
          <a:custGeom>
            <a:avLst/>
            <a:gdLst/>
            <a:ahLst/>
            <a:cxnLst/>
            <a:rect l="l" t="t" r="r" b="b"/>
            <a:pathLst>
              <a:path w="49000" h="12930" extrusionOk="0">
                <a:moveTo>
                  <a:pt x="31172" y="0"/>
                </a:moveTo>
                <a:cubicBezTo>
                  <a:pt x="26676" y="0"/>
                  <a:pt x="23110" y="2068"/>
                  <a:pt x="20810" y="3533"/>
                </a:cubicBezTo>
                <a:cubicBezTo>
                  <a:pt x="17140" y="5913"/>
                  <a:pt x="13309" y="6679"/>
                  <a:pt x="7905" y="7002"/>
                </a:cubicBezTo>
                <a:cubicBezTo>
                  <a:pt x="2500" y="7364"/>
                  <a:pt x="0" y="12930"/>
                  <a:pt x="0" y="12930"/>
                </a:cubicBezTo>
                <a:lnTo>
                  <a:pt x="49000" y="12930"/>
                </a:lnTo>
                <a:cubicBezTo>
                  <a:pt x="49000" y="12930"/>
                  <a:pt x="48879" y="8171"/>
                  <a:pt x="40127" y="2767"/>
                </a:cubicBezTo>
                <a:cubicBezTo>
                  <a:pt x="36860" y="734"/>
                  <a:pt x="33851" y="0"/>
                  <a:pt x="311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3"/>
          <p:cNvSpPr/>
          <p:nvPr/>
        </p:nvSpPr>
        <p:spPr>
          <a:xfrm flipH="1">
            <a:off x="-444520" y="425636"/>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41" name="Google Shape;641;p23"/>
          <p:cNvGrpSpPr/>
          <p:nvPr/>
        </p:nvGrpSpPr>
        <p:grpSpPr>
          <a:xfrm rot="-1329632">
            <a:off x="873749" y="1342756"/>
            <a:ext cx="972496" cy="515387"/>
            <a:chOff x="2468025" y="734125"/>
            <a:chExt cx="980825" cy="519800"/>
          </a:xfrm>
        </p:grpSpPr>
        <p:sp>
          <p:nvSpPr>
            <p:cNvPr id="642" name="Google Shape;642;p23"/>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3"/>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3"/>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193786587"/>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1">
  <p:cSld name="1_Title and text 1">
    <p:spTree>
      <p:nvGrpSpPr>
        <p:cNvPr id="1" name="Shape 622"/>
        <p:cNvGrpSpPr/>
        <p:nvPr/>
      </p:nvGrpSpPr>
      <p:grpSpPr>
        <a:xfrm>
          <a:off x="0" y="0"/>
          <a:ext cx="0" cy="0"/>
          <a:chOff x="0" y="0"/>
          <a:chExt cx="0" cy="0"/>
        </a:xfrm>
      </p:grpSpPr>
      <p:sp>
        <p:nvSpPr>
          <p:cNvPr id="623" name="Google Shape;623;p23"/>
          <p:cNvSpPr txBox="1">
            <a:spLocks noGrp="1"/>
          </p:cNvSpPr>
          <p:nvPr>
            <p:ph type="title"/>
          </p:nvPr>
        </p:nvSpPr>
        <p:spPr>
          <a:xfrm>
            <a:off x="950967" y="491767"/>
            <a:ext cx="1026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50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4" name="Google Shape;624;p23"/>
          <p:cNvSpPr txBox="1">
            <a:spLocks noGrp="1"/>
          </p:cNvSpPr>
          <p:nvPr>
            <p:ph type="subTitle" idx="1"/>
          </p:nvPr>
        </p:nvSpPr>
        <p:spPr>
          <a:xfrm>
            <a:off x="1447453" y="2187867"/>
            <a:ext cx="3595600" cy="15204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754C24"/>
              </a:buClr>
              <a:buSzPts val="2800"/>
              <a:buNone/>
              <a:defRPr sz="2133">
                <a:solidFill>
                  <a:schemeClr val="accent6"/>
                </a:solidFill>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25" name="Google Shape;625;p23"/>
          <p:cNvSpPr/>
          <p:nvPr/>
        </p:nvSpPr>
        <p:spPr>
          <a:xfrm flipH="1">
            <a:off x="-473" y="6108701"/>
            <a:ext cx="12192240" cy="98853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26" name="Google Shape;626;p23"/>
          <p:cNvGrpSpPr/>
          <p:nvPr/>
        </p:nvGrpSpPr>
        <p:grpSpPr>
          <a:xfrm rot="501813">
            <a:off x="8820755" y="443904"/>
            <a:ext cx="3758024" cy="5795609"/>
            <a:chOff x="-138878" y="1089036"/>
            <a:chExt cx="2326695" cy="3588512"/>
          </a:xfrm>
        </p:grpSpPr>
        <p:grpSp>
          <p:nvGrpSpPr>
            <p:cNvPr id="627" name="Google Shape;627;p23"/>
            <p:cNvGrpSpPr/>
            <p:nvPr/>
          </p:nvGrpSpPr>
          <p:grpSpPr>
            <a:xfrm rot="-536374">
              <a:off x="104887" y="1212004"/>
              <a:ext cx="1839165" cy="3281175"/>
              <a:chOff x="3734270" y="74249"/>
              <a:chExt cx="3046829" cy="5435717"/>
            </a:xfrm>
          </p:grpSpPr>
          <p:grpSp>
            <p:nvGrpSpPr>
              <p:cNvPr id="628" name="Google Shape;628;p23"/>
              <p:cNvGrpSpPr/>
              <p:nvPr/>
            </p:nvGrpSpPr>
            <p:grpSpPr>
              <a:xfrm rot="312499">
                <a:off x="4269747" y="179454"/>
                <a:ext cx="2417210" cy="2184088"/>
                <a:chOff x="3949525" y="-38550"/>
                <a:chExt cx="2695666" cy="2435690"/>
              </a:xfrm>
            </p:grpSpPr>
            <p:sp>
              <p:nvSpPr>
                <p:cNvPr id="629" name="Google Shape;629;p23"/>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3"/>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3"/>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3"/>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3"/>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3"/>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3"/>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3"/>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37" name="Google Shape;637;p23"/>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38" name="Google Shape;638;p23"/>
            <p:cNvSpPr/>
            <p:nvPr/>
          </p:nvSpPr>
          <p:spPr>
            <a:xfrm>
              <a:off x="189111" y="4292798"/>
              <a:ext cx="648400" cy="384750"/>
            </a:xfrm>
            <a:custGeom>
              <a:avLst/>
              <a:gdLst/>
              <a:ahLst/>
              <a:cxnLst/>
              <a:rect l="l" t="t" r="r" b="b"/>
              <a:pathLst>
                <a:path w="25936" h="15390" extrusionOk="0">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sp>
        <p:nvSpPr>
          <p:cNvPr id="639" name="Google Shape;639;p23"/>
          <p:cNvSpPr/>
          <p:nvPr/>
        </p:nvSpPr>
        <p:spPr>
          <a:xfrm>
            <a:off x="-355599" y="5054600"/>
            <a:ext cx="12547593" cy="2042552"/>
          </a:xfrm>
          <a:custGeom>
            <a:avLst/>
            <a:gdLst/>
            <a:ahLst/>
            <a:cxnLst/>
            <a:rect l="l" t="t" r="r" b="b"/>
            <a:pathLst>
              <a:path w="49000" h="12930" extrusionOk="0">
                <a:moveTo>
                  <a:pt x="31172" y="0"/>
                </a:moveTo>
                <a:cubicBezTo>
                  <a:pt x="26676" y="0"/>
                  <a:pt x="23110" y="2068"/>
                  <a:pt x="20810" y="3533"/>
                </a:cubicBezTo>
                <a:cubicBezTo>
                  <a:pt x="17140" y="5913"/>
                  <a:pt x="13309" y="6679"/>
                  <a:pt x="7905" y="7002"/>
                </a:cubicBezTo>
                <a:cubicBezTo>
                  <a:pt x="2500" y="7364"/>
                  <a:pt x="0" y="12930"/>
                  <a:pt x="0" y="12930"/>
                </a:cubicBezTo>
                <a:lnTo>
                  <a:pt x="49000" y="12930"/>
                </a:lnTo>
                <a:cubicBezTo>
                  <a:pt x="49000" y="12930"/>
                  <a:pt x="48879" y="8171"/>
                  <a:pt x="40127" y="2767"/>
                </a:cubicBezTo>
                <a:cubicBezTo>
                  <a:pt x="36860" y="734"/>
                  <a:pt x="33851" y="0"/>
                  <a:pt x="311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3"/>
          <p:cNvSpPr/>
          <p:nvPr/>
        </p:nvSpPr>
        <p:spPr>
          <a:xfrm flipH="1">
            <a:off x="-444520" y="425636"/>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41" name="Google Shape;641;p23"/>
          <p:cNvGrpSpPr/>
          <p:nvPr/>
        </p:nvGrpSpPr>
        <p:grpSpPr>
          <a:xfrm rot="-1329632">
            <a:off x="873749" y="1342756"/>
            <a:ext cx="972496" cy="515387"/>
            <a:chOff x="2468025" y="734125"/>
            <a:chExt cx="980825" cy="519800"/>
          </a:xfrm>
        </p:grpSpPr>
        <p:sp>
          <p:nvSpPr>
            <p:cNvPr id="642" name="Google Shape;642;p23"/>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3"/>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3"/>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772081051"/>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1">
  <p:cSld name="1_Title and text 1">
    <p:spTree>
      <p:nvGrpSpPr>
        <p:cNvPr id="1" name="Shape 622"/>
        <p:cNvGrpSpPr/>
        <p:nvPr/>
      </p:nvGrpSpPr>
      <p:grpSpPr>
        <a:xfrm>
          <a:off x="0" y="0"/>
          <a:ext cx="0" cy="0"/>
          <a:chOff x="0" y="0"/>
          <a:chExt cx="0" cy="0"/>
        </a:xfrm>
      </p:grpSpPr>
      <p:sp>
        <p:nvSpPr>
          <p:cNvPr id="623" name="Google Shape;623;p23"/>
          <p:cNvSpPr txBox="1">
            <a:spLocks noGrp="1"/>
          </p:cNvSpPr>
          <p:nvPr>
            <p:ph type="title"/>
          </p:nvPr>
        </p:nvSpPr>
        <p:spPr>
          <a:xfrm>
            <a:off x="950967" y="491767"/>
            <a:ext cx="1026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50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4" name="Google Shape;624;p23"/>
          <p:cNvSpPr txBox="1">
            <a:spLocks noGrp="1"/>
          </p:cNvSpPr>
          <p:nvPr>
            <p:ph type="subTitle" idx="1"/>
          </p:nvPr>
        </p:nvSpPr>
        <p:spPr>
          <a:xfrm>
            <a:off x="1447453" y="2187867"/>
            <a:ext cx="3595600" cy="15204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754C24"/>
              </a:buClr>
              <a:buSzPts val="2800"/>
              <a:buNone/>
              <a:defRPr sz="2133">
                <a:solidFill>
                  <a:schemeClr val="accent6"/>
                </a:solidFill>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25" name="Google Shape;625;p23"/>
          <p:cNvSpPr/>
          <p:nvPr/>
        </p:nvSpPr>
        <p:spPr>
          <a:xfrm flipH="1">
            <a:off x="-473" y="6108701"/>
            <a:ext cx="12192240" cy="98853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26" name="Google Shape;626;p23"/>
          <p:cNvGrpSpPr/>
          <p:nvPr/>
        </p:nvGrpSpPr>
        <p:grpSpPr>
          <a:xfrm rot="501813">
            <a:off x="8820755" y="443904"/>
            <a:ext cx="3758024" cy="5795609"/>
            <a:chOff x="-138878" y="1089036"/>
            <a:chExt cx="2326695" cy="3588512"/>
          </a:xfrm>
        </p:grpSpPr>
        <p:grpSp>
          <p:nvGrpSpPr>
            <p:cNvPr id="627" name="Google Shape;627;p23"/>
            <p:cNvGrpSpPr/>
            <p:nvPr/>
          </p:nvGrpSpPr>
          <p:grpSpPr>
            <a:xfrm rot="-536374">
              <a:off x="104887" y="1212004"/>
              <a:ext cx="1839165" cy="3281175"/>
              <a:chOff x="3734270" y="74249"/>
              <a:chExt cx="3046829" cy="5435717"/>
            </a:xfrm>
          </p:grpSpPr>
          <p:grpSp>
            <p:nvGrpSpPr>
              <p:cNvPr id="628" name="Google Shape;628;p23"/>
              <p:cNvGrpSpPr/>
              <p:nvPr/>
            </p:nvGrpSpPr>
            <p:grpSpPr>
              <a:xfrm rot="312499">
                <a:off x="4269747" y="179454"/>
                <a:ext cx="2417210" cy="2184088"/>
                <a:chOff x="3949525" y="-38550"/>
                <a:chExt cx="2695666" cy="2435690"/>
              </a:xfrm>
            </p:grpSpPr>
            <p:sp>
              <p:nvSpPr>
                <p:cNvPr id="629" name="Google Shape;629;p23"/>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3"/>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3"/>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3"/>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3"/>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3"/>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3"/>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3"/>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37" name="Google Shape;637;p23"/>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38" name="Google Shape;638;p23"/>
            <p:cNvSpPr/>
            <p:nvPr/>
          </p:nvSpPr>
          <p:spPr>
            <a:xfrm>
              <a:off x="189111" y="4292798"/>
              <a:ext cx="648400" cy="384750"/>
            </a:xfrm>
            <a:custGeom>
              <a:avLst/>
              <a:gdLst/>
              <a:ahLst/>
              <a:cxnLst/>
              <a:rect l="l" t="t" r="r" b="b"/>
              <a:pathLst>
                <a:path w="25936" h="15390" extrusionOk="0">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sp>
        <p:nvSpPr>
          <p:cNvPr id="639" name="Google Shape;639;p23"/>
          <p:cNvSpPr/>
          <p:nvPr/>
        </p:nvSpPr>
        <p:spPr>
          <a:xfrm>
            <a:off x="-355599" y="5054600"/>
            <a:ext cx="12547593" cy="2042552"/>
          </a:xfrm>
          <a:custGeom>
            <a:avLst/>
            <a:gdLst/>
            <a:ahLst/>
            <a:cxnLst/>
            <a:rect l="l" t="t" r="r" b="b"/>
            <a:pathLst>
              <a:path w="49000" h="12930" extrusionOk="0">
                <a:moveTo>
                  <a:pt x="31172" y="0"/>
                </a:moveTo>
                <a:cubicBezTo>
                  <a:pt x="26676" y="0"/>
                  <a:pt x="23110" y="2068"/>
                  <a:pt x="20810" y="3533"/>
                </a:cubicBezTo>
                <a:cubicBezTo>
                  <a:pt x="17140" y="5913"/>
                  <a:pt x="13309" y="6679"/>
                  <a:pt x="7905" y="7002"/>
                </a:cubicBezTo>
                <a:cubicBezTo>
                  <a:pt x="2500" y="7364"/>
                  <a:pt x="0" y="12930"/>
                  <a:pt x="0" y="12930"/>
                </a:cubicBezTo>
                <a:lnTo>
                  <a:pt x="49000" y="12930"/>
                </a:lnTo>
                <a:cubicBezTo>
                  <a:pt x="49000" y="12930"/>
                  <a:pt x="48879" y="8171"/>
                  <a:pt x="40127" y="2767"/>
                </a:cubicBezTo>
                <a:cubicBezTo>
                  <a:pt x="36860" y="734"/>
                  <a:pt x="33851" y="0"/>
                  <a:pt x="311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3"/>
          <p:cNvSpPr/>
          <p:nvPr/>
        </p:nvSpPr>
        <p:spPr>
          <a:xfrm flipH="1">
            <a:off x="-444520" y="425636"/>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41" name="Google Shape;641;p23"/>
          <p:cNvGrpSpPr/>
          <p:nvPr/>
        </p:nvGrpSpPr>
        <p:grpSpPr>
          <a:xfrm rot="-1329632">
            <a:off x="873749" y="1342756"/>
            <a:ext cx="972496" cy="515387"/>
            <a:chOff x="2468025" y="734125"/>
            <a:chExt cx="980825" cy="519800"/>
          </a:xfrm>
        </p:grpSpPr>
        <p:sp>
          <p:nvSpPr>
            <p:cNvPr id="642" name="Google Shape;642;p23"/>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3"/>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3"/>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81534105"/>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1">
  <p:cSld name="1_Title and text 1">
    <p:spTree>
      <p:nvGrpSpPr>
        <p:cNvPr id="1" name="Shape 622"/>
        <p:cNvGrpSpPr/>
        <p:nvPr/>
      </p:nvGrpSpPr>
      <p:grpSpPr>
        <a:xfrm>
          <a:off x="0" y="0"/>
          <a:ext cx="0" cy="0"/>
          <a:chOff x="0" y="0"/>
          <a:chExt cx="0" cy="0"/>
        </a:xfrm>
      </p:grpSpPr>
      <p:sp>
        <p:nvSpPr>
          <p:cNvPr id="623" name="Google Shape;623;p23"/>
          <p:cNvSpPr txBox="1">
            <a:spLocks noGrp="1"/>
          </p:cNvSpPr>
          <p:nvPr>
            <p:ph type="title"/>
          </p:nvPr>
        </p:nvSpPr>
        <p:spPr>
          <a:xfrm>
            <a:off x="950967" y="491767"/>
            <a:ext cx="1026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50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4" name="Google Shape;624;p23"/>
          <p:cNvSpPr txBox="1">
            <a:spLocks noGrp="1"/>
          </p:cNvSpPr>
          <p:nvPr>
            <p:ph type="subTitle" idx="1"/>
          </p:nvPr>
        </p:nvSpPr>
        <p:spPr>
          <a:xfrm>
            <a:off x="1447453" y="2187867"/>
            <a:ext cx="3595600" cy="15204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754C24"/>
              </a:buClr>
              <a:buSzPts val="2800"/>
              <a:buNone/>
              <a:defRPr sz="2133">
                <a:solidFill>
                  <a:schemeClr val="accent6"/>
                </a:solidFill>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25" name="Google Shape;625;p23"/>
          <p:cNvSpPr/>
          <p:nvPr/>
        </p:nvSpPr>
        <p:spPr>
          <a:xfrm flipH="1">
            <a:off x="-473" y="6108701"/>
            <a:ext cx="12192240" cy="98853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26" name="Google Shape;626;p23"/>
          <p:cNvGrpSpPr/>
          <p:nvPr/>
        </p:nvGrpSpPr>
        <p:grpSpPr>
          <a:xfrm rot="501813">
            <a:off x="8820755" y="443904"/>
            <a:ext cx="3758024" cy="5795609"/>
            <a:chOff x="-138878" y="1089036"/>
            <a:chExt cx="2326695" cy="3588512"/>
          </a:xfrm>
        </p:grpSpPr>
        <p:grpSp>
          <p:nvGrpSpPr>
            <p:cNvPr id="627" name="Google Shape;627;p23"/>
            <p:cNvGrpSpPr/>
            <p:nvPr/>
          </p:nvGrpSpPr>
          <p:grpSpPr>
            <a:xfrm rot="-536374">
              <a:off x="104887" y="1212004"/>
              <a:ext cx="1839165" cy="3281175"/>
              <a:chOff x="3734270" y="74249"/>
              <a:chExt cx="3046829" cy="5435717"/>
            </a:xfrm>
          </p:grpSpPr>
          <p:grpSp>
            <p:nvGrpSpPr>
              <p:cNvPr id="628" name="Google Shape;628;p23"/>
              <p:cNvGrpSpPr/>
              <p:nvPr/>
            </p:nvGrpSpPr>
            <p:grpSpPr>
              <a:xfrm rot="312499">
                <a:off x="4269747" y="179454"/>
                <a:ext cx="2417210" cy="2184088"/>
                <a:chOff x="3949525" y="-38550"/>
                <a:chExt cx="2695666" cy="2435690"/>
              </a:xfrm>
            </p:grpSpPr>
            <p:sp>
              <p:nvSpPr>
                <p:cNvPr id="629" name="Google Shape;629;p23"/>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3"/>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3"/>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3"/>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3"/>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3"/>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3"/>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3"/>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37" name="Google Shape;637;p23"/>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38" name="Google Shape;638;p23"/>
            <p:cNvSpPr/>
            <p:nvPr/>
          </p:nvSpPr>
          <p:spPr>
            <a:xfrm>
              <a:off x="189111" y="4292798"/>
              <a:ext cx="648400" cy="384750"/>
            </a:xfrm>
            <a:custGeom>
              <a:avLst/>
              <a:gdLst/>
              <a:ahLst/>
              <a:cxnLst/>
              <a:rect l="l" t="t" r="r" b="b"/>
              <a:pathLst>
                <a:path w="25936" h="15390" extrusionOk="0">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sp>
        <p:nvSpPr>
          <p:cNvPr id="639" name="Google Shape;639;p23"/>
          <p:cNvSpPr/>
          <p:nvPr/>
        </p:nvSpPr>
        <p:spPr>
          <a:xfrm>
            <a:off x="-355599" y="5054600"/>
            <a:ext cx="12547593" cy="2042552"/>
          </a:xfrm>
          <a:custGeom>
            <a:avLst/>
            <a:gdLst/>
            <a:ahLst/>
            <a:cxnLst/>
            <a:rect l="l" t="t" r="r" b="b"/>
            <a:pathLst>
              <a:path w="49000" h="12930" extrusionOk="0">
                <a:moveTo>
                  <a:pt x="31172" y="0"/>
                </a:moveTo>
                <a:cubicBezTo>
                  <a:pt x="26676" y="0"/>
                  <a:pt x="23110" y="2068"/>
                  <a:pt x="20810" y="3533"/>
                </a:cubicBezTo>
                <a:cubicBezTo>
                  <a:pt x="17140" y="5913"/>
                  <a:pt x="13309" y="6679"/>
                  <a:pt x="7905" y="7002"/>
                </a:cubicBezTo>
                <a:cubicBezTo>
                  <a:pt x="2500" y="7364"/>
                  <a:pt x="0" y="12930"/>
                  <a:pt x="0" y="12930"/>
                </a:cubicBezTo>
                <a:lnTo>
                  <a:pt x="49000" y="12930"/>
                </a:lnTo>
                <a:cubicBezTo>
                  <a:pt x="49000" y="12930"/>
                  <a:pt x="48879" y="8171"/>
                  <a:pt x="40127" y="2767"/>
                </a:cubicBezTo>
                <a:cubicBezTo>
                  <a:pt x="36860" y="734"/>
                  <a:pt x="33851" y="0"/>
                  <a:pt x="311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3"/>
          <p:cNvSpPr/>
          <p:nvPr/>
        </p:nvSpPr>
        <p:spPr>
          <a:xfrm flipH="1">
            <a:off x="-444520" y="425636"/>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41" name="Google Shape;641;p23"/>
          <p:cNvGrpSpPr/>
          <p:nvPr/>
        </p:nvGrpSpPr>
        <p:grpSpPr>
          <a:xfrm rot="-1329632">
            <a:off x="873749" y="1342756"/>
            <a:ext cx="972496" cy="515387"/>
            <a:chOff x="2468025" y="734125"/>
            <a:chExt cx="980825" cy="519800"/>
          </a:xfrm>
        </p:grpSpPr>
        <p:sp>
          <p:nvSpPr>
            <p:cNvPr id="642" name="Google Shape;642;p23"/>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3"/>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3"/>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7857399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1">
  <p:cSld name="1_Title and text 1">
    <p:spTree>
      <p:nvGrpSpPr>
        <p:cNvPr id="1" name="Shape 622"/>
        <p:cNvGrpSpPr/>
        <p:nvPr/>
      </p:nvGrpSpPr>
      <p:grpSpPr>
        <a:xfrm>
          <a:off x="0" y="0"/>
          <a:ext cx="0" cy="0"/>
          <a:chOff x="0" y="0"/>
          <a:chExt cx="0" cy="0"/>
        </a:xfrm>
      </p:grpSpPr>
      <p:sp>
        <p:nvSpPr>
          <p:cNvPr id="623" name="Google Shape;623;p23"/>
          <p:cNvSpPr txBox="1">
            <a:spLocks noGrp="1"/>
          </p:cNvSpPr>
          <p:nvPr>
            <p:ph type="title"/>
          </p:nvPr>
        </p:nvSpPr>
        <p:spPr>
          <a:xfrm>
            <a:off x="950967" y="491767"/>
            <a:ext cx="1026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50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4" name="Google Shape;624;p23"/>
          <p:cNvSpPr txBox="1">
            <a:spLocks noGrp="1"/>
          </p:cNvSpPr>
          <p:nvPr>
            <p:ph type="subTitle" idx="1"/>
          </p:nvPr>
        </p:nvSpPr>
        <p:spPr>
          <a:xfrm>
            <a:off x="1447453" y="2187867"/>
            <a:ext cx="3595600" cy="15204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754C24"/>
              </a:buClr>
              <a:buSzPts val="2800"/>
              <a:buNone/>
              <a:defRPr sz="2133">
                <a:solidFill>
                  <a:schemeClr val="accent6"/>
                </a:solidFill>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25" name="Google Shape;625;p23"/>
          <p:cNvSpPr/>
          <p:nvPr/>
        </p:nvSpPr>
        <p:spPr>
          <a:xfrm flipH="1">
            <a:off x="-473" y="6108701"/>
            <a:ext cx="12192240" cy="98853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26" name="Google Shape;626;p23"/>
          <p:cNvGrpSpPr/>
          <p:nvPr/>
        </p:nvGrpSpPr>
        <p:grpSpPr>
          <a:xfrm rot="501813">
            <a:off x="8820755" y="443904"/>
            <a:ext cx="3758024" cy="5795609"/>
            <a:chOff x="-138878" y="1089036"/>
            <a:chExt cx="2326695" cy="3588512"/>
          </a:xfrm>
        </p:grpSpPr>
        <p:grpSp>
          <p:nvGrpSpPr>
            <p:cNvPr id="627" name="Google Shape;627;p23"/>
            <p:cNvGrpSpPr/>
            <p:nvPr/>
          </p:nvGrpSpPr>
          <p:grpSpPr>
            <a:xfrm rot="-536374">
              <a:off x="104887" y="1212004"/>
              <a:ext cx="1839165" cy="3281175"/>
              <a:chOff x="3734270" y="74249"/>
              <a:chExt cx="3046829" cy="5435717"/>
            </a:xfrm>
          </p:grpSpPr>
          <p:grpSp>
            <p:nvGrpSpPr>
              <p:cNvPr id="628" name="Google Shape;628;p23"/>
              <p:cNvGrpSpPr/>
              <p:nvPr/>
            </p:nvGrpSpPr>
            <p:grpSpPr>
              <a:xfrm rot="312499">
                <a:off x="4269747" y="179454"/>
                <a:ext cx="2417210" cy="2184088"/>
                <a:chOff x="3949525" y="-38550"/>
                <a:chExt cx="2695666" cy="2435690"/>
              </a:xfrm>
            </p:grpSpPr>
            <p:sp>
              <p:nvSpPr>
                <p:cNvPr id="629" name="Google Shape;629;p23"/>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3"/>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3"/>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3"/>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3"/>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3"/>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3"/>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3"/>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37" name="Google Shape;637;p23"/>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38" name="Google Shape;638;p23"/>
            <p:cNvSpPr/>
            <p:nvPr/>
          </p:nvSpPr>
          <p:spPr>
            <a:xfrm>
              <a:off x="189111" y="4292798"/>
              <a:ext cx="648400" cy="384750"/>
            </a:xfrm>
            <a:custGeom>
              <a:avLst/>
              <a:gdLst/>
              <a:ahLst/>
              <a:cxnLst/>
              <a:rect l="l" t="t" r="r" b="b"/>
              <a:pathLst>
                <a:path w="25936" h="15390" extrusionOk="0">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sp>
        <p:nvSpPr>
          <p:cNvPr id="639" name="Google Shape;639;p23"/>
          <p:cNvSpPr/>
          <p:nvPr/>
        </p:nvSpPr>
        <p:spPr>
          <a:xfrm>
            <a:off x="-355599" y="5054600"/>
            <a:ext cx="12547593" cy="2042552"/>
          </a:xfrm>
          <a:custGeom>
            <a:avLst/>
            <a:gdLst/>
            <a:ahLst/>
            <a:cxnLst/>
            <a:rect l="l" t="t" r="r" b="b"/>
            <a:pathLst>
              <a:path w="49000" h="12930" extrusionOk="0">
                <a:moveTo>
                  <a:pt x="31172" y="0"/>
                </a:moveTo>
                <a:cubicBezTo>
                  <a:pt x="26676" y="0"/>
                  <a:pt x="23110" y="2068"/>
                  <a:pt x="20810" y="3533"/>
                </a:cubicBezTo>
                <a:cubicBezTo>
                  <a:pt x="17140" y="5913"/>
                  <a:pt x="13309" y="6679"/>
                  <a:pt x="7905" y="7002"/>
                </a:cubicBezTo>
                <a:cubicBezTo>
                  <a:pt x="2500" y="7364"/>
                  <a:pt x="0" y="12930"/>
                  <a:pt x="0" y="12930"/>
                </a:cubicBezTo>
                <a:lnTo>
                  <a:pt x="49000" y="12930"/>
                </a:lnTo>
                <a:cubicBezTo>
                  <a:pt x="49000" y="12930"/>
                  <a:pt x="48879" y="8171"/>
                  <a:pt x="40127" y="2767"/>
                </a:cubicBezTo>
                <a:cubicBezTo>
                  <a:pt x="36860" y="734"/>
                  <a:pt x="33851" y="0"/>
                  <a:pt x="311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3"/>
          <p:cNvSpPr/>
          <p:nvPr/>
        </p:nvSpPr>
        <p:spPr>
          <a:xfrm flipH="1">
            <a:off x="-444520" y="425636"/>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41" name="Google Shape;641;p23"/>
          <p:cNvGrpSpPr/>
          <p:nvPr/>
        </p:nvGrpSpPr>
        <p:grpSpPr>
          <a:xfrm rot="-1329632">
            <a:off x="873749" y="1342756"/>
            <a:ext cx="972496" cy="515387"/>
            <a:chOff x="2468025" y="734125"/>
            <a:chExt cx="980825" cy="519800"/>
          </a:xfrm>
        </p:grpSpPr>
        <p:sp>
          <p:nvSpPr>
            <p:cNvPr id="642" name="Google Shape;642;p23"/>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3"/>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3"/>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326301921"/>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1">
  <p:cSld name="1_Title and text 1">
    <p:spTree>
      <p:nvGrpSpPr>
        <p:cNvPr id="1" name="Shape 622"/>
        <p:cNvGrpSpPr/>
        <p:nvPr/>
      </p:nvGrpSpPr>
      <p:grpSpPr>
        <a:xfrm>
          <a:off x="0" y="0"/>
          <a:ext cx="0" cy="0"/>
          <a:chOff x="0" y="0"/>
          <a:chExt cx="0" cy="0"/>
        </a:xfrm>
      </p:grpSpPr>
      <p:sp>
        <p:nvSpPr>
          <p:cNvPr id="623" name="Google Shape;623;p23"/>
          <p:cNvSpPr txBox="1">
            <a:spLocks noGrp="1"/>
          </p:cNvSpPr>
          <p:nvPr>
            <p:ph type="title"/>
          </p:nvPr>
        </p:nvSpPr>
        <p:spPr>
          <a:xfrm>
            <a:off x="950967" y="491767"/>
            <a:ext cx="1026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50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4" name="Google Shape;624;p23"/>
          <p:cNvSpPr txBox="1">
            <a:spLocks noGrp="1"/>
          </p:cNvSpPr>
          <p:nvPr>
            <p:ph type="subTitle" idx="1"/>
          </p:nvPr>
        </p:nvSpPr>
        <p:spPr>
          <a:xfrm>
            <a:off x="1447453" y="2187867"/>
            <a:ext cx="3595600" cy="15204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754C24"/>
              </a:buClr>
              <a:buSzPts val="2800"/>
              <a:buNone/>
              <a:defRPr sz="2133">
                <a:solidFill>
                  <a:schemeClr val="accent6"/>
                </a:solidFill>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25" name="Google Shape;625;p23"/>
          <p:cNvSpPr/>
          <p:nvPr/>
        </p:nvSpPr>
        <p:spPr>
          <a:xfrm flipH="1">
            <a:off x="-473" y="6108701"/>
            <a:ext cx="12192240" cy="98853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26" name="Google Shape;626;p23"/>
          <p:cNvGrpSpPr/>
          <p:nvPr/>
        </p:nvGrpSpPr>
        <p:grpSpPr>
          <a:xfrm rot="501813">
            <a:off x="8820755" y="443904"/>
            <a:ext cx="3758024" cy="5795609"/>
            <a:chOff x="-138878" y="1089036"/>
            <a:chExt cx="2326695" cy="3588512"/>
          </a:xfrm>
        </p:grpSpPr>
        <p:grpSp>
          <p:nvGrpSpPr>
            <p:cNvPr id="627" name="Google Shape;627;p23"/>
            <p:cNvGrpSpPr/>
            <p:nvPr/>
          </p:nvGrpSpPr>
          <p:grpSpPr>
            <a:xfrm rot="-536374">
              <a:off x="104887" y="1212004"/>
              <a:ext cx="1839165" cy="3281175"/>
              <a:chOff x="3734270" y="74249"/>
              <a:chExt cx="3046829" cy="5435717"/>
            </a:xfrm>
          </p:grpSpPr>
          <p:grpSp>
            <p:nvGrpSpPr>
              <p:cNvPr id="628" name="Google Shape;628;p23"/>
              <p:cNvGrpSpPr/>
              <p:nvPr/>
            </p:nvGrpSpPr>
            <p:grpSpPr>
              <a:xfrm rot="312499">
                <a:off x="4269747" y="179454"/>
                <a:ext cx="2417210" cy="2184088"/>
                <a:chOff x="3949525" y="-38550"/>
                <a:chExt cx="2695666" cy="2435690"/>
              </a:xfrm>
            </p:grpSpPr>
            <p:sp>
              <p:nvSpPr>
                <p:cNvPr id="629" name="Google Shape;629;p23"/>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3"/>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3"/>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3"/>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3"/>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3"/>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3"/>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3"/>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37" name="Google Shape;637;p23"/>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38" name="Google Shape;638;p23"/>
            <p:cNvSpPr/>
            <p:nvPr/>
          </p:nvSpPr>
          <p:spPr>
            <a:xfrm>
              <a:off x="189111" y="4292798"/>
              <a:ext cx="648400" cy="384750"/>
            </a:xfrm>
            <a:custGeom>
              <a:avLst/>
              <a:gdLst/>
              <a:ahLst/>
              <a:cxnLst/>
              <a:rect l="l" t="t" r="r" b="b"/>
              <a:pathLst>
                <a:path w="25936" h="15390" extrusionOk="0">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sp>
        <p:nvSpPr>
          <p:cNvPr id="639" name="Google Shape;639;p23"/>
          <p:cNvSpPr/>
          <p:nvPr/>
        </p:nvSpPr>
        <p:spPr>
          <a:xfrm>
            <a:off x="-355599" y="5054600"/>
            <a:ext cx="12547593" cy="2042552"/>
          </a:xfrm>
          <a:custGeom>
            <a:avLst/>
            <a:gdLst/>
            <a:ahLst/>
            <a:cxnLst/>
            <a:rect l="l" t="t" r="r" b="b"/>
            <a:pathLst>
              <a:path w="49000" h="12930" extrusionOk="0">
                <a:moveTo>
                  <a:pt x="31172" y="0"/>
                </a:moveTo>
                <a:cubicBezTo>
                  <a:pt x="26676" y="0"/>
                  <a:pt x="23110" y="2068"/>
                  <a:pt x="20810" y="3533"/>
                </a:cubicBezTo>
                <a:cubicBezTo>
                  <a:pt x="17140" y="5913"/>
                  <a:pt x="13309" y="6679"/>
                  <a:pt x="7905" y="7002"/>
                </a:cubicBezTo>
                <a:cubicBezTo>
                  <a:pt x="2500" y="7364"/>
                  <a:pt x="0" y="12930"/>
                  <a:pt x="0" y="12930"/>
                </a:cubicBezTo>
                <a:lnTo>
                  <a:pt x="49000" y="12930"/>
                </a:lnTo>
                <a:cubicBezTo>
                  <a:pt x="49000" y="12930"/>
                  <a:pt x="48879" y="8171"/>
                  <a:pt x="40127" y="2767"/>
                </a:cubicBezTo>
                <a:cubicBezTo>
                  <a:pt x="36860" y="734"/>
                  <a:pt x="33851" y="0"/>
                  <a:pt x="311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3"/>
          <p:cNvSpPr/>
          <p:nvPr/>
        </p:nvSpPr>
        <p:spPr>
          <a:xfrm flipH="1">
            <a:off x="-444520" y="425636"/>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41" name="Google Shape;641;p23"/>
          <p:cNvGrpSpPr/>
          <p:nvPr/>
        </p:nvGrpSpPr>
        <p:grpSpPr>
          <a:xfrm rot="-1329632">
            <a:off x="873749" y="1342756"/>
            <a:ext cx="972496" cy="515387"/>
            <a:chOff x="2468025" y="734125"/>
            <a:chExt cx="980825" cy="519800"/>
          </a:xfrm>
        </p:grpSpPr>
        <p:sp>
          <p:nvSpPr>
            <p:cNvPr id="642" name="Google Shape;642;p23"/>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3"/>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3"/>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57522615"/>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1">
  <p:cSld name="1_Title and text 1">
    <p:spTree>
      <p:nvGrpSpPr>
        <p:cNvPr id="1" name="Shape 622"/>
        <p:cNvGrpSpPr/>
        <p:nvPr/>
      </p:nvGrpSpPr>
      <p:grpSpPr>
        <a:xfrm>
          <a:off x="0" y="0"/>
          <a:ext cx="0" cy="0"/>
          <a:chOff x="0" y="0"/>
          <a:chExt cx="0" cy="0"/>
        </a:xfrm>
      </p:grpSpPr>
      <p:sp>
        <p:nvSpPr>
          <p:cNvPr id="623" name="Google Shape;623;p23"/>
          <p:cNvSpPr txBox="1">
            <a:spLocks noGrp="1"/>
          </p:cNvSpPr>
          <p:nvPr>
            <p:ph type="title"/>
          </p:nvPr>
        </p:nvSpPr>
        <p:spPr>
          <a:xfrm>
            <a:off x="950967" y="491767"/>
            <a:ext cx="1026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50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4" name="Google Shape;624;p23"/>
          <p:cNvSpPr txBox="1">
            <a:spLocks noGrp="1"/>
          </p:cNvSpPr>
          <p:nvPr>
            <p:ph type="subTitle" idx="1"/>
          </p:nvPr>
        </p:nvSpPr>
        <p:spPr>
          <a:xfrm>
            <a:off x="1447453" y="2187867"/>
            <a:ext cx="3595600" cy="15204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754C24"/>
              </a:buClr>
              <a:buSzPts val="2800"/>
              <a:buNone/>
              <a:defRPr sz="2133">
                <a:solidFill>
                  <a:schemeClr val="accent6"/>
                </a:solidFill>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25" name="Google Shape;625;p23"/>
          <p:cNvSpPr/>
          <p:nvPr/>
        </p:nvSpPr>
        <p:spPr>
          <a:xfrm flipH="1">
            <a:off x="-473" y="6108701"/>
            <a:ext cx="12192240" cy="98853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26" name="Google Shape;626;p23"/>
          <p:cNvGrpSpPr/>
          <p:nvPr/>
        </p:nvGrpSpPr>
        <p:grpSpPr>
          <a:xfrm rot="501813">
            <a:off x="8820755" y="443904"/>
            <a:ext cx="3758024" cy="5795609"/>
            <a:chOff x="-138878" y="1089036"/>
            <a:chExt cx="2326695" cy="3588512"/>
          </a:xfrm>
        </p:grpSpPr>
        <p:grpSp>
          <p:nvGrpSpPr>
            <p:cNvPr id="627" name="Google Shape;627;p23"/>
            <p:cNvGrpSpPr/>
            <p:nvPr/>
          </p:nvGrpSpPr>
          <p:grpSpPr>
            <a:xfrm rot="-536374">
              <a:off x="104887" y="1212004"/>
              <a:ext cx="1839165" cy="3281175"/>
              <a:chOff x="3734270" y="74249"/>
              <a:chExt cx="3046829" cy="5435717"/>
            </a:xfrm>
          </p:grpSpPr>
          <p:grpSp>
            <p:nvGrpSpPr>
              <p:cNvPr id="628" name="Google Shape;628;p23"/>
              <p:cNvGrpSpPr/>
              <p:nvPr/>
            </p:nvGrpSpPr>
            <p:grpSpPr>
              <a:xfrm rot="312499">
                <a:off x="4269747" y="179454"/>
                <a:ext cx="2417210" cy="2184088"/>
                <a:chOff x="3949525" y="-38550"/>
                <a:chExt cx="2695666" cy="2435690"/>
              </a:xfrm>
            </p:grpSpPr>
            <p:sp>
              <p:nvSpPr>
                <p:cNvPr id="629" name="Google Shape;629;p23"/>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3"/>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3"/>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3"/>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3"/>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3"/>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3"/>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3"/>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37" name="Google Shape;637;p23"/>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38" name="Google Shape;638;p23"/>
            <p:cNvSpPr/>
            <p:nvPr/>
          </p:nvSpPr>
          <p:spPr>
            <a:xfrm>
              <a:off x="189111" y="4292798"/>
              <a:ext cx="648400" cy="384750"/>
            </a:xfrm>
            <a:custGeom>
              <a:avLst/>
              <a:gdLst/>
              <a:ahLst/>
              <a:cxnLst/>
              <a:rect l="l" t="t" r="r" b="b"/>
              <a:pathLst>
                <a:path w="25936" h="15390" extrusionOk="0">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sp>
        <p:nvSpPr>
          <p:cNvPr id="639" name="Google Shape;639;p23"/>
          <p:cNvSpPr/>
          <p:nvPr/>
        </p:nvSpPr>
        <p:spPr>
          <a:xfrm>
            <a:off x="-355599" y="5054600"/>
            <a:ext cx="12547593" cy="2042552"/>
          </a:xfrm>
          <a:custGeom>
            <a:avLst/>
            <a:gdLst/>
            <a:ahLst/>
            <a:cxnLst/>
            <a:rect l="l" t="t" r="r" b="b"/>
            <a:pathLst>
              <a:path w="49000" h="12930" extrusionOk="0">
                <a:moveTo>
                  <a:pt x="31172" y="0"/>
                </a:moveTo>
                <a:cubicBezTo>
                  <a:pt x="26676" y="0"/>
                  <a:pt x="23110" y="2068"/>
                  <a:pt x="20810" y="3533"/>
                </a:cubicBezTo>
                <a:cubicBezTo>
                  <a:pt x="17140" y="5913"/>
                  <a:pt x="13309" y="6679"/>
                  <a:pt x="7905" y="7002"/>
                </a:cubicBezTo>
                <a:cubicBezTo>
                  <a:pt x="2500" y="7364"/>
                  <a:pt x="0" y="12930"/>
                  <a:pt x="0" y="12930"/>
                </a:cubicBezTo>
                <a:lnTo>
                  <a:pt x="49000" y="12930"/>
                </a:lnTo>
                <a:cubicBezTo>
                  <a:pt x="49000" y="12930"/>
                  <a:pt x="48879" y="8171"/>
                  <a:pt x="40127" y="2767"/>
                </a:cubicBezTo>
                <a:cubicBezTo>
                  <a:pt x="36860" y="734"/>
                  <a:pt x="33851" y="0"/>
                  <a:pt x="311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3"/>
          <p:cNvSpPr/>
          <p:nvPr/>
        </p:nvSpPr>
        <p:spPr>
          <a:xfrm flipH="1">
            <a:off x="-444520" y="425636"/>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41" name="Google Shape;641;p23"/>
          <p:cNvGrpSpPr/>
          <p:nvPr/>
        </p:nvGrpSpPr>
        <p:grpSpPr>
          <a:xfrm rot="-1329632">
            <a:off x="873749" y="1342756"/>
            <a:ext cx="972496" cy="515387"/>
            <a:chOff x="2468025" y="734125"/>
            <a:chExt cx="980825" cy="519800"/>
          </a:xfrm>
        </p:grpSpPr>
        <p:sp>
          <p:nvSpPr>
            <p:cNvPr id="642" name="Google Shape;642;p23"/>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3"/>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3"/>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60849448"/>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1">
  <p:cSld name="1_Title and text 1">
    <p:spTree>
      <p:nvGrpSpPr>
        <p:cNvPr id="1" name="Shape 622"/>
        <p:cNvGrpSpPr/>
        <p:nvPr/>
      </p:nvGrpSpPr>
      <p:grpSpPr>
        <a:xfrm>
          <a:off x="0" y="0"/>
          <a:ext cx="0" cy="0"/>
          <a:chOff x="0" y="0"/>
          <a:chExt cx="0" cy="0"/>
        </a:xfrm>
      </p:grpSpPr>
      <p:sp>
        <p:nvSpPr>
          <p:cNvPr id="623" name="Google Shape;623;p23"/>
          <p:cNvSpPr txBox="1">
            <a:spLocks noGrp="1"/>
          </p:cNvSpPr>
          <p:nvPr>
            <p:ph type="title"/>
          </p:nvPr>
        </p:nvSpPr>
        <p:spPr>
          <a:xfrm>
            <a:off x="950967" y="491767"/>
            <a:ext cx="1026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50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4" name="Google Shape;624;p23"/>
          <p:cNvSpPr txBox="1">
            <a:spLocks noGrp="1"/>
          </p:cNvSpPr>
          <p:nvPr>
            <p:ph type="subTitle" idx="1"/>
          </p:nvPr>
        </p:nvSpPr>
        <p:spPr>
          <a:xfrm>
            <a:off x="1447453" y="2187867"/>
            <a:ext cx="3595600" cy="15204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754C24"/>
              </a:buClr>
              <a:buSzPts val="2800"/>
              <a:buNone/>
              <a:defRPr sz="2133">
                <a:solidFill>
                  <a:schemeClr val="accent6"/>
                </a:solidFill>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25" name="Google Shape;625;p23"/>
          <p:cNvSpPr/>
          <p:nvPr/>
        </p:nvSpPr>
        <p:spPr>
          <a:xfrm flipH="1">
            <a:off x="-473" y="6108701"/>
            <a:ext cx="12192240" cy="98853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26" name="Google Shape;626;p23"/>
          <p:cNvGrpSpPr/>
          <p:nvPr/>
        </p:nvGrpSpPr>
        <p:grpSpPr>
          <a:xfrm rot="501813">
            <a:off x="8820755" y="443904"/>
            <a:ext cx="3758024" cy="5795609"/>
            <a:chOff x="-138878" y="1089036"/>
            <a:chExt cx="2326695" cy="3588512"/>
          </a:xfrm>
        </p:grpSpPr>
        <p:grpSp>
          <p:nvGrpSpPr>
            <p:cNvPr id="627" name="Google Shape;627;p23"/>
            <p:cNvGrpSpPr/>
            <p:nvPr/>
          </p:nvGrpSpPr>
          <p:grpSpPr>
            <a:xfrm rot="-536374">
              <a:off x="104887" y="1212004"/>
              <a:ext cx="1839165" cy="3281175"/>
              <a:chOff x="3734270" y="74249"/>
              <a:chExt cx="3046829" cy="5435717"/>
            </a:xfrm>
          </p:grpSpPr>
          <p:grpSp>
            <p:nvGrpSpPr>
              <p:cNvPr id="628" name="Google Shape;628;p23"/>
              <p:cNvGrpSpPr/>
              <p:nvPr/>
            </p:nvGrpSpPr>
            <p:grpSpPr>
              <a:xfrm rot="312499">
                <a:off x="4269747" y="179454"/>
                <a:ext cx="2417210" cy="2184088"/>
                <a:chOff x="3949525" y="-38550"/>
                <a:chExt cx="2695666" cy="2435690"/>
              </a:xfrm>
            </p:grpSpPr>
            <p:sp>
              <p:nvSpPr>
                <p:cNvPr id="629" name="Google Shape;629;p23"/>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3"/>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3"/>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3"/>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3"/>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3"/>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3"/>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3"/>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37" name="Google Shape;637;p23"/>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38" name="Google Shape;638;p23"/>
            <p:cNvSpPr/>
            <p:nvPr/>
          </p:nvSpPr>
          <p:spPr>
            <a:xfrm>
              <a:off x="189111" y="4292798"/>
              <a:ext cx="648400" cy="384750"/>
            </a:xfrm>
            <a:custGeom>
              <a:avLst/>
              <a:gdLst/>
              <a:ahLst/>
              <a:cxnLst/>
              <a:rect l="l" t="t" r="r" b="b"/>
              <a:pathLst>
                <a:path w="25936" h="15390" extrusionOk="0">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sp>
        <p:nvSpPr>
          <p:cNvPr id="639" name="Google Shape;639;p23"/>
          <p:cNvSpPr/>
          <p:nvPr/>
        </p:nvSpPr>
        <p:spPr>
          <a:xfrm>
            <a:off x="-355599" y="5054600"/>
            <a:ext cx="12547593" cy="2042552"/>
          </a:xfrm>
          <a:custGeom>
            <a:avLst/>
            <a:gdLst/>
            <a:ahLst/>
            <a:cxnLst/>
            <a:rect l="l" t="t" r="r" b="b"/>
            <a:pathLst>
              <a:path w="49000" h="12930" extrusionOk="0">
                <a:moveTo>
                  <a:pt x="31172" y="0"/>
                </a:moveTo>
                <a:cubicBezTo>
                  <a:pt x="26676" y="0"/>
                  <a:pt x="23110" y="2068"/>
                  <a:pt x="20810" y="3533"/>
                </a:cubicBezTo>
                <a:cubicBezTo>
                  <a:pt x="17140" y="5913"/>
                  <a:pt x="13309" y="6679"/>
                  <a:pt x="7905" y="7002"/>
                </a:cubicBezTo>
                <a:cubicBezTo>
                  <a:pt x="2500" y="7364"/>
                  <a:pt x="0" y="12930"/>
                  <a:pt x="0" y="12930"/>
                </a:cubicBezTo>
                <a:lnTo>
                  <a:pt x="49000" y="12930"/>
                </a:lnTo>
                <a:cubicBezTo>
                  <a:pt x="49000" y="12930"/>
                  <a:pt x="48879" y="8171"/>
                  <a:pt x="40127" y="2767"/>
                </a:cubicBezTo>
                <a:cubicBezTo>
                  <a:pt x="36860" y="734"/>
                  <a:pt x="33851" y="0"/>
                  <a:pt x="311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3"/>
          <p:cNvSpPr/>
          <p:nvPr/>
        </p:nvSpPr>
        <p:spPr>
          <a:xfrm flipH="1">
            <a:off x="-444520" y="425636"/>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41" name="Google Shape;641;p23"/>
          <p:cNvGrpSpPr/>
          <p:nvPr/>
        </p:nvGrpSpPr>
        <p:grpSpPr>
          <a:xfrm rot="-1329632">
            <a:off x="873749" y="1342756"/>
            <a:ext cx="972496" cy="515387"/>
            <a:chOff x="2468025" y="734125"/>
            <a:chExt cx="980825" cy="519800"/>
          </a:xfrm>
        </p:grpSpPr>
        <p:sp>
          <p:nvSpPr>
            <p:cNvPr id="642" name="Google Shape;642;p23"/>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3"/>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3"/>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22077338"/>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06457992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432548024"/>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10595974"/>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835456397"/>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8670460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12"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7" name="Group 16"/>
          <p:cNvGrpSpPr/>
          <p:nvPr userDrawn="1"/>
        </p:nvGrpSpPr>
        <p:grpSpPr>
          <a:xfrm>
            <a:off x="375207" y="1762125"/>
            <a:ext cx="11443218"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3" name="Group 12"/>
          <p:cNvGrpSpPr/>
          <p:nvPr userDrawn="1"/>
        </p:nvGrpSpPr>
        <p:grpSpPr>
          <a:xfrm>
            <a:off x="502731" y="341095"/>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853547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27843391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9326363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4425880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5805340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30977826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22450751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8995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DD461D-A9AE-4EC2-861F-590C9694E739}" type="datetimeFigureOut">
              <a:rPr lang="en-US" smtClean="0"/>
              <a:t>4/13/2022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39423910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4/13/2022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38915609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DD461D-A9AE-4EC2-861F-590C9694E739}" type="datetimeFigureOut">
              <a:rPr lang="en-US" smtClean="0"/>
              <a:t>4/13/2022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1728031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413F-1C14-4F01-95DF-C21A0294F3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4/13/2022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1" name="Freeform 17">
            <a:extLst>
              <a:ext uri="{FF2B5EF4-FFF2-40B4-BE49-F238E27FC236}">
                <a16:creationId xmlns:a16="http://schemas.microsoft.com/office/drawing/2014/main" id="{11AD8B8B-499E-4064-9606-1DD7568A748C}"/>
              </a:ext>
            </a:extLst>
          </p:cNvPr>
          <p:cNvSpPr/>
          <p:nvPr userDrawn="1"/>
        </p:nvSpPr>
        <p:spPr>
          <a:xfrm>
            <a:off x="280793" y="1122217"/>
            <a:ext cx="11697847" cy="5599257"/>
          </a:xfrm>
          <a:prstGeom prst="rect">
            <a:avLst/>
          </a:prstGeom>
          <a:solidFill>
            <a:srgbClr val="FFFFFF"/>
          </a:solidFill>
          <a:ln w="25400" cap="flat" cmpd="sng" algn="ctr">
            <a:solidFill>
              <a:srgbClr val="FC7D7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2" name="Group 11">
            <a:extLst>
              <a:ext uri="{FF2B5EF4-FFF2-40B4-BE49-F238E27FC236}">
                <a16:creationId xmlns:a16="http://schemas.microsoft.com/office/drawing/2014/main" id="{D4D309D3-D471-4F60-BAF5-84FC57DE863F}"/>
              </a:ext>
            </a:extLst>
          </p:cNvPr>
          <p:cNvGrpSpPr/>
          <p:nvPr userDrawn="1"/>
        </p:nvGrpSpPr>
        <p:grpSpPr>
          <a:xfrm>
            <a:off x="377049" y="255821"/>
            <a:ext cx="2632037" cy="2075610"/>
            <a:chOff x="237072" y="234585"/>
            <a:chExt cx="1448294" cy="1448294"/>
          </a:xfrm>
        </p:grpSpPr>
        <p:sp>
          <p:nvSpPr>
            <p:cNvPr id="13" name="Oval 12">
              <a:extLst>
                <a:ext uri="{FF2B5EF4-FFF2-40B4-BE49-F238E27FC236}">
                  <a16:creationId xmlns:a16="http://schemas.microsoft.com/office/drawing/2014/main" id="{79D3C1B0-FB97-45E0-B76D-1C8A801FEE3A}"/>
                </a:ext>
              </a:extLst>
            </p:cNvPr>
            <p:cNvSpPr/>
            <p:nvPr/>
          </p:nvSpPr>
          <p:spPr>
            <a:xfrm>
              <a:off x="237072" y="234585"/>
              <a:ext cx="1448294" cy="1448294"/>
            </a:xfrm>
            <a:prstGeom prst="ellipse">
              <a:avLst/>
            </a:prstGeom>
            <a:solidFill>
              <a:srgbClr val="FC7D77">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4" name="Oval 13">
              <a:extLst>
                <a:ext uri="{FF2B5EF4-FFF2-40B4-BE49-F238E27FC236}">
                  <a16:creationId xmlns:a16="http://schemas.microsoft.com/office/drawing/2014/main" id="{4794393D-301C-4659-BBCA-281D2C010711}"/>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50A22E59-CF8B-4136-A69F-75E63F01160F}"/>
                </a:ext>
              </a:extLst>
            </p:cNvPr>
            <p:cNvSpPr/>
            <p:nvPr/>
          </p:nvSpPr>
          <p:spPr>
            <a:xfrm>
              <a:off x="244823" y="242721"/>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0221652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DD461D-A9AE-4EC2-861F-590C9694E739}" type="datetimeFigureOut">
              <a:rPr lang="en-US" smtClean="0"/>
              <a:t>4/13/2022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4830861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DD461D-A9AE-4EC2-861F-590C9694E739}" type="datetimeFigureOut">
              <a:rPr lang="en-US" smtClean="0"/>
              <a:t>4/13/2022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41974387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DD461D-A9AE-4EC2-861F-590C9694E739}" type="datetimeFigureOut">
              <a:rPr lang="en-US" smtClean="0"/>
              <a:t>4/13/2022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1168754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DD461D-A9AE-4EC2-861F-590C9694E739}" type="datetimeFigureOut">
              <a:rPr lang="en-US" smtClean="0"/>
              <a:t>4/13/2022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97F908-F780-422B-AFEF-23C0ED19201F}" type="slidenum">
              <a:rPr lang="en-US" smtClean="0"/>
              <a:t>‹#›</a:t>
            </a:fld>
            <a:endParaRPr lang="en-US"/>
          </a:p>
        </p:txBody>
      </p:sp>
      <p:sp>
        <p:nvSpPr>
          <p:cNvPr id="5" name="TextBox 4">
            <a:extLst>
              <a:ext uri="{FF2B5EF4-FFF2-40B4-BE49-F238E27FC236}">
                <a16:creationId xmlns:a16="http://schemas.microsoft.com/office/drawing/2014/main" id="{C4BFDD25-6D1F-49FF-B4C9-BFBBA38F24B1}"/>
              </a:ext>
            </a:extLst>
          </p:cNvPr>
          <p:cNvSpPr txBox="1"/>
          <p:nvPr userDrawn="1"/>
        </p:nvSpPr>
        <p:spPr>
          <a:xfrm>
            <a:off x="9197162" y="0"/>
            <a:ext cx="3115339" cy="276999"/>
          </a:xfrm>
          <a:prstGeom prst="rect">
            <a:avLst/>
          </a:prstGeom>
          <a:noFill/>
        </p:spPr>
        <p:txBody>
          <a:bodyPr wrap="square" rtlCol="0">
            <a:spAutoFit/>
          </a:bodyPr>
          <a:lstStyle/>
          <a:p>
            <a:r>
              <a:rPr lang="en-US" sz="1200" dirty="0" err="1">
                <a:solidFill>
                  <a:schemeClr val="tx1">
                    <a:lumMod val="50000"/>
                    <a:lumOff val="50000"/>
                  </a:schemeClr>
                </a:solidFill>
              </a:rPr>
              <a:t>Hương</a:t>
            </a:r>
            <a:r>
              <a:rPr lang="en-US" sz="1200" dirty="0">
                <a:solidFill>
                  <a:schemeClr val="tx1">
                    <a:lumMod val="50000"/>
                    <a:lumOff val="50000"/>
                  </a:schemeClr>
                </a:solidFill>
              </a:rPr>
              <a:t> </a:t>
            </a:r>
            <a:r>
              <a:rPr lang="en-US" sz="1200" dirty="0" err="1">
                <a:solidFill>
                  <a:schemeClr val="tx1">
                    <a:lumMod val="50000"/>
                    <a:lumOff val="50000"/>
                  </a:schemeClr>
                </a:solidFill>
              </a:rPr>
              <a:t>Thảo</a:t>
            </a:r>
            <a:r>
              <a:rPr lang="en-US" sz="1200" dirty="0">
                <a:solidFill>
                  <a:schemeClr val="tx1">
                    <a:lumMod val="50000"/>
                    <a:lumOff val="50000"/>
                  </a:schemeClr>
                </a:solidFill>
              </a:rPr>
              <a:t>: tranthao121004@gmail.com</a:t>
            </a:r>
          </a:p>
        </p:txBody>
      </p:sp>
    </p:spTree>
    <p:extLst>
      <p:ext uri="{BB962C8B-B14F-4D97-AF65-F5344CB8AC3E}">
        <p14:creationId xmlns:p14="http://schemas.microsoft.com/office/powerpoint/2010/main" val="40572567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D461D-A9AE-4EC2-861F-590C9694E739}" type="datetimeFigureOut">
              <a:rPr lang="en-US" smtClean="0"/>
              <a:t>4/13/2022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17057407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D461D-A9AE-4EC2-861F-590C9694E739}" type="datetimeFigureOut">
              <a:rPr lang="en-US" smtClean="0"/>
              <a:t>4/13/2022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41487494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4/13/2022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39372255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4/13/2022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33088631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CD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A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2954874527"/>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499818505"/>
      </p:ext>
    </p:extLst>
  </p:cSld>
  <p:clrMapOvr>
    <a:masterClrMapping/>
  </p:clrMapOvr>
  <p:transition spd="slow">
    <p:cove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180039"/>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568596258"/>
      </p:ext>
    </p:extLst>
  </p:cSld>
  <p:clrMapOvr>
    <a:masterClrMapping/>
  </p:clrMapOvr>
  <p:transition spd="slow">
    <p:cover/>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891495810"/>
      </p:ext>
    </p:extLst>
  </p:cSld>
  <p:clrMapOvr>
    <a:masterClrMapping/>
  </p:clrMapOvr>
  <p:transition spd="slow">
    <p:cover/>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000537689"/>
      </p:ext>
    </p:extLst>
  </p:cSld>
  <p:clrMapOvr>
    <a:masterClrMapping/>
  </p:clrMapOvr>
  <p:transition spd="slow">
    <p:cove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801082587"/>
      </p:ext>
    </p:extLst>
  </p:cSld>
  <p:clrMapOvr>
    <a:masterClrMapping/>
  </p:clrMapOvr>
  <p:transition spd="slow">
    <p:cove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2022/4/13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994556716"/>
      </p:ext>
    </p:extLst>
  </p:cSld>
  <p:clrMapOvr>
    <a:masterClrMapping/>
  </p:clrMapOvr>
  <p:transition spd="slow">
    <p:cove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t>2022/4/13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78200312"/>
      </p:ext>
    </p:extLst>
  </p:cSld>
  <p:clrMapOvr>
    <a:masterClrMapping/>
  </p:clrMapOvr>
  <p:transition spd="slow">
    <p:cove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t>2022/4/13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212991280"/>
      </p:ext>
    </p:extLst>
  </p:cSld>
  <p:clrMapOvr>
    <a:masterClrMapping/>
  </p:clrMapOvr>
  <p:transition spd="slow">
    <p:cove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t>2022/4/13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573513016"/>
      </p:ext>
    </p:extLst>
  </p:cSld>
  <p:clrMapOvr>
    <a:masterClrMapping/>
  </p:clrMapOvr>
  <p:transition spd="slow">
    <p:cove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2022/4/13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255148799"/>
      </p:ext>
    </p:extLst>
  </p:cSld>
  <p:clrMapOvr>
    <a:masterClrMapping/>
  </p:clrMapOvr>
  <p:transition spd="slow">
    <p:cove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2022/4/13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414843829"/>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049239"/>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55222403"/>
      </p:ext>
    </p:extLst>
  </p:cSld>
  <p:clrMapOvr>
    <a:masterClrMapping/>
  </p:clrMapOvr>
  <p:transition spd="slow">
    <p:cove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327447680"/>
      </p:ext>
    </p:extLst>
  </p:cSld>
  <p:clrMapOvr>
    <a:masterClrMapping/>
  </p:clrMapOvr>
  <p:transition spd="slow">
    <p:cove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4/13/2022</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2724196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4/13/2022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523980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4/13/2022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Tree>
    <p:extLst>
      <p:ext uri="{BB962C8B-B14F-4D97-AF65-F5344CB8AC3E}">
        <p14:creationId xmlns:p14="http://schemas.microsoft.com/office/powerpoint/2010/main" val="19796925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0177153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1727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413F-1C14-4F01-95DF-C21A0294F3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4/13/2022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1" name="Freeform 17">
            <a:extLst>
              <a:ext uri="{FF2B5EF4-FFF2-40B4-BE49-F238E27FC236}">
                <a16:creationId xmlns:a16="http://schemas.microsoft.com/office/drawing/2014/main" id="{11AD8B8B-499E-4064-9606-1DD7568A748C}"/>
              </a:ext>
            </a:extLst>
          </p:cNvPr>
          <p:cNvSpPr/>
          <p:nvPr userDrawn="1"/>
        </p:nvSpPr>
        <p:spPr>
          <a:xfrm>
            <a:off x="280793" y="1122217"/>
            <a:ext cx="11697847" cy="5599257"/>
          </a:xfrm>
          <a:prstGeom prst="rect">
            <a:avLst/>
          </a:prstGeom>
          <a:solidFill>
            <a:srgbClr val="FFFFFF"/>
          </a:solidFill>
          <a:ln w="25400" cap="flat" cmpd="sng" algn="ctr">
            <a:solidFill>
              <a:srgbClr val="FC7D7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2" name="Group 11">
            <a:extLst>
              <a:ext uri="{FF2B5EF4-FFF2-40B4-BE49-F238E27FC236}">
                <a16:creationId xmlns:a16="http://schemas.microsoft.com/office/drawing/2014/main" id="{D4D309D3-D471-4F60-BAF5-84FC57DE863F}"/>
              </a:ext>
            </a:extLst>
          </p:cNvPr>
          <p:cNvGrpSpPr/>
          <p:nvPr userDrawn="1"/>
        </p:nvGrpSpPr>
        <p:grpSpPr>
          <a:xfrm>
            <a:off x="377049" y="255821"/>
            <a:ext cx="2632037" cy="2075610"/>
            <a:chOff x="237072" y="234585"/>
            <a:chExt cx="1448294" cy="1448294"/>
          </a:xfrm>
        </p:grpSpPr>
        <p:sp>
          <p:nvSpPr>
            <p:cNvPr id="13" name="Oval 12">
              <a:extLst>
                <a:ext uri="{FF2B5EF4-FFF2-40B4-BE49-F238E27FC236}">
                  <a16:creationId xmlns:a16="http://schemas.microsoft.com/office/drawing/2014/main" id="{79D3C1B0-FB97-45E0-B76D-1C8A801FEE3A}"/>
                </a:ext>
              </a:extLst>
            </p:cNvPr>
            <p:cNvSpPr/>
            <p:nvPr/>
          </p:nvSpPr>
          <p:spPr>
            <a:xfrm>
              <a:off x="237072" y="234585"/>
              <a:ext cx="1448294" cy="1448294"/>
            </a:xfrm>
            <a:prstGeom prst="ellipse">
              <a:avLst/>
            </a:prstGeom>
            <a:solidFill>
              <a:srgbClr val="FC7D77">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4" name="Oval 13">
              <a:extLst>
                <a:ext uri="{FF2B5EF4-FFF2-40B4-BE49-F238E27FC236}">
                  <a16:creationId xmlns:a16="http://schemas.microsoft.com/office/drawing/2014/main" id="{4794393D-301C-4659-BBCA-281D2C010711}"/>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50A22E59-CF8B-4136-A69F-75E63F01160F}"/>
                </a:ext>
              </a:extLst>
            </p:cNvPr>
            <p:cNvSpPr/>
            <p:nvPr/>
          </p:nvSpPr>
          <p:spPr>
            <a:xfrm>
              <a:off x="244823" y="242721"/>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5618330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608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830967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1943530"/>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p:txBody>
          <a:bodyPr/>
          <a:lstStyle/>
          <a:p>
            <a:fld id="{11EBD0CC-E3E2-4331-AA06-EBB8ADD6037D}" type="datetimeFigureOut">
              <a:rPr lang="en-US" smtClean="0"/>
              <a:t>4/13/2022</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5388130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4/13/2022</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52539537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BCE0-AED8-4E4B-9B05-261E8CA187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62ECC-5999-422C-A3DF-DCFA4B1CF5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C3794-7BE6-4A2A-9468-C7FC51EAAC0E}"/>
              </a:ext>
            </a:extLst>
          </p:cNvPr>
          <p:cNvSpPr>
            <a:spLocks noGrp="1"/>
          </p:cNvSpPr>
          <p:nvPr>
            <p:ph type="dt" sz="half" idx="10"/>
          </p:nvPr>
        </p:nvSpPr>
        <p:spPr/>
        <p:txBody>
          <a:bodyPr/>
          <a:lstStyle/>
          <a:p>
            <a:fld id="{11EBD0CC-E3E2-4331-AA06-EBB8ADD6037D}" type="datetimeFigureOut">
              <a:rPr lang="en-US" smtClean="0"/>
              <a:t>4/13/2022</a:t>
            </a:fld>
            <a:endParaRPr lang="en-US"/>
          </a:p>
        </p:txBody>
      </p:sp>
      <p:sp>
        <p:nvSpPr>
          <p:cNvPr id="5" name="Footer Placeholder 4">
            <a:extLst>
              <a:ext uri="{FF2B5EF4-FFF2-40B4-BE49-F238E27FC236}">
                <a16:creationId xmlns:a16="http://schemas.microsoft.com/office/drawing/2014/main" id="{01279640-B044-45DF-A253-99F525CE7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40F97-40D1-4185-8811-2F94EC72862B}"/>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0850385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spTree>
      <p:nvGrpSpPr>
        <p:cNvPr id="1" name="Shape 12"/>
        <p:cNvGrpSpPr/>
        <p:nvPr/>
      </p:nvGrpSpPr>
      <p:grpSpPr>
        <a:xfrm>
          <a:off x="0" y="0"/>
          <a:ext cx="0" cy="0"/>
          <a:chOff x="0" y="0"/>
          <a:chExt cx="0" cy="0"/>
        </a:xfrm>
      </p:grpSpPr>
      <p:sp>
        <p:nvSpPr>
          <p:cNvPr id="11" name="Freeform 17">
            <a:extLst>
              <a:ext uri="{FF2B5EF4-FFF2-40B4-BE49-F238E27FC236}">
                <a16:creationId xmlns:a16="http://schemas.microsoft.com/office/drawing/2014/main" id="{A2D75A9B-0539-4922-A971-098E2F07112B}"/>
              </a:ext>
            </a:extLst>
          </p:cNvPr>
          <p:cNvSpPr/>
          <p:nvPr userDrawn="1"/>
        </p:nvSpPr>
        <p:spPr>
          <a:xfrm>
            <a:off x="280793" y="1122218"/>
            <a:ext cx="11720707" cy="5564332"/>
          </a:xfrm>
          <a:prstGeom prst="rect">
            <a:avLst/>
          </a:prstGeom>
          <a:solidFill>
            <a:schemeClr val="bg1"/>
          </a:solidFill>
          <a:ln w="25400" cap="flat" cmpd="sng" algn="ctr">
            <a:solidFill>
              <a:schemeClr val="accent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6" name="Group 5"/>
          <p:cNvGrpSpPr/>
          <p:nvPr userDrawn="1"/>
        </p:nvGrpSpPr>
        <p:grpSpPr>
          <a:xfrm>
            <a:off x="502731" y="341095"/>
            <a:ext cx="2574745" cy="1931059"/>
            <a:chOff x="237072" y="234585"/>
            <a:chExt cx="1448294" cy="1448294"/>
          </a:xfrm>
          <a:solidFill>
            <a:schemeClr val="bg1"/>
          </a:solidFill>
        </p:grpSpPr>
        <p:sp>
          <p:nvSpPr>
            <p:cNvPr id="7" name="Oval 6"/>
            <p:cNvSpPr/>
            <p:nvPr/>
          </p:nvSpPr>
          <p:spPr>
            <a:xfrm>
              <a:off x="237072" y="234585"/>
              <a:ext cx="1448294" cy="1448294"/>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grpFill/>
            <a:ln w="952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5784659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45"/>
        <p:cNvGrpSpPr/>
        <p:nvPr/>
      </p:nvGrpSpPr>
      <p:grpSpPr>
        <a:xfrm>
          <a:off x="0" y="0"/>
          <a:ext cx="0" cy="0"/>
          <a:chOff x="0" y="0"/>
          <a:chExt cx="0" cy="0"/>
        </a:xfrm>
      </p:grpSpPr>
      <p:sp>
        <p:nvSpPr>
          <p:cNvPr id="646" name="Google Shape;646;p24"/>
          <p:cNvSpPr txBox="1">
            <a:spLocks noGrp="1"/>
          </p:cNvSpPr>
          <p:nvPr>
            <p:ph type="title"/>
          </p:nvPr>
        </p:nvSpPr>
        <p:spPr>
          <a:xfrm>
            <a:off x="1358200" y="2337881"/>
            <a:ext cx="4024400" cy="586800"/>
          </a:xfrm>
          <a:prstGeom prst="rect">
            <a:avLst/>
          </a:prstGeom>
        </p:spPr>
        <p:txBody>
          <a:bodyPr spcFirstLastPara="1" wrap="square" lIns="91425" tIns="91425" rIns="91425" bIns="91425" anchor="b" anchorCtr="0">
            <a:normAutofit/>
          </a:bodyPr>
          <a:lstStyle>
            <a:lvl1pPr lvl="0" rtl="0">
              <a:spcBef>
                <a:spcPts val="0"/>
              </a:spcBef>
              <a:spcAft>
                <a:spcPts val="0"/>
              </a:spcAft>
              <a:buSzPts val="2600"/>
              <a:buNone/>
              <a:defRPr sz="3467"/>
            </a:lvl1pPr>
            <a:lvl2pPr lvl="1" rtl="0">
              <a:spcBef>
                <a:spcPts val="0"/>
              </a:spcBef>
              <a:spcAft>
                <a:spcPts val="0"/>
              </a:spcAft>
              <a:buSzPts val="2600"/>
              <a:buNone/>
              <a:defRPr sz="3467"/>
            </a:lvl2pPr>
            <a:lvl3pPr lvl="2" rtl="0">
              <a:spcBef>
                <a:spcPts val="0"/>
              </a:spcBef>
              <a:spcAft>
                <a:spcPts val="0"/>
              </a:spcAft>
              <a:buSzPts val="2600"/>
              <a:buNone/>
              <a:defRPr sz="3467"/>
            </a:lvl3pPr>
            <a:lvl4pPr lvl="3" rtl="0">
              <a:spcBef>
                <a:spcPts val="0"/>
              </a:spcBef>
              <a:spcAft>
                <a:spcPts val="0"/>
              </a:spcAft>
              <a:buSzPts val="2600"/>
              <a:buNone/>
              <a:defRPr sz="3467"/>
            </a:lvl4pPr>
            <a:lvl5pPr lvl="4" rtl="0">
              <a:spcBef>
                <a:spcPts val="0"/>
              </a:spcBef>
              <a:spcAft>
                <a:spcPts val="0"/>
              </a:spcAft>
              <a:buSzPts val="2600"/>
              <a:buNone/>
              <a:defRPr sz="3467"/>
            </a:lvl5pPr>
            <a:lvl6pPr lvl="5" rtl="0">
              <a:spcBef>
                <a:spcPts val="0"/>
              </a:spcBef>
              <a:spcAft>
                <a:spcPts val="0"/>
              </a:spcAft>
              <a:buSzPts val="2600"/>
              <a:buNone/>
              <a:defRPr sz="3467"/>
            </a:lvl6pPr>
            <a:lvl7pPr lvl="6" rtl="0">
              <a:spcBef>
                <a:spcPts val="0"/>
              </a:spcBef>
              <a:spcAft>
                <a:spcPts val="0"/>
              </a:spcAft>
              <a:buSzPts val="2600"/>
              <a:buNone/>
              <a:defRPr sz="3467"/>
            </a:lvl7pPr>
            <a:lvl8pPr lvl="7" rtl="0">
              <a:spcBef>
                <a:spcPts val="0"/>
              </a:spcBef>
              <a:spcAft>
                <a:spcPts val="0"/>
              </a:spcAft>
              <a:buSzPts val="2600"/>
              <a:buNone/>
              <a:defRPr sz="3467"/>
            </a:lvl8pPr>
            <a:lvl9pPr lvl="8" rtl="0">
              <a:spcBef>
                <a:spcPts val="0"/>
              </a:spcBef>
              <a:spcAft>
                <a:spcPts val="0"/>
              </a:spcAft>
              <a:buSzPts val="2600"/>
              <a:buNone/>
              <a:defRPr sz="3467"/>
            </a:lvl9pPr>
          </a:lstStyle>
          <a:p>
            <a:endParaRPr/>
          </a:p>
        </p:txBody>
      </p:sp>
      <p:sp>
        <p:nvSpPr>
          <p:cNvPr id="647" name="Google Shape;647;p24"/>
          <p:cNvSpPr txBox="1">
            <a:spLocks noGrp="1"/>
          </p:cNvSpPr>
          <p:nvPr>
            <p:ph type="subTitle" idx="1"/>
          </p:nvPr>
        </p:nvSpPr>
        <p:spPr>
          <a:xfrm>
            <a:off x="1358200" y="2822915"/>
            <a:ext cx="4024400" cy="763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867">
                <a:solidFill>
                  <a:srgbClr val="754C24"/>
                </a:solidFill>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48" name="Google Shape;648;p24"/>
          <p:cNvSpPr txBox="1">
            <a:spLocks noGrp="1"/>
          </p:cNvSpPr>
          <p:nvPr>
            <p:ph type="title" idx="2"/>
          </p:nvPr>
        </p:nvSpPr>
        <p:spPr>
          <a:xfrm>
            <a:off x="7215600" y="4562967"/>
            <a:ext cx="4024400" cy="586800"/>
          </a:xfrm>
          <a:prstGeom prst="rect">
            <a:avLst/>
          </a:prstGeom>
        </p:spPr>
        <p:txBody>
          <a:bodyPr spcFirstLastPara="1" wrap="square" lIns="91425" tIns="91425" rIns="91425" bIns="91425" anchor="b" anchorCtr="0">
            <a:normAutofit/>
          </a:bodyPr>
          <a:lstStyle>
            <a:lvl1pPr lvl="0" rtl="0">
              <a:spcBef>
                <a:spcPts val="0"/>
              </a:spcBef>
              <a:spcAft>
                <a:spcPts val="0"/>
              </a:spcAft>
              <a:buSzPts val="1800"/>
              <a:buNone/>
              <a:defRPr sz="3467"/>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49" name="Google Shape;649;p24"/>
          <p:cNvSpPr txBox="1">
            <a:spLocks noGrp="1"/>
          </p:cNvSpPr>
          <p:nvPr>
            <p:ph type="subTitle" idx="3"/>
          </p:nvPr>
        </p:nvSpPr>
        <p:spPr>
          <a:xfrm>
            <a:off x="7215600" y="5048000"/>
            <a:ext cx="4024400" cy="763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867">
                <a:solidFill>
                  <a:srgbClr val="754C24"/>
                </a:solidFill>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50" name="Google Shape;650;p24"/>
          <p:cNvSpPr txBox="1">
            <a:spLocks noGrp="1"/>
          </p:cNvSpPr>
          <p:nvPr>
            <p:ph type="title" idx="4"/>
          </p:nvPr>
        </p:nvSpPr>
        <p:spPr>
          <a:xfrm>
            <a:off x="7215600" y="2339748"/>
            <a:ext cx="4024400" cy="586800"/>
          </a:xfrm>
          <a:prstGeom prst="rect">
            <a:avLst/>
          </a:prstGeom>
        </p:spPr>
        <p:txBody>
          <a:bodyPr spcFirstLastPara="1" wrap="square" lIns="91425" tIns="91425" rIns="91425" bIns="91425" anchor="b" anchorCtr="0">
            <a:normAutofit/>
          </a:bodyPr>
          <a:lstStyle>
            <a:lvl1pPr lvl="0" rtl="0">
              <a:spcBef>
                <a:spcPts val="0"/>
              </a:spcBef>
              <a:spcAft>
                <a:spcPts val="0"/>
              </a:spcAft>
              <a:buSzPts val="2600"/>
              <a:buNone/>
              <a:defRPr sz="3467"/>
            </a:lvl1pPr>
            <a:lvl2pPr lvl="1" rtl="0">
              <a:spcBef>
                <a:spcPts val="0"/>
              </a:spcBef>
              <a:spcAft>
                <a:spcPts val="0"/>
              </a:spcAft>
              <a:buSzPts val="2600"/>
              <a:buNone/>
              <a:defRPr sz="3467"/>
            </a:lvl2pPr>
            <a:lvl3pPr lvl="2" rtl="0">
              <a:spcBef>
                <a:spcPts val="0"/>
              </a:spcBef>
              <a:spcAft>
                <a:spcPts val="0"/>
              </a:spcAft>
              <a:buSzPts val="2600"/>
              <a:buNone/>
              <a:defRPr sz="3467"/>
            </a:lvl3pPr>
            <a:lvl4pPr lvl="3" rtl="0">
              <a:spcBef>
                <a:spcPts val="0"/>
              </a:spcBef>
              <a:spcAft>
                <a:spcPts val="0"/>
              </a:spcAft>
              <a:buSzPts val="2600"/>
              <a:buNone/>
              <a:defRPr sz="3467"/>
            </a:lvl4pPr>
            <a:lvl5pPr lvl="4" rtl="0">
              <a:spcBef>
                <a:spcPts val="0"/>
              </a:spcBef>
              <a:spcAft>
                <a:spcPts val="0"/>
              </a:spcAft>
              <a:buSzPts val="2600"/>
              <a:buNone/>
              <a:defRPr sz="3467"/>
            </a:lvl5pPr>
            <a:lvl6pPr lvl="5" rtl="0">
              <a:spcBef>
                <a:spcPts val="0"/>
              </a:spcBef>
              <a:spcAft>
                <a:spcPts val="0"/>
              </a:spcAft>
              <a:buSzPts val="2600"/>
              <a:buNone/>
              <a:defRPr sz="3467"/>
            </a:lvl6pPr>
            <a:lvl7pPr lvl="6" rtl="0">
              <a:spcBef>
                <a:spcPts val="0"/>
              </a:spcBef>
              <a:spcAft>
                <a:spcPts val="0"/>
              </a:spcAft>
              <a:buSzPts val="2600"/>
              <a:buNone/>
              <a:defRPr sz="3467"/>
            </a:lvl7pPr>
            <a:lvl8pPr lvl="7" rtl="0">
              <a:spcBef>
                <a:spcPts val="0"/>
              </a:spcBef>
              <a:spcAft>
                <a:spcPts val="0"/>
              </a:spcAft>
              <a:buSzPts val="2600"/>
              <a:buNone/>
              <a:defRPr sz="3467"/>
            </a:lvl8pPr>
            <a:lvl9pPr lvl="8" rtl="0">
              <a:spcBef>
                <a:spcPts val="0"/>
              </a:spcBef>
              <a:spcAft>
                <a:spcPts val="0"/>
              </a:spcAft>
              <a:buSzPts val="2600"/>
              <a:buNone/>
              <a:defRPr sz="3467"/>
            </a:lvl9pPr>
          </a:lstStyle>
          <a:p>
            <a:endParaRPr/>
          </a:p>
        </p:txBody>
      </p:sp>
      <p:sp>
        <p:nvSpPr>
          <p:cNvPr id="651" name="Google Shape;651;p24"/>
          <p:cNvSpPr txBox="1">
            <a:spLocks noGrp="1"/>
          </p:cNvSpPr>
          <p:nvPr>
            <p:ph type="subTitle" idx="5"/>
          </p:nvPr>
        </p:nvSpPr>
        <p:spPr>
          <a:xfrm>
            <a:off x="7215600" y="2824781"/>
            <a:ext cx="4024400" cy="763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867">
                <a:solidFill>
                  <a:srgbClr val="754C24"/>
                </a:solidFill>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52" name="Google Shape;652;p24"/>
          <p:cNvSpPr txBox="1">
            <a:spLocks noGrp="1"/>
          </p:cNvSpPr>
          <p:nvPr>
            <p:ph type="title" idx="6"/>
          </p:nvPr>
        </p:nvSpPr>
        <p:spPr>
          <a:xfrm>
            <a:off x="950967" y="491767"/>
            <a:ext cx="102648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500"/>
              <a:buNone/>
              <a:defRPr sz="509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53" name="Google Shape;653;p24"/>
          <p:cNvSpPr/>
          <p:nvPr/>
        </p:nvSpPr>
        <p:spPr>
          <a:xfrm>
            <a:off x="-950640" y="5469734"/>
            <a:ext cx="13599387" cy="1675133"/>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654" name="Google Shape;654;p24"/>
          <p:cNvSpPr/>
          <p:nvPr/>
        </p:nvSpPr>
        <p:spPr>
          <a:xfrm flipH="1">
            <a:off x="9981247" y="14011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4"/>
          <p:cNvSpPr/>
          <p:nvPr/>
        </p:nvSpPr>
        <p:spPr>
          <a:xfrm>
            <a:off x="-404252" y="1041420"/>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86774573"/>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6"/>
        <p:cNvGrpSpPr/>
        <p:nvPr/>
      </p:nvGrpSpPr>
      <p:grpSpPr>
        <a:xfrm>
          <a:off x="0" y="0"/>
          <a:ext cx="0" cy="0"/>
          <a:chOff x="0" y="0"/>
          <a:chExt cx="0" cy="0"/>
        </a:xfrm>
      </p:grpSpPr>
      <p:sp>
        <p:nvSpPr>
          <p:cNvPr id="297" name="Google Shape;297;p10"/>
          <p:cNvSpPr txBox="1">
            <a:spLocks noGrp="1"/>
          </p:cNvSpPr>
          <p:nvPr>
            <p:ph type="title"/>
          </p:nvPr>
        </p:nvSpPr>
        <p:spPr>
          <a:xfrm>
            <a:off x="960000" y="5378448"/>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298" name="Google Shape;298;p10"/>
          <p:cNvSpPr/>
          <p:nvPr/>
        </p:nvSpPr>
        <p:spPr>
          <a:xfrm>
            <a:off x="10750152" y="2867348"/>
            <a:ext cx="325594"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99" name="Google Shape;299;p10"/>
          <p:cNvGrpSpPr/>
          <p:nvPr/>
        </p:nvGrpSpPr>
        <p:grpSpPr>
          <a:xfrm>
            <a:off x="11075734" y="5998651"/>
            <a:ext cx="383633" cy="292000"/>
            <a:chOff x="3648725" y="5042300"/>
            <a:chExt cx="287725" cy="219000"/>
          </a:xfrm>
        </p:grpSpPr>
        <p:sp>
          <p:nvSpPr>
            <p:cNvPr id="300" name="Google Shape;300;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1" name="Google Shape;301;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2" name="Google Shape;302;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03" name="Google Shape;303;p10"/>
          <p:cNvSpPr/>
          <p:nvPr/>
        </p:nvSpPr>
        <p:spPr>
          <a:xfrm>
            <a:off x="11075733" y="4797867"/>
            <a:ext cx="3256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4" name="Google Shape;304;p10"/>
          <p:cNvSpPr/>
          <p:nvPr/>
        </p:nvSpPr>
        <p:spPr>
          <a:xfrm>
            <a:off x="790668" y="5845148"/>
            <a:ext cx="325594"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05" name="Google Shape;305;p10"/>
          <p:cNvGrpSpPr/>
          <p:nvPr/>
        </p:nvGrpSpPr>
        <p:grpSpPr>
          <a:xfrm>
            <a:off x="582034" y="2990517"/>
            <a:ext cx="383633" cy="292000"/>
            <a:chOff x="3648725" y="5042300"/>
            <a:chExt cx="287725" cy="219000"/>
          </a:xfrm>
        </p:grpSpPr>
        <p:sp>
          <p:nvSpPr>
            <p:cNvPr id="306" name="Google Shape;306;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7" name="Google Shape;307;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8" name="Google Shape;308;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09" name="Google Shape;309;p10"/>
          <p:cNvGrpSpPr/>
          <p:nvPr/>
        </p:nvGrpSpPr>
        <p:grpSpPr>
          <a:xfrm flipH="1">
            <a:off x="10597938" y="781763"/>
            <a:ext cx="1339229" cy="1363159"/>
            <a:chOff x="3803175" y="2825350"/>
            <a:chExt cx="1073100" cy="1092275"/>
          </a:xfrm>
        </p:grpSpPr>
        <p:sp>
          <p:nvSpPr>
            <p:cNvPr id="310" name="Google Shape;310;p10"/>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311" name="Google Shape;311;p10"/>
            <p:cNvGrpSpPr/>
            <p:nvPr/>
          </p:nvGrpSpPr>
          <p:grpSpPr>
            <a:xfrm>
              <a:off x="4143625" y="3473950"/>
              <a:ext cx="338350" cy="443675"/>
              <a:chOff x="4143625" y="3473950"/>
              <a:chExt cx="338350" cy="443675"/>
            </a:xfrm>
          </p:grpSpPr>
          <p:sp>
            <p:nvSpPr>
              <p:cNvPr id="312" name="Google Shape;312;p10"/>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3" name="Google Shape;313;p10"/>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4" name="Google Shape;314;p10"/>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5" name="Google Shape;315;p10"/>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6" name="Google Shape;316;p10"/>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7" name="Google Shape;317;p10"/>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extLst>
      <p:ext uri="{BB962C8B-B14F-4D97-AF65-F5344CB8AC3E}">
        <p14:creationId xmlns:p14="http://schemas.microsoft.com/office/powerpoint/2010/main" val="3595471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CD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A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285108876"/>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CD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A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73767899"/>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CD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A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293497745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image" Target="../media/image1.jpg"/><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3.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1.jp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theme" Target="../theme/theme5.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19" Type="http://schemas.openxmlformats.org/officeDocument/2006/relationships/image" Target="../media/image1.jpg"/><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4/13/2022</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61" r:id="rId8"/>
    <p:sldLayoutId id="2147483760" r:id="rId9"/>
    <p:sldLayoutId id="2147483759" r:id="rId10"/>
    <p:sldLayoutId id="2147483758" r:id="rId11"/>
    <p:sldLayoutId id="2147483757" r:id="rId12"/>
    <p:sldLayoutId id="2147483755" r:id="rId13"/>
    <p:sldLayoutId id="2147483752" r:id="rId14"/>
    <p:sldLayoutId id="2147483751" r:id="rId15"/>
    <p:sldLayoutId id="2147483749" r:id="rId16"/>
    <p:sldLayoutId id="2147483748" r:id="rId17"/>
    <p:sldLayoutId id="2147483747" r:id="rId18"/>
    <p:sldLayoutId id="2147483746" r:id="rId19"/>
    <p:sldLayoutId id="2147483745" r:id="rId20"/>
    <p:sldLayoutId id="2147483744" r:id="rId21"/>
    <p:sldLayoutId id="2147483742" r:id="rId22"/>
    <p:sldLayoutId id="2147483656" r:id="rId23"/>
    <p:sldLayoutId id="2147483657" r:id="rId24"/>
    <p:sldLayoutId id="2147483658" r:id="rId25"/>
    <p:sldLayoutId id="2147483659" r:id="rId26"/>
    <p:sldLayoutId id="2147483736" r:id="rId27"/>
    <p:sldLayoutId id="2147483776" r:id="rId28"/>
    <p:sldLayoutId id="2147483775" r:id="rId29"/>
    <p:sldLayoutId id="2147483774" r:id="rId30"/>
    <p:sldLayoutId id="2147483773" r:id="rId31"/>
    <p:sldLayoutId id="2147483772" r:id="rId32"/>
    <p:sldLayoutId id="2147483771" r:id="rId33"/>
    <p:sldLayoutId id="2147483770" r:id="rId34"/>
    <p:sldLayoutId id="2147483769" r:id="rId35"/>
    <p:sldLayoutId id="2147483768" r:id="rId36"/>
    <p:sldLayoutId id="2147483767" r:id="rId37"/>
    <p:sldLayoutId id="2147483766" r:id="rId38"/>
    <p:sldLayoutId id="2147483765" r:id="rId39"/>
    <p:sldLayoutId id="2147483764" r:id="rId40"/>
    <p:sldLayoutId id="2147483763" r:id="rId41"/>
    <p:sldLayoutId id="2147483762" r:id="rId42"/>
    <p:sldLayoutId id="2147483750" r:id="rId4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626347374"/>
      </p:ext>
    </p:extLst>
  </p:cSld>
  <p:clrMap bg1="lt1" tx1="dk1" bg2="dk2" tx2="lt2" accent1="accent1" accent2="accent2" accent3="accent3" accent4="accent4" accent5="accent5" accent6="accent6" hlink="hlink" folHlink="folHlink"/>
  <p:sldLayoutIdLst>
    <p:sldLayoutId id="2147483662" r:id="rId1"/>
    <p:sldLayoutId id="2147483753" r:id="rId2"/>
    <p:sldLayoutId id="2147483740" r:id="rId3"/>
    <p:sldLayoutId id="2147483739"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DD461D-A9AE-4EC2-861F-590C9694E739}" type="datetimeFigureOut">
              <a:rPr lang="en-US" smtClean="0"/>
              <a:t>4/13/2022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97F908-F780-422B-AFEF-23C0ED19201F}" type="slidenum">
              <a:rPr lang="en-US" smtClean="0"/>
              <a:t>‹#›</a:t>
            </a:fld>
            <a:endParaRPr lang="en-US"/>
          </a:p>
        </p:txBody>
      </p:sp>
    </p:spTree>
    <p:extLst>
      <p:ext uri="{BB962C8B-B14F-4D97-AF65-F5344CB8AC3E}">
        <p14:creationId xmlns:p14="http://schemas.microsoft.com/office/powerpoint/2010/main" val="19470654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B7FB242-887E-4FBD-BBF2-BE5F9D1D0288}" type="datetimeFigureOut">
              <a:rPr lang="zh-CN" altLang="en-US" smtClean="0"/>
              <a:t>2022/4/13</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405026184"/>
      </p:ext>
    </p:extLst>
  </p:cSld>
  <p:clrMap bg1="lt1" tx1="dk1" bg2="lt2" tx2="dk2" accent1="accent1" accent2="accent2" accent3="accent3" accent4="accent4" accent5="accent5" accent6="accent6" hlink="hlink" folHlink="folHlink"/>
  <p:sldLayoutIdLst>
    <p:sldLayoutId id="2147483710" r:id="rId1"/>
    <p:sldLayoutId id="2147483756" r:id="rId2"/>
    <p:sldLayoutId id="2147483743"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Lst>
  <p:transition spd="slow">
    <p:cover/>
  </p:transition>
  <p:txStyles>
    <p:titleStyle>
      <a:lvl1pPr algn="ctr" defTabSz="1219170" rtl="0" eaLnBrk="1" latinLnBrk="0" hangingPunct="1">
        <a:spcBef>
          <a:spcPct val="0"/>
        </a:spcBef>
        <a:buNone/>
        <a:defRPr sz="5867" b="0" i="0" u="none"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b="0" i="0" u="none"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4/13/2022</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Tree>
    <p:extLst>
      <p:ext uri="{BB962C8B-B14F-4D97-AF65-F5344CB8AC3E}">
        <p14:creationId xmlns:p14="http://schemas.microsoft.com/office/powerpoint/2010/main" val="302187209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7" r:id="rId15"/>
    <p:sldLayoutId id="2147483754" r:id="rId16"/>
    <p:sldLayoutId id="214748374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17.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6.xml"/><Relationship Id="rId6" Type="http://schemas.microsoft.com/office/2007/relationships/hdphoto" Target="../media/hdphoto4.wdp"/><Relationship Id="rId5" Type="http://schemas.openxmlformats.org/officeDocument/2006/relationships/image" Target="../media/image18.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19.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20.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7.xml"/><Relationship Id="rId1" Type="http://schemas.openxmlformats.org/officeDocument/2006/relationships/tags" Target="../tags/tag9.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3.wdp"/><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3.wdp"/><Relationship Id="rId9"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26.png"/><Relationship Id="rId1" Type="http://schemas.openxmlformats.org/officeDocument/2006/relationships/slideLayout" Target="../slideLayouts/slideLayout68.xml"/><Relationship Id="rId6" Type="http://schemas.openxmlformats.org/officeDocument/2006/relationships/image" Target="../media/image28.png"/><Relationship Id="rId5" Type="http://schemas.microsoft.com/office/2007/relationships/hdphoto" Target="../media/hdphoto7.wdp"/><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6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microsoft.com/office/2007/relationships/hdphoto" Target="../media/hdphoto11.wdp"/><Relationship Id="rId3" Type="http://schemas.microsoft.com/office/2007/relationships/hdphoto" Target="../media/hdphoto5.wdp"/><Relationship Id="rId7" Type="http://schemas.microsoft.com/office/2007/relationships/hdphoto" Target="../media/hdphoto7.wdp"/><Relationship Id="rId12" Type="http://schemas.openxmlformats.org/officeDocument/2006/relationships/image" Target="../media/image36.png"/><Relationship Id="rId17" Type="http://schemas.openxmlformats.org/officeDocument/2006/relationships/image" Target="../media/image39.png"/><Relationship Id="rId2" Type="http://schemas.openxmlformats.org/officeDocument/2006/relationships/image" Target="../media/image25.png"/><Relationship Id="rId16" Type="http://schemas.microsoft.com/office/2007/relationships/hdphoto" Target="../media/hdphoto10.wdp"/><Relationship Id="rId1" Type="http://schemas.openxmlformats.org/officeDocument/2006/relationships/slideLayout" Target="../slideLayouts/slideLayout68.xml"/><Relationship Id="rId6" Type="http://schemas.openxmlformats.org/officeDocument/2006/relationships/image" Target="../media/image27.png"/><Relationship Id="rId11" Type="http://schemas.openxmlformats.org/officeDocument/2006/relationships/image" Target="../media/image31.jpeg"/><Relationship Id="rId5" Type="http://schemas.microsoft.com/office/2007/relationships/hdphoto" Target="../media/hdphoto6.wdp"/><Relationship Id="rId15" Type="http://schemas.openxmlformats.org/officeDocument/2006/relationships/image" Target="../media/image38.png"/><Relationship Id="rId10" Type="http://schemas.openxmlformats.org/officeDocument/2006/relationships/image" Target="../media/image30.png"/><Relationship Id="rId19" Type="http://schemas.openxmlformats.org/officeDocument/2006/relationships/image" Target="../media/image40.gif"/><Relationship Id="rId4" Type="http://schemas.openxmlformats.org/officeDocument/2006/relationships/image" Target="../media/image26.png"/><Relationship Id="rId9" Type="http://schemas.microsoft.com/office/2007/relationships/hdphoto" Target="../media/hdphoto8.wdp"/><Relationship Id="rId14"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3.wdp"/><Relationship Id="rId9"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slideLayout" Target="../slideLayouts/slideLayout44.xml"/><Relationship Id="rId1" Type="http://schemas.openxmlformats.org/officeDocument/2006/relationships/tags" Target="../tags/tag2.xml"/><Relationship Id="rId6" Type="http://schemas.openxmlformats.org/officeDocument/2006/relationships/image" Target="../media/image8.jpeg"/><Relationship Id="rId5" Type="http://schemas.openxmlformats.org/officeDocument/2006/relationships/image" Target="../media/image7.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3.png"/><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9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3.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135380" y="1047575"/>
            <a:ext cx="9921240" cy="1938992"/>
          </a:xfrm>
          <a:prstGeom prst="rect">
            <a:avLst/>
          </a:prstGeom>
          <a:noFill/>
        </p:spPr>
        <p:txBody>
          <a:bodyPr wrap="square" rtlCol="0">
            <a:spAutoFit/>
          </a:bodyPr>
          <a:lstStyle/>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 mừng thầy cô và các em đến với môn Tiếng Việt </a:t>
            </a:r>
          </a:p>
        </p:txBody>
      </p:sp>
    </p:spTree>
    <p:extLst>
      <p:ext uri="{BB962C8B-B14F-4D97-AF65-F5344CB8AC3E}">
        <p14:creationId xmlns:p14="http://schemas.microsoft.com/office/powerpoint/2010/main" val="12149127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16909" y="239411"/>
            <a:ext cx="846622"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1063530" y="605866"/>
            <a:ext cx="10258096"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FFAB40">
                    <a:lumMod val="50000"/>
                  </a:srgbClr>
                </a:solidFill>
                <a:effectLst/>
                <a:uLnTx/>
                <a:uFillTx/>
                <a:latin typeface="Arial-Rounded"/>
                <a:cs typeface="Arial"/>
                <a:sym typeface="Arial"/>
              </a:rPr>
              <a:t>TỪ CHÚ BỒ CÂU ĐẾN IN-TƠ-NÉT</a:t>
            </a:r>
          </a:p>
        </p:txBody>
      </p:sp>
      <p:sp>
        <p:nvSpPr>
          <p:cNvPr id="5" name="TextBox 4">
            <a:extLst>
              <a:ext uri="{FF2B5EF4-FFF2-40B4-BE49-F238E27FC236}">
                <a16:creationId xmlns:a16="http://schemas.microsoft.com/office/drawing/2014/main" id="{89FC8999-1800-4051-92DC-AA454B63433B}"/>
              </a:ext>
            </a:extLst>
          </p:cNvPr>
          <p:cNvSpPr txBox="1"/>
          <p:nvPr/>
        </p:nvSpPr>
        <p:spPr>
          <a:xfrm>
            <a:off x="327836" y="1879307"/>
            <a:ext cx="11172998" cy="1951496"/>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Ngoài</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trò</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chuyện</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trực</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tiếp</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con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còn</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nghĩ</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ra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rất</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nhiều</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cách</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để</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trao</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đổi</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với</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nhau</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khi</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 ở </a:t>
            </a:r>
            <a:r>
              <a:rPr kumimoji="0" lang="en-US" sz="2800" b="0" i="0" u="none" strike="noStrike" kern="0" cap="none" spc="0" normalizeH="0" baseline="0" noProof="0" dirty="0" err="1">
                <a:ln>
                  <a:noFill/>
                </a:ln>
                <a:solidFill>
                  <a:srgbClr val="000000"/>
                </a:solidFill>
                <a:effectLst/>
                <a:uLnTx/>
                <a:uFillTx/>
                <a:latin typeface="Arial-Rounded"/>
                <a:cs typeface="Arial"/>
                <a:sym typeface="Arial"/>
              </a:rPr>
              <a:t>xa</a:t>
            </a:r>
            <a:r>
              <a:rPr kumimoji="0" lang="en-US" sz="2800" b="0" i="0" u="none" strike="noStrike" kern="0" cap="none" spc="0" normalizeH="0" baseline="0" noProof="0" dirty="0">
                <a:ln>
                  <a:noFill/>
                </a:ln>
                <a:solidFill>
                  <a:srgbClr val="000000"/>
                </a:solidFill>
                <a:effectLst/>
                <a:uLnTx/>
                <a:uFillTx/>
                <a:latin typeface="Arial-Rounded"/>
                <a:cs typeface="Arial"/>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800" b="0" i="0" u="none" strike="noStrike" kern="0" cap="none" spc="0" normalizeH="0" baseline="0" noProof="0">
                <a:ln>
                  <a:noFill/>
                </a:ln>
                <a:solidFill>
                  <a:srgbClr val="000000"/>
                </a:solidFill>
                <a:effectLst/>
                <a:uLnTx/>
                <a:uFillTx/>
                <a:latin typeface="Arial-Rounded"/>
                <a:cs typeface="Arial"/>
                <a:sym typeface="Arial"/>
              </a:rPr>
              <a:t>     </a:t>
            </a:r>
            <a:endParaRPr kumimoji="0" lang="en-US" sz="2300" b="0" i="0" u="none" strike="noStrike" kern="0" cap="none" spc="0" normalizeH="0" baseline="0" noProof="0" dirty="0">
              <a:ln>
                <a:noFill/>
              </a:ln>
              <a:solidFill>
                <a:srgbClr val="000000"/>
              </a:solidFill>
              <a:effectLst/>
              <a:uLnTx/>
              <a:uFillTx/>
              <a:latin typeface="Arial-Rounded"/>
              <a:cs typeface="Arial"/>
              <a:sym typeface="Arial"/>
            </a:endParaRPr>
          </a:p>
        </p:txBody>
      </p:sp>
      <p:pic>
        <p:nvPicPr>
          <p:cNvPr id="11" name="Picture 10">
            <a:extLst>
              <a:ext uri="{FF2B5EF4-FFF2-40B4-BE49-F238E27FC236}">
                <a16:creationId xmlns:a16="http://schemas.microsoft.com/office/drawing/2014/main" id="{AD103DD3-0406-4D7A-BF50-DA8FFD9605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909" y="1879307"/>
            <a:ext cx="570025" cy="538659"/>
          </a:xfrm>
          <a:prstGeom prst="rect">
            <a:avLst/>
          </a:prstGeom>
        </p:spPr>
      </p:pic>
      <p:cxnSp>
        <p:nvCxnSpPr>
          <p:cNvPr id="14" name="Straight Connector 13">
            <a:extLst>
              <a:ext uri="{FF2B5EF4-FFF2-40B4-BE49-F238E27FC236}">
                <a16:creationId xmlns:a16="http://schemas.microsoft.com/office/drawing/2014/main" id="{BB501A4D-AE3D-4F0D-A8D4-FB1932BFBC13}"/>
              </a:ext>
            </a:extLst>
          </p:cNvPr>
          <p:cNvCxnSpPr>
            <a:cxnSpLocks/>
          </p:cNvCxnSpPr>
          <p:nvPr/>
        </p:nvCxnSpPr>
        <p:spPr>
          <a:xfrm flipH="1">
            <a:off x="5140222" y="2021983"/>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95D4C8F-1686-46B3-8690-4CEDD7399888}"/>
              </a:ext>
            </a:extLst>
          </p:cNvPr>
          <p:cNvCxnSpPr>
            <a:cxnSpLocks/>
          </p:cNvCxnSpPr>
          <p:nvPr/>
        </p:nvCxnSpPr>
        <p:spPr>
          <a:xfrm flipH="1">
            <a:off x="11466662" y="1991174"/>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4B05BE2-668A-428F-A4C4-A57D36335E80}"/>
              </a:ext>
            </a:extLst>
          </p:cNvPr>
          <p:cNvCxnSpPr>
            <a:cxnSpLocks/>
          </p:cNvCxnSpPr>
          <p:nvPr/>
        </p:nvCxnSpPr>
        <p:spPr>
          <a:xfrm flipH="1">
            <a:off x="5140222" y="2611093"/>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C91CC7C-64F5-4006-83D9-3D42F0B6C750}"/>
              </a:ext>
            </a:extLst>
          </p:cNvPr>
          <p:cNvCxnSpPr>
            <a:cxnSpLocks/>
          </p:cNvCxnSpPr>
          <p:nvPr/>
        </p:nvCxnSpPr>
        <p:spPr>
          <a:xfrm flipH="1">
            <a:off x="5301889" y="2611093"/>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8636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500"/>
                                        <p:tgtEl>
                                          <p:spTgt spid="16"/>
                                        </p:tgtEl>
                                      </p:cBhvr>
                                    </p:animEffect>
                                  </p:childTnLst>
                                </p:cTn>
                              </p:par>
                              <p:par>
                                <p:cTn id="21" presetID="22"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par>
                                <p:cTn id="24" presetID="22" presetClass="entr" presetSubtype="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up)">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16909" y="239411"/>
            <a:ext cx="846622" cy="700229"/>
          </a:xfrm>
          <a:prstGeom prst="rect">
            <a:avLst/>
          </a:prstGeom>
        </p:spPr>
      </p:pic>
      <p:sp>
        <p:nvSpPr>
          <p:cNvPr id="5" name="TextBox 4">
            <a:extLst>
              <a:ext uri="{FF2B5EF4-FFF2-40B4-BE49-F238E27FC236}">
                <a16:creationId xmlns:a16="http://schemas.microsoft.com/office/drawing/2014/main" id="{89FC8999-1800-4051-92DC-AA454B63433B}"/>
              </a:ext>
            </a:extLst>
          </p:cNvPr>
          <p:cNvSpPr txBox="1"/>
          <p:nvPr/>
        </p:nvSpPr>
        <p:spPr>
          <a:xfrm>
            <a:off x="327836" y="1879307"/>
            <a:ext cx="11172998" cy="2597827"/>
          </a:xfrm>
          <a:prstGeom prst="rect">
            <a:avLst/>
          </a:prstGeom>
          <a:noFill/>
        </p:spPr>
        <p:txBody>
          <a:bodyPr wrap="square" rtlCol="0">
            <a:spAutoFit/>
          </a:bodyPr>
          <a:lstStyle/>
          <a:p>
            <a:pPr algn="just" defTabSz="1219170">
              <a:lnSpc>
                <a:spcPct val="150000"/>
              </a:lnSpc>
              <a:buClr>
                <a:srgbClr val="000000"/>
              </a:buClr>
            </a:pPr>
            <a:r>
              <a:rPr kumimoji="0" lang="en-US" sz="2400" b="0" i="0" u="none" strike="noStrike" kern="0" cap="none" spc="0" normalizeH="0" baseline="0" noProof="0">
                <a:ln>
                  <a:noFill/>
                </a:ln>
                <a:solidFill>
                  <a:srgbClr val="000000"/>
                </a:solidFill>
                <a:effectLst/>
                <a:uLnTx/>
                <a:uFillTx/>
                <a:latin typeface="Arial-Rounded"/>
                <a:cs typeface="Arial"/>
                <a:sym typeface="Arial"/>
              </a:rPr>
              <a:t>     </a:t>
            </a:r>
            <a:r>
              <a:rPr lang="en-US" sz="2800" kern="0">
                <a:solidFill>
                  <a:srgbClr val="000000"/>
                </a:solidFill>
                <a:latin typeface="+mj-lt"/>
                <a:cs typeface="Arial"/>
                <a:sym typeface="Arial"/>
              </a:rPr>
              <a:t>Từ xa xưa, người ta đã biết huấn luyện bồ câu để đưa thư. Bồ câu nhớ đường rất tốt. Nó có thể bay qua một chặng đường dài hàng nghìn cây số để mang thư đến đúng nơi nhận.</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800" b="0" i="0" u="none" strike="noStrike" kern="0" cap="none" spc="0" normalizeH="0" baseline="0" noProof="0">
                <a:ln>
                  <a:noFill/>
                </a:ln>
                <a:solidFill>
                  <a:srgbClr val="000000"/>
                </a:solidFill>
                <a:effectLst/>
                <a:uLnTx/>
                <a:uFillTx/>
                <a:latin typeface="Arial-Rounded"/>
                <a:cs typeface="Arial"/>
                <a:sym typeface="Arial"/>
              </a:rPr>
              <a:t>     </a:t>
            </a:r>
            <a:endParaRPr kumimoji="0" lang="en-US" sz="2300" b="0" i="0" u="none" strike="noStrike" kern="0" cap="none" spc="0" normalizeH="0" baseline="0" noProof="0" dirty="0">
              <a:ln>
                <a:noFill/>
              </a:ln>
              <a:solidFill>
                <a:srgbClr val="000000"/>
              </a:solidFill>
              <a:effectLst/>
              <a:uLnTx/>
              <a:uFillTx/>
              <a:latin typeface="Arial-Rounded"/>
              <a:cs typeface="Arial"/>
              <a:sym typeface="Arial"/>
            </a:endParaRPr>
          </a:p>
        </p:txBody>
      </p:sp>
      <p:cxnSp>
        <p:nvCxnSpPr>
          <p:cNvPr id="14" name="Straight Connector 13">
            <a:extLst>
              <a:ext uri="{FF2B5EF4-FFF2-40B4-BE49-F238E27FC236}">
                <a16:creationId xmlns:a16="http://schemas.microsoft.com/office/drawing/2014/main" id="{BB501A4D-AE3D-4F0D-A8D4-FB1932BFBC13}"/>
              </a:ext>
            </a:extLst>
          </p:cNvPr>
          <p:cNvCxnSpPr>
            <a:cxnSpLocks/>
          </p:cNvCxnSpPr>
          <p:nvPr/>
        </p:nvCxnSpPr>
        <p:spPr>
          <a:xfrm flipH="1">
            <a:off x="6698567" y="2690296"/>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95D4C8F-1686-46B3-8690-4CEDD7399888}"/>
              </a:ext>
            </a:extLst>
          </p:cNvPr>
          <p:cNvCxnSpPr>
            <a:cxnSpLocks/>
          </p:cNvCxnSpPr>
          <p:nvPr/>
        </p:nvCxnSpPr>
        <p:spPr>
          <a:xfrm flipH="1">
            <a:off x="2438572" y="3226158"/>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4B05BE2-668A-428F-A4C4-A57D36335E80}"/>
              </a:ext>
            </a:extLst>
          </p:cNvPr>
          <p:cNvCxnSpPr>
            <a:cxnSpLocks/>
          </p:cNvCxnSpPr>
          <p:nvPr/>
        </p:nvCxnSpPr>
        <p:spPr>
          <a:xfrm flipH="1">
            <a:off x="7941640" y="3226158"/>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C91CC7C-64F5-4006-83D9-3D42F0B6C750}"/>
              </a:ext>
            </a:extLst>
          </p:cNvPr>
          <p:cNvCxnSpPr>
            <a:cxnSpLocks/>
          </p:cNvCxnSpPr>
          <p:nvPr/>
        </p:nvCxnSpPr>
        <p:spPr>
          <a:xfrm flipH="1">
            <a:off x="7812493" y="3185038"/>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6188F44-13D8-4B39-B5FC-634684375EF1}"/>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26584" y="1950374"/>
            <a:ext cx="538659" cy="538659"/>
          </a:xfrm>
          <a:prstGeom prst="rect">
            <a:avLst/>
          </a:prstGeom>
        </p:spPr>
      </p:pic>
      <p:sp>
        <p:nvSpPr>
          <p:cNvPr id="13" name="Rectangle 12">
            <a:extLst>
              <a:ext uri="{FF2B5EF4-FFF2-40B4-BE49-F238E27FC236}">
                <a16:creationId xmlns:a16="http://schemas.microsoft.com/office/drawing/2014/main" id="{AB0753B4-848D-480F-A1BF-89A87585FA5A}"/>
              </a:ext>
            </a:extLst>
          </p:cNvPr>
          <p:cNvSpPr/>
          <p:nvPr/>
        </p:nvSpPr>
        <p:spPr>
          <a:xfrm>
            <a:off x="-292691" y="3835884"/>
            <a:ext cx="4187737" cy="820674"/>
          </a:xfrm>
          <a:prstGeom prst="rect">
            <a:avLst/>
          </a:prstGeom>
        </p:spPr>
        <p:txBody>
          <a:bodyPr wrap="square">
            <a:spAutoFit/>
          </a:bodyPr>
          <a:lstStyle/>
          <a:p>
            <a:pPr algn="just">
              <a:lnSpc>
                <a:spcPct val="150000"/>
              </a:lnSpc>
            </a:pPr>
            <a:r>
              <a:rPr lang="vi-VN" sz="3600" dirty="0">
                <a:latin typeface="+mj-lt"/>
              </a:rPr>
              <a:t>     </a:t>
            </a:r>
            <a:r>
              <a:rPr lang="en-US" sz="3200" dirty="0" err="1">
                <a:latin typeface="+mj-lt"/>
              </a:rPr>
              <a:t>huấn</a:t>
            </a:r>
            <a:r>
              <a:rPr lang="en-US" sz="3200" dirty="0">
                <a:latin typeface="+mj-lt"/>
              </a:rPr>
              <a:t> </a:t>
            </a:r>
            <a:r>
              <a:rPr lang="en-US" sz="3200" dirty="0" err="1">
                <a:latin typeface="+mj-lt"/>
              </a:rPr>
              <a:t>luyện</a:t>
            </a:r>
            <a:endParaRPr lang="vi-VN" sz="3600" dirty="0">
              <a:latin typeface="+mj-lt"/>
            </a:endParaRPr>
          </a:p>
        </p:txBody>
      </p:sp>
      <p:sp>
        <p:nvSpPr>
          <p:cNvPr id="15" name="TextBox 14">
            <a:extLst>
              <a:ext uri="{FF2B5EF4-FFF2-40B4-BE49-F238E27FC236}">
                <a16:creationId xmlns:a16="http://schemas.microsoft.com/office/drawing/2014/main" id="{089E8A9B-B32A-4C7D-8722-C8D63DB66F77}"/>
              </a:ext>
            </a:extLst>
          </p:cNvPr>
          <p:cNvSpPr txBox="1"/>
          <p:nvPr/>
        </p:nvSpPr>
        <p:spPr>
          <a:xfrm>
            <a:off x="2617325" y="3836077"/>
            <a:ext cx="8883509" cy="820674"/>
          </a:xfrm>
          <a:prstGeom prst="rect">
            <a:avLst/>
          </a:prstGeom>
          <a:noFill/>
        </p:spPr>
        <p:txBody>
          <a:bodyPr wrap="square" rtlCol="0">
            <a:spAutoFit/>
          </a:bodyPr>
          <a:lstStyle/>
          <a:p>
            <a:pPr>
              <a:lnSpc>
                <a:spcPct val="150000"/>
              </a:lnSpc>
            </a:pPr>
            <a:r>
              <a:rPr lang="vi-VN" sz="3600" dirty="0">
                <a:solidFill>
                  <a:schemeClr val="accent6">
                    <a:lumMod val="50000"/>
                  </a:schemeClr>
                </a:solidFill>
                <a:latin typeface="+mj-lt"/>
              </a:rPr>
              <a:t>: </a:t>
            </a:r>
            <a:r>
              <a:rPr lang="en-US" sz="3600" dirty="0" err="1">
                <a:solidFill>
                  <a:schemeClr val="accent6">
                    <a:lumMod val="50000"/>
                  </a:schemeClr>
                </a:solidFill>
                <a:latin typeface="+mj-lt"/>
              </a:rPr>
              <a:t>giảng</a:t>
            </a:r>
            <a:r>
              <a:rPr lang="en-US" sz="3600" dirty="0">
                <a:solidFill>
                  <a:schemeClr val="accent6">
                    <a:lumMod val="50000"/>
                  </a:schemeClr>
                </a:solidFill>
                <a:latin typeface="+mj-lt"/>
              </a:rPr>
              <a:t> </a:t>
            </a:r>
            <a:r>
              <a:rPr lang="en-US" sz="3600" dirty="0" err="1">
                <a:solidFill>
                  <a:schemeClr val="accent6">
                    <a:lumMod val="50000"/>
                  </a:schemeClr>
                </a:solidFill>
                <a:latin typeface="+mj-lt"/>
              </a:rPr>
              <a:t>dạy</a:t>
            </a:r>
            <a:r>
              <a:rPr lang="en-US" sz="3600" dirty="0">
                <a:solidFill>
                  <a:schemeClr val="accent6">
                    <a:lumMod val="50000"/>
                  </a:schemeClr>
                </a:solidFill>
                <a:latin typeface="+mj-lt"/>
              </a:rPr>
              <a:t> </a:t>
            </a:r>
            <a:r>
              <a:rPr lang="en-US" sz="3600" dirty="0" err="1">
                <a:solidFill>
                  <a:schemeClr val="accent6">
                    <a:lumMod val="50000"/>
                  </a:schemeClr>
                </a:solidFill>
                <a:latin typeface="+mj-lt"/>
              </a:rPr>
              <a:t>và</a:t>
            </a:r>
            <a:r>
              <a:rPr lang="en-US" sz="3600" dirty="0">
                <a:solidFill>
                  <a:schemeClr val="accent6">
                    <a:lumMod val="50000"/>
                  </a:schemeClr>
                </a:solidFill>
                <a:latin typeface="+mj-lt"/>
              </a:rPr>
              <a:t> </a:t>
            </a:r>
            <a:r>
              <a:rPr lang="en-US" sz="3600" dirty="0" err="1">
                <a:solidFill>
                  <a:schemeClr val="accent6">
                    <a:lumMod val="50000"/>
                  </a:schemeClr>
                </a:solidFill>
                <a:latin typeface="+mj-lt"/>
              </a:rPr>
              <a:t>hướng</a:t>
            </a:r>
            <a:r>
              <a:rPr lang="en-US" sz="3600" dirty="0">
                <a:solidFill>
                  <a:schemeClr val="accent6">
                    <a:lumMod val="50000"/>
                  </a:schemeClr>
                </a:solidFill>
                <a:latin typeface="+mj-lt"/>
              </a:rPr>
              <a:t> </a:t>
            </a:r>
            <a:r>
              <a:rPr lang="en-US" sz="3600" dirty="0" err="1">
                <a:solidFill>
                  <a:schemeClr val="accent6">
                    <a:lumMod val="50000"/>
                  </a:schemeClr>
                </a:solidFill>
                <a:latin typeface="+mj-lt"/>
              </a:rPr>
              <a:t>dẫn</a:t>
            </a:r>
            <a:r>
              <a:rPr lang="en-US" sz="3600" dirty="0">
                <a:solidFill>
                  <a:schemeClr val="accent6">
                    <a:lumMod val="50000"/>
                  </a:schemeClr>
                </a:solidFill>
                <a:latin typeface="+mj-lt"/>
              </a:rPr>
              <a:t> </a:t>
            </a:r>
            <a:r>
              <a:rPr lang="en-US" sz="3600" dirty="0" err="1">
                <a:solidFill>
                  <a:schemeClr val="accent6">
                    <a:lumMod val="50000"/>
                  </a:schemeClr>
                </a:solidFill>
                <a:latin typeface="+mj-lt"/>
              </a:rPr>
              <a:t>luyện</a:t>
            </a:r>
            <a:r>
              <a:rPr lang="en-US" sz="3600" dirty="0">
                <a:solidFill>
                  <a:schemeClr val="accent6">
                    <a:lumMod val="50000"/>
                  </a:schemeClr>
                </a:solidFill>
                <a:latin typeface="+mj-lt"/>
              </a:rPr>
              <a:t> </a:t>
            </a:r>
            <a:r>
              <a:rPr lang="en-US" sz="3600" dirty="0" err="1">
                <a:solidFill>
                  <a:schemeClr val="accent6">
                    <a:lumMod val="50000"/>
                  </a:schemeClr>
                </a:solidFill>
                <a:latin typeface="+mj-lt"/>
              </a:rPr>
              <a:t>tập</a:t>
            </a:r>
            <a:r>
              <a:rPr lang="en-US" sz="3600" dirty="0">
                <a:solidFill>
                  <a:schemeClr val="accent6">
                    <a:lumMod val="50000"/>
                  </a:schemeClr>
                </a:solidFill>
                <a:latin typeface="+mj-lt"/>
              </a:rPr>
              <a:t>.</a:t>
            </a:r>
          </a:p>
        </p:txBody>
      </p:sp>
    </p:spTree>
    <p:custDataLst>
      <p:tags r:id="rId1"/>
    </p:custDataLst>
    <p:extLst>
      <p:ext uri="{BB962C8B-B14F-4D97-AF65-F5344CB8AC3E}">
        <p14:creationId xmlns:p14="http://schemas.microsoft.com/office/powerpoint/2010/main" val="140146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par>
                                <p:cTn id="23" presetID="22" presetClass="entr" presetSubtype="1"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par>
                                <p:cTn id="26" presetID="22" presetClass="entr" presetSubtype="1"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up)">
                                      <p:cBhvr>
                                        <p:cTn id="28" dur="500"/>
                                        <p:tgtEl>
                                          <p:spTgt spid="17"/>
                                        </p:tgtEl>
                                      </p:cBhvr>
                                    </p:animEffect>
                                  </p:childTnLst>
                                </p:cTn>
                              </p:par>
                              <p:par>
                                <p:cTn id="29" presetID="22" presetClass="entr" presetSubtype="1"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up)">
                                      <p:cBhvr>
                                        <p:cTn id="31" dur="500"/>
                                        <p:tgtEl>
                                          <p:spTgt spid="19"/>
                                        </p:tgtEl>
                                      </p:cBhvr>
                                    </p:animEffect>
                                  </p:childTnLst>
                                </p:cTn>
                              </p:par>
                              <p:par>
                                <p:cTn id="32" presetID="53" presetClass="entr" presetSubtype="16"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16909" y="239411"/>
            <a:ext cx="846622" cy="700229"/>
          </a:xfrm>
          <a:prstGeom prst="rect">
            <a:avLst/>
          </a:prstGeom>
        </p:spPr>
      </p:pic>
      <p:sp>
        <p:nvSpPr>
          <p:cNvPr id="5" name="TextBox 4">
            <a:extLst>
              <a:ext uri="{FF2B5EF4-FFF2-40B4-BE49-F238E27FC236}">
                <a16:creationId xmlns:a16="http://schemas.microsoft.com/office/drawing/2014/main" id="{89FC8999-1800-4051-92DC-AA454B63433B}"/>
              </a:ext>
            </a:extLst>
          </p:cNvPr>
          <p:cNvSpPr txBox="1"/>
          <p:nvPr/>
        </p:nvSpPr>
        <p:spPr>
          <a:xfrm>
            <a:off x="509501" y="1847518"/>
            <a:ext cx="11172998" cy="3512308"/>
          </a:xfrm>
          <a:prstGeom prst="rect">
            <a:avLst/>
          </a:prstGeom>
          <a:noFill/>
        </p:spPr>
        <p:txBody>
          <a:bodyPr wrap="square" rtlCol="0">
            <a:spAutoFit/>
          </a:bodyPr>
          <a:lstStyle/>
          <a:p>
            <a:pPr algn="just" defTabSz="1219170">
              <a:lnSpc>
                <a:spcPct val="150000"/>
              </a:lnSpc>
              <a:buClr>
                <a:srgbClr val="000000"/>
              </a:buClr>
            </a:pPr>
            <a:r>
              <a:rPr kumimoji="0" lang="en-US" sz="2400" b="0" i="0" u="none" strike="noStrike" kern="0" cap="none" spc="0" normalizeH="0" baseline="0" noProof="0">
                <a:ln>
                  <a:noFill/>
                </a:ln>
                <a:solidFill>
                  <a:srgbClr val="000000"/>
                </a:solidFill>
                <a:effectLst/>
                <a:uLnTx/>
                <a:uFillTx/>
                <a:latin typeface="Arial-Rounded"/>
                <a:cs typeface="Arial"/>
                <a:sym typeface="Arial"/>
              </a:rPr>
              <a:t>     </a:t>
            </a:r>
            <a:r>
              <a:rPr lang="en-US" sz="3200" kern="0">
                <a:solidFill>
                  <a:srgbClr val="000000"/>
                </a:solidFill>
                <a:latin typeface="Times New Roman" panose="02020603050405020304" pitchFamily="18" charset="0"/>
                <a:cs typeface="Times New Roman" panose="02020603050405020304" pitchFamily="18" charset="0"/>
                <a:sym typeface="Arial"/>
              </a:rPr>
              <a:t>Những người đi biển còn nghĩ ra cách bỏ thư vào trong những chiếc chai thủy tinh. Nhờ sóng biển, những chiếc chai này được đẩy vào đất liền. Có những bức thư vài chục năm sau mới được tìm thấy.</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en-US" sz="2300" b="0" i="0" u="none" strike="noStrike" kern="0" cap="none" spc="0" normalizeH="0" baseline="0" noProof="0" dirty="0">
              <a:ln>
                <a:noFill/>
              </a:ln>
              <a:solidFill>
                <a:srgbClr val="000000"/>
              </a:solidFill>
              <a:effectLst/>
              <a:uLnTx/>
              <a:uFillTx/>
              <a:latin typeface="Arial-Rounded"/>
              <a:cs typeface="Arial"/>
              <a:sym typeface="Arial"/>
            </a:endParaRPr>
          </a:p>
        </p:txBody>
      </p:sp>
      <p:cxnSp>
        <p:nvCxnSpPr>
          <p:cNvPr id="14" name="Straight Connector 13">
            <a:extLst>
              <a:ext uri="{FF2B5EF4-FFF2-40B4-BE49-F238E27FC236}">
                <a16:creationId xmlns:a16="http://schemas.microsoft.com/office/drawing/2014/main" id="{BB501A4D-AE3D-4F0D-A8D4-FB1932BFBC13}"/>
              </a:ext>
            </a:extLst>
          </p:cNvPr>
          <p:cNvCxnSpPr>
            <a:cxnSpLocks/>
          </p:cNvCxnSpPr>
          <p:nvPr/>
        </p:nvCxnSpPr>
        <p:spPr>
          <a:xfrm flipH="1">
            <a:off x="7539815" y="1940796"/>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95D4C8F-1686-46B3-8690-4CEDD7399888}"/>
              </a:ext>
            </a:extLst>
          </p:cNvPr>
          <p:cNvCxnSpPr>
            <a:cxnSpLocks/>
          </p:cNvCxnSpPr>
          <p:nvPr/>
        </p:nvCxnSpPr>
        <p:spPr>
          <a:xfrm flipH="1">
            <a:off x="4473434" y="2100340"/>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4B05BE2-668A-428F-A4C4-A57D36335E80}"/>
              </a:ext>
            </a:extLst>
          </p:cNvPr>
          <p:cNvCxnSpPr>
            <a:cxnSpLocks/>
          </p:cNvCxnSpPr>
          <p:nvPr/>
        </p:nvCxnSpPr>
        <p:spPr>
          <a:xfrm flipH="1">
            <a:off x="3964918" y="2738234"/>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C91CC7C-64F5-4006-83D9-3D42F0B6C750}"/>
              </a:ext>
            </a:extLst>
          </p:cNvPr>
          <p:cNvCxnSpPr>
            <a:cxnSpLocks/>
          </p:cNvCxnSpPr>
          <p:nvPr/>
        </p:nvCxnSpPr>
        <p:spPr>
          <a:xfrm flipH="1">
            <a:off x="4046817" y="2738234"/>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C9F4C00-C8BD-4A3F-A4F8-E869E7ED03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836" y="1879307"/>
            <a:ext cx="538659" cy="538659"/>
          </a:xfrm>
          <a:prstGeom prst="rect">
            <a:avLst/>
          </a:prstGeom>
        </p:spPr>
      </p:pic>
      <p:cxnSp>
        <p:nvCxnSpPr>
          <p:cNvPr id="11" name="Straight Connector 10">
            <a:extLst>
              <a:ext uri="{FF2B5EF4-FFF2-40B4-BE49-F238E27FC236}">
                <a16:creationId xmlns:a16="http://schemas.microsoft.com/office/drawing/2014/main" id="{75D2D041-77EF-4046-B15D-AF76A8C51D83}"/>
              </a:ext>
            </a:extLst>
          </p:cNvPr>
          <p:cNvCxnSpPr>
            <a:cxnSpLocks/>
          </p:cNvCxnSpPr>
          <p:nvPr/>
        </p:nvCxnSpPr>
        <p:spPr>
          <a:xfrm flipH="1">
            <a:off x="6338724" y="3429000"/>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531A4F8-8C23-47DC-9964-5B165C454EEE}"/>
              </a:ext>
            </a:extLst>
          </p:cNvPr>
          <p:cNvCxnSpPr>
            <a:cxnSpLocks/>
          </p:cNvCxnSpPr>
          <p:nvPr/>
        </p:nvCxnSpPr>
        <p:spPr>
          <a:xfrm flipH="1">
            <a:off x="9249350" y="3533891"/>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F73B40-6509-4113-AC77-3B551EA0C056}"/>
              </a:ext>
            </a:extLst>
          </p:cNvPr>
          <p:cNvCxnSpPr>
            <a:cxnSpLocks/>
          </p:cNvCxnSpPr>
          <p:nvPr/>
        </p:nvCxnSpPr>
        <p:spPr>
          <a:xfrm flipH="1">
            <a:off x="1418995" y="4197450"/>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D6F7813-DDF6-43DD-82F9-BA4C88ED0734}"/>
              </a:ext>
            </a:extLst>
          </p:cNvPr>
          <p:cNvCxnSpPr>
            <a:cxnSpLocks/>
          </p:cNvCxnSpPr>
          <p:nvPr/>
        </p:nvCxnSpPr>
        <p:spPr>
          <a:xfrm flipH="1">
            <a:off x="1468426" y="4197450"/>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5366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500"/>
                                        <p:tgtEl>
                                          <p:spTgt spid="16"/>
                                        </p:tgtEl>
                                      </p:cBhvr>
                                    </p:animEffect>
                                  </p:childTnLst>
                                </p:cTn>
                              </p:par>
                              <p:par>
                                <p:cTn id="21" presetID="22"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par>
                                <p:cTn id="24" presetID="22" presetClass="entr" presetSubtype="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up)">
                                      <p:cBhvr>
                                        <p:cTn id="26" dur="500"/>
                                        <p:tgtEl>
                                          <p:spTgt spid="19"/>
                                        </p:tgtEl>
                                      </p:cBhvr>
                                    </p:animEffect>
                                  </p:childTnLst>
                                </p:cTn>
                              </p:par>
                              <p:par>
                                <p:cTn id="27" presetID="22" presetClass="entr" presetSubtype="1"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par>
                                <p:cTn id="30" presetID="22" presetClass="entr" presetSubtype="1"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up)">
                                      <p:cBhvr>
                                        <p:cTn id="32" dur="500"/>
                                        <p:tgtEl>
                                          <p:spTgt spid="13"/>
                                        </p:tgtEl>
                                      </p:cBhvr>
                                    </p:animEffect>
                                  </p:childTnLst>
                                </p:cTn>
                              </p:par>
                              <p:par>
                                <p:cTn id="33" presetID="22" presetClass="entr" presetSubtype="1"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up)">
                                      <p:cBhvr>
                                        <p:cTn id="35" dur="500"/>
                                        <p:tgtEl>
                                          <p:spTgt spid="15"/>
                                        </p:tgtEl>
                                      </p:cBhvr>
                                    </p:animEffect>
                                  </p:childTnLst>
                                </p:cTn>
                              </p:par>
                              <p:par>
                                <p:cTn id="36" presetID="22" presetClass="entr" presetSubtype="1"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up)">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16909" y="239411"/>
            <a:ext cx="846622" cy="700229"/>
          </a:xfrm>
          <a:prstGeom prst="rect">
            <a:avLst/>
          </a:prstGeom>
        </p:spPr>
      </p:pic>
      <p:cxnSp>
        <p:nvCxnSpPr>
          <p:cNvPr id="14" name="Straight Connector 13">
            <a:extLst>
              <a:ext uri="{FF2B5EF4-FFF2-40B4-BE49-F238E27FC236}">
                <a16:creationId xmlns:a16="http://schemas.microsoft.com/office/drawing/2014/main" id="{BB501A4D-AE3D-4F0D-A8D4-FB1932BFBC13}"/>
              </a:ext>
            </a:extLst>
          </p:cNvPr>
          <p:cNvCxnSpPr>
            <a:cxnSpLocks/>
          </p:cNvCxnSpPr>
          <p:nvPr/>
        </p:nvCxnSpPr>
        <p:spPr>
          <a:xfrm flipH="1">
            <a:off x="5114465" y="3610680"/>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95D4C8F-1686-46B3-8690-4CEDD7399888}"/>
              </a:ext>
            </a:extLst>
          </p:cNvPr>
          <p:cNvCxnSpPr>
            <a:cxnSpLocks/>
          </p:cNvCxnSpPr>
          <p:nvPr/>
        </p:nvCxnSpPr>
        <p:spPr>
          <a:xfrm flipH="1">
            <a:off x="4486313" y="3061265"/>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8104255-0452-4B0B-A789-3E33788531E8}"/>
              </a:ext>
            </a:extLst>
          </p:cNvPr>
          <p:cNvPicPr>
            <a:picLocks noChangeAspect="1"/>
          </p:cNvPicPr>
          <p:nvPr/>
        </p:nvPicPr>
        <p:blipFill>
          <a:blip r:embed="rId5"/>
          <a:stretch>
            <a:fillRect/>
          </a:stretch>
        </p:blipFill>
        <p:spPr>
          <a:xfrm>
            <a:off x="110178" y="1659655"/>
            <a:ext cx="1060083" cy="1365877"/>
          </a:xfrm>
          <a:prstGeom prst="rect">
            <a:avLst/>
          </a:prstGeom>
        </p:spPr>
      </p:pic>
      <p:sp>
        <p:nvSpPr>
          <p:cNvPr id="4" name="TextBox 3">
            <a:extLst>
              <a:ext uri="{FF2B5EF4-FFF2-40B4-BE49-F238E27FC236}">
                <a16:creationId xmlns:a16="http://schemas.microsoft.com/office/drawing/2014/main" id="{7CD140E9-32BE-4DEA-B37E-B0EB227D0AC2}"/>
              </a:ext>
            </a:extLst>
          </p:cNvPr>
          <p:cNvSpPr txBox="1"/>
          <p:nvPr/>
        </p:nvSpPr>
        <p:spPr>
          <a:xfrm>
            <a:off x="953605" y="1874066"/>
            <a:ext cx="10883516" cy="2862322"/>
          </a:xfrm>
          <a:prstGeom prst="rect">
            <a:avLst/>
          </a:prstGeom>
          <a:noFill/>
        </p:spPr>
        <p:txBody>
          <a:bodyPr wrap="square" rtlCol="0">
            <a:spAutoFit/>
          </a:bodyPr>
          <a:lstStyle/>
          <a:p>
            <a:r>
              <a:rPr lang="en-US" sz="3600" kern="0">
                <a:solidFill>
                  <a:srgbClr val="000000"/>
                </a:solidFill>
                <a:latin typeface="+mj-lt"/>
                <a:cs typeface="Arial"/>
                <a:sym typeface="Arial"/>
              </a:rPr>
              <a:t> Ngày nay, việc trao đổi thông tin dễ dàng hơn rất nhiều. Bạn có thể viết thư, gọi điện cho người khác. Nhờ có in-tơ-nét, bạn cũng có thể nhìn thấy người nói chuyện với mình, dù hai người đang ở cách nhau rất xa.</a:t>
            </a:r>
            <a:endParaRPr lang="en-US" sz="3600"/>
          </a:p>
        </p:txBody>
      </p:sp>
      <p:cxnSp>
        <p:nvCxnSpPr>
          <p:cNvPr id="13" name="Straight Connector 12">
            <a:extLst>
              <a:ext uri="{FF2B5EF4-FFF2-40B4-BE49-F238E27FC236}">
                <a16:creationId xmlns:a16="http://schemas.microsoft.com/office/drawing/2014/main" id="{BDD62353-D148-41F5-946A-1CEF48C515D4}"/>
              </a:ext>
            </a:extLst>
          </p:cNvPr>
          <p:cNvCxnSpPr>
            <a:cxnSpLocks/>
          </p:cNvCxnSpPr>
          <p:nvPr/>
        </p:nvCxnSpPr>
        <p:spPr>
          <a:xfrm flipH="1">
            <a:off x="3492493" y="4101824"/>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88D4626-6C9F-4D1D-B3B3-B8EBB082DABB}"/>
              </a:ext>
            </a:extLst>
          </p:cNvPr>
          <p:cNvCxnSpPr>
            <a:cxnSpLocks/>
          </p:cNvCxnSpPr>
          <p:nvPr/>
        </p:nvCxnSpPr>
        <p:spPr>
          <a:xfrm flipH="1">
            <a:off x="3581869" y="4144739"/>
            <a:ext cx="178753" cy="4879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6A1A97DA-E583-451F-833F-85CE503FE7A2}"/>
              </a:ext>
            </a:extLst>
          </p:cNvPr>
          <p:cNvSpPr/>
          <p:nvPr/>
        </p:nvSpPr>
        <p:spPr>
          <a:xfrm>
            <a:off x="216909" y="4950799"/>
            <a:ext cx="2686112" cy="809965"/>
          </a:xfrm>
          <a:prstGeom prst="rect">
            <a:avLst/>
          </a:prstGeom>
        </p:spPr>
        <p:txBody>
          <a:bodyPr wrap="square">
            <a:spAutoFit/>
          </a:bodyPr>
          <a:lstStyle/>
          <a:p>
            <a:pPr algn="just">
              <a:lnSpc>
                <a:spcPct val="150000"/>
              </a:lnSpc>
            </a:pPr>
            <a:r>
              <a:rPr lang="vi-VN" sz="3600" dirty="0">
                <a:latin typeface="+mj-lt"/>
              </a:rPr>
              <a:t>     </a:t>
            </a:r>
            <a:r>
              <a:rPr lang="en-US" sz="3600" dirty="0">
                <a:latin typeface="+mj-lt"/>
              </a:rPr>
              <a:t>in-</a:t>
            </a:r>
            <a:r>
              <a:rPr lang="en-US" sz="3600" dirty="0" err="1">
                <a:latin typeface="+mj-lt"/>
              </a:rPr>
              <a:t>tơ</a:t>
            </a:r>
            <a:r>
              <a:rPr lang="en-US" sz="3600" dirty="0">
                <a:latin typeface="+mj-lt"/>
              </a:rPr>
              <a:t>-</a:t>
            </a:r>
            <a:r>
              <a:rPr lang="en-US" sz="3600" dirty="0" err="1">
                <a:latin typeface="+mj-lt"/>
              </a:rPr>
              <a:t>nét</a:t>
            </a:r>
            <a:endParaRPr lang="vi-VN" sz="3600" dirty="0">
              <a:latin typeface="+mj-lt"/>
            </a:endParaRPr>
          </a:p>
        </p:txBody>
      </p:sp>
      <p:sp>
        <p:nvSpPr>
          <p:cNvPr id="21" name="TextBox 20">
            <a:extLst>
              <a:ext uri="{FF2B5EF4-FFF2-40B4-BE49-F238E27FC236}">
                <a16:creationId xmlns:a16="http://schemas.microsoft.com/office/drawing/2014/main" id="{7C3E0D17-5ABB-4D09-9D80-B99277D797C2}"/>
              </a:ext>
            </a:extLst>
          </p:cNvPr>
          <p:cNvSpPr txBox="1"/>
          <p:nvPr/>
        </p:nvSpPr>
        <p:spPr>
          <a:xfrm>
            <a:off x="2619445" y="4959709"/>
            <a:ext cx="9705636" cy="820674"/>
          </a:xfrm>
          <a:prstGeom prst="rect">
            <a:avLst/>
          </a:prstGeom>
          <a:noFill/>
        </p:spPr>
        <p:txBody>
          <a:bodyPr wrap="square" rtlCol="0">
            <a:spAutoFit/>
          </a:bodyPr>
          <a:lstStyle/>
          <a:p>
            <a:pPr>
              <a:lnSpc>
                <a:spcPct val="150000"/>
              </a:lnSpc>
            </a:pPr>
            <a:r>
              <a:rPr lang="vi-VN" sz="3600" dirty="0">
                <a:solidFill>
                  <a:schemeClr val="accent6">
                    <a:lumMod val="50000"/>
                  </a:schemeClr>
                </a:solidFill>
                <a:latin typeface="+mj-lt"/>
              </a:rPr>
              <a:t>: </a:t>
            </a:r>
            <a:r>
              <a:rPr lang="en-US" sz="3600" dirty="0" err="1">
                <a:solidFill>
                  <a:schemeClr val="accent6">
                    <a:lumMod val="50000"/>
                  </a:schemeClr>
                </a:solidFill>
                <a:latin typeface="+mj-lt"/>
              </a:rPr>
              <a:t>mạng</a:t>
            </a:r>
            <a:r>
              <a:rPr lang="en-US" sz="3600" dirty="0">
                <a:solidFill>
                  <a:schemeClr val="accent6">
                    <a:lumMod val="50000"/>
                  </a:schemeClr>
                </a:solidFill>
                <a:latin typeface="+mj-lt"/>
              </a:rPr>
              <a:t> </a:t>
            </a:r>
            <a:r>
              <a:rPr lang="en-US" sz="3600" dirty="0" err="1">
                <a:solidFill>
                  <a:schemeClr val="accent6">
                    <a:lumMod val="50000"/>
                  </a:schemeClr>
                </a:solidFill>
                <a:latin typeface="+mj-lt"/>
              </a:rPr>
              <a:t>kết</a:t>
            </a:r>
            <a:r>
              <a:rPr lang="en-US" sz="3600" dirty="0">
                <a:solidFill>
                  <a:schemeClr val="accent6">
                    <a:lumMod val="50000"/>
                  </a:schemeClr>
                </a:solidFill>
                <a:latin typeface="+mj-lt"/>
              </a:rPr>
              <a:t> </a:t>
            </a:r>
            <a:r>
              <a:rPr lang="en-US" sz="3600" dirty="0" err="1">
                <a:solidFill>
                  <a:schemeClr val="accent6">
                    <a:lumMod val="50000"/>
                  </a:schemeClr>
                </a:solidFill>
                <a:latin typeface="+mj-lt"/>
              </a:rPr>
              <a:t>nối</a:t>
            </a:r>
            <a:r>
              <a:rPr lang="en-US" sz="3600" dirty="0">
                <a:solidFill>
                  <a:schemeClr val="accent6">
                    <a:lumMod val="50000"/>
                  </a:schemeClr>
                </a:solidFill>
                <a:latin typeface="+mj-lt"/>
              </a:rPr>
              <a:t> </a:t>
            </a:r>
            <a:r>
              <a:rPr lang="en-US" sz="3600" dirty="0" err="1">
                <a:solidFill>
                  <a:schemeClr val="accent6">
                    <a:lumMod val="50000"/>
                  </a:schemeClr>
                </a:solidFill>
                <a:latin typeface="+mj-lt"/>
              </a:rPr>
              <a:t>các</a:t>
            </a:r>
            <a:r>
              <a:rPr lang="en-US" sz="3600" dirty="0">
                <a:solidFill>
                  <a:schemeClr val="accent6">
                    <a:lumMod val="50000"/>
                  </a:schemeClr>
                </a:solidFill>
                <a:latin typeface="+mj-lt"/>
              </a:rPr>
              <a:t> </a:t>
            </a:r>
            <a:r>
              <a:rPr lang="en-US" sz="3600" dirty="0" err="1">
                <a:solidFill>
                  <a:schemeClr val="accent6">
                    <a:lumMod val="50000"/>
                  </a:schemeClr>
                </a:solidFill>
                <a:latin typeface="+mj-lt"/>
              </a:rPr>
              <a:t>máy</a:t>
            </a:r>
            <a:r>
              <a:rPr lang="en-US" sz="3600" dirty="0">
                <a:solidFill>
                  <a:schemeClr val="accent6">
                    <a:lumMod val="50000"/>
                  </a:schemeClr>
                </a:solidFill>
                <a:latin typeface="+mj-lt"/>
              </a:rPr>
              <a:t> </a:t>
            </a:r>
            <a:r>
              <a:rPr lang="en-US" sz="3600" dirty="0" err="1">
                <a:solidFill>
                  <a:schemeClr val="accent6">
                    <a:lumMod val="50000"/>
                  </a:schemeClr>
                </a:solidFill>
                <a:latin typeface="+mj-lt"/>
              </a:rPr>
              <a:t>tính</a:t>
            </a:r>
            <a:r>
              <a:rPr lang="en-US" sz="3600" dirty="0">
                <a:solidFill>
                  <a:schemeClr val="accent6">
                    <a:lumMod val="50000"/>
                  </a:schemeClr>
                </a:solidFill>
                <a:latin typeface="+mj-lt"/>
              </a:rPr>
              <a:t> </a:t>
            </a:r>
            <a:r>
              <a:rPr lang="en-US" sz="3600" dirty="0" err="1">
                <a:solidFill>
                  <a:schemeClr val="accent6">
                    <a:lumMod val="50000"/>
                  </a:schemeClr>
                </a:solidFill>
                <a:latin typeface="+mj-lt"/>
              </a:rPr>
              <a:t>trên</a:t>
            </a:r>
            <a:r>
              <a:rPr lang="en-US" sz="3600" dirty="0">
                <a:solidFill>
                  <a:schemeClr val="accent6">
                    <a:lumMod val="50000"/>
                  </a:schemeClr>
                </a:solidFill>
                <a:latin typeface="+mj-lt"/>
              </a:rPr>
              <a:t> </a:t>
            </a:r>
            <a:r>
              <a:rPr lang="en-US" sz="3600" dirty="0" err="1">
                <a:solidFill>
                  <a:schemeClr val="accent6">
                    <a:lumMod val="50000"/>
                  </a:schemeClr>
                </a:solidFill>
                <a:latin typeface="+mj-lt"/>
              </a:rPr>
              <a:t>toàn</a:t>
            </a:r>
            <a:r>
              <a:rPr lang="en-US" sz="3600" dirty="0">
                <a:solidFill>
                  <a:schemeClr val="accent6">
                    <a:lumMod val="50000"/>
                  </a:schemeClr>
                </a:solidFill>
                <a:latin typeface="+mj-lt"/>
              </a:rPr>
              <a:t> </a:t>
            </a:r>
            <a:r>
              <a:rPr lang="en-US" sz="3600" dirty="0" err="1">
                <a:solidFill>
                  <a:schemeClr val="accent6">
                    <a:lumMod val="50000"/>
                  </a:schemeClr>
                </a:solidFill>
                <a:latin typeface="+mj-lt"/>
              </a:rPr>
              <a:t>thế</a:t>
            </a:r>
            <a:r>
              <a:rPr lang="en-US" sz="3600" dirty="0">
                <a:solidFill>
                  <a:schemeClr val="accent6">
                    <a:lumMod val="50000"/>
                  </a:schemeClr>
                </a:solidFill>
                <a:latin typeface="+mj-lt"/>
              </a:rPr>
              <a:t> </a:t>
            </a:r>
            <a:r>
              <a:rPr lang="en-US" sz="3600" dirty="0" err="1">
                <a:solidFill>
                  <a:schemeClr val="accent6">
                    <a:lumMod val="50000"/>
                  </a:schemeClr>
                </a:solidFill>
                <a:latin typeface="+mj-lt"/>
              </a:rPr>
              <a:t>giới</a:t>
            </a:r>
            <a:r>
              <a:rPr lang="en-US" sz="3600" dirty="0">
                <a:solidFill>
                  <a:schemeClr val="accent6">
                    <a:lumMod val="50000"/>
                  </a:schemeClr>
                </a:solidFill>
                <a:latin typeface="+mj-lt"/>
              </a:rPr>
              <a:t>.</a:t>
            </a:r>
          </a:p>
        </p:txBody>
      </p:sp>
    </p:spTree>
    <p:custDataLst>
      <p:tags r:id="rId1"/>
    </p:custDataLst>
    <p:extLst>
      <p:ext uri="{BB962C8B-B14F-4D97-AF65-F5344CB8AC3E}">
        <p14:creationId xmlns:p14="http://schemas.microsoft.com/office/powerpoint/2010/main" val="428563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par>
                                <p:cTn id="28" presetID="22" presetClass="entr" presetSubtype="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up)">
                                      <p:cBhvr>
                                        <p:cTn id="30" dur="500"/>
                                        <p:tgtEl>
                                          <p:spTgt spid="16"/>
                                        </p:tgtEl>
                                      </p:cBhvr>
                                    </p:animEffect>
                                  </p:childTnLst>
                                </p:cTn>
                              </p:par>
                              <p:par>
                                <p:cTn id="31" presetID="22" presetClass="entr" presetSubtype="1"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par>
                                <p:cTn id="34" presetID="22" presetClass="entr" presetSubtype="1"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up)">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24"/>
        <p:cNvGrpSpPr/>
        <p:nvPr/>
      </p:nvGrpSpPr>
      <p:grpSpPr>
        <a:xfrm>
          <a:off x="0" y="0"/>
          <a:ext cx="0" cy="0"/>
          <a:chOff x="0" y="0"/>
          <a:chExt cx="0" cy="0"/>
        </a:xfrm>
      </p:grpSpPr>
      <p:sp>
        <p:nvSpPr>
          <p:cNvPr id="1725" name="Google Shape;1725;p52"/>
          <p:cNvSpPr txBox="1">
            <a:spLocks noGrp="1"/>
          </p:cNvSpPr>
          <p:nvPr>
            <p:ph type="title"/>
          </p:nvPr>
        </p:nvSpPr>
        <p:spPr>
          <a:xfrm>
            <a:off x="963600" y="628444"/>
            <a:ext cx="10264800" cy="763600"/>
          </a:xfrm>
          <a:prstGeom prst="rect">
            <a:avLst/>
          </a:prstGeom>
        </p:spPr>
        <p:txBody>
          <a:bodyPr spcFirstLastPara="1" wrap="square" lIns="121900" tIns="121900" rIns="121900" bIns="121900" anchor="ctr" anchorCtr="0">
            <a:noAutofit/>
          </a:bodyPr>
          <a:lstStyle/>
          <a:p>
            <a:r>
              <a:rPr lang="vi-VN" sz="4800" b="1" dirty="0">
                <a:solidFill>
                  <a:srgbClr val="002060"/>
                </a:solidFill>
                <a:latin typeface="+mj-lt"/>
              </a:rPr>
              <a:t>LUYỆN </a:t>
            </a:r>
            <a:r>
              <a:rPr lang="vi-VN" sz="4800" b="1">
                <a:solidFill>
                  <a:srgbClr val="002060"/>
                </a:solidFill>
                <a:latin typeface="+mj-lt"/>
              </a:rPr>
              <a:t>ĐỌC NHÓM</a:t>
            </a:r>
            <a:r>
              <a:rPr lang="en-US" sz="4800" b="1">
                <a:solidFill>
                  <a:srgbClr val="002060"/>
                </a:solidFill>
                <a:latin typeface="+mj-lt"/>
              </a:rPr>
              <a:t> </a:t>
            </a:r>
            <a:r>
              <a:rPr lang="en-US" sz="4800" b="1">
                <a:solidFill>
                  <a:srgbClr val="002060"/>
                </a:solidFill>
              </a:rPr>
              <a:t>4</a:t>
            </a:r>
            <a:endParaRPr sz="4800" b="1" dirty="0">
              <a:solidFill>
                <a:srgbClr val="002060"/>
              </a:solidFill>
              <a:latin typeface="+mj-lt"/>
            </a:endParaRPr>
          </a:p>
        </p:txBody>
      </p:sp>
      <p:pic>
        <p:nvPicPr>
          <p:cNvPr id="3" name="PA_图片 4">
            <a:extLst>
              <a:ext uri="{FF2B5EF4-FFF2-40B4-BE49-F238E27FC236}">
                <a16:creationId xmlns:a16="http://schemas.microsoft.com/office/drawing/2014/main" id="{1F560DCC-D2A1-48A5-91B7-B83E0DA474FC}"/>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713496" y="1255367"/>
            <a:ext cx="5315224" cy="4212319"/>
          </a:xfrm>
          <a:prstGeom prst="rect">
            <a:avLst/>
          </a:prstGeom>
        </p:spPr>
      </p:pic>
      <p:sp>
        <p:nvSpPr>
          <p:cNvPr id="4" name="TextBox 3">
            <a:extLst>
              <a:ext uri="{FF2B5EF4-FFF2-40B4-BE49-F238E27FC236}">
                <a16:creationId xmlns:a16="http://schemas.microsoft.com/office/drawing/2014/main" id="{F1E19A5B-DEA7-4D7C-9761-D53DC3316582}"/>
              </a:ext>
            </a:extLst>
          </p:cNvPr>
          <p:cNvSpPr txBox="1"/>
          <p:nvPr/>
        </p:nvSpPr>
        <p:spPr>
          <a:xfrm>
            <a:off x="976769" y="2136254"/>
            <a:ext cx="4794039" cy="2718758"/>
          </a:xfrm>
          <a:prstGeom prst="rect">
            <a:avLst/>
          </a:prstGeom>
          <a:noFill/>
        </p:spPr>
        <p:txBody>
          <a:bodyPr wrap="square">
            <a:spAutoFit/>
          </a:bodyPr>
          <a:lstStyle/>
          <a:p>
            <a:pPr algn="ctr" defTabSz="812820">
              <a:buClr>
                <a:srgbClr val="000000"/>
              </a:buClr>
              <a:defRPr/>
            </a:pPr>
            <a:r>
              <a:rPr lang="en-US" altLang="zh-CN" sz="4267" b="1" kern="0">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sym typeface="Arial"/>
              </a:rPr>
              <a:t>Yêu</a:t>
            </a:r>
            <a:r>
              <a:rPr lang="zh-CN" altLang="en-US" sz="4267" b="1" kern="0">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sym typeface="Arial"/>
              </a:rPr>
              <a:t> </a:t>
            </a:r>
            <a:r>
              <a:rPr lang="en-US" altLang="zh-CN" sz="4267" b="1" kern="0">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sym typeface="Arial"/>
              </a:rPr>
              <a:t>cầu</a:t>
            </a:r>
            <a:endParaRPr lang="zh-CN" altLang="en-US" sz="4267" b="1" kern="0">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sym typeface="Arial"/>
            </a:endParaRPr>
          </a:p>
          <a:p>
            <a:pPr defTabSz="812820">
              <a:buClr>
                <a:srgbClr val="000000"/>
              </a:buClr>
              <a:buSzPts val="2800"/>
              <a:defRPr/>
            </a:pPr>
            <a:r>
              <a:rPr lang="en-US" altLang="zh-CN" sz="3200" kern="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Phân</a:t>
            </a:r>
            <a:r>
              <a:rPr lang="zh-CN" altLang="en-US"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công</a:t>
            </a:r>
            <a:r>
              <a:rPr lang="zh-CN" altLang="en-US"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đọc</a:t>
            </a:r>
            <a:r>
              <a:rPr lang="zh-CN" altLang="en-US"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theo</a:t>
            </a:r>
            <a:r>
              <a:rPr lang="zh-CN" altLang="en-US"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đoạn</a:t>
            </a:r>
            <a:endParaRPr lang="zh-CN" altLang="en-US"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endParaRPr>
          </a:p>
          <a:p>
            <a:pPr defTabSz="812820">
              <a:buClr>
                <a:srgbClr val="000000"/>
              </a:buClr>
              <a:buSzPts val="2800"/>
              <a:defRPr/>
            </a:pPr>
            <a:r>
              <a:rPr lang="en-US" altLang="zh-CN"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Tất</a:t>
            </a:r>
            <a:r>
              <a:rPr lang="zh-CN" altLang="en-US"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cả</a:t>
            </a:r>
            <a:r>
              <a:rPr lang="zh-CN" altLang="en-US"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thành</a:t>
            </a:r>
            <a:r>
              <a:rPr lang="zh-CN" altLang="en-US"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viên</a:t>
            </a:r>
            <a:r>
              <a:rPr lang="zh-CN" altLang="en-US"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đều</a:t>
            </a:r>
            <a:r>
              <a:rPr lang="zh-CN" altLang="en-US"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đọc</a:t>
            </a:r>
            <a:endParaRPr lang="zh-CN" altLang="en-US"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endParaRPr>
          </a:p>
          <a:p>
            <a:pPr defTabSz="812820">
              <a:buClr>
                <a:srgbClr val="000000"/>
              </a:buClr>
              <a:buSzPts val="2800"/>
              <a:defRPr/>
            </a:pPr>
            <a:r>
              <a:rPr lang="en-US" altLang="zh-CN" sz="3200" kern="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Sửa lỗi cho bạn nếu bạn đọc chưa đúng.</a:t>
            </a:r>
            <a:endParaRPr lang="zh-CN" altLang="en-US" sz="3200" kern="0" dirty="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endParaRPr>
          </a:p>
        </p:txBody>
      </p:sp>
      <p:grpSp>
        <p:nvGrpSpPr>
          <p:cNvPr id="5" name="Group 4"/>
          <p:cNvGrpSpPr/>
          <p:nvPr/>
        </p:nvGrpSpPr>
        <p:grpSpPr>
          <a:xfrm>
            <a:off x="6225602" y="5261625"/>
            <a:ext cx="3168050" cy="1467145"/>
            <a:chOff x="9058305" y="6673784"/>
            <a:chExt cx="2610479" cy="1353895"/>
          </a:xfrm>
          <a:solidFill>
            <a:schemeClr val="bg1"/>
          </a:solidFill>
        </p:grpSpPr>
        <p:sp>
          <p:nvSpPr>
            <p:cNvPr id="6" name="Oval Callout 5"/>
            <p:cNvSpPr/>
            <p:nvPr/>
          </p:nvSpPr>
          <p:spPr>
            <a:xfrm>
              <a:off x="9058305" y="6673784"/>
              <a:ext cx="2610479" cy="1353895"/>
            </a:xfrm>
            <a:prstGeom prst="wedgeEllipseCallout">
              <a:avLst>
                <a:gd name="adj1" fmla="val 55129"/>
                <a:gd name="adj2" fmla="val 60714"/>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8893">
                <a:buClr>
                  <a:srgbClr val="000000"/>
                </a:buClr>
              </a:pPr>
              <a:endParaRPr lang="en-US" sz="1867" kern="0">
                <a:solidFill>
                  <a:prstClr val="white"/>
                </a:solidFill>
                <a:latin typeface="Calibri"/>
                <a:sym typeface="Arial"/>
              </a:endParaRPr>
            </a:p>
          </p:txBody>
        </p:sp>
        <p:sp>
          <p:nvSpPr>
            <p:cNvPr id="7" name="TextBox 6"/>
            <p:cNvSpPr txBox="1"/>
            <p:nvPr/>
          </p:nvSpPr>
          <p:spPr>
            <a:xfrm>
              <a:off x="9058305" y="6985827"/>
              <a:ext cx="2610479" cy="690995"/>
            </a:xfrm>
            <a:prstGeom prst="rect">
              <a:avLst/>
            </a:prstGeom>
            <a:noFill/>
          </p:spPr>
          <p:txBody>
            <a:bodyPr wrap="square" rtlCol="0">
              <a:spAutoFit/>
            </a:bodyPr>
            <a:lstStyle/>
            <a:p>
              <a:pPr algn="ctr" defTabSz="1228893">
                <a:buClr>
                  <a:srgbClr val="000000"/>
                </a:buClr>
              </a:pPr>
              <a:r>
                <a:rPr lang="en-US" sz="2133" b="1" kern="0" dirty="0" err="1">
                  <a:solidFill>
                    <a:prstClr val="black"/>
                  </a:solidFill>
                  <a:latin typeface="Times New Roman" pitchFamily="18" charset="0"/>
                  <a:cs typeface="Times New Roman" pitchFamily="18" charset="0"/>
                  <a:sym typeface="Arial"/>
                </a:rPr>
                <a:t>Chúng</a:t>
              </a:r>
              <a:r>
                <a:rPr lang="en-US" sz="2133" b="1" kern="0" dirty="0">
                  <a:solidFill>
                    <a:prstClr val="black"/>
                  </a:solidFill>
                  <a:latin typeface="Times New Roman" pitchFamily="18" charset="0"/>
                  <a:cs typeface="Times New Roman" pitchFamily="18" charset="0"/>
                  <a:sym typeface="Arial"/>
                </a:rPr>
                <a:t> ta </a:t>
              </a:r>
              <a:r>
                <a:rPr lang="en-US" sz="2133" b="1" kern="0" dirty="0" err="1">
                  <a:solidFill>
                    <a:srgbClr val="FF0000"/>
                  </a:solidFill>
                  <a:latin typeface="Times New Roman" pitchFamily="18" charset="0"/>
                  <a:cs typeface="Times New Roman" pitchFamily="18" charset="0"/>
                  <a:sym typeface="Arial"/>
                </a:rPr>
                <a:t>đọc</a:t>
              </a:r>
              <a:r>
                <a:rPr lang="en-US" sz="2133" b="1" kern="0" dirty="0">
                  <a:solidFill>
                    <a:srgbClr val="FF0000"/>
                  </a:solidFill>
                  <a:latin typeface="Times New Roman" pitchFamily="18" charset="0"/>
                  <a:cs typeface="Times New Roman" pitchFamily="18" charset="0"/>
                  <a:sym typeface="Arial"/>
                </a:rPr>
                <a:t> </a:t>
              </a:r>
              <a:r>
                <a:rPr lang="en-US" sz="2133" b="1" kern="0" dirty="0" err="1">
                  <a:solidFill>
                    <a:srgbClr val="FF0000"/>
                  </a:solidFill>
                  <a:latin typeface="Times New Roman" pitchFamily="18" charset="0"/>
                  <a:cs typeface="Times New Roman" pitchFamily="18" charset="0"/>
                  <a:sym typeface="Arial"/>
                </a:rPr>
                <a:t>nối</a:t>
              </a:r>
              <a:r>
                <a:rPr lang="en-US" sz="2133" b="1" kern="0" dirty="0">
                  <a:solidFill>
                    <a:srgbClr val="FF0000"/>
                  </a:solidFill>
                  <a:latin typeface="Times New Roman" pitchFamily="18" charset="0"/>
                  <a:cs typeface="Times New Roman" pitchFamily="18" charset="0"/>
                  <a:sym typeface="Arial"/>
                </a:rPr>
                <a:t> </a:t>
              </a:r>
              <a:r>
                <a:rPr lang="en-US" sz="2133" b="1" kern="0" dirty="0" err="1">
                  <a:solidFill>
                    <a:srgbClr val="FF0000"/>
                  </a:solidFill>
                  <a:latin typeface="Times New Roman" pitchFamily="18" charset="0"/>
                  <a:cs typeface="Times New Roman" pitchFamily="18" charset="0"/>
                  <a:sym typeface="Arial"/>
                </a:rPr>
                <a:t>tiếp</a:t>
              </a:r>
              <a:r>
                <a:rPr lang="en-US" sz="2133" b="1" kern="0" dirty="0">
                  <a:solidFill>
                    <a:prstClr val="black"/>
                  </a:solidFill>
                  <a:latin typeface="Times New Roman" pitchFamily="18" charset="0"/>
                  <a:cs typeface="Times New Roman" pitchFamily="18" charset="0"/>
                  <a:sym typeface="Arial"/>
                </a:rPr>
                <a:t> </a:t>
              </a:r>
              <a:r>
                <a:rPr lang="en-US" sz="2133" b="1" kern="0" dirty="0" err="1">
                  <a:solidFill>
                    <a:prstClr val="black"/>
                  </a:solidFill>
                  <a:latin typeface="Times New Roman" pitchFamily="18" charset="0"/>
                  <a:cs typeface="Times New Roman" pitchFamily="18" charset="0"/>
                  <a:sym typeface="Arial"/>
                </a:rPr>
                <a:t>đoạn</a:t>
              </a:r>
              <a:r>
                <a:rPr lang="en-US" sz="2133" b="1" kern="0" dirty="0">
                  <a:solidFill>
                    <a:prstClr val="black"/>
                  </a:solidFill>
                  <a:latin typeface="Times New Roman" pitchFamily="18" charset="0"/>
                  <a:cs typeface="Times New Roman" pitchFamily="18" charset="0"/>
                  <a:sym typeface="Arial"/>
                </a:rPr>
                <a:t>. </a:t>
              </a:r>
              <a:r>
                <a:rPr lang="en-US" sz="2133" b="1" kern="0" dirty="0" err="1">
                  <a:solidFill>
                    <a:prstClr val="black"/>
                  </a:solidFill>
                  <a:latin typeface="Times New Roman" pitchFamily="18" charset="0"/>
                  <a:cs typeface="Times New Roman" pitchFamily="18" charset="0"/>
                  <a:sym typeface="Arial"/>
                </a:rPr>
                <a:t>Tớ</a:t>
              </a:r>
              <a:r>
                <a:rPr lang="en-US" sz="2133" b="1" kern="0" dirty="0">
                  <a:solidFill>
                    <a:prstClr val="black"/>
                  </a:solidFill>
                  <a:latin typeface="Times New Roman" pitchFamily="18" charset="0"/>
                  <a:cs typeface="Times New Roman" pitchFamily="18" charset="0"/>
                  <a:sym typeface="Arial"/>
                </a:rPr>
                <a:t> </a:t>
              </a:r>
              <a:r>
                <a:rPr lang="en-US" sz="2133" b="1" kern="0" err="1">
                  <a:solidFill>
                    <a:prstClr val="black"/>
                  </a:solidFill>
                  <a:latin typeface="Times New Roman" pitchFamily="18" charset="0"/>
                  <a:cs typeface="Times New Roman" pitchFamily="18" charset="0"/>
                  <a:sym typeface="Arial"/>
                </a:rPr>
                <a:t>đọc</a:t>
              </a:r>
              <a:r>
                <a:rPr lang="en-US" sz="2133" b="1" kern="0">
                  <a:solidFill>
                    <a:prstClr val="black"/>
                  </a:solidFill>
                  <a:latin typeface="Times New Roman" pitchFamily="18" charset="0"/>
                  <a:cs typeface="Times New Roman" pitchFamily="18" charset="0"/>
                  <a:sym typeface="Arial"/>
                </a:rPr>
                <a:t> </a:t>
              </a:r>
              <a:r>
                <a:rPr lang="vi-VN" sz="2133" b="1" kern="0">
                  <a:solidFill>
                    <a:prstClr val="black"/>
                  </a:solidFill>
                  <a:latin typeface="Times New Roman" pitchFamily="18" charset="0"/>
                  <a:cs typeface="Times New Roman" pitchFamily="18" charset="0"/>
                  <a:sym typeface="Arial"/>
                </a:rPr>
                <a:t>đoạn</a:t>
              </a:r>
              <a:r>
                <a:rPr lang="en-US" sz="2133" b="1" kern="0">
                  <a:solidFill>
                    <a:prstClr val="black"/>
                  </a:solidFill>
                  <a:latin typeface="Times New Roman" pitchFamily="18" charset="0"/>
                  <a:cs typeface="Times New Roman" pitchFamily="18" charset="0"/>
                  <a:sym typeface="Arial"/>
                </a:rPr>
                <a:t> </a:t>
              </a:r>
              <a:r>
                <a:rPr lang="en-US" sz="2133" b="1" kern="0" dirty="0">
                  <a:solidFill>
                    <a:prstClr val="black"/>
                  </a:solidFill>
                  <a:latin typeface="Times New Roman" pitchFamily="18" charset="0"/>
                  <a:cs typeface="Times New Roman" pitchFamily="18" charset="0"/>
                  <a:sym typeface="Arial"/>
                </a:rPr>
                <a:t>1.</a:t>
              </a:r>
            </a:p>
          </p:txBody>
        </p:sp>
      </p:grpSp>
      <p:grpSp>
        <p:nvGrpSpPr>
          <p:cNvPr id="8" name="Group 7"/>
          <p:cNvGrpSpPr/>
          <p:nvPr/>
        </p:nvGrpSpPr>
        <p:grpSpPr>
          <a:xfrm>
            <a:off x="8857778" y="2812835"/>
            <a:ext cx="2754783" cy="773797"/>
            <a:chOff x="9004929" y="5090876"/>
            <a:chExt cx="2754783" cy="773797"/>
          </a:xfrm>
        </p:grpSpPr>
        <p:sp>
          <p:nvSpPr>
            <p:cNvPr id="9" name="Oval Callout 8"/>
            <p:cNvSpPr/>
            <p:nvPr/>
          </p:nvSpPr>
          <p:spPr>
            <a:xfrm>
              <a:off x="9004929" y="5090876"/>
              <a:ext cx="2754783" cy="773797"/>
            </a:xfrm>
            <a:prstGeom prst="wedgeEllipseCallout">
              <a:avLst>
                <a:gd name="adj1" fmla="val 31699"/>
                <a:gd name="adj2" fmla="val 8496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8893">
                <a:buClr>
                  <a:srgbClr val="000000"/>
                </a:buClr>
              </a:pPr>
              <a:endParaRPr lang="en-US" sz="1867" kern="0">
                <a:solidFill>
                  <a:prstClr val="white"/>
                </a:solidFill>
                <a:latin typeface="Calibri"/>
                <a:sym typeface="Arial"/>
              </a:endParaRPr>
            </a:p>
          </p:txBody>
        </p:sp>
        <p:sp>
          <p:nvSpPr>
            <p:cNvPr id="10" name="TextBox 9"/>
            <p:cNvSpPr txBox="1"/>
            <p:nvPr/>
          </p:nvSpPr>
          <p:spPr>
            <a:xfrm>
              <a:off x="9149233" y="5214533"/>
              <a:ext cx="2610479" cy="420564"/>
            </a:xfrm>
            <a:prstGeom prst="rect">
              <a:avLst/>
            </a:prstGeom>
            <a:noFill/>
          </p:spPr>
          <p:txBody>
            <a:bodyPr wrap="square" rtlCol="0">
              <a:spAutoFit/>
            </a:bodyPr>
            <a:lstStyle/>
            <a:p>
              <a:pPr algn="ctr" defTabSz="1228893">
                <a:buClr>
                  <a:srgbClr val="000000"/>
                </a:buClr>
              </a:pPr>
              <a:r>
                <a:rPr lang="en-US" sz="2133" b="1" kern="0" dirty="0" err="1">
                  <a:solidFill>
                    <a:prstClr val="black"/>
                  </a:solidFill>
                  <a:latin typeface="Times New Roman" pitchFamily="18" charset="0"/>
                  <a:cs typeface="Times New Roman" pitchFamily="18" charset="0"/>
                  <a:sym typeface="Arial"/>
                </a:rPr>
                <a:t>Tớ</a:t>
              </a:r>
              <a:r>
                <a:rPr lang="en-US" sz="2133" b="1" kern="0" dirty="0">
                  <a:solidFill>
                    <a:prstClr val="black"/>
                  </a:solidFill>
                  <a:latin typeface="Times New Roman" pitchFamily="18" charset="0"/>
                  <a:cs typeface="Times New Roman" pitchFamily="18" charset="0"/>
                  <a:sym typeface="Arial"/>
                </a:rPr>
                <a:t> </a:t>
              </a:r>
              <a:r>
                <a:rPr lang="en-US" sz="2133" b="1" kern="0" err="1">
                  <a:solidFill>
                    <a:prstClr val="black"/>
                  </a:solidFill>
                  <a:latin typeface="Times New Roman" pitchFamily="18" charset="0"/>
                  <a:cs typeface="Times New Roman" pitchFamily="18" charset="0"/>
                  <a:sym typeface="Arial"/>
                </a:rPr>
                <a:t>đọc</a:t>
              </a:r>
              <a:r>
                <a:rPr lang="en-US" sz="2133" b="1" kern="0">
                  <a:solidFill>
                    <a:prstClr val="black"/>
                  </a:solidFill>
                  <a:latin typeface="Times New Roman" pitchFamily="18" charset="0"/>
                  <a:cs typeface="Times New Roman" pitchFamily="18" charset="0"/>
                  <a:sym typeface="Arial"/>
                </a:rPr>
                <a:t> </a:t>
              </a:r>
              <a:r>
                <a:rPr lang="vi-VN" sz="2133" b="1" kern="0">
                  <a:solidFill>
                    <a:srgbClr val="FF0000"/>
                  </a:solidFill>
                  <a:latin typeface="Times New Roman" pitchFamily="18" charset="0"/>
                  <a:cs typeface="Times New Roman" pitchFamily="18" charset="0"/>
                  <a:sym typeface="Arial"/>
                </a:rPr>
                <a:t>đoạn</a:t>
              </a:r>
              <a:r>
                <a:rPr lang="en-US" sz="2133" b="1" kern="0">
                  <a:solidFill>
                    <a:srgbClr val="FF0000"/>
                  </a:solidFill>
                  <a:latin typeface="Times New Roman" pitchFamily="18" charset="0"/>
                  <a:cs typeface="Times New Roman" pitchFamily="18" charset="0"/>
                  <a:sym typeface="Arial"/>
                </a:rPr>
                <a:t> </a:t>
              </a:r>
              <a:r>
                <a:rPr lang="en-US" sz="2133" b="1" kern="0" dirty="0">
                  <a:solidFill>
                    <a:srgbClr val="FF0000"/>
                  </a:solidFill>
                  <a:latin typeface="Times New Roman" pitchFamily="18" charset="0"/>
                  <a:cs typeface="Times New Roman" pitchFamily="18" charset="0"/>
                  <a:sym typeface="Arial"/>
                </a:rPr>
                <a:t>4</a:t>
              </a:r>
              <a:r>
                <a:rPr lang="en-US" sz="2133" b="1" kern="0">
                  <a:solidFill>
                    <a:prstClr val="black"/>
                  </a:solidFill>
                  <a:latin typeface="Times New Roman" pitchFamily="18" charset="0"/>
                  <a:cs typeface="Times New Roman" pitchFamily="18" charset="0"/>
                  <a:sym typeface="Arial"/>
                </a:rPr>
                <a:t>.</a:t>
              </a:r>
              <a:endParaRPr lang="en-US" sz="2133" b="1" kern="0" dirty="0">
                <a:solidFill>
                  <a:prstClr val="black"/>
                </a:solidFill>
                <a:latin typeface="Times New Roman" pitchFamily="18" charset="0"/>
                <a:cs typeface="Times New Roman" pitchFamily="18" charset="0"/>
                <a:sym typeface="Arial"/>
              </a:endParaRPr>
            </a:p>
          </p:txBody>
        </p:sp>
      </p:grpSp>
      <p:pic>
        <p:nvPicPr>
          <p:cNvPr id="11" name="Picture 10">
            <a:extLst>
              <a:ext uri="{FF2B5EF4-FFF2-40B4-BE49-F238E27FC236}">
                <a16:creationId xmlns:a16="http://schemas.microsoft.com/office/drawing/2014/main" id="{D45BDDF5-393B-4C09-86B6-427F948992F9}"/>
              </a:ext>
            </a:extLst>
          </p:cNvPr>
          <p:cNvPicPr>
            <a:picLocks noChangeAspect="1"/>
          </p:cNvPicPr>
          <p:nvPr/>
        </p:nvPicPr>
        <p:blipFill rotWithShape="1">
          <a:blip r:embed="rId5">
            <a:extLst>
              <a:ext uri="{28A0092B-C50C-407E-A947-70E740481C1C}">
                <a14:useLocalDpi xmlns:a14="http://schemas.microsoft.com/office/drawing/2010/main" val="0"/>
              </a:ext>
            </a:extLst>
          </a:blip>
          <a:srcRect t="26348" r="44843"/>
          <a:stretch/>
        </p:blipFill>
        <p:spPr>
          <a:xfrm>
            <a:off x="9359526" y="4309102"/>
            <a:ext cx="2573867" cy="2608911"/>
          </a:xfrm>
          <a:prstGeom prst="rect">
            <a:avLst/>
          </a:prstGeom>
          <a:ln>
            <a:noFill/>
          </a:ln>
          <a:effectLst>
            <a:outerShdw blurRad="292100" dist="139700" dir="2700000" algn="tl" rotWithShape="0">
              <a:srgbClr val="333333">
                <a:alpha val="65000"/>
              </a:srgbClr>
            </a:outerShdw>
          </a:effectLst>
        </p:spPr>
      </p:pic>
      <p:grpSp>
        <p:nvGrpSpPr>
          <p:cNvPr id="12" name="Group 11"/>
          <p:cNvGrpSpPr/>
          <p:nvPr/>
        </p:nvGrpSpPr>
        <p:grpSpPr>
          <a:xfrm>
            <a:off x="7225191" y="3483406"/>
            <a:ext cx="2754783" cy="773797"/>
            <a:chOff x="9004929" y="5090876"/>
            <a:chExt cx="2754783" cy="773797"/>
          </a:xfrm>
        </p:grpSpPr>
        <p:sp>
          <p:nvSpPr>
            <p:cNvPr id="13" name="Oval Callout 12"/>
            <p:cNvSpPr/>
            <p:nvPr/>
          </p:nvSpPr>
          <p:spPr>
            <a:xfrm>
              <a:off x="9004929" y="5090876"/>
              <a:ext cx="2754783" cy="773797"/>
            </a:xfrm>
            <a:prstGeom prst="wedgeEllipseCallout">
              <a:avLst>
                <a:gd name="adj1" fmla="val 48559"/>
                <a:gd name="adj2" fmla="val 112476"/>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8893">
                <a:buClr>
                  <a:srgbClr val="000000"/>
                </a:buClr>
              </a:pPr>
              <a:endParaRPr lang="en-US" sz="1867" kern="0">
                <a:solidFill>
                  <a:prstClr val="white"/>
                </a:solidFill>
                <a:latin typeface="Calibri"/>
                <a:sym typeface="Arial"/>
              </a:endParaRPr>
            </a:p>
          </p:txBody>
        </p:sp>
        <p:sp>
          <p:nvSpPr>
            <p:cNvPr id="14" name="TextBox 13"/>
            <p:cNvSpPr txBox="1"/>
            <p:nvPr/>
          </p:nvSpPr>
          <p:spPr>
            <a:xfrm>
              <a:off x="9004929" y="5246001"/>
              <a:ext cx="2610479" cy="420564"/>
            </a:xfrm>
            <a:prstGeom prst="rect">
              <a:avLst/>
            </a:prstGeom>
            <a:noFill/>
          </p:spPr>
          <p:txBody>
            <a:bodyPr wrap="square" rtlCol="0">
              <a:spAutoFit/>
            </a:bodyPr>
            <a:lstStyle/>
            <a:p>
              <a:pPr algn="ctr" defTabSz="1228893">
                <a:buClr>
                  <a:srgbClr val="000000"/>
                </a:buClr>
              </a:pPr>
              <a:r>
                <a:rPr lang="en-US" sz="2133" b="1" kern="0" dirty="0" err="1">
                  <a:solidFill>
                    <a:prstClr val="black"/>
                  </a:solidFill>
                  <a:latin typeface="Times New Roman" pitchFamily="18" charset="0"/>
                  <a:cs typeface="Times New Roman" pitchFamily="18" charset="0"/>
                  <a:sym typeface="Arial"/>
                </a:rPr>
                <a:t>Tớ</a:t>
              </a:r>
              <a:r>
                <a:rPr lang="en-US" sz="2133" b="1" kern="0" dirty="0">
                  <a:solidFill>
                    <a:prstClr val="black"/>
                  </a:solidFill>
                  <a:latin typeface="Times New Roman" pitchFamily="18" charset="0"/>
                  <a:cs typeface="Times New Roman" pitchFamily="18" charset="0"/>
                  <a:sym typeface="Arial"/>
                </a:rPr>
                <a:t> </a:t>
              </a:r>
              <a:r>
                <a:rPr lang="en-US" sz="2133" b="1" kern="0" err="1">
                  <a:solidFill>
                    <a:prstClr val="black"/>
                  </a:solidFill>
                  <a:latin typeface="Times New Roman" pitchFamily="18" charset="0"/>
                  <a:cs typeface="Times New Roman" pitchFamily="18" charset="0"/>
                  <a:sym typeface="Arial"/>
                </a:rPr>
                <a:t>đọc</a:t>
              </a:r>
              <a:r>
                <a:rPr lang="en-US" sz="2133" b="1" kern="0">
                  <a:solidFill>
                    <a:prstClr val="black"/>
                  </a:solidFill>
                  <a:latin typeface="Times New Roman" pitchFamily="18" charset="0"/>
                  <a:cs typeface="Times New Roman" pitchFamily="18" charset="0"/>
                  <a:sym typeface="Arial"/>
                </a:rPr>
                <a:t> </a:t>
              </a:r>
              <a:r>
                <a:rPr lang="vi-VN" sz="2133" b="1" kern="0">
                  <a:solidFill>
                    <a:srgbClr val="FF0000"/>
                  </a:solidFill>
                  <a:latin typeface="Times New Roman" pitchFamily="18" charset="0"/>
                  <a:cs typeface="Times New Roman" pitchFamily="18" charset="0"/>
                  <a:sym typeface="Arial"/>
                </a:rPr>
                <a:t>đoạn</a:t>
              </a:r>
              <a:r>
                <a:rPr lang="en-US" sz="2133" b="1" kern="0">
                  <a:solidFill>
                    <a:srgbClr val="FF0000"/>
                  </a:solidFill>
                  <a:latin typeface="Times New Roman" pitchFamily="18" charset="0"/>
                  <a:cs typeface="Times New Roman" pitchFamily="18" charset="0"/>
                  <a:sym typeface="Arial"/>
                </a:rPr>
                <a:t> </a:t>
              </a:r>
              <a:r>
                <a:rPr lang="en-US" sz="2133" b="1" kern="0" dirty="0">
                  <a:solidFill>
                    <a:srgbClr val="FF0000"/>
                  </a:solidFill>
                  <a:latin typeface="Times New Roman" pitchFamily="18" charset="0"/>
                  <a:cs typeface="Times New Roman" pitchFamily="18" charset="0"/>
                  <a:sym typeface="Arial"/>
                </a:rPr>
                <a:t>3</a:t>
              </a:r>
              <a:r>
                <a:rPr lang="en-US" sz="2133" b="1" kern="0">
                  <a:solidFill>
                    <a:prstClr val="black"/>
                  </a:solidFill>
                  <a:latin typeface="Times New Roman" pitchFamily="18" charset="0"/>
                  <a:cs typeface="Times New Roman" pitchFamily="18" charset="0"/>
                  <a:sym typeface="Arial"/>
                </a:rPr>
                <a:t>.</a:t>
              </a:r>
              <a:endParaRPr lang="en-US" sz="2133" b="1" kern="0" dirty="0">
                <a:solidFill>
                  <a:prstClr val="black"/>
                </a:solidFill>
                <a:latin typeface="Times New Roman" pitchFamily="18" charset="0"/>
                <a:cs typeface="Times New Roman" pitchFamily="18" charset="0"/>
                <a:sym typeface="Arial"/>
              </a:endParaRPr>
            </a:p>
          </p:txBody>
        </p:sp>
      </p:grpSp>
      <p:grpSp>
        <p:nvGrpSpPr>
          <p:cNvPr id="15" name="Group 14">
            <a:extLst>
              <a:ext uri="{FF2B5EF4-FFF2-40B4-BE49-F238E27FC236}">
                <a16:creationId xmlns:a16="http://schemas.microsoft.com/office/drawing/2014/main" id="{8D8F9A44-BCCC-4AA7-8184-185C6E3ACA69}"/>
              </a:ext>
            </a:extLst>
          </p:cNvPr>
          <p:cNvGrpSpPr/>
          <p:nvPr/>
        </p:nvGrpSpPr>
        <p:grpSpPr>
          <a:xfrm>
            <a:off x="7032260" y="4386381"/>
            <a:ext cx="2754783" cy="773797"/>
            <a:chOff x="9004929" y="5090876"/>
            <a:chExt cx="2754783" cy="773797"/>
          </a:xfrm>
        </p:grpSpPr>
        <p:sp>
          <p:nvSpPr>
            <p:cNvPr id="16" name="Oval Callout 8">
              <a:extLst>
                <a:ext uri="{FF2B5EF4-FFF2-40B4-BE49-F238E27FC236}">
                  <a16:creationId xmlns:a16="http://schemas.microsoft.com/office/drawing/2014/main" id="{6A9BB33C-F839-466C-A2D2-09967C2522C5}"/>
                </a:ext>
              </a:extLst>
            </p:cNvPr>
            <p:cNvSpPr/>
            <p:nvPr/>
          </p:nvSpPr>
          <p:spPr>
            <a:xfrm>
              <a:off x="9004929" y="5090876"/>
              <a:ext cx="2754783" cy="773797"/>
            </a:xfrm>
            <a:prstGeom prst="wedgeEllipseCallout">
              <a:avLst>
                <a:gd name="adj1" fmla="val 31699"/>
                <a:gd name="adj2" fmla="val 84966"/>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8893">
                <a:buClr>
                  <a:srgbClr val="000000"/>
                </a:buClr>
              </a:pPr>
              <a:endParaRPr lang="en-US" sz="1867" kern="0">
                <a:solidFill>
                  <a:prstClr val="white"/>
                </a:solidFill>
                <a:latin typeface="Calibri"/>
                <a:sym typeface="Arial"/>
              </a:endParaRPr>
            </a:p>
          </p:txBody>
        </p:sp>
        <p:sp>
          <p:nvSpPr>
            <p:cNvPr id="17" name="TextBox 16">
              <a:extLst>
                <a:ext uri="{FF2B5EF4-FFF2-40B4-BE49-F238E27FC236}">
                  <a16:creationId xmlns:a16="http://schemas.microsoft.com/office/drawing/2014/main" id="{968D1807-6C2D-4BDA-BE90-FE30812B46BB}"/>
                </a:ext>
              </a:extLst>
            </p:cNvPr>
            <p:cNvSpPr txBox="1"/>
            <p:nvPr/>
          </p:nvSpPr>
          <p:spPr>
            <a:xfrm>
              <a:off x="9149233" y="5214533"/>
              <a:ext cx="2610479" cy="420564"/>
            </a:xfrm>
            <a:prstGeom prst="rect">
              <a:avLst/>
            </a:prstGeom>
            <a:noFill/>
          </p:spPr>
          <p:txBody>
            <a:bodyPr wrap="square" rtlCol="0">
              <a:spAutoFit/>
            </a:bodyPr>
            <a:lstStyle/>
            <a:p>
              <a:pPr algn="ctr" defTabSz="1228893">
                <a:buClr>
                  <a:srgbClr val="000000"/>
                </a:buClr>
              </a:pPr>
              <a:r>
                <a:rPr lang="en-US" sz="2133" b="1" kern="0" dirty="0" err="1">
                  <a:solidFill>
                    <a:prstClr val="black"/>
                  </a:solidFill>
                  <a:latin typeface="Times New Roman" pitchFamily="18" charset="0"/>
                  <a:cs typeface="Times New Roman" pitchFamily="18" charset="0"/>
                  <a:sym typeface="Arial"/>
                </a:rPr>
                <a:t>Tớ</a:t>
              </a:r>
              <a:r>
                <a:rPr lang="en-US" sz="2133" b="1" kern="0" dirty="0">
                  <a:solidFill>
                    <a:prstClr val="black"/>
                  </a:solidFill>
                  <a:latin typeface="Times New Roman" pitchFamily="18" charset="0"/>
                  <a:cs typeface="Times New Roman" pitchFamily="18" charset="0"/>
                  <a:sym typeface="Arial"/>
                </a:rPr>
                <a:t> </a:t>
              </a:r>
              <a:r>
                <a:rPr lang="en-US" sz="2133" b="1" kern="0" err="1">
                  <a:solidFill>
                    <a:prstClr val="black"/>
                  </a:solidFill>
                  <a:latin typeface="Times New Roman" pitchFamily="18" charset="0"/>
                  <a:cs typeface="Times New Roman" pitchFamily="18" charset="0"/>
                  <a:sym typeface="Arial"/>
                </a:rPr>
                <a:t>đọc</a:t>
              </a:r>
              <a:r>
                <a:rPr lang="en-US" sz="2133" b="1" kern="0">
                  <a:solidFill>
                    <a:prstClr val="black"/>
                  </a:solidFill>
                  <a:latin typeface="Times New Roman" pitchFamily="18" charset="0"/>
                  <a:cs typeface="Times New Roman" pitchFamily="18" charset="0"/>
                  <a:sym typeface="Arial"/>
                </a:rPr>
                <a:t> </a:t>
              </a:r>
              <a:r>
                <a:rPr lang="vi-VN" sz="2133" b="1" kern="0">
                  <a:solidFill>
                    <a:srgbClr val="FF0000"/>
                  </a:solidFill>
                  <a:latin typeface="Times New Roman" pitchFamily="18" charset="0"/>
                  <a:cs typeface="Times New Roman" pitchFamily="18" charset="0"/>
                  <a:sym typeface="Arial"/>
                </a:rPr>
                <a:t>đoạn</a:t>
              </a:r>
              <a:r>
                <a:rPr lang="en-US" sz="2133" b="1" kern="0">
                  <a:solidFill>
                    <a:srgbClr val="FF0000"/>
                  </a:solidFill>
                  <a:latin typeface="Times New Roman" pitchFamily="18" charset="0"/>
                  <a:cs typeface="Times New Roman" pitchFamily="18" charset="0"/>
                  <a:sym typeface="Arial"/>
                </a:rPr>
                <a:t> </a:t>
              </a:r>
              <a:r>
                <a:rPr lang="en-US" sz="2133" b="1" kern="0" dirty="0">
                  <a:solidFill>
                    <a:srgbClr val="FF0000"/>
                  </a:solidFill>
                  <a:latin typeface="Times New Roman" pitchFamily="18" charset="0"/>
                  <a:cs typeface="Times New Roman" pitchFamily="18" charset="0"/>
                  <a:sym typeface="Arial"/>
                </a:rPr>
                <a:t>2</a:t>
              </a:r>
              <a:r>
                <a:rPr lang="en-US" sz="2133" b="1" kern="0">
                  <a:solidFill>
                    <a:prstClr val="black"/>
                  </a:solidFill>
                  <a:latin typeface="Times New Roman" pitchFamily="18" charset="0"/>
                  <a:cs typeface="Times New Roman" pitchFamily="18" charset="0"/>
                  <a:sym typeface="Arial"/>
                </a:rPr>
                <a:t>.</a:t>
              </a:r>
              <a:endParaRPr lang="en-US" sz="2133" b="1" kern="0" dirty="0">
                <a:solidFill>
                  <a:prstClr val="black"/>
                </a:solidFill>
                <a:latin typeface="Times New Roman" pitchFamily="18" charset="0"/>
                <a:cs typeface="Times New Roman" pitchFamily="18" charset="0"/>
                <a:sym typeface="Arial"/>
              </a:endParaRPr>
            </a:p>
          </p:txBody>
        </p:sp>
      </p:grpSp>
    </p:spTree>
    <p:extLst>
      <p:ext uri="{BB962C8B-B14F-4D97-AF65-F5344CB8AC3E}">
        <p14:creationId xmlns:p14="http://schemas.microsoft.com/office/powerpoint/2010/main" val="346117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barn(inVertical)">
                                      <p:cBhvr>
                                        <p:cTn id="10" dur="500"/>
                                        <p:tgtEl>
                                          <p:spTgt spid="4">
                                            <p:txEl>
                                              <p:pRg st="0" end="0"/>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barn(inVertical)">
                                      <p:cBhvr>
                                        <p:cTn id="13" dur="500"/>
                                        <p:tgtEl>
                                          <p:spTgt spid="4">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barn(inVertical)">
                                      <p:cBhvr>
                                        <p:cTn id="16" dur="500"/>
                                        <p:tgtEl>
                                          <p:spTgt spid="4">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barn(inVertical)">
                                      <p:cBhvr>
                                        <p:cTn id="1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3B2686-5CB0-486E-98C9-50DE505900F1}"/>
              </a:ext>
            </a:extLst>
          </p:cNvPr>
          <p:cNvSpPr txBox="1"/>
          <p:nvPr/>
        </p:nvSpPr>
        <p:spPr>
          <a:xfrm>
            <a:off x="870374" y="121021"/>
            <a:ext cx="4319812" cy="65883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a:ln>
                  <a:noFill/>
                </a:ln>
                <a:solidFill>
                  <a:srgbClr val="17479D"/>
                </a:solidFill>
                <a:effectLst/>
                <a:uLnTx/>
                <a:uFillTx/>
                <a:latin typeface="+mj-lt"/>
                <a:cs typeface="Arial"/>
                <a:sym typeface="Arial"/>
              </a:rPr>
              <a:t>ĐỌC</a:t>
            </a:r>
            <a:r>
              <a:rPr kumimoji="0" lang="en-US" sz="2800" b="1" i="0" u="none" strike="noStrike" kern="0" cap="none" spc="0" normalizeH="0" noProof="0">
                <a:ln>
                  <a:noFill/>
                </a:ln>
                <a:solidFill>
                  <a:srgbClr val="17479D"/>
                </a:solidFill>
                <a:effectLst/>
                <a:uLnTx/>
                <a:uFillTx/>
                <a:latin typeface="+mj-lt"/>
                <a:cs typeface="Arial"/>
                <a:sym typeface="Arial"/>
              </a:rPr>
              <a:t> NHÓM</a:t>
            </a:r>
            <a:endParaRPr kumimoji="0" lang="en-US" sz="2800" b="1" i="0" u="none" strike="noStrike" kern="0" cap="none" spc="0" normalizeH="0" baseline="0" noProof="0" dirty="0">
              <a:ln>
                <a:noFill/>
              </a:ln>
              <a:solidFill>
                <a:srgbClr val="17479D"/>
              </a:solidFill>
              <a:effectLst/>
              <a:uLnTx/>
              <a:uFillTx/>
              <a:latin typeface="Arial-Rounded"/>
              <a:cs typeface="Arial"/>
              <a:sym typeface="Arial"/>
            </a:endParaRP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16909" y="239411"/>
            <a:ext cx="846622"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1063530" y="605866"/>
            <a:ext cx="10258096"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FFAB40">
                    <a:lumMod val="50000"/>
                  </a:srgbClr>
                </a:solidFill>
                <a:effectLst/>
                <a:uLnTx/>
                <a:uFillTx/>
                <a:latin typeface="Arial-Rounded"/>
                <a:cs typeface="Arial"/>
                <a:sym typeface="Arial"/>
              </a:rPr>
              <a:t>TỪ CHÚ BỒ CÂU ĐẾN IN-TƠ-NÉT</a:t>
            </a:r>
          </a:p>
        </p:txBody>
      </p:sp>
      <p:sp>
        <p:nvSpPr>
          <p:cNvPr id="5" name="TextBox 4">
            <a:extLst>
              <a:ext uri="{FF2B5EF4-FFF2-40B4-BE49-F238E27FC236}">
                <a16:creationId xmlns:a16="http://schemas.microsoft.com/office/drawing/2014/main" id="{89FC8999-1800-4051-92DC-AA454B63433B}"/>
              </a:ext>
            </a:extLst>
          </p:cNvPr>
          <p:cNvSpPr txBox="1"/>
          <p:nvPr/>
        </p:nvSpPr>
        <p:spPr>
          <a:xfrm>
            <a:off x="327837" y="939640"/>
            <a:ext cx="11729484" cy="5889882"/>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Ngoài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trò</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chuyện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trực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tiếp</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con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còn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nghĩ</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ra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rất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nhiều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cách</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trao</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đổi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với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nhau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khi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ở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xa</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Từ</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xa</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xưa</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ta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đã</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biết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huấn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luyện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bồ</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câu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đưa</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thư</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Bồ</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câu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nhớ</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đường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rất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tốt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bay qua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một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chặng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đường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dài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hàng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nghìn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cây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số</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mang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thư</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đến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đúng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nơi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nhận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Những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biển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còn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nghĩ</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ra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cách</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bỏ</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thư</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vào</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trong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những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chiếc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chai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thủy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tinh</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Nhờ</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sóng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biển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những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chiếc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chai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này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được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đẩy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vào</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đất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liền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những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bức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thư</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vài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chục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năm</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sau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mới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được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tìm</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thấy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Ngày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nay,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việc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trao</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đổi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thông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tin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dễ</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dàng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hơn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rất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nhiều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Bạn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viết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thư</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gọi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điện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cho</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khác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Nhờ</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in-</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tơ</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nét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bạn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cũng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nhìn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thấy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nói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chuyện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với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mình</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dù</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hai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đang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ở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cách</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nhau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rất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xa</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a:t>
            </a:r>
          </a:p>
        </p:txBody>
      </p:sp>
      <p:pic>
        <p:nvPicPr>
          <p:cNvPr id="11" name="Picture 10">
            <a:extLst>
              <a:ext uri="{FF2B5EF4-FFF2-40B4-BE49-F238E27FC236}">
                <a16:creationId xmlns:a16="http://schemas.microsoft.com/office/drawing/2014/main" id="{AD103DD3-0406-4D7A-BF50-DA8FFD9605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942" y="1103333"/>
            <a:ext cx="570025" cy="538659"/>
          </a:xfrm>
          <a:prstGeom prst="rect">
            <a:avLst/>
          </a:prstGeom>
        </p:spPr>
      </p:pic>
      <p:pic>
        <p:nvPicPr>
          <p:cNvPr id="13" name="Picture 12">
            <a:extLst>
              <a:ext uri="{FF2B5EF4-FFF2-40B4-BE49-F238E27FC236}">
                <a16:creationId xmlns:a16="http://schemas.microsoft.com/office/drawing/2014/main" id="{6782C619-C559-4B61-9F08-07A5F8E6B032}"/>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26584" y="1950374"/>
            <a:ext cx="538659" cy="538659"/>
          </a:xfrm>
          <a:prstGeom prst="rect">
            <a:avLst/>
          </a:prstGeom>
        </p:spPr>
      </p:pic>
      <p:pic>
        <p:nvPicPr>
          <p:cNvPr id="15" name="Picture 14">
            <a:extLst>
              <a:ext uri="{FF2B5EF4-FFF2-40B4-BE49-F238E27FC236}">
                <a16:creationId xmlns:a16="http://schemas.microsoft.com/office/drawing/2014/main" id="{DA095AE7-91D0-4E77-A8E7-7DB84D2A74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584" y="3530507"/>
            <a:ext cx="538659" cy="538659"/>
          </a:xfrm>
          <a:prstGeom prst="rect">
            <a:avLst/>
          </a:prstGeom>
        </p:spPr>
      </p:pic>
      <p:pic>
        <p:nvPicPr>
          <p:cNvPr id="12" name="Picture 11">
            <a:extLst>
              <a:ext uri="{FF2B5EF4-FFF2-40B4-BE49-F238E27FC236}">
                <a16:creationId xmlns:a16="http://schemas.microsoft.com/office/drawing/2014/main" id="{E6BE0B1C-E64B-4CE0-8CD0-5B0B6444C04B}"/>
              </a:ext>
            </a:extLst>
          </p:cNvPr>
          <p:cNvPicPr>
            <a:picLocks noChangeAspect="1"/>
          </p:cNvPicPr>
          <p:nvPr/>
        </p:nvPicPr>
        <p:blipFill>
          <a:blip r:embed="rId9"/>
          <a:stretch>
            <a:fillRect/>
          </a:stretch>
        </p:blipFill>
        <p:spPr>
          <a:xfrm>
            <a:off x="-46088" y="4699070"/>
            <a:ext cx="1060083" cy="1365877"/>
          </a:xfrm>
          <a:prstGeom prst="rect">
            <a:avLst/>
          </a:prstGeom>
        </p:spPr>
      </p:pic>
    </p:spTree>
    <p:custDataLst>
      <p:tags r:id="rId1"/>
    </p:custDataLst>
    <p:extLst>
      <p:ext uri="{BB962C8B-B14F-4D97-AF65-F5344CB8AC3E}">
        <p14:creationId xmlns:p14="http://schemas.microsoft.com/office/powerpoint/2010/main" val="164177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53" presetClass="entr" presetSubtype="16"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par>
                                <p:cTn id="16" presetID="53"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par>
                                <p:cTn id="26" presetID="53"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3B2686-5CB0-486E-98C9-50DE505900F1}"/>
              </a:ext>
            </a:extLst>
          </p:cNvPr>
          <p:cNvSpPr txBox="1"/>
          <p:nvPr/>
        </p:nvSpPr>
        <p:spPr>
          <a:xfrm>
            <a:off x="870374" y="121021"/>
            <a:ext cx="4319812" cy="65883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a:ln>
                  <a:noFill/>
                </a:ln>
                <a:solidFill>
                  <a:srgbClr val="17479D"/>
                </a:solidFill>
                <a:effectLst/>
                <a:uLnTx/>
                <a:uFillTx/>
                <a:latin typeface="+mj-lt"/>
                <a:cs typeface="Arial"/>
                <a:sym typeface="Arial"/>
              </a:rPr>
              <a:t>ĐỌC</a:t>
            </a:r>
            <a:r>
              <a:rPr kumimoji="0" lang="en-US" sz="2800" b="1" i="0" u="none" strike="noStrike" kern="0" cap="none" spc="0" normalizeH="0" baseline="0" noProof="0">
                <a:ln>
                  <a:noFill/>
                </a:ln>
                <a:solidFill>
                  <a:srgbClr val="17479D"/>
                </a:solidFill>
                <a:effectLst/>
                <a:uLnTx/>
                <a:uFillTx/>
                <a:latin typeface="Arial-Rounded"/>
                <a:cs typeface="Arial"/>
                <a:sym typeface="Arial"/>
              </a:rPr>
              <a:t> TOÀN</a:t>
            </a:r>
            <a:r>
              <a:rPr kumimoji="0" lang="en-US" sz="2800" b="1" i="0" u="none" strike="noStrike" kern="0" cap="none" spc="0" normalizeH="0" noProof="0">
                <a:ln>
                  <a:noFill/>
                </a:ln>
                <a:solidFill>
                  <a:srgbClr val="17479D"/>
                </a:solidFill>
                <a:effectLst/>
                <a:uLnTx/>
                <a:uFillTx/>
                <a:latin typeface="Arial-Rounded"/>
                <a:cs typeface="Arial"/>
                <a:sym typeface="Arial"/>
              </a:rPr>
              <a:t> BÀI</a:t>
            </a:r>
            <a:endParaRPr kumimoji="0" lang="en-US" sz="2800" b="1" i="0" u="none" strike="noStrike" kern="0" cap="none" spc="0" normalizeH="0" baseline="0" noProof="0" dirty="0">
              <a:ln>
                <a:noFill/>
              </a:ln>
              <a:solidFill>
                <a:srgbClr val="17479D"/>
              </a:solidFill>
              <a:effectLst/>
              <a:uLnTx/>
              <a:uFillTx/>
              <a:latin typeface="Arial-Rounded"/>
              <a:cs typeface="Arial"/>
              <a:sym typeface="Arial"/>
            </a:endParaRP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16909" y="239411"/>
            <a:ext cx="846622"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1063530" y="605866"/>
            <a:ext cx="10258096"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FFAB40">
                    <a:lumMod val="50000"/>
                  </a:srgbClr>
                </a:solidFill>
                <a:effectLst/>
                <a:uLnTx/>
                <a:uFillTx/>
                <a:latin typeface="Arial-Rounded"/>
                <a:cs typeface="Arial"/>
                <a:sym typeface="Arial"/>
              </a:rPr>
              <a:t>TỪ CHÚ BỒ CÂU ĐẾN IN-TƠ-NÉT</a:t>
            </a:r>
          </a:p>
        </p:txBody>
      </p:sp>
      <p:sp>
        <p:nvSpPr>
          <p:cNvPr id="5" name="TextBox 4">
            <a:extLst>
              <a:ext uri="{FF2B5EF4-FFF2-40B4-BE49-F238E27FC236}">
                <a16:creationId xmlns:a16="http://schemas.microsoft.com/office/drawing/2014/main" id="{89FC8999-1800-4051-92DC-AA454B63433B}"/>
              </a:ext>
            </a:extLst>
          </p:cNvPr>
          <p:cNvSpPr txBox="1"/>
          <p:nvPr/>
        </p:nvSpPr>
        <p:spPr>
          <a:xfrm>
            <a:off x="327837" y="939640"/>
            <a:ext cx="11729484" cy="5889882"/>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Ngoài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trò</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chuyện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trực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tiếp</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con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còn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nghĩ</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ra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rất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nhiều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cách</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trao</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đổi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với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nhau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khi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ở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xa</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Từ</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xa</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xưa</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ta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đã</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biết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huấn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luyện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bồ</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câu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đưa</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thư</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Bồ</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câu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nhớ</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đường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rất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tốt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bay qua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một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chặng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đường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dài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hàng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nghìn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cây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số</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mang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thư</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đến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đúng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nơi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nhận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Những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biển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còn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nghĩ</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ra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cách</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bỏ</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thư</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vào</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trong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những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chiếc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chai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thủy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tinh</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Nhờ</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sóng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biển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những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chiếc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chai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này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được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đẩy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vào</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đất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liền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những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bức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thư</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vài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chục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năm</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sau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mới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được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tìm</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thấy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Ngày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nay,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việc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trao</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đổi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thông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tin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dễ</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dàng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hơn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rất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nhiều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Bạn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viết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thư</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gọi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điện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cho</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khác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Nhờ</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in-</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tơ</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nét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bạn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cũng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nhìn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thấy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nói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chuyện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với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mình</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dù</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hai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đang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ở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cách</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nhau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rất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xa</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a:t>
            </a:r>
          </a:p>
        </p:txBody>
      </p:sp>
      <p:pic>
        <p:nvPicPr>
          <p:cNvPr id="11" name="Picture 10">
            <a:extLst>
              <a:ext uri="{FF2B5EF4-FFF2-40B4-BE49-F238E27FC236}">
                <a16:creationId xmlns:a16="http://schemas.microsoft.com/office/drawing/2014/main" id="{AD103DD3-0406-4D7A-BF50-DA8FFD9605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942" y="1103333"/>
            <a:ext cx="570025" cy="538659"/>
          </a:xfrm>
          <a:prstGeom prst="rect">
            <a:avLst/>
          </a:prstGeom>
        </p:spPr>
      </p:pic>
      <p:pic>
        <p:nvPicPr>
          <p:cNvPr id="13" name="Picture 12">
            <a:extLst>
              <a:ext uri="{FF2B5EF4-FFF2-40B4-BE49-F238E27FC236}">
                <a16:creationId xmlns:a16="http://schemas.microsoft.com/office/drawing/2014/main" id="{6782C619-C559-4B61-9F08-07A5F8E6B032}"/>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26584" y="1950374"/>
            <a:ext cx="538659" cy="538659"/>
          </a:xfrm>
          <a:prstGeom prst="rect">
            <a:avLst/>
          </a:prstGeom>
        </p:spPr>
      </p:pic>
      <p:pic>
        <p:nvPicPr>
          <p:cNvPr id="15" name="Picture 14">
            <a:extLst>
              <a:ext uri="{FF2B5EF4-FFF2-40B4-BE49-F238E27FC236}">
                <a16:creationId xmlns:a16="http://schemas.microsoft.com/office/drawing/2014/main" id="{DA095AE7-91D0-4E77-A8E7-7DB84D2A74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584" y="3530507"/>
            <a:ext cx="538659" cy="538659"/>
          </a:xfrm>
          <a:prstGeom prst="rect">
            <a:avLst/>
          </a:prstGeom>
        </p:spPr>
      </p:pic>
      <p:pic>
        <p:nvPicPr>
          <p:cNvPr id="12" name="Picture 11">
            <a:extLst>
              <a:ext uri="{FF2B5EF4-FFF2-40B4-BE49-F238E27FC236}">
                <a16:creationId xmlns:a16="http://schemas.microsoft.com/office/drawing/2014/main" id="{E6BE0B1C-E64B-4CE0-8CD0-5B0B6444C04B}"/>
              </a:ext>
            </a:extLst>
          </p:cNvPr>
          <p:cNvPicPr>
            <a:picLocks noChangeAspect="1"/>
          </p:cNvPicPr>
          <p:nvPr/>
        </p:nvPicPr>
        <p:blipFill>
          <a:blip r:embed="rId9"/>
          <a:stretch>
            <a:fillRect/>
          </a:stretch>
        </p:blipFill>
        <p:spPr>
          <a:xfrm>
            <a:off x="-46088" y="4699070"/>
            <a:ext cx="1060083" cy="1365877"/>
          </a:xfrm>
          <a:prstGeom prst="rect">
            <a:avLst/>
          </a:prstGeom>
        </p:spPr>
      </p:pic>
    </p:spTree>
    <p:custDataLst>
      <p:tags r:id="rId1"/>
    </p:custDataLst>
    <p:extLst>
      <p:ext uri="{BB962C8B-B14F-4D97-AF65-F5344CB8AC3E}">
        <p14:creationId xmlns:p14="http://schemas.microsoft.com/office/powerpoint/2010/main" val="310971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53" presetClass="entr" presetSubtype="16"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par>
                                <p:cTn id="16" presetID="53"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par>
                                <p:cTn id="26" presetID="53"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47707" y="1459703"/>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Arial-Rounded"/>
              <a:cs typeface="Verdana" panose="020B060403050404020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E67912-0027-4057-9143-D9F2035FE164}"/>
              </a:ext>
            </a:extLst>
          </p:cNvPr>
          <p:cNvGrpSpPr/>
          <p:nvPr/>
        </p:nvGrpSpPr>
        <p:grpSpPr>
          <a:xfrm>
            <a:off x="156397" y="384183"/>
            <a:ext cx="655597" cy="769441"/>
            <a:chOff x="442725" y="390269"/>
            <a:chExt cx="655597" cy="769441"/>
          </a:xfrm>
        </p:grpSpPr>
        <p:sp>
          <p:nvSpPr>
            <p:cNvPr id="3" name="Oval 2">
              <a:extLst>
                <a:ext uri="{FF2B5EF4-FFF2-40B4-BE49-F238E27FC236}">
                  <a16:creationId xmlns:a16="http://schemas.microsoft.com/office/drawing/2014/main" id="{2940AAC6-9CDB-4DB7-AE62-5FF5BF3EDEF6}"/>
                </a:ext>
              </a:extLst>
            </p:cNvPr>
            <p:cNvSpPr/>
            <p:nvPr/>
          </p:nvSpPr>
          <p:spPr>
            <a:xfrm>
              <a:off x="442725" y="451823"/>
              <a:ext cx="655597" cy="646331"/>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sz="3600" dirty="0">
                <a:solidFill>
                  <a:srgbClr val="0070C0"/>
                </a:solidFill>
                <a:latin typeface="+mj-lt"/>
              </a:endParaRPr>
            </a:p>
          </p:txBody>
        </p:sp>
        <p:sp>
          <p:nvSpPr>
            <p:cNvPr id="4" name="Rectangle 3">
              <a:extLst>
                <a:ext uri="{FF2B5EF4-FFF2-40B4-BE49-F238E27FC236}">
                  <a16:creationId xmlns:a16="http://schemas.microsoft.com/office/drawing/2014/main" id="{D59F14AB-8EBB-4984-AF3C-64D6CEE4144A}"/>
                </a:ext>
              </a:extLst>
            </p:cNvPr>
            <p:cNvSpPr/>
            <p:nvPr/>
          </p:nvSpPr>
          <p:spPr>
            <a:xfrm>
              <a:off x="518935" y="390269"/>
              <a:ext cx="470000" cy="769441"/>
            </a:xfrm>
            <a:prstGeom prst="rect">
              <a:avLst/>
            </a:prstGeom>
            <a:noFill/>
          </p:spPr>
          <p:txBody>
            <a:bodyPr wrap="none" lIns="91440" tIns="45720" rIns="91440" bIns="45720">
              <a:spAutoFit/>
            </a:bodyPr>
            <a:lstStyle/>
            <a:p>
              <a:pPr algn="ctr"/>
              <a:r>
                <a:rPr lang="en-US" sz="4400" dirty="0">
                  <a:ln w="0"/>
                  <a:solidFill>
                    <a:schemeClr val="bg1"/>
                  </a:solidFill>
                  <a:effectLst>
                    <a:outerShdw blurRad="38100" dist="19050" dir="2700000" algn="tl" rotWithShape="0">
                      <a:schemeClr val="dk1">
                        <a:alpha val="40000"/>
                      </a:schemeClr>
                    </a:outerShdw>
                  </a:effectLst>
                  <a:latin typeface="+mj-lt"/>
                </a:rPr>
                <a:t>1</a:t>
              </a:r>
            </a:p>
          </p:txBody>
        </p:sp>
      </p:grpSp>
      <p:sp>
        <p:nvSpPr>
          <p:cNvPr id="9" name="8">
            <a:extLst>
              <a:ext uri="{FF2B5EF4-FFF2-40B4-BE49-F238E27FC236}">
                <a16:creationId xmlns:a16="http://schemas.microsoft.com/office/drawing/2014/main" id="{1241CF47-36E8-4556-B29F-4563EF4C2CF6}"/>
              </a:ext>
            </a:extLst>
          </p:cNvPr>
          <p:cNvSpPr/>
          <p:nvPr/>
        </p:nvSpPr>
        <p:spPr>
          <a:xfrm>
            <a:off x="811103" y="385831"/>
            <a:ext cx="11327259" cy="707886"/>
          </a:xfrm>
          <a:prstGeom prst="rect">
            <a:avLst/>
          </a:prstGeom>
        </p:spPr>
        <p:txBody>
          <a:bodyPr wrap="square">
            <a:spAutoFit/>
          </a:bodyPr>
          <a:lstStyle/>
          <a:p>
            <a:pPr algn="just"/>
            <a:r>
              <a:rPr lang="en-US" sz="4000" b="1" dirty="0" err="1">
                <a:solidFill>
                  <a:srgbClr val="00A650"/>
                </a:solidFill>
                <a:latin typeface="+mj-lt"/>
                <a:ea typeface="Arial-Rounded" panose="020B0500000000000000" pitchFamily="34" charset="0"/>
                <a:cs typeface="Arial-Rounded" panose="020B0500000000000000" pitchFamily="34" charset="0"/>
              </a:rPr>
              <a:t>Thời</a:t>
            </a:r>
            <a:r>
              <a:rPr lang="en-US" sz="4000" b="1" dirty="0">
                <a:solidFill>
                  <a:srgbClr val="00A650"/>
                </a:solidFill>
                <a:latin typeface="+mj-lt"/>
                <a:ea typeface="Arial-Rounded" panose="020B0500000000000000" pitchFamily="34" charset="0"/>
                <a:cs typeface="Arial-Rounded" panose="020B0500000000000000" pitchFamily="34" charset="0"/>
              </a:rPr>
              <a:t> </a:t>
            </a:r>
            <a:r>
              <a:rPr lang="en-US" sz="4000" b="1" dirty="0" err="1">
                <a:solidFill>
                  <a:srgbClr val="00A650"/>
                </a:solidFill>
                <a:latin typeface="+mj-lt"/>
                <a:ea typeface="Arial-Rounded" panose="020B0500000000000000" pitchFamily="34" charset="0"/>
                <a:cs typeface="Arial-Rounded" panose="020B0500000000000000" pitchFamily="34" charset="0"/>
              </a:rPr>
              <a:t>xưa</a:t>
            </a:r>
            <a:r>
              <a:rPr lang="en-US" sz="4000" b="1" dirty="0">
                <a:solidFill>
                  <a:srgbClr val="00A650"/>
                </a:solidFill>
                <a:latin typeface="+mj-lt"/>
                <a:ea typeface="Arial-Rounded" panose="020B0500000000000000" pitchFamily="34" charset="0"/>
                <a:cs typeface="Arial-Rounded" panose="020B0500000000000000" pitchFamily="34" charset="0"/>
              </a:rPr>
              <a:t>, </a:t>
            </a:r>
            <a:r>
              <a:rPr lang="en-US" sz="4000" b="1" dirty="0" err="1">
                <a:solidFill>
                  <a:srgbClr val="00A650"/>
                </a:solidFill>
                <a:latin typeface="+mj-lt"/>
                <a:ea typeface="Arial-Rounded" panose="020B0500000000000000" pitchFamily="34" charset="0"/>
                <a:cs typeface="Arial-Rounded" panose="020B0500000000000000" pitchFamily="34" charset="0"/>
              </a:rPr>
              <a:t>người</a:t>
            </a:r>
            <a:r>
              <a:rPr lang="en-US" sz="4000" b="1" dirty="0">
                <a:solidFill>
                  <a:srgbClr val="00A650"/>
                </a:solidFill>
                <a:latin typeface="+mj-lt"/>
                <a:ea typeface="Arial-Rounded" panose="020B0500000000000000" pitchFamily="34" charset="0"/>
                <a:cs typeface="Arial-Rounded" panose="020B0500000000000000" pitchFamily="34" charset="0"/>
              </a:rPr>
              <a:t> ta </a:t>
            </a:r>
            <a:r>
              <a:rPr lang="en-US" sz="4000" b="1" dirty="0" err="1">
                <a:solidFill>
                  <a:srgbClr val="00A650"/>
                </a:solidFill>
                <a:latin typeface="+mj-lt"/>
                <a:ea typeface="Arial-Rounded" panose="020B0500000000000000" pitchFamily="34" charset="0"/>
                <a:cs typeface="Arial-Rounded" panose="020B0500000000000000" pitchFamily="34" charset="0"/>
              </a:rPr>
              <a:t>đã</a:t>
            </a:r>
            <a:r>
              <a:rPr lang="en-US" sz="4000" b="1" dirty="0">
                <a:solidFill>
                  <a:srgbClr val="00A650"/>
                </a:solidFill>
                <a:latin typeface="+mj-lt"/>
                <a:ea typeface="Arial-Rounded" panose="020B0500000000000000" pitchFamily="34" charset="0"/>
                <a:cs typeface="Arial-Rounded" panose="020B0500000000000000" pitchFamily="34" charset="0"/>
              </a:rPr>
              <a:t> </a:t>
            </a:r>
            <a:r>
              <a:rPr lang="en-US" sz="4000" b="1" dirty="0" err="1">
                <a:solidFill>
                  <a:srgbClr val="00A650"/>
                </a:solidFill>
                <a:latin typeface="+mj-lt"/>
                <a:ea typeface="Arial-Rounded" panose="020B0500000000000000" pitchFamily="34" charset="0"/>
                <a:cs typeface="Arial-Rounded" panose="020B0500000000000000" pitchFamily="34" charset="0"/>
              </a:rPr>
              <a:t>gửi</a:t>
            </a:r>
            <a:r>
              <a:rPr lang="en-US" sz="4000" b="1" dirty="0">
                <a:solidFill>
                  <a:srgbClr val="00A650"/>
                </a:solidFill>
                <a:latin typeface="+mj-lt"/>
                <a:ea typeface="Arial-Rounded" panose="020B0500000000000000" pitchFamily="34" charset="0"/>
                <a:cs typeface="Arial-Rounded" panose="020B0500000000000000" pitchFamily="34" charset="0"/>
              </a:rPr>
              <a:t> </a:t>
            </a:r>
            <a:r>
              <a:rPr lang="en-US" sz="4000" b="1" dirty="0" err="1">
                <a:solidFill>
                  <a:srgbClr val="00A650"/>
                </a:solidFill>
                <a:latin typeface="+mj-lt"/>
                <a:ea typeface="Arial-Rounded" panose="020B0500000000000000" pitchFamily="34" charset="0"/>
                <a:cs typeface="Arial-Rounded" panose="020B0500000000000000" pitchFamily="34" charset="0"/>
              </a:rPr>
              <a:t>thư</a:t>
            </a:r>
            <a:r>
              <a:rPr lang="en-US" sz="4000" b="1" dirty="0">
                <a:solidFill>
                  <a:srgbClr val="00A650"/>
                </a:solidFill>
                <a:latin typeface="+mj-lt"/>
                <a:ea typeface="Arial-Rounded" panose="020B0500000000000000" pitchFamily="34" charset="0"/>
                <a:cs typeface="Arial-Rounded" panose="020B0500000000000000" pitchFamily="34" charset="0"/>
              </a:rPr>
              <a:t> </a:t>
            </a:r>
            <a:r>
              <a:rPr lang="en-US" sz="4000" b="1" dirty="0" err="1">
                <a:solidFill>
                  <a:srgbClr val="00A650"/>
                </a:solidFill>
                <a:latin typeface="+mj-lt"/>
                <a:ea typeface="Arial-Rounded" panose="020B0500000000000000" pitchFamily="34" charset="0"/>
                <a:cs typeface="Arial-Rounded" panose="020B0500000000000000" pitchFamily="34" charset="0"/>
              </a:rPr>
              <a:t>bằng</a:t>
            </a:r>
            <a:r>
              <a:rPr lang="en-US" sz="4000" b="1" dirty="0">
                <a:solidFill>
                  <a:srgbClr val="00A650"/>
                </a:solidFill>
                <a:latin typeface="+mj-lt"/>
                <a:ea typeface="Arial-Rounded" panose="020B0500000000000000" pitchFamily="34" charset="0"/>
                <a:cs typeface="Arial-Rounded" panose="020B0500000000000000" pitchFamily="34" charset="0"/>
              </a:rPr>
              <a:t> </a:t>
            </a:r>
            <a:r>
              <a:rPr lang="en-US" sz="4000" b="1" dirty="0" err="1">
                <a:solidFill>
                  <a:srgbClr val="00A650"/>
                </a:solidFill>
                <a:latin typeface="+mj-lt"/>
                <a:ea typeface="Arial-Rounded" panose="020B0500000000000000" pitchFamily="34" charset="0"/>
                <a:cs typeface="Arial-Rounded" panose="020B0500000000000000" pitchFamily="34" charset="0"/>
              </a:rPr>
              <a:t>những</a:t>
            </a:r>
            <a:r>
              <a:rPr lang="en-US" sz="4000" b="1" dirty="0">
                <a:solidFill>
                  <a:srgbClr val="00A650"/>
                </a:solidFill>
                <a:latin typeface="+mj-lt"/>
                <a:ea typeface="Arial-Rounded" panose="020B0500000000000000" pitchFamily="34" charset="0"/>
                <a:cs typeface="Arial-Rounded" panose="020B0500000000000000" pitchFamily="34" charset="0"/>
              </a:rPr>
              <a:t> </a:t>
            </a:r>
            <a:r>
              <a:rPr lang="en-US" sz="4000" b="1" dirty="0" err="1">
                <a:solidFill>
                  <a:srgbClr val="00A650"/>
                </a:solidFill>
                <a:latin typeface="+mj-lt"/>
                <a:ea typeface="Arial-Rounded" panose="020B0500000000000000" pitchFamily="34" charset="0"/>
                <a:cs typeface="Arial-Rounded" panose="020B0500000000000000" pitchFamily="34" charset="0"/>
              </a:rPr>
              <a:t>cách</a:t>
            </a:r>
            <a:r>
              <a:rPr lang="en-US" sz="4000" b="1" dirty="0">
                <a:solidFill>
                  <a:srgbClr val="00A650"/>
                </a:solidFill>
                <a:latin typeface="+mj-lt"/>
                <a:ea typeface="Arial-Rounded" panose="020B0500000000000000" pitchFamily="34" charset="0"/>
                <a:cs typeface="Arial-Rounded" panose="020B0500000000000000" pitchFamily="34" charset="0"/>
              </a:rPr>
              <a:t> </a:t>
            </a:r>
            <a:r>
              <a:rPr lang="en-US" sz="4000" b="1" dirty="0" err="1">
                <a:solidFill>
                  <a:srgbClr val="00A650"/>
                </a:solidFill>
                <a:latin typeface="+mj-lt"/>
                <a:ea typeface="Arial-Rounded" panose="020B0500000000000000" pitchFamily="34" charset="0"/>
                <a:cs typeface="Arial-Rounded" panose="020B0500000000000000" pitchFamily="34" charset="0"/>
              </a:rPr>
              <a:t>nào</a:t>
            </a:r>
            <a:r>
              <a:rPr lang="en-US" sz="4000" b="1" dirty="0">
                <a:solidFill>
                  <a:srgbClr val="00A650"/>
                </a:solidFill>
                <a:latin typeface="+mj-lt"/>
                <a:ea typeface="Arial-Rounded" panose="020B0500000000000000" pitchFamily="34" charset="0"/>
                <a:cs typeface="Arial-Rounded" panose="020B0500000000000000" pitchFamily="34" charset="0"/>
              </a:rPr>
              <a:t>?</a:t>
            </a:r>
            <a:endParaRPr lang="vi-VN" sz="4000" b="1" dirty="0">
              <a:solidFill>
                <a:srgbClr val="00A650"/>
              </a:solidFill>
              <a:latin typeface="+mj-lt"/>
              <a:ea typeface="Arial-Rounded" panose="020B0500000000000000" pitchFamily="34" charset="0"/>
              <a:cs typeface="Arial-Rounded" panose="020B0500000000000000" pitchFamily="34" charset="0"/>
            </a:endParaRPr>
          </a:p>
        </p:txBody>
      </p:sp>
      <p:sp>
        <p:nvSpPr>
          <p:cNvPr id="10" name="8">
            <a:extLst>
              <a:ext uri="{FF2B5EF4-FFF2-40B4-BE49-F238E27FC236}">
                <a16:creationId xmlns:a16="http://schemas.microsoft.com/office/drawing/2014/main" id="{91F19114-6F14-4759-BEE5-3C5AA081FA8B}"/>
              </a:ext>
            </a:extLst>
          </p:cNvPr>
          <p:cNvSpPr/>
          <p:nvPr/>
        </p:nvSpPr>
        <p:spPr>
          <a:xfrm>
            <a:off x="1058270" y="1536769"/>
            <a:ext cx="10832923" cy="1323439"/>
          </a:xfrm>
          <a:prstGeom prst="rect">
            <a:avLst/>
          </a:prstGeom>
        </p:spPr>
        <p:txBody>
          <a:bodyPr wrap="square">
            <a:spAutoFit/>
          </a:bodyPr>
          <a:lstStyle/>
          <a:p>
            <a:pPr algn="just"/>
            <a:r>
              <a:rPr lang="en-US" sz="4000" dirty="0" err="1">
                <a:solidFill>
                  <a:srgbClr val="231F20"/>
                </a:solidFill>
                <a:latin typeface="+mj-lt"/>
                <a:ea typeface="Arial-Rounded" panose="020B0500000000000000" pitchFamily="34" charset="0"/>
                <a:cs typeface="Arial-Rounded" panose="020B0500000000000000" pitchFamily="34" charset="0"/>
              </a:rPr>
              <a:t>Thời</a:t>
            </a:r>
            <a:r>
              <a:rPr lang="en-US" sz="4000" dirty="0">
                <a:solidFill>
                  <a:srgbClr val="231F20"/>
                </a:solidFill>
                <a:latin typeface="+mj-lt"/>
                <a:ea typeface="Arial-Rounded" panose="020B0500000000000000" pitchFamily="34" charset="0"/>
                <a:cs typeface="Arial-Rounded" panose="020B0500000000000000" pitchFamily="34" charset="0"/>
              </a:rPr>
              <a:t> </a:t>
            </a:r>
            <a:r>
              <a:rPr lang="en-US" sz="4000" dirty="0" err="1">
                <a:solidFill>
                  <a:srgbClr val="231F20"/>
                </a:solidFill>
                <a:latin typeface="+mj-lt"/>
                <a:ea typeface="Arial-Rounded" panose="020B0500000000000000" pitchFamily="34" charset="0"/>
                <a:cs typeface="Arial-Rounded" panose="020B0500000000000000" pitchFamily="34" charset="0"/>
              </a:rPr>
              <a:t>xưa</a:t>
            </a:r>
            <a:r>
              <a:rPr lang="en-US" sz="4000" dirty="0">
                <a:solidFill>
                  <a:srgbClr val="231F20"/>
                </a:solidFill>
                <a:latin typeface="+mj-lt"/>
                <a:ea typeface="Arial-Rounded" panose="020B0500000000000000" pitchFamily="34" charset="0"/>
                <a:cs typeface="Arial-Rounded" panose="020B0500000000000000" pitchFamily="34" charset="0"/>
              </a:rPr>
              <a:t>, </a:t>
            </a:r>
            <a:r>
              <a:rPr lang="en-US" sz="4000" dirty="0" err="1">
                <a:solidFill>
                  <a:srgbClr val="231F20"/>
                </a:solidFill>
                <a:latin typeface="+mj-lt"/>
                <a:ea typeface="Arial-Rounded" panose="020B0500000000000000" pitchFamily="34" charset="0"/>
                <a:cs typeface="Arial-Rounded" panose="020B0500000000000000" pitchFamily="34" charset="0"/>
              </a:rPr>
              <a:t>người</a:t>
            </a:r>
            <a:r>
              <a:rPr lang="en-US" sz="4000" dirty="0">
                <a:solidFill>
                  <a:srgbClr val="231F20"/>
                </a:solidFill>
                <a:latin typeface="+mj-lt"/>
                <a:ea typeface="Arial-Rounded" panose="020B0500000000000000" pitchFamily="34" charset="0"/>
                <a:cs typeface="Arial-Rounded" panose="020B0500000000000000" pitchFamily="34" charset="0"/>
              </a:rPr>
              <a:t> ta </a:t>
            </a:r>
            <a:r>
              <a:rPr lang="en-US" sz="4000" dirty="0" err="1">
                <a:solidFill>
                  <a:srgbClr val="231F20"/>
                </a:solidFill>
                <a:latin typeface="+mj-lt"/>
                <a:ea typeface="Arial-Rounded" panose="020B0500000000000000" pitchFamily="34" charset="0"/>
                <a:cs typeface="Arial-Rounded" panose="020B0500000000000000" pitchFamily="34" charset="0"/>
              </a:rPr>
              <a:t>huấn</a:t>
            </a:r>
            <a:r>
              <a:rPr lang="en-US" sz="4000" dirty="0">
                <a:solidFill>
                  <a:srgbClr val="231F20"/>
                </a:solidFill>
                <a:latin typeface="+mj-lt"/>
                <a:ea typeface="Arial-Rounded" panose="020B0500000000000000" pitchFamily="34" charset="0"/>
                <a:cs typeface="Arial-Rounded" panose="020B0500000000000000" pitchFamily="34" charset="0"/>
              </a:rPr>
              <a:t> </a:t>
            </a:r>
            <a:r>
              <a:rPr lang="en-US" sz="4000" dirty="0" err="1">
                <a:solidFill>
                  <a:srgbClr val="231F20"/>
                </a:solidFill>
                <a:latin typeface="+mj-lt"/>
                <a:ea typeface="Arial-Rounded" panose="020B0500000000000000" pitchFamily="34" charset="0"/>
                <a:cs typeface="Arial-Rounded" panose="020B0500000000000000" pitchFamily="34" charset="0"/>
              </a:rPr>
              <a:t>luyện</a:t>
            </a:r>
            <a:r>
              <a:rPr lang="en-US" sz="4000" dirty="0">
                <a:solidFill>
                  <a:srgbClr val="231F20"/>
                </a:solidFill>
                <a:latin typeface="+mj-lt"/>
                <a:ea typeface="Arial-Rounded" panose="020B0500000000000000" pitchFamily="34" charset="0"/>
                <a:cs typeface="Arial-Rounded" panose="020B0500000000000000" pitchFamily="34" charset="0"/>
              </a:rPr>
              <a:t> </a:t>
            </a:r>
            <a:r>
              <a:rPr lang="en-US" sz="4000" dirty="0" err="1">
                <a:solidFill>
                  <a:srgbClr val="231F20"/>
                </a:solidFill>
                <a:latin typeface="+mj-lt"/>
                <a:ea typeface="Arial-Rounded" panose="020B0500000000000000" pitchFamily="34" charset="0"/>
                <a:cs typeface="Arial-Rounded" panose="020B0500000000000000" pitchFamily="34" charset="0"/>
              </a:rPr>
              <a:t>bồ</a:t>
            </a:r>
            <a:r>
              <a:rPr lang="en-US" sz="4000" dirty="0">
                <a:solidFill>
                  <a:srgbClr val="231F20"/>
                </a:solidFill>
                <a:latin typeface="+mj-lt"/>
                <a:ea typeface="Arial-Rounded" panose="020B0500000000000000" pitchFamily="34" charset="0"/>
                <a:cs typeface="Arial-Rounded" panose="020B0500000000000000" pitchFamily="34" charset="0"/>
              </a:rPr>
              <a:t> </a:t>
            </a:r>
            <a:r>
              <a:rPr lang="en-US" sz="4000" dirty="0" err="1">
                <a:solidFill>
                  <a:srgbClr val="231F20"/>
                </a:solidFill>
                <a:latin typeface="+mj-lt"/>
                <a:ea typeface="Arial-Rounded" panose="020B0500000000000000" pitchFamily="34" charset="0"/>
                <a:cs typeface="Arial-Rounded" panose="020B0500000000000000" pitchFamily="34" charset="0"/>
              </a:rPr>
              <a:t>câu</a:t>
            </a:r>
            <a:r>
              <a:rPr lang="en-US" sz="4000" dirty="0">
                <a:solidFill>
                  <a:srgbClr val="231F20"/>
                </a:solidFill>
                <a:latin typeface="+mj-lt"/>
                <a:ea typeface="Arial-Rounded" panose="020B0500000000000000" pitchFamily="34" charset="0"/>
                <a:cs typeface="Arial-Rounded" panose="020B0500000000000000" pitchFamily="34" charset="0"/>
              </a:rPr>
              <a:t> </a:t>
            </a:r>
            <a:r>
              <a:rPr lang="en-US" sz="4000" dirty="0" err="1">
                <a:solidFill>
                  <a:srgbClr val="231F20"/>
                </a:solidFill>
                <a:latin typeface="+mj-lt"/>
                <a:ea typeface="Arial-Rounded" panose="020B0500000000000000" pitchFamily="34" charset="0"/>
                <a:cs typeface="Arial-Rounded" panose="020B0500000000000000" pitchFamily="34" charset="0"/>
              </a:rPr>
              <a:t>để</a:t>
            </a:r>
            <a:r>
              <a:rPr lang="en-US" sz="4000" dirty="0">
                <a:solidFill>
                  <a:srgbClr val="231F20"/>
                </a:solidFill>
                <a:latin typeface="+mj-lt"/>
                <a:ea typeface="Arial-Rounded" panose="020B0500000000000000" pitchFamily="34" charset="0"/>
                <a:cs typeface="Arial-Rounded" panose="020B0500000000000000" pitchFamily="34" charset="0"/>
              </a:rPr>
              <a:t> </a:t>
            </a:r>
            <a:r>
              <a:rPr lang="en-US" sz="4000" dirty="0" err="1">
                <a:solidFill>
                  <a:srgbClr val="231F20"/>
                </a:solidFill>
                <a:latin typeface="+mj-lt"/>
                <a:ea typeface="Arial-Rounded" panose="020B0500000000000000" pitchFamily="34" charset="0"/>
                <a:cs typeface="Arial-Rounded" panose="020B0500000000000000" pitchFamily="34" charset="0"/>
              </a:rPr>
              <a:t>đưa</a:t>
            </a:r>
            <a:r>
              <a:rPr lang="en-US" sz="4000" dirty="0">
                <a:solidFill>
                  <a:srgbClr val="231F20"/>
                </a:solidFill>
                <a:latin typeface="+mj-lt"/>
                <a:ea typeface="Arial-Rounded" panose="020B0500000000000000" pitchFamily="34" charset="0"/>
                <a:cs typeface="Arial-Rounded" panose="020B0500000000000000" pitchFamily="34" charset="0"/>
              </a:rPr>
              <a:t> </a:t>
            </a:r>
            <a:r>
              <a:rPr lang="en-US" sz="4000" dirty="0" err="1">
                <a:solidFill>
                  <a:srgbClr val="231F20"/>
                </a:solidFill>
                <a:latin typeface="+mj-lt"/>
                <a:ea typeface="Arial-Rounded" panose="020B0500000000000000" pitchFamily="34" charset="0"/>
                <a:cs typeface="Arial-Rounded" panose="020B0500000000000000" pitchFamily="34" charset="0"/>
              </a:rPr>
              <a:t>thư</a:t>
            </a:r>
            <a:r>
              <a:rPr lang="en-US" sz="4000" dirty="0">
                <a:solidFill>
                  <a:srgbClr val="231F20"/>
                </a:solidFill>
                <a:latin typeface="+mj-lt"/>
                <a:ea typeface="Arial-Rounded" panose="020B0500000000000000" pitchFamily="34" charset="0"/>
                <a:cs typeface="Arial-Rounded" panose="020B0500000000000000" pitchFamily="34" charset="0"/>
              </a:rPr>
              <a:t> </a:t>
            </a:r>
            <a:r>
              <a:rPr lang="en-US" sz="4000" dirty="0" err="1">
                <a:solidFill>
                  <a:srgbClr val="231F20"/>
                </a:solidFill>
                <a:latin typeface="+mj-lt"/>
                <a:ea typeface="Arial-Rounded" panose="020B0500000000000000" pitchFamily="34" charset="0"/>
                <a:cs typeface="Arial-Rounded" panose="020B0500000000000000" pitchFamily="34" charset="0"/>
              </a:rPr>
              <a:t>hoặc</a:t>
            </a:r>
            <a:r>
              <a:rPr lang="en-US" sz="4000" dirty="0">
                <a:solidFill>
                  <a:srgbClr val="231F20"/>
                </a:solidFill>
                <a:latin typeface="+mj-lt"/>
                <a:ea typeface="Arial-Rounded" panose="020B0500000000000000" pitchFamily="34" charset="0"/>
                <a:cs typeface="Arial-Rounded" panose="020B0500000000000000" pitchFamily="34" charset="0"/>
              </a:rPr>
              <a:t> </a:t>
            </a:r>
            <a:r>
              <a:rPr lang="en-US" sz="4000" dirty="0" err="1">
                <a:solidFill>
                  <a:srgbClr val="231F20"/>
                </a:solidFill>
                <a:latin typeface="+mj-lt"/>
                <a:ea typeface="Arial-Rounded" panose="020B0500000000000000" pitchFamily="34" charset="0"/>
                <a:cs typeface="Arial-Rounded" panose="020B0500000000000000" pitchFamily="34" charset="0"/>
              </a:rPr>
              <a:t>bỏ</a:t>
            </a:r>
            <a:r>
              <a:rPr lang="en-US" sz="4000" dirty="0">
                <a:solidFill>
                  <a:srgbClr val="231F20"/>
                </a:solidFill>
                <a:latin typeface="+mj-lt"/>
                <a:ea typeface="Arial-Rounded" panose="020B0500000000000000" pitchFamily="34" charset="0"/>
                <a:cs typeface="Arial-Rounded" panose="020B0500000000000000" pitchFamily="34" charset="0"/>
              </a:rPr>
              <a:t> </a:t>
            </a:r>
            <a:r>
              <a:rPr lang="en-US" sz="4000" dirty="0" err="1">
                <a:solidFill>
                  <a:srgbClr val="231F20"/>
                </a:solidFill>
                <a:latin typeface="+mj-lt"/>
                <a:ea typeface="Arial-Rounded" panose="020B0500000000000000" pitchFamily="34" charset="0"/>
                <a:cs typeface="Arial-Rounded" panose="020B0500000000000000" pitchFamily="34" charset="0"/>
              </a:rPr>
              <a:t>thư</a:t>
            </a:r>
            <a:r>
              <a:rPr lang="en-US" sz="4000" dirty="0">
                <a:solidFill>
                  <a:srgbClr val="231F20"/>
                </a:solidFill>
                <a:latin typeface="+mj-lt"/>
                <a:ea typeface="Arial-Rounded" panose="020B0500000000000000" pitchFamily="34" charset="0"/>
                <a:cs typeface="Arial-Rounded" panose="020B0500000000000000" pitchFamily="34" charset="0"/>
              </a:rPr>
              <a:t> </a:t>
            </a:r>
            <a:r>
              <a:rPr lang="en-US" sz="4000" dirty="0" err="1">
                <a:solidFill>
                  <a:srgbClr val="231F20"/>
                </a:solidFill>
                <a:latin typeface="+mj-lt"/>
                <a:ea typeface="Arial-Rounded" panose="020B0500000000000000" pitchFamily="34" charset="0"/>
                <a:cs typeface="Arial-Rounded" panose="020B0500000000000000" pitchFamily="34" charset="0"/>
              </a:rPr>
              <a:t>vào</a:t>
            </a:r>
            <a:r>
              <a:rPr lang="en-US" sz="4000" dirty="0">
                <a:solidFill>
                  <a:srgbClr val="231F20"/>
                </a:solidFill>
                <a:latin typeface="+mj-lt"/>
                <a:ea typeface="Arial-Rounded" panose="020B0500000000000000" pitchFamily="34" charset="0"/>
                <a:cs typeface="Arial-Rounded" panose="020B0500000000000000" pitchFamily="34" charset="0"/>
              </a:rPr>
              <a:t> </a:t>
            </a:r>
            <a:r>
              <a:rPr lang="en-US" sz="4000" dirty="0" err="1">
                <a:solidFill>
                  <a:srgbClr val="231F20"/>
                </a:solidFill>
                <a:latin typeface="+mj-lt"/>
                <a:ea typeface="Arial-Rounded" panose="020B0500000000000000" pitchFamily="34" charset="0"/>
                <a:cs typeface="Arial-Rounded" panose="020B0500000000000000" pitchFamily="34" charset="0"/>
              </a:rPr>
              <a:t>những</a:t>
            </a:r>
            <a:r>
              <a:rPr lang="en-US" sz="4000" dirty="0">
                <a:solidFill>
                  <a:srgbClr val="231F20"/>
                </a:solidFill>
                <a:latin typeface="+mj-lt"/>
                <a:ea typeface="Arial-Rounded" panose="020B0500000000000000" pitchFamily="34" charset="0"/>
                <a:cs typeface="Arial-Rounded" panose="020B0500000000000000" pitchFamily="34" charset="0"/>
              </a:rPr>
              <a:t> </a:t>
            </a:r>
            <a:r>
              <a:rPr lang="en-US" sz="4000" dirty="0" err="1">
                <a:solidFill>
                  <a:srgbClr val="231F20"/>
                </a:solidFill>
                <a:latin typeface="+mj-lt"/>
                <a:ea typeface="Arial-Rounded" panose="020B0500000000000000" pitchFamily="34" charset="0"/>
                <a:cs typeface="Arial-Rounded" panose="020B0500000000000000" pitchFamily="34" charset="0"/>
              </a:rPr>
              <a:t>chiếc</a:t>
            </a:r>
            <a:r>
              <a:rPr lang="en-US" sz="4000" dirty="0">
                <a:solidFill>
                  <a:srgbClr val="231F20"/>
                </a:solidFill>
                <a:latin typeface="+mj-lt"/>
                <a:ea typeface="Arial-Rounded" panose="020B0500000000000000" pitchFamily="34" charset="0"/>
                <a:cs typeface="Arial-Rounded" panose="020B0500000000000000" pitchFamily="34" charset="0"/>
              </a:rPr>
              <a:t> chai </a:t>
            </a:r>
            <a:r>
              <a:rPr lang="en-US" sz="4000" dirty="0" err="1">
                <a:solidFill>
                  <a:srgbClr val="231F20"/>
                </a:solidFill>
                <a:latin typeface="+mj-lt"/>
                <a:ea typeface="Arial-Rounded" panose="020B0500000000000000" pitchFamily="34" charset="0"/>
                <a:cs typeface="Arial-Rounded" panose="020B0500000000000000" pitchFamily="34" charset="0"/>
              </a:rPr>
              <a:t>thủy</a:t>
            </a:r>
            <a:r>
              <a:rPr lang="en-US" sz="4000" dirty="0">
                <a:solidFill>
                  <a:srgbClr val="231F20"/>
                </a:solidFill>
                <a:latin typeface="+mj-lt"/>
                <a:ea typeface="Arial-Rounded" panose="020B0500000000000000" pitchFamily="34" charset="0"/>
                <a:cs typeface="Arial-Rounded" panose="020B0500000000000000" pitchFamily="34" charset="0"/>
              </a:rPr>
              <a:t> </a:t>
            </a:r>
            <a:r>
              <a:rPr lang="en-US" sz="4000" dirty="0" err="1">
                <a:solidFill>
                  <a:srgbClr val="231F20"/>
                </a:solidFill>
                <a:latin typeface="+mj-lt"/>
                <a:ea typeface="Arial-Rounded" panose="020B0500000000000000" pitchFamily="34" charset="0"/>
                <a:cs typeface="Arial-Rounded" panose="020B0500000000000000" pitchFamily="34" charset="0"/>
              </a:rPr>
              <a:t>tinh</a:t>
            </a:r>
            <a:r>
              <a:rPr lang="en-US" sz="4000" dirty="0">
                <a:solidFill>
                  <a:srgbClr val="231F20"/>
                </a:solidFill>
                <a:latin typeface="+mj-lt"/>
                <a:ea typeface="Arial-Rounded" panose="020B0500000000000000" pitchFamily="34" charset="0"/>
                <a:cs typeface="Arial-Rounded" panose="020B0500000000000000" pitchFamily="34" charset="0"/>
              </a:rPr>
              <a:t>.</a:t>
            </a:r>
            <a:endParaRPr lang="vi-VN" sz="4000" dirty="0">
              <a:latin typeface="+mj-lt"/>
              <a:ea typeface="Arial-Rounded" panose="020B0500000000000000" pitchFamily="34" charset="0"/>
              <a:cs typeface="Arial-Rounded" panose="020B0500000000000000" pitchFamily="34" charset="0"/>
            </a:endParaRPr>
          </a:p>
        </p:txBody>
      </p:sp>
      <p:sp>
        <p:nvSpPr>
          <p:cNvPr id="11" name="Freeform 154">
            <a:extLst>
              <a:ext uri="{FF2B5EF4-FFF2-40B4-BE49-F238E27FC236}">
                <a16:creationId xmlns:a16="http://schemas.microsoft.com/office/drawing/2014/main" id="{BA346520-71C6-435F-B7E7-E62BEE8C6A25}"/>
              </a:ext>
            </a:extLst>
          </p:cNvPr>
          <p:cNvSpPr>
            <a:spLocks noEditPoints="1"/>
          </p:cNvSpPr>
          <p:nvPr/>
        </p:nvSpPr>
        <p:spPr bwMode="auto">
          <a:xfrm>
            <a:off x="321156" y="1659373"/>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580" dirty="0">
              <a:solidFill>
                <a:prstClr val="black"/>
              </a:solidFill>
              <a:latin typeface="+mj-lt"/>
              <a:ea typeface="Arial-Rounded" panose="020B0500000000000000" pitchFamily="34" charset="0"/>
              <a:cs typeface="Arial-Rounded" panose="020B0500000000000000" pitchFamily="34" charset="0"/>
              <a:sym typeface="+mn-lt"/>
            </a:endParaRPr>
          </a:p>
        </p:txBody>
      </p:sp>
      <p:pic>
        <p:nvPicPr>
          <p:cNvPr id="4098" name="Picture 2" descr="Tại sao chim bồ câu có thể đưa thư? - VnExpress">
            <a:extLst>
              <a:ext uri="{FF2B5EF4-FFF2-40B4-BE49-F238E27FC236}">
                <a16:creationId xmlns:a16="http://schemas.microsoft.com/office/drawing/2014/main" id="{14DD5D27-BE6A-43EB-83F9-56ADBD75B8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821" y="3303261"/>
            <a:ext cx="5080267" cy="304816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á thư tình cảm động trong chai thủy tinh trên biển của thủy thủ Trung  Quốc: Gửi cho vị hôn thê nhưng cuối cùng chồng cô ấy không phải là anh">
            <a:extLst>
              <a:ext uri="{FF2B5EF4-FFF2-40B4-BE49-F238E27FC236}">
                <a16:creationId xmlns:a16="http://schemas.microsoft.com/office/drawing/2014/main" id="{3B3B8B2F-E208-440C-AD00-6CFE8E8B6F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5648" y="3303260"/>
            <a:ext cx="4897531" cy="3052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8101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fade">
                                      <p:cBhvr>
                                        <p:cTn id="16" dur="1000"/>
                                        <p:tgtEl>
                                          <p:spTgt spid="4098"/>
                                        </p:tgtEl>
                                      </p:cBhvr>
                                    </p:animEffect>
                                    <p:anim calcmode="lin" valueType="num">
                                      <p:cBhvr>
                                        <p:cTn id="17" dur="1000" fill="hold"/>
                                        <p:tgtEl>
                                          <p:spTgt spid="4098"/>
                                        </p:tgtEl>
                                        <p:attrNameLst>
                                          <p:attrName>ppt_x</p:attrName>
                                        </p:attrNameLst>
                                      </p:cBhvr>
                                      <p:tavLst>
                                        <p:tav tm="0">
                                          <p:val>
                                            <p:strVal val="#ppt_x"/>
                                          </p:val>
                                        </p:tav>
                                        <p:tav tm="100000">
                                          <p:val>
                                            <p:strVal val="#ppt_x"/>
                                          </p:val>
                                        </p:tav>
                                      </p:tavLst>
                                    </p:anim>
                                    <p:anim calcmode="lin" valueType="num">
                                      <p:cBhvr>
                                        <p:cTn id="18" dur="1000" fill="hold"/>
                                        <p:tgtEl>
                                          <p:spTgt spid="4098"/>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fade">
                                      <p:cBhvr>
                                        <p:cTn id="22" dur="1000"/>
                                        <p:tgtEl>
                                          <p:spTgt spid="4100"/>
                                        </p:tgtEl>
                                      </p:cBhvr>
                                    </p:animEffect>
                                    <p:anim calcmode="lin" valueType="num">
                                      <p:cBhvr>
                                        <p:cTn id="23" dur="1000" fill="hold"/>
                                        <p:tgtEl>
                                          <p:spTgt spid="4100"/>
                                        </p:tgtEl>
                                        <p:attrNameLst>
                                          <p:attrName>ppt_x</p:attrName>
                                        </p:attrNameLst>
                                      </p:cBhvr>
                                      <p:tavLst>
                                        <p:tav tm="0">
                                          <p:val>
                                            <p:strVal val="#ppt_x"/>
                                          </p:val>
                                        </p:tav>
                                        <p:tav tm="100000">
                                          <p:val>
                                            <p:strVal val="#ppt_x"/>
                                          </p:val>
                                        </p:tav>
                                      </p:tavLst>
                                    </p:anim>
                                    <p:anim calcmode="lin" valueType="num">
                                      <p:cBhvr>
                                        <p:cTn id="24"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E67912-0027-4057-9143-D9F2035FE164}"/>
              </a:ext>
            </a:extLst>
          </p:cNvPr>
          <p:cNvGrpSpPr/>
          <p:nvPr/>
        </p:nvGrpSpPr>
        <p:grpSpPr>
          <a:xfrm>
            <a:off x="156397" y="384183"/>
            <a:ext cx="655597" cy="769441"/>
            <a:chOff x="442725" y="390269"/>
            <a:chExt cx="655597" cy="769441"/>
          </a:xfrm>
        </p:grpSpPr>
        <p:sp>
          <p:nvSpPr>
            <p:cNvPr id="3" name="Oval 2">
              <a:extLst>
                <a:ext uri="{FF2B5EF4-FFF2-40B4-BE49-F238E27FC236}">
                  <a16:creationId xmlns:a16="http://schemas.microsoft.com/office/drawing/2014/main" id="{2940AAC6-9CDB-4DB7-AE62-5FF5BF3EDEF6}"/>
                </a:ext>
              </a:extLst>
            </p:cNvPr>
            <p:cNvSpPr/>
            <p:nvPr/>
          </p:nvSpPr>
          <p:spPr>
            <a:xfrm>
              <a:off x="442725" y="451823"/>
              <a:ext cx="655597" cy="646331"/>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70C0"/>
                </a:solidFill>
                <a:effectLst/>
                <a:uLnTx/>
                <a:uFillTx/>
                <a:latin typeface="+mj-lt"/>
                <a:ea typeface="+mn-ea"/>
                <a:cs typeface="+mn-cs"/>
              </a:endParaRPr>
            </a:p>
          </p:txBody>
        </p:sp>
        <p:sp>
          <p:nvSpPr>
            <p:cNvPr id="4" name="Rectangle 3">
              <a:extLst>
                <a:ext uri="{FF2B5EF4-FFF2-40B4-BE49-F238E27FC236}">
                  <a16:creationId xmlns:a16="http://schemas.microsoft.com/office/drawing/2014/main" id="{D59F14AB-8EBB-4984-AF3C-64D6CEE4144A}"/>
                </a:ext>
              </a:extLst>
            </p:cNvPr>
            <p:cNvSpPr/>
            <p:nvPr/>
          </p:nvSpPr>
          <p:spPr>
            <a:xfrm>
              <a:off x="518935" y="390269"/>
              <a:ext cx="470000"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mj-lt"/>
                  <a:ea typeface="+mn-ea"/>
                  <a:cs typeface="+mn-cs"/>
                </a:rPr>
                <a:t>2</a:t>
              </a:r>
            </a:p>
          </p:txBody>
        </p:sp>
      </p:grpSp>
      <p:sp>
        <p:nvSpPr>
          <p:cNvPr id="9" name="8">
            <a:extLst>
              <a:ext uri="{FF2B5EF4-FFF2-40B4-BE49-F238E27FC236}">
                <a16:creationId xmlns:a16="http://schemas.microsoft.com/office/drawing/2014/main" id="{1241CF47-36E8-4556-B29F-4563EF4C2CF6}"/>
              </a:ext>
            </a:extLst>
          </p:cNvPr>
          <p:cNvSpPr/>
          <p:nvPr/>
        </p:nvSpPr>
        <p:spPr>
          <a:xfrm>
            <a:off x="811103" y="385831"/>
            <a:ext cx="11327259"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Vì</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sao</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có</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thể</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dùng</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bồ</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để</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đưa</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thư</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endParaRPr>
          </a:p>
        </p:txBody>
      </p:sp>
      <p:sp>
        <p:nvSpPr>
          <p:cNvPr id="10" name="8">
            <a:extLst>
              <a:ext uri="{FF2B5EF4-FFF2-40B4-BE49-F238E27FC236}">
                <a16:creationId xmlns:a16="http://schemas.microsoft.com/office/drawing/2014/main" id="{91F19114-6F14-4759-BEE5-3C5AA081FA8B}"/>
              </a:ext>
            </a:extLst>
          </p:cNvPr>
          <p:cNvSpPr/>
          <p:nvPr/>
        </p:nvSpPr>
        <p:spPr>
          <a:xfrm>
            <a:off x="1058270" y="1536769"/>
            <a:ext cx="10832923"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Vì</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lang="en-US" sz="4000" dirty="0">
                <a:solidFill>
                  <a:srgbClr val="231F20"/>
                </a:solidFill>
                <a:latin typeface="+mj-lt"/>
                <a:ea typeface="Arial-Rounded" panose="020B0500000000000000" pitchFamily="34" charset="0"/>
                <a:cs typeface="Arial-Rounded" panose="020B0500000000000000" pitchFamily="34" charset="0"/>
              </a:rPr>
              <a:t>(</a:t>
            </a:r>
            <a:r>
              <a:rPr kumimoji="0" lang="en-US" sz="4000" b="0" i="0" u="none" strike="noStrike" kern="1200" cap="none" spc="0" normalizeH="0" noProof="0" dirty="0" err="1" smtClean="0">
                <a:ln>
                  <a:noFill/>
                </a:ln>
                <a:solidFill>
                  <a:srgbClr val="231F20"/>
                </a:solidFill>
                <a:effectLst/>
                <a:uLnTx/>
                <a:uFillTx/>
                <a:latin typeface="+mj-lt"/>
                <a:ea typeface="Arial-Rounded" panose="020B0500000000000000" pitchFamily="34" charset="0"/>
                <a:cs typeface="Arial-Rounded" panose="020B0500000000000000" pitchFamily="34" charset="0"/>
              </a:rPr>
              <a:t>bồ</a:t>
            </a:r>
            <a:r>
              <a:rPr kumimoji="0" lang="en-US" sz="4000" b="0" i="0" u="none" strike="noStrike" kern="1200" cap="none" spc="0" normalizeH="0" noProof="0" dirty="0" smtClean="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câu</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nhớ</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đường</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tốt</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Nó</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có</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thể</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bay qua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một</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chặng</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đường</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dài</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hàng</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nghìn</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cây</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số</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để</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mang</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thư</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đến</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đúng</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nơi</a:t>
            </a:r>
            <a:r>
              <a:rPr kumimoji="0" lang="en-US" sz="4000" b="0" i="0" u="none" strike="noStrike" kern="1200" cap="none" spc="0" normalizeH="0" noProof="0" dirty="0">
                <a:ln>
                  <a:noFill/>
                </a:ln>
                <a:solidFill>
                  <a:srgbClr val="231F2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231F20"/>
                </a:solidFill>
                <a:effectLst/>
                <a:uLnTx/>
                <a:uFillTx/>
                <a:latin typeface="+mj-lt"/>
                <a:ea typeface="Arial-Rounded" panose="020B0500000000000000" pitchFamily="34" charset="0"/>
                <a:cs typeface="Arial-Rounded" panose="020B0500000000000000" pitchFamily="34" charset="0"/>
              </a:rPr>
              <a:t>nhận</a:t>
            </a:r>
            <a:r>
              <a:rPr kumimoji="0" lang="en-US" sz="4000" b="0" i="0" u="none" strike="noStrike" kern="1200" cap="none" spc="0" normalizeH="0" noProof="0" dirty="0" smtClean="0">
                <a:ln>
                  <a:noFill/>
                </a:ln>
                <a:solidFill>
                  <a:srgbClr val="231F20"/>
                </a:solidFill>
                <a:effectLst/>
                <a:uLnTx/>
                <a:uFillTx/>
                <a:latin typeface="+mj-lt"/>
                <a:ea typeface="Arial-Rounded" panose="020B0500000000000000" pitchFamily="34" charset="0"/>
                <a:cs typeface="Arial-Rounded" panose="020B0500000000000000" pitchFamily="34" charset="0"/>
              </a:rPr>
              <a:t>.)</a:t>
            </a:r>
            <a:endParaRPr kumimoji="0" lang="vi-VN" sz="40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11" name="Freeform 154">
            <a:extLst>
              <a:ext uri="{FF2B5EF4-FFF2-40B4-BE49-F238E27FC236}">
                <a16:creationId xmlns:a16="http://schemas.microsoft.com/office/drawing/2014/main" id="{BA346520-71C6-435F-B7E7-E62BEE8C6A25}"/>
              </a:ext>
            </a:extLst>
          </p:cNvPr>
          <p:cNvSpPr>
            <a:spLocks noEditPoints="1"/>
          </p:cNvSpPr>
          <p:nvPr/>
        </p:nvSpPr>
        <p:spPr bwMode="auto">
          <a:xfrm>
            <a:off x="321156" y="1659373"/>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58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sym typeface="+mn-lt"/>
            </a:endParaRPr>
          </a:p>
        </p:txBody>
      </p:sp>
      <p:pic>
        <p:nvPicPr>
          <p:cNvPr id="4098" name="Picture 2" descr="Tại sao chim bồ câu có thể đưa thư? - VnExpress">
            <a:extLst>
              <a:ext uri="{FF2B5EF4-FFF2-40B4-BE49-F238E27FC236}">
                <a16:creationId xmlns:a16="http://schemas.microsoft.com/office/drawing/2014/main" id="{14DD5D27-BE6A-43EB-83F9-56ADBD75B8A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333" b="90000" l="10000" r="90000"/>
                    </a14:imgEffect>
                  </a14:imgLayer>
                </a14:imgProps>
              </a:ext>
              <a:ext uri="{28A0092B-C50C-407E-A947-70E740481C1C}">
                <a14:useLocalDpi xmlns:a14="http://schemas.microsoft.com/office/drawing/2010/main" val="0"/>
              </a:ext>
            </a:extLst>
          </a:blip>
          <a:srcRect/>
          <a:stretch>
            <a:fillRect/>
          </a:stretch>
        </p:blipFill>
        <p:spPr bwMode="auto">
          <a:xfrm>
            <a:off x="9114972" y="4162373"/>
            <a:ext cx="3862860" cy="23177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041634" y="1347952"/>
            <a:ext cx="977463" cy="369332"/>
          </a:xfrm>
          <a:prstGeom prst="rect">
            <a:avLst/>
          </a:prstGeom>
          <a:noFill/>
        </p:spPr>
        <p:txBody>
          <a:bodyPr wrap="square" rtlCol="0">
            <a:spAutoFit/>
          </a:bodyPr>
          <a:lstStyle/>
          <a:p>
            <a:r>
              <a:rPr lang="en-US" dirty="0">
                <a:solidFill>
                  <a:srgbClr val="FF0000"/>
                </a:solidFill>
              </a:rPr>
              <a:t>C</a:t>
            </a:r>
            <a:r>
              <a:rPr lang="en-US" dirty="0" smtClean="0">
                <a:solidFill>
                  <a:srgbClr val="FF0000"/>
                </a:solidFill>
              </a:rPr>
              <a:t>2</a:t>
            </a:r>
            <a:endParaRPr lang="en-US" dirty="0">
              <a:solidFill>
                <a:srgbClr val="FF0000"/>
              </a:solidFill>
            </a:endParaRPr>
          </a:p>
        </p:txBody>
      </p:sp>
    </p:spTree>
    <p:extLst>
      <p:ext uri="{BB962C8B-B14F-4D97-AF65-F5344CB8AC3E}">
        <p14:creationId xmlns:p14="http://schemas.microsoft.com/office/powerpoint/2010/main" val="772694435"/>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ÁC ĐƯA THƯ VUI TÍNH (Hình minh họa theo lời bài hát)">
            <a:hlinkClick r:id="" action="ppaction://media"/>
            <a:extLst>
              <a:ext uri="{FF2B5EF4-FFF2-40B4-BE49-F238E27FC236}">
                <a16:creationId xmlns:a16="http://schemas.microsoft.com/office/drawing/2014/main" id="{20884495-64C8-41A4-AB36-CFB806AD298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1"/>
            <a:ext cx="12192000" cy="6987823"/>
          </a:xfrm>
        </p:spPr>
      </p:pic>
    </p:spTree>
    <p:extLst>
      <p:ext uri="{BB962C8B-B14F-4D97-AF65-F5344CB8AC3E}">
        <p14:creationId xmlns:p14="http://schemas.microsoft.com/office/powerpoint/2010/main" val="172248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4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E67912-0027-4057-9143-D9F2035FE164}"/>
              </a:ext>
            </a:extLst>
          </p:cNvPr>
          <p:cNvGrpSpPr/>
          <p:nvPr/>
        </p:nvGrpSpPr>
        <p:grpSpPr>
          <a:xfrm>
            <a:off x="156397" y="384183"/>
            <a:ext cx="655597" cy="769441"/>
            <a:chOff x="442725" y="390269"/>
            <a:chExt cx="655597" cy="769441"/>
          </a:xfrm>
        </p:grpSpPr>
        <p:sp>
          <p:nvSpPr>
            <p:cNvPr id="3" name="Oval 2">
              <a:extLst>
                <a:ext uri="{FF2B5EF4-FFF2-40B4-BE49-F238E27FC236}">
                  <a16:creationId xmlns:a16="http://schemas.microsoft.com/office/drawing/2014/main" id="{2940AAC6-9CDB-4DB7-AE62-5FF5BF3EDEF6}"/>
                </a:ext>
              </a:extLst>
            </p:cNvPr>
            <p:cNvSpPr/>
            <p:nvPr/>
          </p:nvSpPr>
          <p:spPr>
            <a:xfrm>
              <a:off x="442725" y="451823"/>
              <a:ext cx="655597" cy="646331"/>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70C0"/>
                </a:solidFill>
                <a:effectLst/>
                <a:uLnTx/>
                <a:uFillTx/>
                <a:latin typeface="+mj-lt"/>
                <a:ea typeface="+mn-ea"/>
                <a:cs typeface="+mn-cs"/>
              </a:endParaRPr>
            </a:p>
          </p:txBody>
        </p:sp>
        <p:sp>
          <p:nvSpPr>
            <p:cNvPr id="4" name="Rectangle 3">
              <a:extLst>
                <a:ext uri="{FF2B5EF4-FFF2-40B4-BE49-F238E27FC236}">
                  <a16:creationId xmlns:a16="http://schemas.microsoft.com/office/drawing/2014/main" id="{D59F14AB-8EBB-4984-AF3C-64D6CEE4144A}"/>
                </a:ext>
              </a:extLst>
            </p:cNvPr>
            <p:cNvSpPr/>
            <p:nvPr/>
          </p:nvSpPr>
          <p:spPr>
            <a:xfrm>
              <a:off x="518935" y="390269"/>
              <a:ext cx="470000"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mj-lt"/>
                  <a:ea typeface="+mn-ea"/>
                  <a:cs typeface="+mn-cs"/>
                </a:rPr>
                <a:t>3</a:t>
              </a:r>
            </a:p>
          </p:txBody>
        </p:sp>
      </p:grpSp>
      <p:sp>
        <p:nvSpPr>
          <p:cNvPr id="9" name="8">
            <a:extLst>
              <a:ext uri="{FF2B5EF4-FFF2-40B4-BE49-F238E27FC236}">
                <a16:creationId xmlns:a16="http://schemas.microsoft.com/office/drawing/2014/main" id="{1241CF47-36E8-4556-B29F-4563EF4C2CF6}"/>
              </a:ext>
            </a:extLst>
          </p:cNvPr>
          <p:cNvSpPr/>
          <p:nvPr/>
        </p:nvSpPr>
        <p:spPr>
          <a:xfrm>
            <a:off x="811103" y="385831"/>
            <a:ext cx="11327259" cy="132343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nay,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chúng</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ta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thể</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trò</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chuyện</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với</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người</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ở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xa</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bằng</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những</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cách</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endParaRPr>
          </a:p>
        </p:txBody>
      </p:sp>
      <p:pic>
        <p:nvPicPr>
          <p:cNvPr id="8198" name="Picture 6" descr="Cặp Vợ Chồng Già Gọi điện Hình ảnh | Định dạng hình ảnh PSD 401631784|  vn.lovepik.com">
            <a:extLst>
              <a:ext uri="{FF2B5EF4-FFF2-40B4-BE49-F238E27FC236}">
                <a16:creationId xmlns:a16="http://schemas.microsoft.com/office/drawing/2014/main" id="{0D8AD4DF-0DED-4504-8960-9A340015FC6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100000" l="10000" r="92907">
                        <a14:foregroundMark x1="25698" y1="54655" x2="15814" y2="95345"/>
                        <a14:foregroundMark x1="32442" y1="52759" x2="41163" y2="64828"/>
                        <a14:foregroundMark x1="47209" y1="62069" x2="53953" y2="68793"/>
                        <a14:foregroundMark x1="47326" y1="70345" x2="48372" y2="84310"/>
                      </a14:backgroundRemoval>
                    </a14:imgEffect>
                  </a14:imgLayer>
                </a14:imgProps>
              </a:ext>
              <a:ext uri="{28A0092B-C50C-407E-A947-70E740481C1C}">
                <a14:useLocalDpi xmlns:a14="http://schemas.microsoft.com/office/drawing/2010/main" val="0"/>
              </a:ext>
            </a:extLst>
          </a:blip>
          <a:srcRect/>
          <a:stretch>
            <a:fillRect/>
          </a:stretch>
        </p:blipFill>
        <p:spPr bwMode="auto">
          <a:xfrm>
            <a:off x="3943387" y="1484526"/>
            <a:ext cx="4095750" cy="276225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Día De La Madre Videollamada Familia Tablet , Día De La Madre,  Videollamada, Familia PNG y PSD para Descargar Gratis | Pngtree | Dia de  las madres, Escuela en casa, Png">
            <a:extLst>
              <a:ext uri="{FF2B5EF4-FFF2-40B4-BE49-F238E27FC236}">
                <a16:creationId xmlns:a16="http://schemas.microsoft.com/office/drawing/2014/main" id="{0D50B380-F71D-4CC1-B6D8-ECDC28462A8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625" b="90000" l="10000" r="90000">
                        <a14:foregroundMark x1="21719" y1="12969" x2="81406" y2="11563"/>
                        <a14:foregroundMark x1="46719" y1="14531" x2="53750" y2="14688"/>
                        <a14:foregroundMark x1="47344" y1="80625" x2="50469" y2="81563"/>
                        <a14:foregroundMark x1="28594" y1="87344" x2="78281" y2="87344"/>
                        <a14:foregroundMark x1="78281" y1="87031" x2="82813" y2="85625"/>
                        <a14:foregroundMark x1="82188" y1="84531" x2="82188" y2="13750"/>
                        <a14:foregroundMark x1="21250" y1="12812" x2="20313" y2="85625"/>
                        <a14:foregroundMark x1="57344" y1="81563" x2="71250" y2="82500"/>
                        <a14:foregroundMark x1="22656" y1="11406" x2="78594" y2="10625"/>
                        <a14:foregroundMark x1="20625" y1="85000" x2="22500" y2="88125"/>
                        <a14:foregroundMark x1="78594" y1="10469" x2="82656" y2="13125"/>
                      </a14:backgroundRemoval>
                    </a14:imgEffect>
                  </a14:imgLayer>
                </a14:imgProps>
              </a:ext>
              <a:ext uri="{28A0092B-C50C-407E-A947-70E740481C1C}">
                <a14:useLocalDpi xmlns:a14="http://schemas.microsoft.com/office/drawing/2010/main" val="0"/>
              </a:ext>
            </a:extLst>
          </a:blip>
          <a:srcRect/>
          <a:stretch>
            <a:fillRect/>
          </a:stretch>
        </p:blipFill>
        <p:spPr bwMode="auto">
          <a:xfrm>
            <a:off x="8719342" y="1399915"/>
            <a:ext cx="3434442" cy="3434442"/>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Lá Thư Hình ảnh PNG | Vector và các tập tin PSD | Tải về miễn phí trên  Pngtree">
            <a:extLst>
              <a:ext uri="{FF2B5EF4-FFF2-40B4-BE49-F238E27FC236}">
                <a16:creationId xmlns:a16="http://schemas.microsoft.com/office/drawing/2014/main" id="{8E85B9B0-2DFA-4ECC-8CCE-F647FB95D9A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389" b="90833" l="5000" r="91944">
                        <a14:foregroundMark x1="65556" y1="37222" x2="80833" y2="47222"/>
                        <a14:foregroundMark x1="15833" y1="68611" x2="16111" y2="75000"/>
                        <a14:foregroundMark x1="16667" y1="33333" x2="16111" y2="71111"/>
                        <a14:foregroundMark x1="15833" y1="32500" x2="83889" y2="33333"/>
                      </a14:backgroundRemoval>
                    </a14:imgEffect>
                  </a14:imgLayer>
                </a14:imgProps>
              </a:ext>
              <a:ext uri="{28A0092B-C50C-407E-A947-70E740481C1C}">
                <a14:useLocalDpi xmlns:a14="http://schemas.microsoft.com/office/drawing/2010/main" val="0"/>
              </a:ext>
            </a:extLst>
          </a:blip>
          <a:srcRect/>
          <a:stretch>
            <a:fillRect/>
          </a:stretch>
        </p:blipFill>
        <p:spPr bwMode="auto">
          <a:xfrm>
            <a:off x="811103" y="1484526"/>
            <a:ext cx="3265220" cy="32652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A6AF9AF-06A8-4043-B111-88646B1330FB}"/>
              </a:ext>
            </a:extLst>
          </p:cNvPr>
          <p:cNvSpPr txBox="1"/>
          <p:nvPr/>
        </p:nvSpPr>
        <p:spPr>
          <a:xfrm>
            <a:off x="1135859" y="4525143"/>
            <a:ext cx="2336800" cy="707886"/>
          </a:xfrm>
          <a:prstGeom prst="rect">
            <a:avLst/>
          </a:prstGeom>
          <a:noFill/>
        </p:spPr>
        <p:txBody>
          <a:bodyPr wrap="square" rtlCol="0">
            <a:spAutoFit/>
          </a:bodyPr>
          <a:lstStyle/>
          <a:p>
            <a:pPr algn="ctr"/>
            <a:r>
              <a:rPr lang="en-US" sz="4000" dirty="0" err="1">
                <a:solidFill>
                  <a:srgbClr val="C00000"/>
                </a:solidFill>
                <a:latin typeface="+mj-lt"/>
                <a:ea typeface="Arial-Rounded" panose="020B0500000000000000" pitchFamily="34" charset="0"/>
                <a:cs typeface="Arial-Rounded" panose="020B0500000000000000" pitchFamily="34" charset="0"/>
              </a:rPr>
              <a:t>Viết</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thư</a:t>
            </a:r>
            <a:endParaRPr lang="en-US" sz="4000" dirty="0">
              <a:solidFill>
                <a:srgbClr val="C00000"/>
              </a:solidFill>
              <a:latin typeface="+mj-lt"/>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568BF48D-D2B4-4084-AB87-7F6016FAA766}"/>
              </a:ext>
            </a:extLst>
          </p:cNvPr>
          <p:cNvSpPr txBox="1"/>
          <p:nvPr/>
        </p:nvSpPr>
        <p:spPr>
          <a:xfrm>
            <a:off x="4822862" y="4525143"/>
            <a:ext cx="2336800" cy="707886"/>
          </a:xfrm>
          <a:prstGeom prst="rect">
            <a:avLst/>
          </a:prstGeom>
          <a:noFill/>
        </p:spPr>
        <p:txBody>
          <a:bodyPr wrap="square" rtlCol="0">
            <a:spAutoFit/>
          </a:bodyPr>
          <a:lstStyle/>
          <a:p>
            <a:pPr algn="ctr"/>
            <a:r>
              <a:rPr lang="en-US" sz="4000" dirty="0" err="1">
                <a:solidFill>
                  <a:srgbClr val="C00000"/>
                </a:solidFill>
                <a:latin typeface="+mj-lt"/>
                <a:ea typeface="Arial-Rounded" panose="020B0500000000000000" pitchFamily="34" charset="0"/>
                <a:cs typeface="Arial-Rounded" panose="020B0500000000000000" pitchFamily="34" charset="0"/>
              </a:rPr>
              <a:t>Gọi</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điện</a:t>
            </a:r>
            <a:endParaRPr lang="en-US" sz="4000" dirty="0">
              <a:solidFill>
                <a:srgbClr val="C00000"/>
              </a:solidFill>
              <a:latin typeface="+mj-lt"/>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8081F8F5-CC14-4748-971B-0007A5B45B3C}"/>
              </a:ext>
            </a:extLst>
          </p:cNvPr>
          <p:cNvSpPr txBox="1"/>
          <p:nvPr/>
        </p:nvSpPr>
        <p:spPr>
          <a:xfrm>
            <a:off x="8620483" y="4525143"/>
            <a:ext cx="3632160" cy="1323439"/>
          </a:xfrm>
          <a:prstGeom prst="rect">
            <a:avLst/>
          </a:prstGeom>
          <a:noFill/>
        </p:spPr>
        <p:txBody>
          <a:bodyPr wrap="square" rtlCol="0">
            <a:spAutoFit/>
          </a:bodyPr>
          <a:lstStyle/>
          <a:p>
            <a:pPr algn="ctr"/>
            <a:r>
              <a:rPr lang="en-US" sz="4000" dirty="0" err="1">
                <a:solidFill>
                  <a:srgbClr val="C00000"/>
                </a:solidFill>
                <a:latin typeface="+mj-lt"/>
                <a:ea typeface="Arial-Rounded" panose="020B0500000000000000" pitchFamily="34" charset="0"/>
                <a:cs typeface="Arial-Rounded" panose="020B0500000000000000" pitchFamily="34" charset="0"/>
              </a:rPr>
              <a:t>Trò</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chuyện</a:t>
            </a:r>
            <a:r>
              <a:rPr lang="en-US" sz="4000" dirty="0">
                <a:solidFill>
                  <a:srgbClr val="C00000"/>
                </a:solidFill>
                <a:latin typeface="+mj-lt"/>
                <a:ea typeface="Arial-Rounded" panose="020B0500000000000000" pitchFamily="34" charset="0"/>
                <a:cs typeface="Arial-Rounded" panose="020B0500000000000000" pitchFamily="34" charset="0"/>
              </a:rPr>
              <a:t> qua in-</a:t>
            </a:r>
            <a:r>
              <a:rPr lang="en-US" sz="4000" dirty="0" err="1">
                <a:solidFill>
                  <a:srgbClr val="C00000"/>
                </a:solidFill>
                <a:latin typeface="+mj-lt"/>
                <a:ea typeface="Arial-Rounded" panose="020B0500000000000000" pitchFamily="34" charset="0"/>
                <a:cs typeface="Arial-Rounded" panose="020B0500000000000000" pitchFamily="34" charset="0"/>
              </a:rPr>
              <a:t>tơ</a:t>
            </a:r>
            <a:r>
              <a:rPr lang="en-US" sz="4000" dirty="0">
                <a:solidFill>
                  <a:srgbClr val="C00000"/>
                </a:solidFill>
                <a:latin typeface="+mj-lt"/>
                <a:ea typeface="Arial-Rounded" panose="020B0500000000000000" pitchFamily="34" charset="0"/>
                <a:cs typeface="Arial-Rounded" panose="020B0500000000000000" pitchFamily="34" charset="0"/>
              </a:rPr>
              <a:t>-</a:t>
            </a:r>
            <a:r>
              <a:rPr lang="en-US" sz="4000" dirty="0" err="1">
                <a:solidFill>
                  <a:srgbClr val="C00000"/>
                </a:solidFill>
                <a:latin typeface="+mj-lt"/>
                <a:ea typeface="Arial-Rounded" panose="020B0500000000000000" pitchFamily="34" charset="0"/>
                <a:cs typeface="Arial-Rounded" panose="020B0500000000000000" pitchFamily="34" charset="0"/>
              </a:rPr>
              <a:t>nét</a:t>
            </a:r>
            <a:endParaRPr lang="en-US" sz="4000" dirty="0">
              <a:solidFill>
                <a:srgbClr val="C00000"/>
              </a:solidFill>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72011549"/>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202"/>
                                        </p:tgtEl>
                                        <p:attrNameLst>
                                          <p:attrName>style.visibility</p:attrName>
                                        </p:attrNameLst>
                                      </p:cBhvr>
                                      <p:to>
                                        <p:strVal val="visible"/>
                                      </p:to>
                                    </p:set>
                                    <p:animEffect transition="in" filter="fade">
                                      <p:cBhvr>
                                        <p:cTn id="7" dur="1000"/>
                                        <p:tgtEl>
                                          <p:spTgt spid="8202"/>
                                        </p:tgtEl>
                                      </p:cBhvr>
                                    </p:animEffect>
                                    <p:anim calcmode="lin" valueType="num">
                                      <p:cBhvr>
                                        <p:cTn id="8" dur="1000" fill="hold"/>
                                        <p:tgtEl>
                                          <p:spTgt spid="8202"/>
                                        </p:tgtEl>
                                        <p:attrNameLst>
                                          <p:attrName>ppt_x</p:attrName>
                                        </p:attrNameLst>
                                      </p:cBhvr>
                                      <p:tavLst>
                                        <p:tav tm="0">
                                          <p:val>
                                            <p:strVal val="#ppt_x"/>
                                          </p:val>
                                        </p:tav>
                                        <p:tav tm="100000">
                                          <p:val>
                                            <p:strVal val="#ppt_x"/>
                                          </p:val>
                                        </p:tav>
                                      </p:tavLst>
                                    </p:anim>
                                    <p:anim calcmode="lin" valueType="num">
                                      <p:cBhvr>
                                        <p:cTn id="9" dur="1000" fill="hold"/>
                                        <p:tgtEl>
                                          <p:spTgt spid="820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198"/>
                                        </p:tgtEl>
                                        <p:attrNameLst>
                                          <p:attrName>style.visibility</p:attrName>
                                        </p:attrNameLst>
                                      </p:cBhvr>
                                      <p:to>
                                        <p:strVal val="visible"/>
                                      </p:to>
                                    </p:set>
                                    <p:animEffect transition="in" filter="fade">
                                      <p:cBhvr>
                                        <p:cTn id="19" dur="1000"/>
                                        <p:tgtEl>
                                          <p:spTgt spid="8198"/>
                                        </p:tgtEl>
                                      </p:cBhvr>
                                    </p:animEffect>
                                    <p:anim calcmode="lin" valueType="num">
                                      <p:cBhvr>
                                        <p:cTn id="20" dur="1000" fill="hold"/>
                                        <p:tgtEl>
                                          <p:spTgt spid="8198"/>
                                        </p:tgtEl>
                                        <p:attrNameLst>
                                          <p:attrName>ppt_x</p:attrName>
                                        </p:attrNameLst>
                                      </p:cBhvr>
                                      <p:tavLst>
                                        <p:tav tm="0">
                                          <p:val>
                                            <p:strVal val="#ppt_x"/>
                                          </p:val>
                                        </p:tav>
                                        <p:tav tm="100000">
                                          <p:val>
                                            <p:strVal val="#ppt_x"/>
                                          </p:val>
                                        </p:tav>
                                      </p:tavLst>
                                    </p:anim>
                                    <p:anim calcmode="lin" valueType="num">
                                      <p:cBhvr>
                                        <p:cTn id="21" dur="1000" fill="hold"/>
                                        <p:tgtEl>
                                          <p:spTgt spid="819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200"/>
                                        </p:tgtEl>
                                        <p:attrNameLst>
                                          <p:attrName>style.visibility</p:attrName>
                                        </p:attrNameLst>
                                      </p:cBhvr>
                                      <p:to>
                                        <p:strVal val="visible"/>
                                      </p:to>
                                    </p:set>
                                    <p:animEffect transition="in" filter="fade">
                                      <p:cBhvr>
                                        <p:cTn id="31" dur="1000"/>
                                        <p:tgtEl>
                                          <p:spTgt spid="8200"/>
                                        </p:tgtEl>
                                      </p:cBhvr>
                                    </p:animEffect>
                                    <p:anim calcmode="lin" valueType="num">
                                      <p:cBhvr>
                                        <p:cTn id="32" dur="1000" fill="hold"/>
                                        <p:tgtEl>
                                          <p:spTgt spid="8200"/>
                                        </p:tgtEl>
                                        <p:attrNameLst>
                                          <p:attrName>ppt_x</p:attrName>
                                        </p:attrNameLst>
                                      </p:cBhvr>
                                      <p:tavLst>
                                        <p:tav tm="0">
                                          <p:val>
                                            <p:strVal val="#ppt_x"/>
                                          </p:val>
                                        </p:tav>
                                        <p:tav tm="100000">
                                          <p:val>
                                            <p:strVal val="#ppt_x"/>
                                          </p:val>
                                        </p:tav>
                                      </p:tavLst>
                                    </p:anim>
                                    <p:anim calcmode="lin" valueType="num">
                                      <p:cBhvr>
                                        <p:cTn id="33" dur="1000" fill="hold"/>
                                        <p:tgtEl>
                                          <p:spTgt spid="820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10;&#10;Description automatically generated with medium confidence">
            <a:extLst>
              <a:ext uri="{FF2B5EF4-FFF2-40B4-BE49-F238E27FC236}">
                <a16:creationId xmlns:a16="http://schemas.microsoft.com/office/drawing/2014/main" id="{6D41C3E9-855A-44D4-87DC-B1951BBFB2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879" y="2079170"/>
            <a:ext cx="3479176" cy="4474029"/>
          </a:xfrm>
          <a:prstGeom prst="rect">
            <a:avLst/>
          </a:prstGeom>
        </p:spPr>
      </p:pic>
      <p:grpSp>
        <p:nvGrpSpPr>
          <p:cNvPr id="9" name="Group 8">
            <a:extLst>
              <a:ext uri="{FF2B5EF4-FFF2-40B4-BE49-F238E27FC236}">
                <a16:creationId xmlns:a16="http://schemas.microsoft.com/office/drawing/2014/main" id="{41392FE1-561C-4F0C-A85A-C2B1020A3598}"/>
              </a:ext>
            </a:extLst>
          </p:cNvPr>
          <p:cNvGrpSpPr/>
          <p:nvPr/>
        </p:nvGrpSpPr>
        <p:grpSpPr>
          <a:xfrm>
            <a:off x="3711533" y="1191986"/>
            <a:ext cx="7840627" cy="4474028"/>
            <a:chOff x="3522848" y="1191986"/>
            <a:chExt cx="7840627" cy="4474028"/>
          </a:xfrm>
        </p:grpSpPr>
        <p:grpSp>
          <p:nvGrpSpPr>
            <p:cNvPr id="3" name="组合 6">
              <a:extLst>
                <a:ext uri="{FF2B5EF4-FFF2-40B4-BE49-F238E27FC236}">
                  <a16:creationId xmlns:a16="http://schemas.microsoft.com/office/drawing/2014/main" id="{8C966B2C-ED9D-475A-9E93-CE0A371ACF1F}"/>
                </a:ext>
              </a:extLst>
            </p:cNvPr>
            <p:cNvGrpSpPr/>
            <p:nvPr/>
          </p:nvGrpSpPr>
          <p:grpSpPr>
            <a:xfrm>
              <a:off x="3522848" y="1191986"/>
              <a:ext cx="7840627" cy="4474028"/>
              <a:chOff x="678" y="2328"/>
              <a:chExt cx="14704" cy="8316"/>
            </a:xfrm>
          </p:grpSpPr>
          <p:grpSp>
            <p:nvGrpSpPr>
              <p:cNvPr id="4" name="组合 8">
                <a:extLst>
                  <a:ext uri="{FF2B5EF4-FFF2-40B4-BE49-F238E27FC236}">
                    <a16:creationId xmlns:a16="http://schemas.microsoft.com/office/drawing/2014/main" id="{B00F8A7B-48A9-43BA-945D-F422340B5A9B}"/>
                  </a:ext>
                </a:extLst>
              </p:cNvPr>
              <p:cNvGrpSpPr/>
              <p:nvPr/>
            </p:nvGrpSpPr>
            <p:grpSpPr>
              <a:xfrm>
                <a:off x="678" y="2328"/>
                <a:ext cx="14704" cy="8316"/>
                <a:chOff x="1020" y="2328"/>
                <a:chExt cx="11012" cy="7804"/>
              </a:xfrm>
            </p:grpSpPr>
            <p:sp>
              <p:nvSpPr>
                <p:cNvPr id="6" name="云形 10">
                  <a:extLst>
                    <a:ext uri="{FF2B5EF4-FFF2-40B4-BE49-F238E27FC236}">
                      <a16:creationId xmlns:a16="http://schemas.microsoft.com/office/drawing/2014/main" id="{7EB2C03C-8826-4CE7-9777-24FE32CD57E2}"/>
                    </a:ext>
                  </a:extLst>
                </p:cNvPr>
                <p:cNvSpPr/>
                <p:nvPr/>
              </p:nvSpPr>
              <p:spPr>
                <a:xfrm>
                  <a:off x="1220" y="2528"/>
                  <a:ext cx="10812" cy="7604"/>
                </a:xfrm>
                <a:prstGeom prst="cloud">
                  <a:avLst/>
                </a:prstGeom>
                <a:solidFill>
                  <a:srgbClr val="6D9AD1"/>
                </a:solidFill>
                <a:ln w="254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5F7700"/>
                    </a:solidFill>
                    <a:effectLst/>
                    <a:uLnTx/>
                    <a:uFillTx/>
                    <a:latin typeface="+mj-lt"/>
                    <a:ea typeface="微软雅黑" panose="020B0503020204020204" pitchFamily="34" charset="-122"/>
                    <a:cs typeface="+mn-cs"/>
                  </a:endParaRPr>
                </a:p>
              </p:txBody>
            </p:sp>
            <p:sp>
              <p:nvSpPr>
                <p:cNvPr id="7" name="云形 11">
                  <a:extLst>
                    <a:ext uri="{FF2B5EF4-FFF2-40B4-BE49-F238E27FC236}">
                      <a16:creationId xmlns:a16="http://schemas.microsoft.com/office/drawing/2014/main" id="{06B49D3A-C421-4D5B-B191-644C6E19E37D}"/>
                    </a:ext>
                  </a:extLst>
                </p:cNvPr>
                <p:cNvSpPr/>
                <p:nvPr/>
              </p:nvSpPr>
              <p:spPr>
                <a:xfrm>
                  <a:off x="1020" y="2328"/>
                  <a:ext cx="10812" cy="7604"/>
                </a:xfrm>
                <a:prstGeom prst="cloud">
                  <a:avLst/>
                </a:prstGeom>
                <a:solidFill>
                  <a:sysClr val="window" lastClr="FFFFFF"/>
                </a:solidFill>
                <a:ln w="25400" cap="flat" cmpd="sng" algn="ctr">
                  <a:solidFill>
                    <a:srgbClr val="42210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5F7700"/>
                    </a:solidFill>
                    <a:effectLst/>
                    <a:uLnTx/>
                    <a:uFillTx/>
                    <a:latin typeface="+mj-lt"/>
                    <a:ea typeface="微软雅黑" panose="020B0503020204020204" pitchFamily="34" charset="-122"/>
                    <a:cs typeface="+mn-cs"/>
                  </a:endParaRPr>
                </a:p>
              </p:txBody>
            </p:sp>
          </p:grpSp>
          <p:sp>
            <p:nvSpPr>
              <p:cNvPr id="5" name="文本框 9">
                <a:extLst>
                  <a:ext uri="{FF2B5EF4-FFF2-40B4-BE49-F238E27FC236}">
                    <a16:creationId xmlns:a16="http://schemas.microsoft.com/office/drawing/2014/main" id="{0839A38B-E6D0-419D-98CA-F4A816F0B38B}"/>
                  </a:ext>
                </a:extLst>
              </p:cNvPr>
              <p:cNvSpPr txBox="1"/>
              <p:nvPr/>
            </p:nvSpPr>
            <p:spPr>
              <a:xfrm>
                <a:off x="2168" y="3719"/>
                <a:ext cx="12372" cy="1888"/>
              </a:xfrm>
              <a:prstGeom prst="rect">
                <a:avLst/>
              </a:prstGeom>
              <a:noFill/>
            </p:spPr>
            <p:txBody>
              <a:bodyPr wrap="square" rtlCol="0">
                <a:spAutoFit/>
              </a:bodyPr>
              <a:lstStyle>
                <a:defPPr>
                  <a:defRPr lang="zh-CN"/>
                </a:defPPr>
                <a:lvl1pPr>
                  <a:lnSpc>
                    <a:spcPct val="200000"/>
                  </a:lnSpc>
                  <a:defRPr sz="2000" b="0" i="0" spc="300">
                    <a:solidFill>
                      <a:schemeClr val="tx1">
                        <a:lumMod val="85000"/>
                        <a:lumOff val="15000"/>
                      </a:schemeClr>
                    </a:solidFill>
                    <a:effectLst/>
                    <a:latin typeface="包图简圆体" panose="02010601030101010101" pitchFamily="2" charset="-122"/>
                    <a:ea typeface="包图简圆体" panose="02010601030101010101" pitchFamily="2" charset="-122"/>
                  </a:defRPr>
                </a:lvl1p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6000" b="1" i="0" u="none" strike="noStrike" kern="0" cap="none" spc="30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mj-lt"/>
                  <a:ea typeface="字魂27号-布丁体" panose="00000505000000000000" pitchFamily="2" charset="-122"/>
                  <a:cs typeface="Times New Roman" panose="02020603050405020304" pitchFamily="18" charset="0"/>
                </a:endParaRPr>
              </a:p>
            </p:txBody>
          </p:sp>
        </p:grpSp>
        <p:sp>
          <p:nvSpPr>
            <p:cNvPr id="8" name="8">
              <a:extLst>
                <a:ext uri="{FF2B5EF4-FFF2-40B4-BE49-F238E27FC236}">
                  <a16:creationId xmlns:a16="http://schemas.microsoft.com/office/drawing/2014/main" id="{5B4AC2AB-F9CF-45CF-80BE-ADC4646EBB4D}"/>
                </a:ext>
              </a:extLst>
            </p:cNvPr>
            <p:cNvSpPr/>
            <p:nvPr/>
          </p:nvSpPr>
          <p:spPr>
            <a:xfrm>
              <a:off x="4282773" y="2314733"/>
              <a:ext cx="6463177"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Ngoài</a:t>
              </a: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những</a:t>
              </a: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cách</a:t>
              </a: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liên</a:t>
              </a: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lạc</a:t>
              </a: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còn</a:t>
              </a: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biết</a:t>
              </a: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những</a:t>
              </a: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cách</a:t>
              </a: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rPr>
                <a:t>khác</a:t>
              </a:r>
              <a:r>
                <a:rPr lang="en-US" sz="4000" b="1" dirty="0">
                  <a:solidFill>
                    <a:srgbClr val="C00000"/>
                  </a:solidFill>
                  <a:effectLst>
                    <a:outerShdw blurRad="38100" dist="38100" dir="2700000" algn="tl">
                      <a:srgbClr val="000000">
                        <a:alpha val="43137"/>
                      </a:srgbClr>
                    </a:outerShdw>
                  </a:effectLst>
                  <a:latin typeface="+mj-lt"/>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46579878"/>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Nguồn gốc hiếm ai hay của câu nói &quot;Chạy như cờ lông công&quot;!">
            <a:extLst>
              <a:ext uri="{FF2B5EF4-FFF2-40B4-BE49-F238E27FC236}">
                <a16:creationId xmlns:a16="http://schemas.microsoft.com/office/drawing/2014/main" id="{7E7D0A0B-7AC7-4F3A-BEEE-4454B36468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278" y="780596"/>
            <a:ext cx="4232609" cy="26484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B02F29B-2301-4304-A506-95036049FD3E}"/>
              </a:ext>
            </a:extLst>
          </p:cNvPr>
          <p:cNvSpPr txBox="1"/>
          <p:nvPr/>
        </p:nvSpPr>
        <p:spPr>
          <a:xfrm>
            <a:off x="693568" y="4191315"/>
            <a:ext cx="3348028" cy="1323439"/>
          </a:xfrm>
          <a:prstGeom prst="rect">
            <a:avLst/>
          </a:prstGeom>
          <a:noFill/>
        </p:spPr>
        <p:txBody>
          <a:bodyPr wrap="square" rtlCol="0">
            <a:spAutoFit/>
          </a:bodyPr>
          <a:lstStyle/>
          <a:p>
            <a:pPr algn="ctr"/>
            <a:r>
              <a:rPr lang="en-US" sz="4000" dirty="0" err="1">
                <a:solidFill>
                  <a:srgbClr val="C00000"/>
                </a:solidFill>
                <a:latin typeface="+mj-lt"/>
                <a:ea typeface="Arial-Rounded" panose="020B0500000000000000" pitchFamily="34" charset="0"/>
                <a:cs typeface="Arial-Rounded" panose="020B0500000000000000" pitchFamily="34" charset="0"/>
              </a:rPr>
              <a:t>Dùng</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ngựa</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để</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đưa</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thư</a:t>
            </a:r>
            <a:endParaRPr lang="en-US" sz="4000" dirty="0">
              <a:solidFill>
                <a:srgbClr val="C00000"/>
              </a:solidFill>
              <a:latin typeface="+mj-lt"/>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9439D5A8-2031-433F-9373-0C94190D8045}"/>
              </a:ext>
            </a:extLst>
          </p:cNvPr>
          <p:cNvSpPr txBox="1"/>
          <p:nvPr/>
        </p:nvSpPr>
        <p:spPr>
          <a:xfrm>
            <a:off x="4483887" y="4191315"/>
            <a:ext cx="3348028" cy="1323439"/>
          </a:xfrm>
          <a:prstGeom prst="rect">
            <a:avLst/>
          </a:prstGeom>
          <a:noFill/>
        </p:spPr>
        <p:txBody>
          <a:bodyPr wrap="square" rtlCol="0">
            <a:spAutoFit/>
          </a:bodyPr>
          <a:lstStyle/>
          <a:p>
            <a:pPr algn="ctr"/>
            <a:r>
              <a:rPr lang="en-US" sz="4000" dirty="0" err="1">
                <a:solidFill>
                  <a:srgbClr val="C00000"/>
                </a:solidFill>
                <a:latin typeface="+mj-lt"/>
                <a:ea typeface="Arial-Rounded" panose="020B0500000000000000" pitchFamily="34" charset="0"/>
                <a:cs typeface="Arial-Rounded" panose="020B0500000000000000" pitchFamily="34" charset="0"/>
              </a:rPr>
              <a:t>Báo</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hiệu</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bằng</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khói</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lửa</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từ</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xa</a:t>
            </a:r>
            <a:endParaRPr lang="en-US" sz="4000" dirty="0">
              <a:solidFill>
                <a:srgbClr val="C00000"/>
              </a:solidFill>
              <a:latin typeface="+mj-lt"/>
              <a:ea typeface="Arial-Rounded" panose="020B0500000000000000" pitchFamily="34" charset="0"/>
              <a:cs typeface="Arial-Rounded" panose="020B0500000000000000" pitchFamily="34" charset="0"/>
            </a:endParaRPr>
          </a:p>
        </p:txBody>
      </p:sp>
      <p:pic>
        <p:nvPicPr>
          <p:cNvPr id="10246" name="Picture 6" descr="Truyền Tin: Báo Hiệu Bằng Khói Lửa Từ Xa | GĐPT Việt Nam">
            <a:extLst>
              <a:ext uri="{FF2B5EF4-FFF2-40B4-BE49-F238E27FC236}">
                <a16:creationId xmlns:a16="http://schemas.microsoft.com/office/drawing/2014/main" id="{28379C5E-84DC-4F8B-BE38-E83F415812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99" t="1511" r="1903" b="5689"/>
          <a:stretch/>
        </p:blipFill>
        <p:spPr bwMode="auto">
          <a:xfrm>
            <a:off x="5018529" y="780596"/>
            <a:ext cx="2278743" cy="29926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4C1D4C2-026F-4A03-871B-2ED54814C126}"/>
              </a:ext>
            </a:extLst>
          </p:cNvPr>
          <p:cNvSpPr txBox="1"/>
          <p:nvPr/>
        </p:nvSpPr>
        <p:spPr>
          <a:xfrm>
            <a:off x="8048806" y="4191315"/>
            <a:ext cx="4041594" cy="1938992"/>
          </a:xfrm>
          <a:prstGeom prst="rect">
            <a:avLst/>
          </a:prstGeom>
          <a:noFill/>
        </p:spPr>
        <p:txBody>
          <a:bodyPr wrap="square" rtlCol="0">
            <a:spAutoFit/>
          </a:bodyPr>
          <a:lstStyle/>
          <a:p>
            <a:pPr algn="ctr"/>
            <a:r>
              <a:rPr lang="en-US" sz="4000" dirty="0" err="1">
                <a:solidFill>
                  <a:srgbClr val="C00000"/>
                </a:solidFill>
                <a:latin typeface="+mj-lt"/>
                <a:ea typeface="Arial-Rounded" panose="020B0500000000000000" pitchFamily="34" charset="0"/>
                <a:cs typeface="Arial-Rounded" panose="020B0500000000000000" pitchFamily="34" charset="0"/>
              </a:rPr>
              <a:t>Trò</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chuyện</a:t>
            </a:r>
            <a:r>
              <a:rPr lang="en-US" sz="4000" dirty="0">
                <a:solidFill>
                  <a:srgbClr val="C00000"/>
                </a:solidFill>
                <a:latin typeface="+mj-lt"/>
                <a:ea typeface="Arial-Rounded" panose="020B0500000000000000" pitchFamily="34" charset="0"/>
                <a:cs typeface="Arial-Rounded" panose="020B0500000000000000" pitchFamily="34" charset="0"/>
              </a:rPr>
              <a:t> qua </a:t>
            </a:r>
            <a:r>
              <a:rPr lang="en-US" sz="4000" dirty="0" err="1">
                <a:solidFill>
                  <a:srgbClr val="C00000"/>
                </a:solidFill>
                <a:latin typeface="+mj-lt"/>
                <a:ea typeface="Arial-Rounded" panose="020B0500000000000000" pitchFamily="34" charset="0"/>
                <a:cs typeface="Arial-Rounded" panose="020B0500000000000000" pitchFamily="34" charset="0"/>
              </a:rPr>
              <a:t>các</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ứng</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dụng</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trên</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điện</a:t>
            </a:r>
            <a:r>
              <a:rPr lang="en-US" sz="4000" dirty="0">
                <a:solidFill>
                  <a:srgbClr val="C00000"/>
                </a:solidFill>
                <a:latin typeface="+mj-lt"/>
                <a:ea typeface="Arial-Rounded" panose="020B0500000000000000" pitchFamily="34" charset="0"/>
                <a:cs typeface="Arial-Rounded" panose="020B0500000000000000" pitchFamily="34" charset="0"/>
              </a:rPr>
              <a:t> </a:t>
            </a:r>
            <a:r>
              <a:rPr lang="en-US" sz="4000" dirty="0" err="1">
                <a:solidFill>
                  <a:srgbClr val="C00000"/>
                </a:solidFill>
                <a:latin typeface="+mj-lt"/>
                <a:ea typeface="Arial-Rounded" panose="020B0500000000000000" pitchFamily="34" charset="0"/>
                <a:cs typeface="Arial-Rounded" panose="020B0500000000000000" pitchFamily="34" charset="0"/>
              </a:rPr>
              <a:t>thoại</a:t>
            </a:r>
            <a:r>
              <a:rPr lang="en-US" sz="4000" dirty="0">
                <a:solidFill>
                  <a:srgbClr val="C00000"/>
                </a:solidFill>
                <a:latin typeface="+mj-lt"/>
                <a:ea typeface="Arial-Rounded" panose="020B0500000000000000" pitchFamily="34" charset="0"/>
                <a:cs typeface="Arial-Rounded" panose="020B0500000000000000" pitchFamily="34" charset="0"/>
              </a:rPr>
              <a:t> di </a:t>
            </a:r>
            <a:r>
              <a:rPr lang="en-US" sz="4000" dirty="0" err="1">
                <a:solidFill>
                  <a:srgbClr val="C00000"/>
                </a:solidFill>
                <a:latin typeface="+mj-lt"/>
                <a:ea typeface="Arial-Rounded" panose="020B0500000000000000" pitchFamily="34" charset="0"/>
                <a:cs typeface="Arial-Rounded" panose="020B0500000000000000" pitchFamily="34" charset="0"/>
              </a:rPr>
              <a:t>động</a:t>
            </a:r>
            <a:endParaRPr lang="en-US" sz="4000" dirty="0">
              <a:solidFill>
                <a:srgbClr val="C00000"/>
              </a:solidFill>
              <a:latin typeface="+mj-lt"/>
              <a:ea typeface="Arial-Rounded" panose="020B0500000000000000" pitchFamily="34" charset="0"/>
              <a:cs typeface="Arial-Rounded" panose="020B0500000000000000" pitchFamily="34" charset="0"/>
            </a:endParaRPr>
          </a:p>
        </p:txBody>
      </p:sp>
      <p:pic>
        <p:nvPicPr>
          <p:cNvPr id="10248" name="Picture 8" descr="Facebook - Wikipedia">
            <a:extLst>
              <a:ext uri="{FF2B5EF4-FFF2-40B4-BE49-F238E27FC236}">
                <a16:creationId xmlns:a16="http://schemas.microsoft.com/office/drawing/2014/main" id="{5B40ACAC-5D83-434B-BA08-B7D60A143E7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048807" y="867909"/>
            <a:ext cx="1390330" cy="1390330"/>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Zalo PC - Tải Zalo PC để làm việc nhóm hiệu quả và gửi file nhanh">
            <a:extLst>
              <a:ext uri="{FF2B5EF4-FFF2-40B4-BE49-F238E27FC236}">
                <a16:creationId xmlns:a16="http://schemas.microsoft.com/office/drawing/2014/main" id="{0A0DB48D-2BC0-42A5-A0A6-3179423302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3041" y="780596"/>
            <a:ext cx="1483768" cy="1483768"/>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Bộ phận hỗ trợ của Apple (VN)">
            <a:extLst>
              <a:ext uri="{FF2B5EF4-FFF2-40B4-BE49-F238E27FC236}">
                <a16:creationId xmlns:a16="http://schemas.microsoft.com/office/drawing/2014/main" id="{694BB6B3-5AE8-49F3-AD38-B0A4C4694D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929" y="2482734"/>
            <a:ext cx="1484086" cy="1484086"/>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Hướng Dẫn Cách Sử Dụng Zoom Trên Máy Tính Điện Thoại 2022">
            <a:extLst>
              <a:ext uri="{FF2B5EF4-FFF2-40B4-BE49-F238E27FC236}">
                <a16:creationId xmlns:a16="http://schemas.microsoft.com/office/drawing/2014/main" id="{99AB98E4-5902-487E-BE96-EAFC8D2CA890}"/>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2750" b="97167" l="1750" r="97583">
                        <a14:foregroundMark x1="42833" y1="29833" x2="60333" y2="40250"/>
                        <a14:foregroundMark x1="62500" y1="31750" x2="64583" y2="38917"/>
                        <a14:foregroundMark x1="36667" y1="27500" x2="36917" y2="42083"/>
                        <a14:foregroundMark x1="5333" y1="74917" x2="21000" y2="76000"/>
                        <a14:foregroundMark x1="21000" y1="76000" x2="7500" y2="91417"/>
                        <a14:foregroundMark x1="7000" y1="91417" x2="21250" y2="93083"/>
                        <a14:foregroundMark x1="35417" y1="75333" x2="28167" y2="74500"/>
                        <a14:foregroundMark x1="27750" y1="75167" x2="23583" y2="84667"/>
                        <a14:foregroundMark x1="23583" y1="85917" x2="29667" y2="93333"/>
                        <a14:foregroundMark x1="30917" y1="93333" x2="36667" y2="91833"/>
                        <a14:foregroundMark x1="55500" y1="74750" x2="46167" y2="79333"/>
                        <a14:foregroundMark x1="46167" y1="80417" x2="51250" y2="92250"/>
                        <a14:foregroundMark x1="53000" y1="91833" x2="54250" y2="91833"/>
                        <a14:foregroundMark x1="68833" y1="74500" x2="68000" y2="90167"/>
                        <a14:foregroundMark x1="70500" y1="76583" x2="79417" y2="75750"/>
                        <a14:foregroundMark x1="79417" y1="75750" x2="81333" y2="85750"/>
                        <a14:foregroundMark x1="37500" y1="27333" x2="46583" y2="44667"/>
                        <a14:foregroundMark x1="54250" y1="27750" x2="62500" y2="38083"/>
                        <a14:foregroundMark x1="65250" y1="29000" x2="64583" y2="43417"/>
                        <a14:foregroundMark x1="32667" y1="27917" x2="32667" y2="42333"/>
                        <a14:foregroundMark x1="34167" y1="42750" x2="51083" y2="44000"/>
                        <a14:foregroundMark x1="43000" y1="32417" x2="55083" y2="43167"/>
                        <a14:foregroundMark x1="46167" y1="29833" x2="54833" y2="34250"/>
                        <a14:foregroundMark x1="57167" y1="76000" x2="62917" y2="80417"/>
                        <a14:foregroundMark x1="86583" y1="74917" x2="92500" y2="76583"/>
                      </a14:backgroundRemoval>
                    </a14:imgEffect>
                  </a14:imgLayer>
                </a14:imgProps>
              </a:ext>
              <a:ext uri="{28A0092B-C50C-407E-A947-70E740481C1C}">
                <a14:useLocalDpi xmlns:a14="http://schemas.microsoft.com/office/drawing/2010/main" val="0"/>
              </a:ext>
            </a:extLst>
          </a:blip>
          <a:srcRect/>
          <a:stretch>
            <a:fillRect/>
          </a:stretch>
        </p:blipFill>
        <p:spPr bwMode="auto">
          <a:xfrm>
            <a:off x="10071206" y="2482734"/>
            <a:ext cx="1667438" cy="1667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274972"/>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anim calcmode="lin" valueType="num">
                                      <p:cBhvr>
                                        <p:cTn id="8" dur="1000" fill="hold"/>
                                        <p:tgtEl>
                                          <p:spTgt spid="10242"/>
                                        </p:tgtEl>
                                        <p:attrNameLst>
                                          <p:attrName>ppt_x</p:attrName>
                                        </p:attrNameLst>
                                      </p:cBhvr>
                                      <p:tavLst>
                                        <p:tav tm="0">
                                          <p:val>
                                            <p:strVal val="#ppt_x"/>
                                          </p:val>
                                        </p:tav>
                                        <p:tav tm="100000">
                                          <p:val>
                                            <p:strVal val="#ppt_x"/>
                                          </p:val>
                                        </p:tav>
                                      </p:tavLst>
                                    </p:anim>
                                    <p:anim calcmode="lin" valueType="num">
                                      <p:cBhvr>
                                        <p:cTn id="9" dur="1000" fill="hold"/>
                                        <p:tgtEl>
                                          <p:spTgt spid="1024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246"/>
                                        </p:tgtEl>
                                        <p:attrNameLst>
                                          <p:attrName>style.visibility</p:attrName>
                                        </p:attrNameLst>
                                      </p:cBhvr>
                                      <p:to>
                                        <p:strVal val="visible"/>
                                      </p:to>
                                    </p:set>
                                    <p:animEffect transition="in" filter="fade">
                                      <p:cBhvr>
                                        <p:cTn id="19" dur="1000"/>
                                        <p:tgtEl>
                                          <p:spTgt spid="10246"/>
                                        </p:tgtEl>
                                      </p:cBhvr>
                                    </p:animEffect>
                                    <p:anim calcmode="lin" valueType="num">
                                      <p:cBhvr>
                                        <p:cTn id="20" dur="1000" fill="hold"/>
                                        <p:tgtEl>
                                          <p:spTgt spid="10246"/>
                                        </p:tgtEl>
                                        <p:attrNameLst>
                                          <p:attrName>ppt_x</p:attrName>
                                        </p:attrNameLst>
                                      </p:cBhvr>
                                      <p:tavLst>
                                        <p:tav tm="0">
                                          <p:val>
                                            <p:strVal val="#ppt_x"/>
                                          </p:val>
                                        </p:tav>
                                        <p:tav tm="100000">
                                          <p:val>
                                            <p:strVal val="#ppt_x"/>
                                          </p:val>
                                        </p:tav>
                                      </p:tavLst>
                                    </p:anim>
                                    <p:anim calcmode="lin" valueType="num">
                                      <p:cBhvr>
                                        <p:cTn id="21" dur="1000" fill="hold"/>
                                        <p:tgtEl>
                                          <p:spTgt spid="1024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248"/>
                                        </p:tgtEl>
                                        <p:attrNameLst>
                                          <p:attrName>style.visibility</p:attrName>
                                        </p:attrNameLst>
                                      </p:cBhvr>
                                      <p:to>
                                        <p:strVal val="visible"/>
                                      </p:to>
                                    </p:set>
                                    <p:animEffect transition="in" filter="fade">
                                      <p:cBhvr>
                                        <p:cTn id="36" dur="1000"/>
                                        <p:tgtEl>
                                          <p:spTgt spid="10248"/>
                                        </p:tgtEl>
                                      </p:cBhvr>
                                    </p:animEffect>
                                    <p:anim calcmode="lin" valueType="num">
                                      <p:cBhvr>
                                        <p:cTn id="37" dur="1000" fill="hold"/>
                                        <p:tgtEl>
                                          <p:spTgt spid="10248"/>
                                        </p:tgtEl>
                                        <p:attrNameLst>
                                          <p:attrName>ppt_x</p:attrName>
                                        </p:attrNameLst>
                                      </p:cBhvr>
                                      <p:tavLst>
                                        <p:tav tm="0">
                                          <p:val>
                                            <p:strVal val="#ppt_x"/>
                                          </p:val>
                                        </p:tav>
                                        <p:tav tm="100000">
                                          <p:val>
                                            <p:strVal val="#ppt_x"/>
                                          </p:val>
                                        </p:tav>
                                      </p:tavLst>
                                    </p:anim>
                                    <p:anim calcmode="lin" valueType="num">
                                      <p:cBhvr>
                                        <p:cTn id="38" dur="1000" fill="hold"/>
                                        <p:tgtEl>
                                          <p:spTgt spid="10248"/>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0252"/>
                                        </p:tgtEl>
                                        <p:attrNameLst>
                                          <p:attrName>style.visibility</p:attrName>
                                        </p:attrNameLst>
                                      </p:cBhvr>
                                      <p:to>
                                        <p:strVal val="visible"/>
                                      </p:to>
                                    </p:set>
                                    <p:animEffect transition="in" filter="fade">
                                      <p:cBhvr>
                                        <p:cTn id="41" dur="1000"/>
                                        <p:tgtEl>
                                          <p:spTgt spid="10252"/>
                                        </p:tgtEl>
                                      </p:cBhvr>
                                    </p:animEffect>
                                    <p:anim calcmode="lin" valueType="num">
                                      <p:cBhvr>
                                        <p:cTn id="42" dur="1000" fill="hold"/>
                                        <p:tgtEl>
                                          <p:spTgt spid="10252"/>
                                        </p:tgtEl>
                                        <p:attrNameLst>
                                          <p:attrName>ppt_x</p:attrName>
                                        </p:attrNameLst>
                                      </p:cBhvr>
                                      <p:tavLst>
                                        <p:tav tm="0">
                                          <p:val>
                                            <p:strVal val="#ppt_x"/>
                                          </p:val>
                                        </p:tav>
                                        <p:tav tm="100000">
                                          <p:val>
                                            <p:strVal val="#ppt_x"/>
                                          </p:val>
                                        </p:tav>
                                      </p:tavLst>
                                    </p:anim>
                                    <p:anim calcmode="lin" valueType="num">
                                      <p:cBhvr>
                                        <p:cTn id="43" dur="1000" fill="hold"/>
                                        <p:tgtEl>
                                          <p:spTgt spid="10252"/>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0254"/>
                                        </p:tgtEl>
                                        <p:attrNameLst>
                                          <p:attrName>style.visibility</p:attrName>
                                        </p:attrNameLst>
                                      </p:cBhvr>
                                      <p:to>
                                        <p:strVal val="visible"/>
                                      </p:to>
                                    </p:set>
                                    <p:animEffect transition="in" filter="fade">
                                      <p:cBhvr>
                                        <p:cTn id="46" dur="1000"/>
                                        <p:tgtEl>
                                          <p:spTgt spid="10254"/>
                                        </p:tgtEl>
                                      </p:cBhvr>
                                    </p:animEffect>
                                    <p:anim calcmode="lin" valueType="num">
                                      <p:cBhvr>
                                        <p:cTn id="47" dur="1000" fill="hold"/>
                                        <p:tgtEl>
                                          <p:spTgt spid="10254"/>
                                        </p:tgtEl>
                                        <p:attrNameLst>
                                          <p:attrName>ppt_x</p:attrName>
                                        </p:attrNameLst>
                                      </p:cBhvr>
                                      <p:tavLst>
                                        <p:tav tm="0">
                                          <p:val>
                                            <p:strVal val="#ppt_x"/>
                                          </p:val>
                                        </p:tav>
                                        <p:tav tm="100000">
                                          <p:val>
                                            <p:strVal val="#ppt_x"/>
                                          </p:val>
                                        </p:tav>
                                      </p:tavLst>
                                    </p:anim>
                                    <p:anim calcmode="lin" valueType="num">
                                      <p:cBhvr>
                                        <p:cTn id="48" dur="1000" fill="hold"/>
                                        <p:tgtEl>
                                          <p:spTgt spid="10254"/>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0256"/>
                                        </p:tgtEl>
                                        <p:attrNameLst>
                                          <p:attrName>style.visibility</p:attrName>
                                        </p:attrNameLst>
                                      </p:cBhvr>
                                      <p:to>
                                        <p:strVal val="visible"/>
                                      </p:to>
                                    </p:set>
                                    <p:animEffect transition="in" filter="fade">
                                      <p:cBhvr>
                                        <p:cTn id="51" dur="1000"/>
                                        <p:tgtEl>
                                          <p:spTgt spid="10256"/>
                                        </p:tgtEl>
                                      </p:cBhvr>
                                    </p:animEffect>
                                    <p:anim calcmode="lin" valueType="num">
                                      <p:cBhvr>
                                        <p:cTn id="52" dur="1000" fill="hold"/>
                                        <p:tgtEl>
                                          <p:spTgt spid="10256"/>
                                        </p:tgtEl>
                                        <p:attrNameLst>
                                          <p:attrName>ppt_x</p:attrName>
                                        </p:attrNameLst>
                                      </p:cBhvr>
                                      <p:tavLst>
                                        <p:tav tm="0">
                                          <p:val>
                                            <p:strVal val="#ppt_x"/>
                                          </p:val>
                                        </p:tav>
                                        <p:tav tm="100000">
                                          <p:val>
                                            <p:strVal val="#ppt_x"/>
                                          </p:val>
                                        </p:tav>
                                      </p:tavLst>
                                    </p:anim>
                                    <p:anim calcmode="lin" valueType="num">
                                      <p:cBhvr>
                                        <p:cTn id="53" dur="1000" fill="hold"/>
                                        <p:tgtEl>
                                          <p:spTgt spid="102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E67912-0027-4057-9143-D9F2035FE164}"/>
              </a:ext>
            </a:extLst>
          </p:cNvPr>
          <p:cNvGrpSpPr/>
          <p:nvPr/>
        </p:nvGrpSpPr>
        <p:grpSpPr>
          <a:xfrm>
            <a:off x="156397" y="384183"/>
            <a:ext cx="655597" cy="769441"/>
            <a:chOff x="442725" y="390269"/>
            <a:chExt cx="655597" cy="769441"/>
          </a:xfrm>
        </p:grpSpPr>
        <p:sp>
          <p:nvSpPr>
            <p:cNvPr id="3" name="Oval 2">
              <a:extLst>
                <a:ext uri="{FF2B5EF4-FFF2-40B4-BE49-F238E27FC236}">
                  <a16:creationId xmlns:a16="http://schemas.microsoft.com/office/drawing/2014/main" id="{2940AAC6-9CDB-4DB7-AE62-5FF5BF3EDEF6}"/>
                </a:ext>
              </a:extLst>
            </p:cNvPr>
            <p:cNvSpPr/>
            <p:nvPr/>
          </p:nvSpPr>
          <p:spPr>
            <a:xfrm>
              <a:off x="442725" y="451823"/>
              <a:ext cx="655597" cy="646331"/>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70C0"/>
                </a:solidFill>
                <a:effectLst/>
                <a:uLnTx/>
                <a:uFillTx/>
                <a:latin typeface="+mj-lt"/>
                <a:ea typeface="+mn-ea"/>
                <a:cs typeface="+mn-cs"/>
              </a:endParaRPr>
            </a:p>
          </p:txBody>
        </p:sp>
        <p:sp>
          <p:nvSpPr>
            <p:cNvPr id="4" name="Rectangle 3">
              <a:extLst>
                <a:ext uri="{FF2B5EF4-FFF2-40B4-BE49-F238E27FC236}">
                  <a16:creationId xmlns:a16="http://schemas.microsoft.com/office/drawing/2014/main" id="{D59F14AB-8EBB-4984-AF3C-64D6CEE4144A}"/>
                </a:ext>
              </a:extLst>
            </p:cNvPr>
            <p:cNvSpPr/>
            <p:nvPr/>
          </p:nvSpPr>
          <p:spPr>
            <a:xfrm>
              <a:off x="518935" y="390269"/>
              <a:ext cx="470000"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mj-lt"/>
                  <a:ea typeface="+mn-ea"/>
                  <a:cs typeface="+mn-cs"/>
                </a:rPr>
                <a:t>4</a:t>
              </a:r>
            </a:p>
          </p:txBody>
        </p:sp>
      </p:grpSp>
      <p:sp>
        <p:nvSpPr>
          <p:cNvPr id="9" name="8">
            <a:extLst>
              <a:ext uri="{FF2B5EF4-FFF2-40B4-BE49-F238E27FC236}">
                <a16:creationId xmlns:a16="http://schemas.microsoft.com/office/drawing/2014/main" id="{1241CF47-36E8-4556-B29F-4563EF4C2CF6}"/>
              </a:ext>
            </a:extLst>
          </p:cNvPr>
          <p:cNvSpPr/>
          <p:nvPr/>
        </p:nvSpPr>
        <p:spPr>
          <a:xfrm>
            <a:off x="811103" y="385831"/>
            <a:ext cx="11327259" cy="132343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Nếu</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cần</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trò</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chuyện</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với</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người</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ở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xa</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chọn</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phương</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tiện</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Vì</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sao</a:t>
            </a:r>
            <a:r>
              <a:rPr kumimoji="0" lang="en-US"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endParaRPr>
          </a:p>
        </p:txBody>
      </p:sp>
      <p:pic>
        <p:nvPicPr>
          <p:cNvPr id="4098" name="Picture 2" descr="Tại sao chim bồ câu có thể đưa thư? - VnExpress">
            <a:extLst>
              <a:ext uri="{FF2B5EF4-FFF2-40B4-BE49-F238E27FC236}">
                <a16:creationId xmlns:a16="http://schemas.microsoft.com/office/drawing/2014/main" id="{14DD5D27-BE6A-43EB-83F9-56ADBD75B8A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333" b="90000" l="10000" r="90000"/>
                    </a14:imgEffect>
                  </a14:imgLayer>
                </a14:imgProps>
              </a:ext>
              <a:ext uri="{28A0092B-C50C-407E-A947-70E740481C1C}">
                <a14:useLocalDpi xmlns:a14="http://schemas.microsoft.com/office/drawing/2010/main" val="0"/>
              </a:ext>
            </a:extLst>
          </a:blip>
          <a:srcRect/>
          <a:stretch>
            <a:fillRect/>
          </a:stretch>
        </p:blipFill>
        <p:spPr bwMode="auto">
          <a:xfrm>
            <a:off x="3905105" y="1644345"/>
            <a:ext cx="3227413" cy="19364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ặp Vợ Chồng Già Gọi điện Hình ảnh | Định dạng hình ảnh PSD 401631784|  vn.lovepik.com">
            <a:extLst>
              <a:ext uri="{FF2B5EF4-FFF2-40B4-BE49-F238E27FC236}">
                <a16:creationId xmlns:a16="http://schemas.microsoft.com/office/drawing/2014/main" id="{4C452A22-4E4E-4B63-A42C-51DD904935D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100000" l="10000" r="92907">
                        <a14:foregroundMark x1="25698" y1="54655" x2="15814" y2="95345"/>
                        <a14:foregroundMark x1="32442" y1="52759" x2="41163" y2="64828"/>
                        <a14:foregroundMark x1="47209" y1="62069" x2="53953" y2="68793"/>
                        <a14:foregroundMark x1="47326" y1="70345" x2="48372" y2="84310"/>
                      </a14:backgroundRemoval>
                    </a14:imgEffect>
                  </a14:imgLayer>
                </a14:imgProps>
              </a:ext>
              <a:ext uri="{28A0092B-C50C-407E-A947-70E740481C1C}">
                <a14:useLocalDpi xmlns:a14="http://schemas.microsoft.com/office/drawing/2010/main" val="0"/>
              </a:ext>
            </a:extLst>
          </a:blip>
          <a:srcRect/>
          <a:stretch>
            <a:fillRect/>
          </a:stretch>
        </p:blipFill>
        <p:spPr bwMode="auto">
          <a:xfrm>
            <a:off x="8078956" y="1593717"/>
            <a:ext cx="2553196" cy="17219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Día De La Madre Videollamada Familia Tablet , Día De La Madre,  Videollamada, Familia PNG y PSD para Descargar Gratis | Pngtree | Dia de  las madres, Escuela en casa, Png">
            <a:extLst>
              <a:ext uri="{FF2B5EF4-FFF2-40B4-BE49-F238E27FC236}">
                <a16:creationId xmlns:a16="http://schemas.microsoft.com/office/drawing/2014/main" id="{6BD3E37F-9C8A-496E-8D8D-2A4B0650B87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625" b="90000" l="10000" r="90000">
                        <a14:foregroundMark x1="21719" y1="12969" x2="81406" y2="11563"/>
                        <a14:foregroundMark x1="46719" y1="14531" x2="53750" y2="14688"/>
                        <a14:foregroundMark x1="47344" y1="80625" x2="50469" y2="81563"/>
                        <a14:foregroundMark x1="28594" y1="87344" x2="78281" y2="87344"/>
                        <a14:foregroundMark x1="78281" y1="87031" x2="82813" y2="85625"/>
                        <a14:foregroundMark x1="82188" y1="84531" x2="82188" y2="13750"/>
                        <a14:foregroundMark x1="21250" y1="12812" x2="20313" y2="85625"/>
                        <a14:foregroundMark x1="57344" y1="81563" x2="71250" y2="82500"/>
                        <a14:foregroundMark x1="22656" y1="11406" x2="78594" y2="10625"/>
                        <a14:foregroundMark x1="20625" y1="85000" x2="22500" y2="88125"/>
                        <a14:foregroundMark x1="78594" y1="10469" x2="82656" y2="13125"/>
                      </a14:backgroundRemoval>
                    </a14:imgEffect>
                  </a14:imgLayer>
                </a14:imgProps>
              </a:ext>
              <a:ext uri="{28A0092B-C50C-407E-A947-70E740481C1C}">
                <a14:useLocalDpi xmlns:a14="http://schemas.microsoft.com/office/drawing/2010/main" val="0"/>
              </a:ext>
            </a:extLst>
          </a:blip>
          <a:srcRect/>
          <a:stretch>
            <a:fillRect/>
          </a:stretch>
        </p:blipFill>
        <p:spPr bwMode="auto">
          <a:xfrm>
            <a:off x="10112758" y="1384203"/>
            <a:ext cx="2140952" cy="21409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Lá Thư Hình ảnh PNG | Vector và các tập tin PSD | Tải về miễn phí trên  Pngtree">
            <a:extLst>
              <a:ext uri="{FF2B5EF4-FFF2-40B4-BE49-F238E27FC236}">
                <a16:creationId xmlns:a16="http://schemas.microsoft.com/office/drawing/2014/main" id="{19AC9679-D0B1-4221-ABEC-1C8433C2291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389" b="90833" l="5000" r="91944">
                        <a14:foregroundMark x1="65556" y1="37222" x2="80833" y2="47222"/>
                        <a14:foregroundMark x1="15833" y1="68611" x2="16111" y2="75000"/>
                        <a14:foregroundMark x1="16667" y1="33333" x2="16111" y2="71111"/>
                        <a14:foregroundMark x1="15833" y1="32500" x2="83889" y2="33333"/>
                      </a14:backgroundRemoval>
                    </a14:imgEffect>
                  </a14:imgLayer>
                </a14:imgProps>
              </a:ext>
              <a:ext uri="{28A0092B-C50C-407E-A947-70E740481C1C}">
                <a14:useLocalDpi xmlns:a14="http://schemas.microsoft.com/office/drawing/2010/main" val="0"/>
              </a:ext>
            </a:extLst>
          </a:blip>
          <a:srcRect/>
          <a:stretch>
            <a:fillRect/>
          </a:stretch>
        </p:blipFill>
        <p:spPr bwMode="auto">
          <a:xfrm>
            <a:off x="6114787" y="1698273"/>
            <a:ext cx="2035463" cy="20354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Nguồn gốc hiếm ai hay của câu nói &quot;Chạy như cờ lông công&quot;!">
            <a:extLst>
              <a:ext uri="{FF2B5EF4-FFF2-40B4-BE49-F238E27FC236}">
                <a16:creationId xmlns:a16="http://schemas.microsoft.com/office/drawing/2014/main" id="{64BCABFA-0691-4C14-AB19-85912C2DC04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12688" y="3970961"/>
            <a:ext cx="2554468" cy="15983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Truyền Tin: Báo Hiệu Bằng Khói Lửa Từ Xa | GĐPT Việt Nam">
            <a:extLst>
              <a:ext uri="{FF2B5EF4-FFF2-40B4-BE49-F238E27FC236}">
                <a16:creationId xmlns:a16="http://schemas.microsoft.com/office/drawing/2014/main" id="{804EDB9E-E4BA-4326-A4EC-B44A5166E787}"/>
              </a:ext>
            </a:extLst>
          </p:cNvPr>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l="2399" t="1511" r="1903" b="5689"/>
          <a:stretch/>
        </p:blipFill>
        <p:spPr bwMode="auto">
          <a:xfrm>
            <a:off x="7461721" y="3950634"/>
            <a:ext cx="1375269" cy="180610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Facebook - Wikipedia">
            <a:extLst>
              <a:ext uri="{FF2B5EF4-FFF2-40B4-BE49-F238E27FC236}">
                <a16:creationId xmlns:a16="http://schemas.microsoft.com/office/drawing/2014/main" id="{D1FA4894-C330-413B-9838-36F9E0A6D017}"/>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9586612" y="3871733"/>
            <a:ext cx="832129" cy="8321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Zalo PC - Tải Zalo PC để làm việc nhóm hiệu quả và gửi file nhanh">
            <a:extLst>
              <a:ext uri="{FF2B5EF4-FFF2-40B4-BE49-F238E27FC236}">
                <a16:creationId xmlns:a16="http://schemas.microsoft.com/office/drawing/2014/main" id="{F8F36753-0CCA-4FB4-BDEE-3DDC77B0E8CB}"/>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10969127" y="3871733"/>
            <a:ext cx="888052" cy="88805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Bộ phận hỗ trợ của Apple (VN)">
            <a:extLst>
              <a:ext uri="{FF2B5EF4-FFF2-40B4-BE49-F238E27FC236}">
                <a16:creationId xmlns:a16="http://schemas.microsoft.com/office/drawing/2014/main" id="{0567A180-6646-4466-B8BF-80E7170EA950}"/>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9526548" y="5125207"/>
            <a:ext cx="888243" cy="88824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Hướng Dẫn Cách Sử Dụng Zoom Trên Máy Tính Điện Thoại 2022">
            <a:extLst>
              <a:ext uri="{FF2B5EF4-FFF2-40B4-BE49-F238E27FC236}">
                <a16:creationId xmlns:a16="http://schemas.microsoft.com/office/drawing/2014/main" id="{D6198DBB-FC21-4AE3-AA92-24C2E17D26AA}"/>
              </a:ext>
            </a:extLst>
          </p:cNvPr>
          <p:cNvPicPr>
            <a:picLocks noChangeAspect="1" noChangeArrowheads="1"/>
          </p:cNvPicPr>
          <p:nvPr/>
        </p:nvPicPr>
        <p:blipFill>
          <a:blip r:embed="rId15" cstate="hqprint">
            <a:extLst>
              <a:ext uri="{BEBA8EAE-BF5A-486C-A8C5-ECC9F3942E4B}">
                <a14:imgProps xmlns:a14="http://schemas.microsoft.com/office/drawing/2010/main">
                  <a14:imgLayer r:embed="rId16">
                    <a14:imgEffect>
                      <a14:backgroundRemoval t="2750" b="97167" l="1750" r="97583">
                        <a14:foregroundMark x1="42833" y1="29833" x2="60333" y2="40250"/>
                        <a14:foregroundMark x1="62500" y1="31750" x2="64583" y2="38917"/>
                        <a14:foregroundMark x1="36667" y1="27500" x2="36917" y2="42083"/>
                        <a14:foregroundMark x1="5333" y1="74917" x2="21000" y2="76000"/>
                        <a14:foregroundMark x1="21000" y1="76000" x2="7500" y2="91417"/>
                        <a14:foregroundMark x1="7000" y1="91417" x2="21250" y2="93083"/>
                        <a14:foregroundMark x1="35417" y1="75333" x2="28167" y2="74500"/>
                        <a14:foregroundMark x1="27750" y1="75167" x2="23583" y2="84667"/>
                        <a14:foregroundMark x1="23583" y1="85917" x2="29667" y2="93333"/>
                        <a14:foregroundMark x1="30917" y1="93333" x2="36667" y2="91833"/>
                        <a14:foregroundMark x1="55500" y1="74750" x2="46167" y2="79333"/>
                        <a14:foregroundMark x1="46167" y1="80417" x2="51250" y2="92250"/>
                        <a14:foregroundMark x1="53000" y1="91833" x2="54250" y2="91833"/>
                        <a14:foregroundMark x1="68833" y1="74500" x2="68000" y2="90167"/>
                        <a14:foregroundMark x1="70500" y1="76583" x2="79417" y2="75750"/>
                        <a14:foregroundMark x1="79417" y1="75750" x2="81333" y2="85750"/>
                        <a14:foregroundMark x1="37500" y1="27333" x2="46583" y2="44667"/>
                        <a14:foregroundMark x1="54250" y1="27750" x2="62500" y2="38083"/>
                        <a14:foregroundMark x1="65250" y1="29000" x2="64583" y2="43417"/>
                        <a14:foregroundMark x1="32667" y1="27917" x2="32667" y2="42333"/>
                        <a14:foregroundMark x1="34167" y1="42750" x2="51083" y2="44000"/>
                        <a14:foregroundMark x1="43000" y1="32417" x2="55083" y2="43167"/>
                        <a14:foregroundMark x1="46167" y1="29833" x2="54833" y2="34250"/>
                        <a14:foregroundMark x1="57167" y1="76000" x2="62917" y2="80417"/>
                        <a14:foregroundMark x1="86583" y1="74917" x2="92500" y2="76583"/>
                      </a14:backgroundRemoval>
                    </a14:imgEffect>
                  </a14:imgLayer>
                </a14:imgProps>
              </a:ext>
              <a:ext uri="{28A0092B-C50C-407E-A947-70E740481C1C}">
                <a14:useLocalDpi xmlns:a14="http://schemas.microsoft.com/office/drawing/2010/main" val="0"/>
              </a:ext>
            </a:extLst>
          </a:blip>
          <a:srcRect/>
          <a:stretch>
            <a:fillRect/>
          </a:stretch>
        </p:blipFill>
        <p:spPr bwMode="auto">
          <a:xfrm>
            <a:off x="10971879" y="5015469"/>
            <a:ext cx="997981" cy="99798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ọc Sinh Hình ảnh | Định dạng hình ảnh PNG 400478851| vn.lovepik.com">
            <a:extLst>
              <a:ext uri="{FF2B5EF4-FFF2-40B4-BE49-F238E27FC236}">
                <a16:creationId xmlns:a16="http://schemas.microsoft.com/office/drawing/2014/main" id="{3BCA055F-D570-4FE4-80C4-129679B51D40}"/>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6588" b="97557" l="0" r="99535">
                        <a14:foregroundMark x1="42326" y1="86528" x2="41395" y2="95041"/>
                        <a14:foregroundMark x1="68953" y1="90600" x2="82907" y2="94375"/>
                        <a14:foregroundMark x1="57674" y1="61362" x2="61279" y2="67506"/>
                      </a14:backgroundRemoval>
                    </a14:imgEffect>
                  </a14:imgLayer>
                </a14:imgProps>
              </a:ext>
              <a:ext uri="{28A0092B-C50C-407E-A947-70E740481C1C}">
                <a14:useLocalDpi xmlns:a14="http://schemas.microsoft.com/office/drawing/2010/main" val="0"/>
              </a:ext>
            </a:extLst>
          </a:blip>
          <a:srcRect/>
          <a:stretch>
            <a:fillRect/>
          </a:stretch>
        </p:blipFill>
        <p:spPr bwMode="auto">
          <a:xfrm>
            <a:off x="58651" y="2062169"/>
            <a:ext cx="2869154" cy="45071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D3AAF02A-1E07-46DE-A3B4-5BE4E39D7D84}"/>
              </a:ext>
            </a:extLst>
          </p:cNvPr>
          <p:cNvPicPr>
            <a:picLocks noChangeAspect="1"/>
          </p:cNvPicPr>
          <p:nvPr/>
        </p:nvPicPr>
        <p:blipFill>
          <a:blip r:embed="rId19" cstate="hqprint">
            <a:extLst>
              <a:ext uri="{28A0092B-C50C-407E-A947-70E740481C1C}">
                <a14:useLocalDpi xmlns:a14="http://schemas.microsoft.com/office/drawing/2010/main" val="0"/>
              </a:ext>
            </a:extLst>
          </a:blip>
          <a:srcRect/>
          <a:stretch/>
        </p:blipFill>
        <p:spPr>
          <a:xfrm>
            <a:off x="2392768" y="1741185"/>
            <a:ext cx="851652" cy="980318"/>
          </a:xfrm>
          <a:prstGeom prst="rect">
            <a:avLst/>
          </a:prstGeom>
        </p:spPr>
      </p:pic>
    </p:spTree>
    <p:extLst>
      <p:ext uri="{BB962C8B-B14F-4D97-AF65-F5344CB8AC3E}">
        <p14:creationId xmlns:p14="http://schemas.microsoft.com/office/powerpoint/2010/main" val="2735718634"/>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098"/>
                                        </p:tgtEl>
                                        <p:attrNameLst>
                                          <p:attrName>style.visibility</p:attrName>
                                        </p:attrNameLst>
                                      </p:cBhvr>
                                      <p:to>
                                        <p:strVal val="visible"/>
                                      </p:to>
                                    </p:set>
                                    <p:animEffect transition="in" filter="fade">
                                      <p:cBhvr>
                                        <p:cTn id="47" dur="1000"/>
                                        <p:tgtEl>
                                          <p:spTgt spid="4098"/>
                                        </p:tgtEl>
                                      </p:cBhvr>
                                    </p:animEffect>
                                    <p:anim calcmode="lin" valueType="num">
                                      <p:cBhvr>
                                        <p:cTn id="48" dur="1000" fill="hold"/>
                                        <p:tgtEl>
                                          <p:spTgt spid="4098"/>
                                        </p:tgtEl>
                                        <p:attrNameLst>
                                          <p:attrName>ppt_x</p:attrName>
                                        </p:attrNameLst>
                                      </p:cBhvr>
                                      <p:tavLst>
                                        <p:tav tm="0">
                                          <p:val>
                                            <p:strVal val="#ppt_x"/>
                                          </p:val>
                                        </p:tav>
                                        <p:tav tm="100000">
                                          <p:val>
                                            <p:strVal val="#ppt_x"/>
                                          </p:val>
                                        </p:tav>
                                      </p:tavLst>
                                    </p:anim>
                                    <p:anim calcmode="lin" valueType="num">
                                      <p:cBhvr>
                                        <p:cTn id="49" dur="1000" fill="hold"/>
                                        <p:tgtEl>
                                          <p:spTgt spid="409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18918" y="983185"/>
            <a:ext cx="5696585"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1" i="1"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NỘI DUNG</a:t>
            </a:r>
            <a:endParaRPr kumimoji="0" lang="en-US" sz="5400" b="1" i="1" u="none" strike="noStrike" kern="1200" cap="none" spc="0" normalizeH="0" baseline="0" noProof="0" dirty="0">
              <a:ln>
                <a:noFill/>
              </a:ln>
              <a:solidFill>
                <a:srgbClr val="FF0000"/>
              </a:solidFill>
              <a:effectLst/>
              <a:uLnTx/>
              <a:uFillTx/>
              <a:latin typeface="Verdana" panose="020B0604030504040204" charset="0"/>
              <a:ea typeface="Arial-Rounded"/>
              <a:cs typeface="Verdana" panose="020B0604030504040204" charset="0"/>
            </a:endParaRPr>
          </a:p>
        </p:txBody>
      </p:sp>
      <p:sp>
        <p:nvSpPr>
          <p:cNvPr id="2" name="TextBox 1">
            <a:extLst>
              <a:ext uri="{FF2B5EF4-FFF2-40B4-BE49-F238E27FC236}">
                <a16:creationId xmlns:a16="http://schemas.microsoft.com/office/drawing/2014/main" id="{2C3D2807-F09A-4371-BB36-A946677AC630}"/>
              </a:ext>
            </a:extLst>
          </p:cNvPr>
          <p:cNvSpPr txBox="1"/>
          <p:nvPr/>
        </p:nvSpPr>
        <p:spPr>
          <a:xfrm>
            <a:off x="514350" y="2215166"/>
            <a:ext cx="1148715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Arial-Rounded"/>
                <a:cs typeface="+mn-cs"/>
              </a:rPr>
              <a:t>Bài đọc nói về các cách trao đổi thông tin của con người từ xưa đến nay.</a:t>
            </a:r>
          </a:p>
        </p:txBody>
      </p:sp>
    </p:spTree>
    <p:extLst>
      <p:ext uri="{BB962C8B-B14F-4D97-AF65-F5344CB8AC3E}">
        <p14:creationId xmlns:p14="http://schemas.microsoft.com/office/powerpoint/2010/main" val="3801995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0">
            <a:extLst>
              <a:ext uri="{FF2B5EF4-FFF2-40B4-BE49-F238E27FC236}">
                <a16:creationId xmlns:a16="http://schemas.microsoft.com/office/drawing/2014/main" id="{101B2AA1-7DFF-44D1-8C29-44EF579D3135}"/>
              </a:ext>
            </a:extLst>
          </p:cNvPr>
          <p:cNvSpPr/>
          <p:nvPr/>
        </p:nvSpPr>
        <p:spPr>
          <a:xfrm>
            <a:off x="3761965" y="3312888"/>
            <a:ext cx="4668065" cy="122244"/>
          </a:xfrm>
          <a:prstGeom prst="rect">
            <a:avLst/>
          </a:prstGeom>
          <a:solidFill>
            <a:srgbClr val="BCD85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9" name="TextBox 8">
            <a:extLst>
              <a:ext uri="{FF2B5EF4-FFF2-40B4-BE49-F238E27FC236}">
                <a16:creationId xmlns:a16="http://schemas.microsoft.com/office/drawing/2014/main" id="{5B94FEE7-36B7-41BC-94C0-6FEF4048E7AF}"/>
              </a:ext>
            </a:extLst>
          </p:cNvPr>
          <p:cNvSpPr txBox="1"/>
          <p:nvPr/>
        </p:nvSpPr>
        <p:spPr>
          <a:xfrm>
            <a:off x="899677" y="1167275"/>
            <a:ext cx="10750455" cy="1334211"/>
          </a:xfrm>
          <a:prstGeom prst="rect">
            <a:avLst/>
          </a:prstGeom>
          <a:noFill/>
          <a:ln>
            <a:no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dirty="0">
                <a:ln w="9525">
                  <a:solidFill>
                    <a:prstClr val="white"/>
                  </a:solidFill>
                  <a:prstDash val="solid"/>
                </a:ln>
                <a:solidFill>
                  <a:srgbClr val="339933"/>
                </a:solidFill>
                <a:effectLst>
                  <a:outerShdw blurRad="12700" dist="38100" dir="2700000" algn="tl" rotWithShape="0">
                    <a:srgbClr val="4472C4">
                      <a:lumMod val="60000"/>
                      <a:lumOff val="40000"/>
                    </a:srgbClr>
                  </a:outerShdw>
                </a:effectLst>
                <a:uLnTx/>
                <a:uFillTx/>
                <a:latin typeface="SVN-Gretoon" panose="02040603050506020204" pitchFamily="18" charset="0"/>
                <a:ea typeface="方正粗圆_GBK" pitchFamily="65" charset="-122"/>
                <a:cs typeface="+mn-cs"/>
              </a:rPr>
              <a:t>LUYỆN TẬP THEO VĂN BẢN ĐỌC</a:t>
            </a:r>
            <a:endParaRPr kumimoji="0" lang="zh-CN" altLang="en-US" sz="6000" b="1" i="0" u="none" strike="noStrike" kern="1200" cap="none" spc="0" normalizeH="0" baseline="0" noProof="0" dirty="0">
              <a:ln w="9525">
                <a:solidFill>
                  <a:prstClr val="white"/>
                </a:solidFill>
                <a:prstDash val="solid"/>
              </a:ln>
              <a:solidFill>
                <a:srgbClr val="339933"/>
              </a:solidFill>
              <a:effectLst>
                <a:outerShdw blurRad="12700" dist="38100" dir="2700000" algn="tl" rotWithShape="0">
                  <a:srgbClr val="4472C4">
                    <a:lumMod val="60000"/>
                    <a:lumOff val="40000"/>
                  </a:srgbClr>
                </a:outerShdw>
              </a:effectLst>
              <a:uLnTx/>
              <a:uFillTx/>
              <a:latin typeface="SVN-Gretoon" panose="02040603050506020204" pitchFamily="18" charset="0"/>
              <a:ea typeface="方正粗圆_GBK" pitchFamily="65" charset="-122"/>
              <a:cs typeface="+mn-cs"/>
            </a:endParaRPr>
          </a:p>
        </p:txBody>
      </p:sp>
      <p:pic>
        <p:nvPicPr>
          <p:cNvPr id="3" name="Picture 2">
            <a:extLst>
              <a:ext uri="{FF2B5EF4-FFF2-40B4-BE49-F238E27FC236}">
                <a16:creationId xmlns:a16="http://schemas.microsoft.com/office/drawing/2014/main" id="{8695E7D8-A86E-4885-AB16-CB11B4406313}"/>
              </a:ext>
            </a:extLst>
          </p:cNvPr>
          <p:cNvPicPr>
            <a:picLocks noChangeAspect="1"/>
          </p:cNvPicPr>
          <p:nvPr/>
        </p:nvPicPr>
        <p:blipFill rotWithShape="1">
          <a:blip r:embed="rId2">
            <a:extLst>
              <a:ext uri="{28A0092B-C50C-407E-A947-70E740481C1C}">
                <a14:useLocalDpi xmlns:a14="http://schemas.microsoft.com/office/drawing/2010/main" val="0"/>
              </a:ext>
            </a:extLst>
          </a:blip>
          <a:srcRect b="10181"/>
          <a:stretch/>
        </p:blipFill>
        <p:spPr>
          <a:xfrm>
            <a:off x="3633442" y="3356430"/>
            <a:ext cx="4925109" cy="3327508"/>
          </a:xfrm>
          <a:prstGeom prst="rect">
            <a:avLst/>
          </a:prstGeom>
        </p:spPr>
      </p:pic>
    </p:spTree>
    <p:extLst>
      <p:ext uri="{BB962C8B-B14F-4D97-AF65-F5344CB8AC3E}">
        <p14:creationId xmlns:p14="http://schemas.microsoft.com/office/powerpoint/2010/main" val="3781112726"/>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3B2686-5CB0-486E-98C9-50DE505900F1}"/>
              </a:ext>
            </a:extLst>
          </p:cNvPr>
          <p:cNvSpPr txBox="1"/>
          <p:nvPr/>
        </p:nvSpPr>
        <p:spPr>
          <a:xfrm>
            <a:off x="870374" y="121021"/>
            <a:ext cx="4319812" cy="65883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a:ln>
                  <a:noFill/>
                </a:ln>
                <a:solidFill>
                  <a:srgbClr val="17479D"/>
                </a:solidFill>
                <a:effectLst/>
                <a:uLnTx/>
                <a:uFillTx/>
                <a:latin typeface="+mj-lt"/>
                <a:cs typeface="Arial"/>
                <a:sym typeface="Arial"/>
              </a:rPr>
              <a:t>LUYỆN</a:t>
            </a:r>
            <a:r>
              <a:rPr kumimoji="0" lang="en-US" sz="2800" b="1" i="0" u="none" strike="noStrike" kern="0" cap="none" spc="0" normalizeH="0" noProof="0">
                <a:ln>
                  <a:noFill/>
                </a:ln>
                <a:solidFill>
                  <a:srgbClr val="17479D"/>
                </a:solidFill>
                <a:effectLst/>
                <a:uLnTx/>
                <a:uFillTx/>
                <a:latin typeface="+mj-lt"/>
                <a:cs typeface="Arial"/>
                <a:sym typeface="Arial"/>
              </a:rPr>
              <a:t> ĐỌC LẠI</a:t>
            </a:r>
            <a:endParaRPr kumimoji="0" lang="en-US" sz="2800" b="1" i="0" u="none" strike="noStrike" kern="0" cap="none" spc="0" normalizeH="0" baseline="0" noProof="0" dirty="0">
              <a:ln>
                <a:noFill/>
              </a:ln>
              <a:solidFill>
                <a:srgbClr val="17479D"/>
              </a:solidFill>
              <a:effectLst/>
              <a:uLnTx/>
              <a:uFillTx/>
              <a:latin typeface="Arial-Rounded"/>
              <a:cs typeface="Arial"/>
              <a:sym typeface="Arial"/>
            </a:endParaRP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16909" y="239411"/>
            <a:ext cx="846622"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1063530" y="605866"/>
            <a:ext cx="10258096"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FFAB40">
                    <a:lumMod val="50000"/>
                  </a:srgbClr>
                </a:solidFill>
                <a:effectLst/>
                <a:uLnTx/>
                <a:uFillTx/>
                <a:latin typeface="Arial-Rounded"/>
                <a:cs typeface="Arial"/>
                <a:sym typeface="Arial"/>
              </a:rPr>
              <a:t>TỪ CHÚ BỒ CÂU ĐẾN IN-TƠ-NÉT</a:t>
            </a:r>
          </a:p>
        </p:txBody>
      </p:sp>
      <p:sp>
        <p:nvSpPr>
          <p:cNvPr id="5" name="TextBox 4">
            <a:extLst>
              <a:ext uri="{FF2B5EF4-FFF2-40B4-BE49-F238E27FC236}">
                <a16:creationId xmlns:a16="http://schemas.microsoft.com/office/drawing/2014/main" id="{89FC8999-1800-4051-92DC-AA454B63433B}"/>
              </a:ext>
            </a:extLst>
          </p:cNvPr>
          <p:cNvSpPr txBox="1"/>
          <p:nvPr/>
        </p:nvSpPr>
        <p:spPr>
          <a:xfrm>
            <a:off x="327837" y="939640"/>
            <a:ext cx="11729484" cy="5889882"/>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Ngoài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trò</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chuyện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trực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tiếp</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con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còn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nghĩ</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ra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rất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nhiều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cách</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trao</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đổi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với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nhau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khi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ở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xa</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Từ</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xa</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xưa</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ta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đã</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biết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huấn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luyện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bồ</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câu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đưa</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thư</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Bồ</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câu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nhớ</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đường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rất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tốt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bay qua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một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chặng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đường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dài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hàng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nghìn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cây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số</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mang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thư</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đến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đúng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nơi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nhận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Những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biển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còn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nghĩ</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ra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cách</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bỏ</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thư</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vào</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trong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những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chiếc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chai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thủy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tinh</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Nhờ</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sóng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biển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những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chiếc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chai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này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được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đẩy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vào</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đất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liền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những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bức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thư</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vài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chục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năm</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sau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mới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được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tìm</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thấy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Ngày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nay,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việc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trao</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đổi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thông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tin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dễ</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dàng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hơn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rất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nhiều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Bạn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viết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thư</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gọi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điện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cho</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khác</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Nhờ</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in-</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tơ</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nét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bạn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cũng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có</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thể</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nhìn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thấy</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nói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chuyện</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với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mình</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dù</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hai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người</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đang</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ở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cách</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nhau</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rất</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 </a:t>
            </a:r>
            <a:r>
              <a:rPr kumimoji="0" lang="en-US" sz="2300" b="0" i="0" u="none" strike="noStrike" kern="0" cap="none" spc="0" normalizeH="0" baseline="0" noProof="0" dirty="0" err="1">
                <a:ln>
                  <a:noFill/>
                </a:ln>
                <a:solidFill>
                  <a:srgbClr val="000000"/>
                </a:solidFill>
                <a:effectLst/>
                <a:uLnTx/>
                <a:uFillTx/>
                <a:latin typeface="Arial-Rounded"/>
                <a:cs typeface="Arial"/>
                <a:sym typeface="Arial"/>
              </a:rPr>
              <a:t>xa</a:t>
            </a:r>
            <a:r>
              <a:rPr kumimoji="0" lang="en-US" sz="2300" b="0" i="0" u="none" strike="noStrike" kern="0" cap="none" spc="0" normalizeH="0" baseline="0" noProof="0" dirty="0">
                <a:ln>
                  <a:noFill/>
                </a:ln>
                <a:solidFill>
                  <a:srgbClr val="000000"/>
                </a:solidFill>
                <a:effectLst/>
                <a:uLnTx/>
                <a:uFillTx/>
                <a:latin typeface="Arial-Rounded"/>
                <a:cs typeface="Arial"/>
                <a:sym typeface="Arial"/>
              </a:rPr>
              <a:t>.</a:t>
            </a:r>
          </a:p>
        </p:txBody>
      </p:sp>
      <p:pic>
        <p:nvPicPr>
          <p:cNvPr id="11" name="Picture 10">
            <a:extLst>
              <a:ext uri="{FF2B5EF4-FFF2-40B4-BE49-F238E27FC236}">
                <a16:creationId xmlns:a16="http://schemas.microsoft.com/office/drawing/2014/main" id="{AD103DD3-0406-4D7A-BF50-DA8FFD9605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942" y="1103333"/>
            <a:ext cx="570025" cy="538659"/>
          </a:xfrm>
          <a:prstGeom prst="rect">
            <a:avLst/>
          </a:prstGeom>
        </p:spPr>
      </p:pic>
      <p:pic>
        <p:nvPicPr>
          <p:cNvPr id="13" name="Picture 12">
            <a:extLst>
              <a:ext uri="{FF2B5EF4-FFF2-40B4-BE49-F238E27FC236}">
                <a16:creationId xmlns:a16="http://schemas.microsoft.com/office/drawing/2014/main" id="{6782C619-C559-4B61-9F08-07A5F8E6B032}"/>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26584" y="1950374"/>
            <a:ext cx="538659" cy="538659"/>
          </a:xfrm>
          <a:prstGeom prst="rect">
            <a:avLst/>
          </a:prstGeom>
        </p:spPr>
      </p:pic>
      <p:pic>
        <p:nvPicPr>
          <p:cNvPr id="15" name="Picture 14">
            <a:extLst>
              <a:ext uri="{FF2B5EF4-FFF2-40B4-BE49-F238E27FC236}">
                <a16:creationId xmlns:a16="http://schemas.microsoft.com/office/drawing/2014/main" id="{DA095AE7-91D0-4E77-A8E7-7DB84D2A74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584" y="3530507"/>
            <a:ext cx="538659" cy="538659"/>
          </a:xfrm>
          <a:prstGeom prst="rect">
            <a:avLst/>
          </a:prstGeom>
        </p:spPr>
      </p:pic>
      <p:pic>
        <p:nvPicPr>
          <p:cNvPr id="12" name="Picture 11">
            <a:extLst>
              <a:ext uri="{FF2B5EF4-FFF2-40B4-BE49-F238E27FC236}">
                <a16:creationId xmlns:a16="http://schemas.microsoft.com/office/drawing/2014/main" id="{E6BE0B1C-E64B-4CE0-8CD0-5B0B6444C04B}"/>
              </a:ext>
            </a:extLst>
          </p:cNvPr>
          <p:cNvPicPr>
            <a:picLocks noChangeAspect="1"/>
          </p:cNvPicPr>
          <p:nvPr/>
        </p:nvPicPr>
        <p:blipFill>
          <a:blip r:embed="rId9"/>
          <a:stretch>
            <a:fillRect/>
          </a:stretch>
        </p:blipFill>
        <p:spPr>
          <a:xfrm>
            <a:off x="-46088" y="4699070"/>
            <a:ext cx="1060083" cy="1365877"/>
          </a:xfrm>
          <a:prstGeom prst="rect">
            <a:avLst/>
          </a:prstGeom>
        </p:spPr>
      </p:pic>
      <p:cxnSp>
        <p:nvCxnSpPr>
          <p:cNvPr id="10" name="Straight Connector 9">
            <a:extLst>
              <a:ext uri="{FF2B5EF4-FFF2-40B4-BE49-F238E27FC236}">
                <a16:creationId xmlns:a16="http://schemas.microsoft.com/office/drawing/2014/main" id="{1BD1F331-0EB1-4017-B3B5-DB68E4EB0E83}"/>
              </a:ext>
            </a:extLst>
          </p:cNvPr>
          <p:cNvCxnSpPr>
            <a:cxnSpLocks/>
          </p:cNvCxnSpPr>
          <p:nvPr/>
        </p:nvCxnSpPr>
        <p:spPr>
          <a:xfrm flipH="1">
            <a:off x="9725102" y="1452450"/>
            <a:ext cx="1067394" cy="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C305F7-2E1A-4CCA-ABFB-48F8C9D70D3B}"/>
              </a:ext>
            </a:extLst>
          </p:cNvPr>
          <p:cNvCxnSpPr>
            <a:cxnSpLocks/>
          </p:cNvCxnSpPr>
          <p:nvPr/>
        </p:nvCxnSpPr>
        <p:spPr>
          <a:xfrm flipH="1">
            <a:off x="4597164" y="2489033"/>
            <a:ext cx="1339997" cy="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3400EA0-FBC6-447C-BB39-80A79EE5EEEA}"/>
              </a:ext>
            </a:extLst>
          </p:cNvPr>
          <p:cNvCxnSpPr>
            <a:cxnSpLocks/>
          </p:cNvCxnSpPr>
          <p:nvPr/>
        </p:nvCxnSpPr>
        <p:spPr>
          <a:xfrm flipH="1">
            <a:off x="1828206" y="3008647"/>
            <a:ext cx="1067394" cy="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A262AC-EE52-4CCF-B7F6-4EDB92359F4D}"/>
              </a:ext>
            </a:extLst>
          </p:cNvPr>
          <p:cNvCxnSpPr>
            <a:cxnSpLocks/>
          </p:cNvCxnSpPr>
          <p:nvPr/>
        </p:nvCxnSpPr>
        <p:spPr>
          <a:xfrm flipH="1">
            <a:off x="6096000" y="3008647"/>
            <a:ext cx="1180563" cy="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0D5D7F4-CAAB-4CCE-AD5F-EC81193FD424}"/>
              </a:ext>
            </a:extLst>
          </p:cNvPr>
          <p:cNvCxnSpPr>
            <a:cxnSpLocks/>
          </p:cNvCxnSpPr>
          <p:nvPr/>
        </p:nvCxnSpPr>
        <p:spPr>
          <a:xfrm flipH="1">
            <a:off x="6209169" y="4603909"/>
            <a:ext cx="359056" cy="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A5F842D-112F-47A9-B1F5-BE6BDD05C184}"/>
              </a:ext>
            </a:extLst>
          </p:cNvPr>
          <p:cNvCxnSpPr>
            <a:cxnSpLocks/>
          </p:cNvCxnSpPr>
          <p:nvPr/>
        </p:nvCxnSpPr>
        <p:spPr>
          <a:xfrm flipH="1">
            <a:off x="5190186" y="5610179"/>
            <a:ext cx="1067394" cy="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1B2A9C3-234E-4D3E-A836-422A9CE6DFD1}"/>
              </a:ext>
            </a:extLst>
          </p:cNvPr>
          <p:cNvCxnSpPr>
            <a:cxnSpLocks/>
          </p:cNvCxnSpPr>
          <p:nvPr/>
        </p:nvCxnSpPr>
        <p:spPr>
          <a:xfrm flipH="1">
            <a:off x="9725102" y="5610179"/>
            <a:ext cx="1067394" cy="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AC7F420-703A-49B8-B241-610469BCAD41}"/>
              </a:ext>
            </a:extLst>
          </p:cNvPr>
          <p:cNvCxnSpPr>
            <a:cxnSpLocks/>
          </p:cNvCxnSpPr>
          <p:nvPr/>
        </p:nvCxnSpPr>
        <p:spPr>
          <a:xfrm flipH="1">
            <a:off x="10989927" y="5610179"/>
            <a:ext cx="1067394" cy="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BA502D3-E8CA-4C13-9A69-B6D3869C2C3A}"/>
              </a:ext>
            </a:extLst>
          </p:cNvPr>
          <p:cNvCxnSpPr>
            <a:cxnSpLocks/>
          </p:cNvCxnSpPr>
          <p:nvPr/>
        </p:nvCxnSpPr>
        <p:spPr>
          <a:xfrm flipH="1">
            <a:off x="4597164" y="6644208"/>
            <a:ext cx="734690" cy="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9977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53" presetClass="entr" presetSubtype="16"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par>
                                <p:cTn id="16" presetID="53"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par>
                                <p:cTn id="26" presetID="53"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up)">
                                      <p:cBhvr>
                                        <p:cTn id="35" dur="500"/>
                                        <p:tgtEl>
                                          <p:spTgt spid="10"/>
                                        </p:tgtEl>
                                      </p:cBhvr>
                                    </p:animEffect>
                                  </p:childTnLst>
                                </p:cTn>
                              </p:par>
                              <p:par>
                                <p:cTn id="36" presetID="22" presetClass="entr" presetSubtype="1"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up)">
                                      <p:cBhvr>
                                        <p:cTn id="38" dur="500"/>
                                        <p:tgtEl>
                                          <p:spTgt spid="16"/>
                                        </p:tgtEl>
                                      </p:cBhvr>
                                    </p:animEffect>
                                  </p:childTnLst>
                                </p:cTn>
                              </p:par>
                              <p:par>
                                <p:cTn id="39" presetID="22" presetClass="entr" presetSubtype="1"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up)">
                                      <p:cBhvr>
                                        <p:cTn id="41" dur="500"/>
                                        <p:tgtEl>
                                          <p:spTgt spid="17"/>
                                        </p:tgtEl>
                                      </p:cBhvr>
                                    </p:animEffect>
                                  </p:childTnLst>
                                </p:cTn>
                              </p:par>
                              <p:par>
                                <p:cTn id="42" presetID="22" presetClass="entr" presetSubtype="1"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up)">
                                      <p:cBhvr>
                                        <p:cTn id="44" dur="500"/>
                                        <p:tgtEl>
                                          <p:spTgt spid="18"/>
                                        </p:tgtEl>
                                      </p:cBhvr>
                                    </p:animEffect>
                                  </p:childTnLst>
                                </p:cTn>
                              </p:par>
                              <p:par>
                                <p:cTn id="45" presetID="22" presetClass="entr" presetSubtype="1"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up)">
                                      <p:cBhvr>
                                        <p:cTn id="47" dur="500"/>
                                        <p:tgtEl>
                                          <p:spTgt spid="19"/>
                                        </p:tgtEl>
                                      </p:cBhvr>
                                    </p:animEffect>
                                  </p:childTnLst>
                                </p:cTn>
                              </p:par>
                              <p:par>
                                <p:cTn id="48" presetID="22" presetClass="entr" presetSubtype="1"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up)">
                                      <p:cBhvr>
                                        <p:cTn id="50" dur="500"/>
                                        <p:tgtEl>
                                          <p:spTgt spid="21"/>
                                        </p:tgtEl>
                                      </p:cBhvr>
                                    </p:animEffect>
                                  </p:childTnLst>
                                </p:cTn>
                              </p:par>
                              <p:par>
                                <p:cTn id="51" presetID="22" presetClass="entr" presetSubtype="1"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up)">
                                      <p:cBhvr>
                                        <p:cTn id="53" dur="500"/>
                                        <p:tgtEl>
                                          <p:spTgt spid="22"/>
                                        </p:tgtEl>
                                      </p:cBhvr>
                                    </p:animEffect>
                                  </p:childTnLst>
                                </p:cTn>
                              </p:par>
                              <p:par>
                                <p:cTn id="54" presetID="22" presetClass="entr" presetSubtype="1" fill="hold"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up)">
                                      <p:cBhvr>
                                        <p:cTn id="56" dur="500"/>
                                        <p:tgtEl>
                                          <p:spTgt spid="23"/>
                                        </p:tgtEl>
                                      </p:cBhvr>
                                    </p:animEffect>
                                  </p:childTnLst>
                                </p:cTn>
                              </p:par>
                              <p:par>
                                <p:cTn id="57" presetID="22" presetClass="entr" presetSubtype="1"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up)">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E67912-0027-4057-9143-D9F2035FE164}"/>
              </a:ext>
            </a:extLst>
          </p:cNvPr>
          <p:cNvGrpSpPr/>
          <p:nvPr/>
        </p:nvGrpSpPr>
        <p:grpSpPr>
          <a:xfrm>
            <a:off x="156397" y="384183"/>
            <a:ext cx="655597" cy="769441"/>
            <a:chOff x="442725" y="390269"/>
            <a:chExt cx="655597" cy="769441"/>
          </a:xfrm>
        </p:grpSpPr>
        <p:sp>
          <p:nvSpPr>
            <p:cNvPr id="3" name="Oval 2">
              <a:extLst>
                <a:ext uri="{FF2B5EF4-FFF2-40B4-BE49-F238E27FC236}">
                  <a16:creationId xmlns:a16="http://schemas.microsoft.com/office/drawing/2014/main" id="{2940AAC6-9CDB-4DB7-AE62-5FF5BF3EDEF6}"/>
                </a:ext>
              </a:extLst>
            </p:cNvPr>
            <p:cNvSpPr/>
            <p:nvPr/>
          </p:nvSpPr>
          <p:spPr>
            <a:xfrm>
              <a:off x="442725" y="451823"/>
              <a:ext cx="655597" cy="646331"/>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70C0"/>
                </a:solidFill>
                <a:effectLst/>
                <a:uLnTx/>
                <a:uFillTx/>
                <a:latin typeface="+mj-lt"/>
                <a:ea typeface="+mn-ea"/>
                <a:cs typeface="+mn-cs"/>
              </a:endParaRPr>
            </a:p>
          </p:txBody>
        </p:sp>
        <p:sp>
          <p:nvSpPr>
            <p:cNvPr id="4" name="Rectangle 3">
              <a:extLst>
                <a:ext uri="{FF2B5EF4-FFF2-40B4-BE49-F238E27FC236}">
                  <a16:creationId xmlns:a16="http://schemas.microsoft.com/office/drawing/2014/main" id="{D59F14AB-8EBB-4984-AF3C-64D6CEE4144A}"/>
                </a:ext>
              </a:extLst>
            </p:cNvPr>
            <p:cNvSpPr/>
            <p:nvPr/>
          </p:nvSpPr>
          <p:spPr>
            <a:xfrm>
              <a:off x="518935" y="390269"/>
              <a:ext cx="470000"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mj-lt"/>
                  <a:ea typeface="+mn-ea"/>
                  <a:cs typeface="+mn-cs"/>
                </a:rPr>
                <a:t>1</a:t>
              </a:r>
            </a:p>
          </p:txBody>
        </p:sp>
      </p:grpSp>
      <p:sp>
        <p:nvSpPr>
          <p:cNvPr id="9" name="8">
            <a:extLst>
              <a:ext uri="{FF2B5EF4-FFF2-40B4-BE49-F238E27FC236}">
                <a16:creationId xmlns:a16="http://schemas.microsoft.com/office/drawing/2014/main" id="{1241CF47-36E8-4556-B29F-4563EF4C2CF6}"/>
              </a:ext>
            </a:extLst>
          </p:cNvPr>
          <p:cNvSpPr/>
          <p:nvPr/>
        </p:nvSpPr>
        <p:spPr>
          <a:xfrm>
            <a:off x="811103" y="385831"/>
            <a:ext cx="11327259"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Xếp</a:t>
            </a:r>
            <a:r>
              <a:rPr kumimoji="0" lang="en-US" sz="36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các</a:t>
            </a:r>
            <a:r>
              <a:rPr kumimoji="0" lang="en-US" sz="36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từ</a:t>
            </a:r>
            <a:r>
              <a:rPr kumimoji="0" lang="en-US" sz="36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ngữ</a:t>
            </a:r>
            <a:r>
              <a:rPr kumimoji="0" lang="en-US" sz="36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dưới</a:t>
            </a:r>
            <a:r>
              <a:rPr kumimoji="0" lang="en-US" sz="36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đây</a:t>
            </a:r>
            <a:r>
              <a:rPr kumimoji="0" lang="en-US" sz="36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vào</a:t>
            </a:r>
            <a:r>
              <a:rPr kumimoji="0" lang="en-US" sz="36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nhóm</a:t>
            </a:r>
            <a:r>
              <a:rPr kumimoji="0" lang="en-US" sz="36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thích</a:t>
            </a:r>
            <a:r>
              <a:rPr kumimoji="0" lang="en-US" sz="36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hợp</a:t>
            </a:r>
            <a:r>
              <a:rPr kumimoji="0" lang="en-US" sz="36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endParaRPr>
          </a:p>
        </p:txBody>
      </p:sp>
      <p:sp>
        <p:nvSpPr>
          <p:cNvPr id="12" name="Rectangle: Rounded Corners 11">
            <a:extLst>
              <a:ext uri="{FF2B5EF4-FFF2-40B4-BE49-F238E27FC236}">
                <a16:creationId xmlns:a16="http://schemas.microsoft.com/office/drawing/2014/main" id="{3A43102F-95AC-4D56-B969-18E41B5FBBB1}"/>
              </a:ext>
            </a:extLst>
          </p:cNvPr>
          <p:cNvSpPr/>
          <p:nvPr/>
        </p:nvSpPr>
        <p:spPr>
          <a:xfrm>
            <a:off x="467607" y="1592323"/>
            <a:ext cx="2704571" cy="721895"/>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trò</a:t>
            </a:r>
            <a:r>
              <a:rPr kumimoji="0" lang="en-US" sz="3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chuyện</a:t>
            </a:r>
            <a:endParaRPr kumimoji="0" lang="en-US" sz="3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13" name="Rectangle: Rounded Corners 12">
            <a:extLst>
              <a:ext uri="{FF2B5EF4-FFF2-40B4-BE49-F238E27FC236}">
                <a16:creationId xmlns:a16="http://schemas.microsoft.com/office/drawing/2014/main" id="{0719EA5B-91AD-49B3-9AA9-29BDFA7F521F}"/>
              </a:ext>
            </a:extLst>
          </p:cNvPr>
          <p:cNvSpPr/>
          <p:nvPr/>
        </p:nvSpPr>
        <p:spPr>
          <a:xfrm>
            <a:off x="3418070" y="1407848"/>
            <a:ext cx="2344985" cy="721895"/>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mj-lt"/>
                <a:ea typeface="Arial-Rounded" panose="020B0500000000000000" pitchFamily="34" charset="0"/>
                <a:cs typeface="Arial-Rounded" panose="020B0500000000000000" pitchFamily="34" charset="0"/>
              </a:rPr>
              <a:t>bồ</a:t>
            </a:r>
            <a:r>
              <a:rPr lang="en-US" sz="3600" dirty="0">
                <a:solidFill>
                  <a:prstClr val="black"/>
                </a:solidFill>
                <a:latin typeface="+mj-lt"/>
                <a:ea typeface="Arial-Rounded" panose="020B0500000000000000" pitchFamily="34" charset="0"/>
                <a:cs typeface="Arial-Rounded" panose="020B0500000000000000" pitchFamily="34" charset="0"/>
              </a:rPr>
              <a:t> </a:t>
            </a:r>
            <a:r>
              <a:rPr lang="en-US" sz="3600" dirty="0" err="1">
                <a:solidFill>
                  <a:prstClr val="black"/>
                </a:solidFill>
                <a:latin typeface="+mj-lt"/>
                <a:ea typeface="Arial-Rounded" panose="020B0500000000000000" pitchFamily="34" charset="0"/>
                <a:cs typeface="Arial-Rounded" panose="020B0500000000000000" pitchFamily="34" charset="0"/>
              </a:rPr>
              <a:t>câu</a:t>
            </a:r>
            <a:endParaRPr kumimoji="0" lang="en-US" sz="3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14" name="Rectangle: Rounded Corners 13">
            <a:extLst>
              <a:ext uri="{FF2B5EF4-FFF2-40B4-BE49-F238E27FC236}">
                <a16:creationId xmlns:a16="http://schemas.microsoft.com/office/drawing/2014/main" id="{1982F308-91DF-4997-B25E-BE08C5A17065}"/>
              </a:ext>
            </a:extLst>
          </p:cNvPr>
          <p:cNvSpPr/>
          <p:nvPr/>
        </p:nvSpPr>
        <p:spPr>
          <a:xfrm>
            <a:off x="6008948" y="1407848"/>
            <a:ext cx="3185740" cy="721895"/>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mj-lt"/>
                <a:ea typeface="Arial-Rounded" panose="020B0500000000000000" pitchFamily="34" charset="0"/>
                <a:cs typeface="Arial-Rounded" panose="020B0500000000000000" pitchFamily="34" charset="0"/>
              </a:rPr>
              <a:t>chai </a:t>
            </a:r>
            <a:r>
              <a:rPr lang="en-US" sz="3600" dirty="0" err="1">
                <a:solidFill>
                  <a:prstClr val="black"/>
                </a:solidFill>
                <a:latin typeface="+mj-lt"/>
                <a:ea typeface="Arial-Rounded" panose="020B0500000000000000" pitchFamily="34" charset="0"/>
                <a:cs typeface="Arial-Rounded" panose="020B0500000000000000" pitchFamily="34" charset="0"/>
              </a:rPr>
              <a:t>thủy</a:t>
            </a:r>
            <a:r>
              <a:rPr lang="en-US" sz="3600" dirty="0">
                <a:solidFill>
                  <a:prstClr val="black"/>
                </a:solidFill>
                <a:latin typeface="+mj-lt"/>
                <a:ea typeface="Arial-Rounded" panose="020B0500000000000000" pitchFamily="34" charset="0"/>
                <a:cs typeface="Arial-Rounded" panose="020B0500000000000000" pitchFamily="34" charset="0"/>
              </a:rPr>
              <a:t> </a:t>
            </a:r>
            <a:r>
              <a:rPr lang="en-US" sz="3600" dirty="0" err="1">
                <a:solidFill>
                  <a:prstClr val="black"/>
                </a:solidFill>
                <a:latin typeface="+mj-lt"/>
                <a:ea typeface="Arial-Rounded" panose="020B0500000000000000" pitchFamily="34" charset="0"/>
                <a:cs typeface="Arial-Rounded" panose="020B0500000000000000" pitchFamily="34" charset="0"/>
              </a:rPr>
              <a:t>tinh</a:t>
            </a:r>
            <a:endParaRPr kumimoji="0" lang="en-US" sz="3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15" name="Rectangle: Rounded Corners 14">
            <a:extLst>
              <a:ext uri="{FF2B5EF4-FFF2-40B4-BE49-F238E27FC236}">
                <a16:creationId xmlns:a16="http://schemas.microsoft.com/office/drawing/2014/main" id="{7DC0287D-EDF8-4469-B85A-473D8EE6D2FF}"/>
              </a:ext>
            </a:extLst>
          </p:cNvPr>
          <p:cNvSpPr/>
          <p:nvPr/>
        </p:nvSpPr>
        <p:spPr>
          <a:xfrm>
            <a:off x="9734372" y="1407848"/>
            <a:ext cx="1720965" cy="721895"/>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mj-lt"/>
                <a:ea typeface="Arial-Rounded" panose="020B0500000000000000" pitchFamily="34" charset="0"/>
                <a:cs typeface="Arial-Rounded" panose="020B0500000000000000" pitchFamily="34" charset="0"/>
              </a:rPr>
              <a:t>gửi</a:t>
            </a:r>
            <a:endParaRPr kumimoji="0" lang="en-US" sz="3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16" name="Rectangle: Rounded Corners 15">
            <a:extLst>
              <a:ext uri="{FF2B5EF4-FFF2-40B4-BE49-F238E27FC236}">
                <a16:creationId xmlns:a16="http://schemas.microsoft.com/office/drawing/2014/main" id="{B92D15C3-9425-4335-8986-9AEC1FD34C21}"/>
              </a:ext>
            </a:extLst>
          </p:cNvPr>
          <p:cNvSpPr/>
          <p:nvPr/>
        </p:nvSpPr>
        <p:spPr>
          <a:xfrm>
            <a:off x="1433660" y="2416168"/>
            <a:ext cx="2344985" cy="721895"/>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mj-lt"/>
                <a:ea typeface="Arial-Rounded" panose="020B0500000000000000" pitchFamily="34" charset="0"/>
                <a:cs typeface="Arial-Rounded" panose="020B0500000000000000" pitchFamily="34" charset="0"/>
              </a:rPr>
              <a:t>trao</a:t>
            </a:r>
            <a:r>
              <a:rPr lang="en-US" sz="3600" dirty="0">
                <a:solidFill>
                  <a:prstClr val="black"/>
                </a:solidFill>
                <a:latin typeface="+mj-lt"/>
                <a:ea typeface="Arial-Rounded" panose="020B0500000000000000" pitchFamily="34" charset="0"/>
                <a:cs typeface="Arial-Rounded" panose="020B0500000000000000" pitchFamily="34" charset="0"/>
              </a:rPr>
              <a:t> </a:t>
            </a:r>
            <a:r>
              <a:rPr lang="en-US" sz="3600" dirty="0" err="1">
                <a:solidFill>
                  <a:prstClr val="black"/>
                </a:solidFill>
                <a:latin typeface="+mj-lt"/>
                <a:ea typeface="Arial-Rounded" panose="020B0500000000000000" pitchFamily="34" charset="0"/>
                <a:cs typeface="Arial-Rounded" panose="020B0500000000000000" pitchFamily="34" charset="0"/>
              </a:rPr>
              <a:t>đổi</a:t>
            </a:r>
            <a:endParaRPr kumimoji="0" lang="en-US" sz="3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17" name="Rectangle: Rounded Corners 16">
            <a:extLst>
              <a:ext uri="{FF2B5EF4-FFF2-40B4-BE49-F238E27FC236}">
                <a16:creationId xmlns:a16="http://schemas.microsoft.com/office/drawing/2014/main" id="{140B2CB0-3B54-44DC-A0AD-9B04FCE7FC65}"/>
              </a:ext>
            </a:extLst>
          </p:cNvPr>
          <p:cNvSpPr/>
          <p:nvPr/>
        </p:nvSpPr>
        <p:spPr>
          <a:xfrm>
            <a:off x="4767898" y="2416168"/>
            <a:ext cx="2344985" cy="721895"/>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mj-lt"/>
                <a:ea typeface="Arial-Rounded" panose="020B0500000000000000" pitchFamily="34" charset="0"/>
                <a:cs typeface="Arial-Rounded" panose="020B0500000000000000" pitchFamily="34" charset="0"/>
              </a:rPr>
              <a:t>bức</a:t>
            </a:r>
            <a:r>
              <a:rPr lang="en-US" sz="3600" dirty="0">
                <a:solidFill>
                  <a:prstClr val="black"/>
                </a:solidFill>
                <a:latin typeface="+mj-lt"/>
                <a:ea typeface="Arial-Rounded" panose="020B0500000000000000" pitchFamily="34" charset="0"/>
                <a:cs typeface="Arial-Rounded" panose="020B0500000000000000" pitchFamily="34" charset="0"/>
              </a:rPr>
              <a:t> </a:t>
            </a:r>
            <a:r>
              <a:rPr lang="en-US" sz="3600" dirty="0" err="1">
                <a:solidFill>
                  <a:prstClr val="black"/>
                </a:solidFill>
                <a:latin typeface="+mj-lt"/>
                <a:ea typeface="Arial-Rounded" panose="020B0500000000000000" pitchFamily="34" charset="0"/>
                <a:cs typeface="Arial-Rounded" panose="020B0500000000000000" pitchFamily="34" charset="0"/>
              </a:rPr>
              <a:t>thư</a:t>
            </a:r>
            <a:endParaRPr kumimoji="0" lang="en-US" sz="3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18" name="Rectangle: Rounded Corners 17">
            <a:extLst>
              <a:ext uri="{FF2B5EF4-FFF2-40B4-BE49-F238E27FC236}">
                <a16:creationId xmlns:a16="http://schemas.microsoft.com/office/drawing/2014/main" id="{2D75163D-3C35-4EAC-AADD-908A19BFBECD}"/>
              </a:ext>
            </a:extLst>
          </p:cNvPr>
          <p:cNvSpPr/>
          <p:nvPr/>
        </p:nvSpPr>
        <p:spPr>
          <a:xfrm>
            <a:off x="8102136" y="2416168"/>
            <a:ext cx="2344985" cy="721895"/>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mj-lt"/>
                <a:ea typeface="Arial-Rounded" panose="020B0500000000000000" pitchFamily="34" charset="0"/>
                <a:cs typeface="Arial-Rounded" panose="020B0500000000000000" pitchFamily="34" charset="0"/>
              </a:rPr>
              <a:t>đ</a:t>
            </a:r>
            <a:r>
              <a:rPr kumimoji="0" lang="en-US" sz="36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iện</a:t>
            </a:r>
            <a:r>
              <a:rPr kumimoji="0" lang="en-US" sz="3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thoại</a:t>
            </a:r>
            <a:endParaRPr kumimoji="0" lang="en-US" sz="3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20" name="137">
            <a:extLst>
              <a:ext uri="{FF2B5EF4-FFF2-40B4-BE49-F238E27FC236}">
                <a16:creationId xmlns:a16="http://schemas.microsoft.com/office/drawing/2014/main" id="{B3FB632B-57C5-4634-8A7B-D941B816CB61}"/>
              </a:ext>
            </a:extLst>
          </p:cNvPr>
          <p:cNvSpPr txBox="1"/>
          <p:nvPr/>
        </p:nvSpPr>
        <p:spPr>
          <a:xfrm>
            <a:off x="156397" y="3560477"/>
            <a:ext cx="5363870" cy="646331"/>
          </a:xfrm>
          <a:prstGeom prst="rect">
            <a:avLst/>
          </a:prstGeom>
          <a:noFill/>
        </p:spPr>
        <p:txBody>
          <a:bodyPr wrap="square" rtlCol="0">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C00000"/>
                </a:solidFill>
                <a:effectLst/>
                <a:uLnTx/>
                <a:uFillTx/>
                <a:latin typeface="+mj-lt"/>
                <a:ea typeface="Arial-Rounded" panose="020B0500000000000000" pitchFamily="34" charset="0"/>
                <a:cs typeface="Arial-Rounded" panose="020B0500000000000000" pitchFamily="34" charset="0"/>
              </a:rPr>
              <a:t>a. </a:t>
            </a:r>
            <a:r>
              <a:rPr kumimoji="0" lang="en-US" sz="3600" b="0" i="0" u="none" strike="noStrike" kern="1200" cap="none" spc="0" normalizeH="0" baseline="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C00000"/>
                </a:solidFill>
                <a:effectLst/>
                <a:uLnTx/>
                <a:uFillTx/>
                <a:latin typeface="+mj-lt"/>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ngữ</a:t>
            </a:r>
            <a:r>
              <a:rPr kumimoji="0" lang="en-US" sz="3600" b="0" i="0" u="none" strike="noStrike" kern="1200" cap="none" spc="0" normalizeH="0" baseline="0" noProof="0" dirty="0">
                <a:ln>
                  <a:noFill/>
                </a:ln>
                <a:solidFill>
                  <a:srgbClr val="C00000"/>
                </a:solidFill>
                <a:effectLst/>
                <a:uLnTx/>
                <a:uFillTx/>
                <a:latin typeface="+mj-lt"/>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chỉ</a:t>
            </a:r>
            <a:r>
              <a:rPr kumimoji="0" lang="en-US" sz="3600" b="0" i="0" u="none" strike="noStrike" kern="1200" cap="none" spc="0" normalizeH="0" baseline="0" noProof="0" dirty="0">
                <a:ln>
                  <a:noFill/>
                </a:ln>
                <a:solidFill>
                  <a:srgbClr val="C00000"/>
                </a:solidFill>
                <a:effectLst/>
                <a:uLnTx/>
                <a:uFillTx/>
                <a:latin typeface="+mj-lt"/>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sự</a:t>
            </a:r>
            <a:r>
              <a:rPr kumimoji="0" lang="en-US" sz="3600" b="0" i="0" u="none" strike="noStrike" kern="1200" cap="none" spc="0" normalizeH="0" baseline="0" noProof="0" dirty="0">
                <a:ln>
                  <a:noFill/>
                </a:ln>
                <a:solidFill>
                  <a:srgbClr val="C00000"/>
                </a:solidFill>
                <a:effectLst/>
                <a:uLnTx/>
                <a:uFillTx/>
                <a:latin typeface="+mj-lt"/>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vật</a:t>
            </a:r>
            <a:r>
              <a:rPr kumimoji="0" lang="en-US" sz="3600" b="0" i="0" u="none" strike="noStrike" kern="1200" cap="none" spc="0" normalizeH="0" baseline="0" noProof="0" dirty="0">
                <a:ln>
                  <a:noFill/>
                </a:ln>
                <a:solidFill>
                  <a:srgbClr val="C00000"/>
                </a:solidFill>
                <a:effectLst/>
                <a:uLnTx/>
                <a:uFillTx/>
                <a:latin typeface="+mj-lt"/>
                <a:ea typeface="Arial-Rounded" panose="020B0500000000000000" pitchFamily="34" charset="0"/>
                <a:cs typeface="Arial-Rounded" panose="020B0500000000000000" pitchFamily="34" charset="0"/>
              </a:rPr>
              <a:t>:</a:t>
            </a:r>
          </a:p>
        </p:txBody>
      </p:sp>
      <p:sp>
        <p:nvSpPr>
          <p:cNvPr id="21" name="137">
            <a:extLst>
              <a:ext uri="{FF2B5EF4-FFF2-40B4-BE49-F238E27FC236}">
                <a16:creationId xmlns:a16="http://schemas.microsoft.com/office/drawing/2014/main" id="{14D6C8AA-D882-4640-A042-9191582AF031}"/>
              </a:ext>
            </a:extLst>
          </p:cNvPr>
          <p:cNvSpPr txBox="1"/>
          <p:nvPr/>
        </p:nvSpPr>
        <p:spPr>
          <a:xfrm>
            <a:off x="156397" y="5132603"/>
            <a:ext cx="5852551" cy="646331"/>
          </a:xfrm>
          <a:prstGeom prst="rect">
            <a:avLst/>
          </a:prstGeom>
          <a:noFill/>
        </p:spPr>
        <p:txBody>
          <a:bodyPr wrap="square" rtlCol="0">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C00000"/>
                </a:solidFill>
                <a:effectLst/>
                <a:uLnTx/>
                <a:uFillTx/>
                <a:latin typeface="+mj-lt"/>
                <a:ea typeface="Arial-Rounded" panose="020B0500000000000000" pitchFamily="34" charset="0"/>
                <a:cs typeface="Arial-Rounded" panose="020B0500000000000000" pitchFamily="34" charset="0"/>
              </a:rPr>
              <a:t>b. </a:t>
            </a:r>
            <a:r>
              <a:rPr kumimoji="0" lang="en-US" sz="3600" b="0" i="0" u="none" strike="noStrike" kern="1200" cap="none" spc="0" normalizeH="0" baseline="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C00000"/>
                </a:solidFill>
                <a:effectLst/>
                <a:uLnTx/>
                <a:uFillTx/>
                <a:latin typeface="+mj-lt"/>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ngữ</a:t>
            </a:r>
            <a:r>
              <a:rPr kumimoji="0" lang="en-US" sz="3600" b="0" i="0" u="none" strike="noStrike" kern="1200" cap="none" spc="0" normalizeH="0" baseline="0" noProof="0" dirty="0">
                <a:ln>
                  <a:noFill/>
                </a:ln>
                <a:solidFill>
                  <a:srgbClr val="C00000"/>
                </a:solidFill>
                <a:effectLst/>
                <a:uLnTx/>
                <a:uFillTx/>
                <a:latin typeface="+mj-lt"/>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chỉ</a:t>
            </a:r>
            <a:r>
              <a:rPr kumimoji="0" lang="en-US" sz="3600" b="0" i="0" u="none" strike="noStrike" kern="1200" cap="none" spc="0" normalizeH="0" baseline="0" noProof="0" dirty="0">
                <a:ln>
                  <a:noFill/>
                </a:ln>
                <a:solidFill>
                  <a:srgbClr val="C00000"/>
                </a:solidFill>
                <a:effectLst/>
                <a:uLnTx/>
                <a:uFillTx/>
                <a:latin typeface="+mj-lt"/>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hoạt</a:t>
            </a:r>
            <a:r>
              <a:rPr kumimoji="0" lang="en-US" sz="3600" b="0" i="0" u="none" strike="noStrike" kern="1200" cap="none" spc="0" normalizeH="0" baseline="0" noProof="0" dirty="0">
                <a:ln>
                  <a:noFill/>
                </a:ln>
                <a:solidFill>
                  <a:srgbClr val="C00000"/>
                </a:solidFill>
                <a:effectLst/>
                <a:uLnTx/>
                <a:uFillTx/>
                <a:latin typeface="+mj-lt"/>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động</a:t>
            </a:r>
            <a:r>
              <a:rPr kumimoji="0" lang="en-US" sz="3600" b="0" i="0" u="none" strike="noStrike" kern="1200" cap="none" spc="0" normalizeH="0" baseline="0" noProof="0" dirty="0">
                <a:ln>
                  <a:noFill/>
                </a:ln>
                <a:solidFill>
                  <a:srgbClr val="C00000"/>
                </a:solidFill>
                <a:effectLst/>
                <a:uLnTx/>
                <a:uFillTx/>
                <a:latin typeface="+mj-lt"/>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384595242"/>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29167E-6 -3.7037E-7 L 0.05938 0.30301 " pathEditMode="relative" rAng="0" ptsTypes="AA">
                                      <p:cBhvr>
                                        <p:cTn id="6" dur="2000" fill="hold"/>
                                        <p:tgtEl>
                                          <p:spTgt spid="13"/>
                                        </p:tgtEl>
                                        <p:attrNameLst>
                                          <p:attrName>ppt_x</p:attrName>
                                          <p:attrName>ppt_y</p:attrName>
                                        </p:attrNameLst>
                                      </p:cBhvr>
                                      <p:rCtr x="2969" y="15139"/>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125E-6 -3.7037E-7 L 0.02903 0.29931 " pathEditMode="relative" rAng="0" ptsTypes="AA">
                                      <p:cBhvr>
                                        <p:cTn id="10" dur="2000" fill="hold"/>
                                        <p:tgtEl>
                                          <p:spTgt spid="14"/>
                                        </p:tgtEl>
                                        <p:attrNameLst>
                                          <p:attrName>ppt_x</p:attrName>
                                          <p:attrName>ppt_y</p:attrName>
                                        </p:attrNameLst>
                                      </p:cBhvr>
                                      <p:rCtr x="1445" y="14954"/>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4.16667E-7 -1.11111E-6 L 0.40716 0.1544 " pathEditMode="relative" rAng="0" ptsTypes="AA">
                                      <p:cBhvr>
                                        <p:cTn id="14" dur="2000" fill="hold"/>
                                        <p:tgtEl>
                                          <p:spTgt spid="17"/>
                                        </p:tgtEl>
                                        <p:attrNameLst>
                                          <p:attrName>ppt_x</p:attrName>
                                          <p:attrName>ppt_y</p:attrName>
                                        </p:attrNameLst>
                                      </p:cBhvr>
                                      <p:rCtr x="20352" y="7708"/>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2.91667E-6 -1.11111E-6 L -0.6431 0.28449 " pathEditMode="relative" rAng="0" ptsTypes="AA">
                                      <p:cBhvr>
                                        <p:cTn id="18" dur="2000" fill="hold"/>
                                        <p:tgtEl>
                                          <p:spTgt spid="18"/>
                                        </p:tgtEl>
                                        <p:attrNameLst>
                                          <p:attrName>ppt_x</p:attrName>
                                          <p:attrName>ppt_y</p:attrName>
                                        </p:attrNameLst>
                                      </p:cBhvr>
                                      <p:rCtr x="-32161" y="14213"/>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3.75E-6 2.96296E-6 L 0.37709 0.54097 " pathEditMode="relative" rAng="0" ptsTypes="AA">
                                      <p:cBhvr>
                                        <p:cTn id="22" dur="2000" fill="hold"/>
                                        <p:tgtEl>
                                          <p:spTgt spid="12"/>
                                        </p:tgtEl>
                                        <p:attrNameLst>
                                          <p:attrName>ppt_x</p:attrName>
                                          <p:attrName>ppt_y</p:attrName>
                                        </p:attrNameLst>
                                      </p:cBhvr>
                                      <p:rCtr x="18854" y="27037"/>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4.16667E-7 -3.7037E-7 L -0.16159 0.53681 " pathEditMode="relative" rAng="0" ptsTypes="AA">
                                      <p:cBhvr>
                                        <p:cTn id="26" dur="2000" fill="hold"/>
                                        <p:tgtEl>
                                          <p:spTgt spid="15"/>
                                        </p:tgtEl>
                                        <p:attrNameLst>
                                          <p:attrName>ppt_x</p:attrName>
                                          <p:attrName>ppt_y</p:attrName>
                                        </p:attrNameLst>
                                      </p:cBhvr>
                                      <p:rCtr x="-8086" y="26829"/>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1.875E-6 -1.11111E-6 L 0.68633 0.38982 " pathEditMode="relative" rAng="0" ptsTypes="AA">
                                      <p:cBhvr>
                                        <p:cTn id="30" dur="2000" fill="hold"/>
                                        <p:tgtEl>
                                          <p:spTgt spid="16"/>
                                        </p:tgtEl>
                                        <p:attrNameLst>
                                          <p:attrName>ppt_x</p:attrName>
                                          <p:attrName>ppt_y</p:attrName>
                                        </p:attrNameLst>
                                      </p:cBhvr>
                                      <p:rCtr x="34310" y="194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E67912-0027-4057-9143-D9F2035FE164}"/>
              </a:ext>
            </a:extLst>
          </p:cNvPr>
          <p:cNvGrpSpPr/>
          <p:nvPr/>
        </p:nvGrpSpPr>
        <p:grpSpPr>
          <a:xfrm>
            <a:off x="156397" y="384183"/>
            <a:ext cx="655597" cy="769441"/>
            <a:chOff x="442725" y="390269"/>
            <a:chExt cx="655597" cy="769441"/>
          </a:xfrm>
        </p:grpSpPr>
        <p:sp>
          <p:nvSpPr>
            <p:cNvPr id="3" name="Oval 2">
              <a:extLst>
                <a:ext uri="{FF2B5EF4-FFF2-40B4-BE49-F238E27FC236}">
                  <a16:creationId xmlns:a16="http://schemas.microsoft.com/office/drawing/2014/main" id="{2940AAC6-9CDB-4DB7-AE62-5FF5BF3EDEF6}"/>
                </a:ext>
              </a:extLst>
            </p:cNvPr>
            <p:cNvSpPr/>
            <p:nvPr/>
          </p:nvSpPr>
          <p:spPr>
            <a:xfrm>
              <a:off x="442725" y="451823"/>
              <a:ext cx="655597" cy="646331"/>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70C0"/>
                </a:solidFill>
                <a:effectLst/>
                <a:uLnTx/>
                <a:uFillTx/>
                <a:latin typeface="+mj-lt"/>
                <a:ea typeface="+mn-ea"/>
                <a:cs typeface="+mn-cs"/>
              </a:endParaRPr>
            </a:p>
          </p:txBody>
        </p:sp>
        <p:sp>
          <p:nvSpPr>
            <p:cNvPr id="4" name="Rectangle 3">
              <a:extLst>
                <a:ext uri="{FF2B5EF4-FFF2-40B4-BE49-F238E27FC236}">
                  <a16:creationId xmlns:a16="http://schemas.microsoft.com/office/drawing/2014/main" id="{D59F14AB-8EBB-4984-AF3C-64D6CEE4144A}"/>
                </a:ext>
              </a:extLst>
            </p:cNvPr>
            <p:cNvSpPr/>
            <p:nvPr/>
          </p:nvSpPr>
          <p:spPr>
            <a:xfrm>
              <a:off x="518935" y="390269"/>
              <a:ext cx="470000"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mj-lt"/>
                  <a:ea typeface="+mn-ea"/>
                  <a:cs typeface="+mn-cs"/>
                </a:rPr>
                <a:t>2</a:t>
              </a:r>
            </a:p>
          </p:txBody>
        </p:sp>
      </p:grpSp>
      <p:sp>
        <p:nvSpPr>
          <p:cNvPr id="9" name="8">
            <a:extLst>
              <a:ext uri="{FF2B5EF4-FFF2-40B4-BE49-F238E27FC236}">
                <a16:creationId xmlns:a16="http://schemas.microsoft.com/office/drawing/2014/main" id="{1241CF47-36E8-4556-B29F-4563EF4C2CF6}"/>
              </a:ext>
            </a:extLst>
          </p:cNvPr>
          <p:cNvSpPr/>
          <p:nvPr/>
        </p:nvSpPr>
        <p:spPr>
          <a:xfrm>
            <a:off x="811103" y="385831"/>
            <a:ext cx="11327259"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Nói</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tiếp</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để</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hoàn</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thành</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A650"/>
                </a:solidFill>
                <a:effectLst/>
                <a:uLnTx/>
                <a:uFillTx/>
                <a:latin typeface="+mj-lt"/>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00A650"/>
                </a:solidFill>
                <a:effectLst/>
                <a:uLnTx/>
                <a:uFillTx/>
                <a:latin typeface="+mj-lt"/>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A650"/>
              </a:solidFill>
              <a:effectLst/>
              <a:uLnTx/>
              <a:uFillTx/>
              <a:latin typeface="+mj-lt"/>
              <a:ea typeface="Arial-Rounded" panose="020B0500000000000000" pitchFamily="34" charset="0"/>
              <a:cs typeface="Arial-Rounded" panose="020B0500000000000000" pitchFamily="34" charset="0"/>
            </a:endParaRPr>
          </a:p>
        </p:txBody>
      </p:sp>
      <p:pic>
        <p:nvPicPr>
          <p:cNvPr id="12" name="Picture 11" descr="A picture containing toy, doll&#10;&#10;Description automatically generated">
            <a:extLst>
              <a:ext uri="{FF2B5EF4-FFF2-40B4-BE49-F238E27FC236}">
                <a16:creationId xmlns:a16="http://schemas.microsoft.com/office/drawing/2014/main" id="{744809BF-B52F-4C41-9B07-3CC8AFFD90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17035" y="1651836"/>
            <a:ext cx="3443617" cy="4782802"/>
          </a:xfrm>
          <a:prstGeom prst="rect">
            <a:avLst/>
          </a:prstGeom>
        </p:spPr>
      </p:pic>
      <p:grpSp>
        <p:nvGrpSpPr>
          <p:cNvPr id="13" name="Group 12">
            <a:extLst>
              <a:ext uri="{FF2B5EF4-FFF2-40B4-BE49-F238E27FC236}">
                <a16:creationId xmlns:a16="http://schemas.microsoft.com/office/drawing/2014/main" id="{D8F4F042-491F-4966-B0B1-919BE1FDE706}"/>
              </a:ext>
            </a:extLst>
          </p:cNvPr>
          <p:cNvGrpSpPr/>
          <p:nvPr/>
        </p:nvGrpSpPr>
        <p:grpSpPr>
          <a:xfrm>
            <a:off x="4000458" y="1591929"/>
            <a:ext cx="8789853" cy="1370930"/>
            <a:chOff x="1605689" y="2539189"/>
            <a:chExt cx="6809681" cy="4651498"/>
          </a:xfrm>
        </p:grpSpPr>
        <p:sp>
          <p:nvSpPr>
            <p:cNvPr id="14" name="任意多边形 35">
              <a:extLst>
                <a:ext uri="{FF2B5EF4-FFF2-40B4-BE49-F238E27FC236}">
                  <a16:creationId xmlns:a16="http://schemas.microsoft.com/office/drawing/2014/main" id="{4ACB2F3F-55E4-4942-9580-ABDBB212F393}"/>
                </a:ext>
              </a:extLst>
            </p:cNvPr>
            <p:cNvSpPr/>
            <p:nvPr/>
          </p:nvSpPr>
          <p:spPr>
            <a:xfrm>
              <a:off x="1605689" y="2539189"/>
              <a:ext cx="6178969" cy="4651498"/>
            </a:xfrm>
            <a:prstGeom prst="wedgeRoundRectCallout">
              <a:avLst>
                <a:gd name="adj1" fmla="val -53409"/>
                <a:gd name="adj2" fmla="val -10082"/>
                <a:gd name="adj3" fmla="val 16667"/>
              </a:avLst>
            </a:prstGeom>
            <a:solidFill>
              <a:sysClr val="window" lastClr="FFFFFF"/>
            </a:solidFill>
            <a:ln w="38100" cap="flat" cmpd="sng" algn="ctr">
              <a:solidFill>
                <a:srgbClr val="FF5A4F"/>
              </a:solidFill>
              <a:prstDash val="lgDash"/>
              <a:miter lim="800000"/>
            </a:ln>
            <a:effectLst>
              <a:glow rad="63500">
                <a:srgbClr val="FFD3D0"/>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mj-lt"/>
                <a:ea typeface="微软雅黑" panose="020B0503020204020204" pitchFamily="34" charset="-122"/>
                <a:cs typeface="+mn-cs"/>
              </a:endParaRPr>
            </a:p>
          </p:txBody>
        </p:sp>
        <p:sp>
          <p:nvSpPr>
            <p:cNvPr id="15" name="TextBox 14">
              <a:extLst>
                <a:ext uri="{FF2B5EF4-FFF2-40B4-BE49-F238E27FC236}">
                  <a16:creationId xmlns:a16="http://schemas.microsoft.com/office/drawing/2014/main" id="{83AD89FF-690A-43DA-A960-3319DEFA33E0}"/>
                </a:ext>
              </a:extLst>
            </p:cNvPr>
            <p:cNvSpPr txBox="1"/>
            <p:nvPr/>
          </p:nvSpPr>
          <p:spPr>
            <a:xfrm>
              <a:off x="1701128" y="3664027"/>
              <a:ext cx="6714242" cy="2401822"/>
            </a:xfrm>
            <a:prstGeom prst="rect">
              <a:avLst/>
            </a:prstGeom>
            <a:no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mj-lt"/>
                  <a:ea typeface="字魂27号-布丁体" panose="00000505000000000000" pitchFamily="2" charset="-122"/>
                  <a:cs typeface="Times New Roman" panose="02020603050405020304" pitchFamily="18" charset="0"/>
                </a:rPr>
                <a:t>Nhờ</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mj-lt"/>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mj-lt"/>
                  <a:ea typeface="字魂27号-布丁体" panose="00000505000000000000" pitchFamily="2" charset="-122"/>
                  <a:cs typeface="Times New Roman" panose="02020603050405020304" pitchFamily="18" charset="0"/>
                </a:rPr>
                <a:t>có</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mj-lt"/>
                  <a:ea typeface="字魂27号-布丁体" panose="00000505000000000000" pitchFamily="2" charset="-122"/>
                  <a:cs typeface="Times New Roman" panose="02020603050405020304" pitchFamily="18" charset="0"/>
                </a:rPr>
                <a:t> in-</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mj-lt"/>
                  <a:ea typeface="字魂27号-布丁体" panose="00000505000000000000" pitchFamily="2" charset="-122"/>
                  <a:cs typeface="Times New Roman" panose="02020603050405020304" pitchFamily="18" charset="0"/>
                </a:rPr>
                <a:t>tơ</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mj-lt"/>
                  <a:ea typeface="字魂27号-布丁体" panose="00000505000000000000" pitchFamily="2" charset="-122"/>
                  <a:cs typeface="Times New Roman" panose="02020603050405020304" pitchFamily="18" charset="0"/>
                </a:rPr>
                <a:t>-</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mj-lt"/>
                  <a:ea typeface="字魂27号-布丁体" panose="00000505000000000000" pitchFamily="2" charset="-122"/>
                  <a:cs typeface="Times New Roman" panose="02020603050405020304" pitchFamily="18" charset="0"/>
                </a:rPr>
                <a:t>nét</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mj-lt"/>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mj-lt"/>
                  <a:ea typeface="字魂27号-布丁体" panose="00000505000000000000" pitchFamily="2" charset="-122"/>
                  <a:cs typeface="Times New Roman" panose="02020603050405020304" pitchFamily="18" charset="0"/>
                </a:rPr>
                <a:t>bạn</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mj-lt"/>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mj-lt"/>
                  <a:ea typeface="字魂27号-布丁体" panose="00000505000000000000" pitchFamily="2" charset="-122"/>
                  <a:cs typeface="Times New Roman" panose="02020603050405020304" pitchFamily="18" charset="0"/>
                </a:rPr>
                <a:t>có</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mj-lt"/>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mj-lt"/>
                  <a:ea typeface="字魂27号-布丁体" panose="00000505000000000000" pitchFamily="2" charset="-122"/>
                  <a:cs typeface="Times New Roman" panose="02020603050405020304" pitchFamily="18" charset="0"/>
                </a:rPr>
                <a:t>thể</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mj-lt"/>
                  <a:ea typeface="字魂27号-布丁体" panose="00000505000000000000" pitchFamily="2" charset="-122"/>
                  <a:cs typeface="Times New Roman" panose="02020603050405020304" pitchFamily="18" charset="0"/>
                </a:rPr>
                <a:t> (…).</a:t>
              </a:r>
            </a:p>
          </p:txBody>
        </p:sp>
      </p:grpSp>
    </p:spTree>
    <p:extLst>
      <p:ext uri="{BB962C8B-B14F-4D97-AF65-F5344CB8AC3E}">
        <p14:creationId xmlns:p14="http://schemas.microsoft.com/office/powerpoint/2010/main" val="4116966715"/>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6FD986-4358-499B-B166-13D03D276A9D}"/>
              </a:ext>
            </a:extLst>
          </p:cNvPr>
          <p:cNvSpPr txBox="1"/>
          <p:nvPr/>
        </p:nvSpPr>
        <p:spPr>
          <a:xfrm>
            <a:off x="3324978" y="374452"/>
            <a:ext cx="5542044" cy="1059329"/>
          </a:xfrm>
          <a:prstGeom prst="rect">
            <a:avLst/>
          </a:prstGeom>
          <a:noFill/>
          <a:ln>
            <a:noFill/>
          </a:ln>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altLang="zh-CN" sz="3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SVN-Gretoon" panose="02040603050506020204" pitchFamily="18" charset="0"/>
                <a:ea typeface="方正粗圆_GBK" pitchFamily="65" charset="-122"/>
                <a:cs typeface="+mn-cs"/>
              </a:rPr>
              <a:t>YÊU CẦU CẦN ĐẠT </a:t>
            </a:r>
            <a:endParaRPr kumimoji="0" lang="zh-CN" altLang="en-US" sz="3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SVN-Gretoon" panose="02040603050506020204" pitchFamily="18" charset="0"/>
              <a:ea typeface="方正粗圆_GBK" pitchFamily="65" charset="-122"/>
              <a:cs typeface="+mn-cs"/>
            </a:endParaRPr>
          </a:p>
        </p:txBody>
      </p:sp>
      <p:grpSp>
        <p:nvGrpSpPr>
          <p:cNvPr id="3" name="Group 2">
            <a:extLst>
              <a:ext uri="{FF2B5EF4-FFF2-40B4-BE49-F238E27FC236}">
                <a16:creationId xmlns:a16="http://schemas.microsoft.com/office/drawing/2014/main" id="{A5B60A36-D0E5-4299-ABFC-E0D515BF40AB}"/>
              </a:ext>
            </a:extLst>
          </p:cNvPr>
          <p:cNvGrpSpPr/>
          <p:nvPr/>
        </p:nvGrpSpPr>
        <p:grpSpPr>
          <a:xfrm>
            <a:off x="596581" y="1812982"/>
            <a:ext cx="11130962" cy="1370930"/>
            <a:chOff x="1605689" y="2539189"/>
            <a:chExt cx="6178969" cy="4651498"/>
          </a:xfrm>
        </p:grpSpPr>
        <p:sp>
          <p:nvSpPr>
            <p:cNvPr id="4" name="任意多边形 35">
              <a:extLst>
                <a:ext uri="{FF2B5EF4-FFF2-40B4-BE49-F238E27FC236}">
                  <a16:creationId xmlns:a16="http://schemas.microsoft.com/office/drawing/2014/main" id="{C112D177-8FCB-4023-8E70-080C5EB95CE8}"/>
                </a:ext>
              </a:extLst>
            </p:cNvPr>
            <p:cNvSpPr/>
            <p:nvPr/>
          </p:nvSpPr>
          <p:spPr>
            <a:xfrm>
              <a:off x="1605689" y="2539189"/>
              <a:ext cx="6178969" cy="4651498"/>
            </a:xfrm>
            <a:prstGeom prst="wedgeRoundRectCallout">
              <a:avLst>
                <a:gd name="adj1" fmla="val -53409"/>
                <a:gd name="adj2" fmla="val -10082"/>
                <a:gd name="adj3" fmla="val 16667"/>
              </a:avLst>
            </a:prstGeom>
            <a:solidFill>
              <a:sysClr val="window" lastClr="FFFFFF"/>
            </a:solidFill>
            <a:ln w="38100" cap="flat" cmpd="sng" algn="ctr">
              <a:solidFill>
                <a:srgbClr val="FF5A4F"/>
              </a:solidFill>
              <a:prstDash val="lgDash"/>
              <a:miter lim="800000"/>
            </a:ln>
            <a:effectLst>
              <a:glow rad="63500">
                <a:srgbClr val="FFD3D0"/>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5" name="TextBox 4">
              <a:extLst>
                <a:ext uri="{FF2B5EF4-FFF2-40B4-BE49-F238E27FC236}">
                  <a16:creationId xmlns:a16="http://schemas.microsoft.com/office/drawing/2014/main" id="{7A974037-59F5-4B7E-93EF-D11144AAF0A7}"/>
                </a:ext>
              </a:extLst>
            </p:cNvPr>
            <p:cNvSpPr txBox="1"/>
            <p:nvPr/>
          </p:nvSpPr>
          <p:spPr>
            <a:xfrm>
              <a:off x="1701128" y="2619755"/>
              <a:ext cx="6083530" cy="44903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1.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Đọc</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đúng</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rõ</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ràng</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văn</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bản</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thông</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tin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ngắn</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biết</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ngắt</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hơi</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ở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chỗ</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có</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dấu</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câu</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a:t>
              </a:r>
            </a:p>
          </p:txBody>
        </p:sp>
      </p:grpSp>
      <p:grpSp>
        <p:nvGrpSpPr>
          <p:cNvPr id="6" name="Group 5">
            <a:extLst>
              <a:ext uri="{FF2B5EF4-FFF2-40B4-BE49-F238E27FC236}">
                <a16:creationId xmlns:a16="http://schemas.microsoft.com/office/drawing/2014/main" id="{756C65BB-1319-4A5C-9212-5B4FE7A430CA}"/>
              </a:ext>
            </a:extLst>
          </p:cNvPr>
          <p:cNvGrpSpPr/>
          <p:nvPr/>
        </p:nvGrpSpPr>
        <p:grpSpPr>
          <a:xfrm>
            <a:off x="596581" y="3895782"/>
            <a:ext cx="11130962" cy="1370930"/>
            <a:chOff x="1605689" y="2539189"/>
            <a:chExt cx="6178969" cy="4651498"/>
          </a:xfrm>
        </p:grpSpPr>
        <p:sp>
          <p:nvSpPr>
            <p:cNvPr id="7" name="任意多边形 35">
              <a:extLst>
                <a:ext uri="{FF2B5EF4-FFF2-40B4-BE49-F238E27FC236}">
                  <a16:creationId xmlns:a16="http://schemas.microsoft.com/office/drawing/2014/main" id="{36177106-4735-46C1-AFD5-4F2AB7571D5F}"/>
                </a:ext>
              </a:extLst>
            </p:cNvPr>
            <p:cNvSpPr/>
            <p:nvPr/>
          </p:nvSpPr>
          <p:spPr>
            <a:xfrm>
              <a:off x="1605689" y="2539189"/>
              <a:ext cx="6178969" cy="4651498"/>
            </a:xfrm>
            <a:prstGeom prst="wedgeRoundRectCallout">
              <a:avLst>
                <a:gd name="adj1" fmla="val -53409"/>
                <a:gd name="adj2" fmla="val -10082"/>
                <a:gd name="adj3" fmla="val 16667"/>
              </a:avLst>
            </a:prstGeom>
            <a:solidFill>
              <a:sysClr val="window" lastClr="FFFFFF"/>
            </a:solidFill>
            <a:ln w="38100" cap="flat" cmpd="sng" algn="ctr">
              <a:solidFill>
                <a:srgbClr val="FF5A4F"/>
              </a:solidFill>
              <a:prstDash val="lgDash"/>
              <a:miter lim="800000"/>
            </a:ln>
            <a:effectLst>
              <a:glow rad="63500">
                <a:srgbClr val="FFD3D0"/>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8" name="TextBox 7">
              <a:extLst>
                <a:ext uri="{FF2B5EF4-FFF2-40B4-BE49-F238E27FC236}">
                  <a16:creationId xmlns:a16="http://schemas.microsoft.com/office/drawing/2014/main" id="{B0AD0F98-D2B4-4828-8887-460F7980ABE1}"/>
                </a:ext>
              </a:extLst>
            </p:cNvPr>
            <p:cNvSpPr txBox="1"/>
            <p:nvPr/>
          </p:nvSpPr>
          <p:spPr>
            <a:xfrm>
              <a:off x="1701128" y="2619755"/>
              <a:ext cx="6083530" cy="44903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2.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Biết</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trả</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lời</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câu</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lời</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c</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âu</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hỏi</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về</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chi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tiết</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nổi</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bật</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trong</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văn</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bản</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p>
          </p:txBody>
        </p:sp>
      </p:grpSp>
    </p:spTree>
    <p:extLst>
      <p:ext uri="{BB962C8B-B14F-4D97-AF65-F5344CB8AC3E}">
        <p14:creationId xmlns:p14="http://schemas.microsoft.com/office/powerpoint/2010/main" val="340330010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7816FD-9AC0-4D9F-95CF-E65FBC4086FF}"/>
              </a:ext>
            </a:extLst>
          </p:cNvPr>
          <p:cNvGrpSpPr/>
          <p:nvPr/>
        </p:nvGrpSpPr>
        <p:grpSpPr>
          <a:xfrm>
            <a:off x="953237" y="554700"/>
            <a:ext cx="2193864" cy="815560"/>
            <a:chOff x="337592" y="617893"/>
            <a:chExt cx="1645398" cy="611670"/>
          </a:xfrm>
        </p:grpSpPr>
        <p:sp>
          <p:nvSpPr>
            <p:cNvPr id="3" name="TextBox 2">
              <a:extLst>
                <a:ext uri="{FF2B5EF4-FFF2-40B4-BE49-F238E27FC236}">
                  <a16:creationId xmlns:a16="http://schemas.microsoft.com/office/drawing/2014/main" id="{6A553182-F3C1-4121-8FDA-73CEE8D72B23}"/>
                </a:ext>
              </a:extLst>
            </p:cNvPr>
            <p:cNvSpPr txBox="1"/>
            <p:nvPr/>
          </p:nvSpPr>
          <p:spPr>
            <a:xfrm>
              <a:off x="369343" y="617893"/>
              <a:ext cx="1613647" cy="592422"/>
            </a:xfrm>
            <a:prstGeom prst="rect">
              <a:avLst/>
            </a:prstGeom>
            <a:noFill/>
          </p:spPr>
          <p:txBody>
            <a:bodyPr wrap="square" rtlCol="0">
              <a:spAutoFit/>
            </a:bodyPr>
            <a:lstStyle/>
            <a:p>
              <a:pPr defTabSz="1219170">
                <a:buClr>
                  <a:srgbClr val="000000"/>
                </a:buClr>
              </a:pPr>
              <a:r>
                <a:rPr lang="en-US" sz="4533" kern="0" dirty="0">
                  <a:solidFill>
                    <a:srgbClr val="FFAB40">
                      <a:lumMod val="50000"/>
                    </a:srgbClr>
                  </a:solidFill>
                  <a:latin typeface="UTM Cookies" panose="02040603050506020204" pitchFamily="18" charset="0"/>
                  <a:cs typeface="Arial"/>
                  <a:sym typeface="Arial"/>
                </a:rPr>
                <a:t>BÀI 20</a:t>
              </a:r>
            </a:p>
          </p:txBody>
        </p:sp>
        <p:sp>
          <p:nvSpPr>
            <p:cNvPr id="4" name="TextBox 3">
              <a:extLst>
                <a:ext uri="{FF2B5EF4-FFF2-40B4-BE49-F238E27FC236}">
                  <a16:creationId xmlns:a16="http://schemas.microsoft.com/office/drawing/2014/main" id="{31A601FE-6892-4EC6-ACDD-75D395FCC956}"/>
                </a:ext>
              </a:extLst>
            </p:cNvPr>
            <p:cNvSpPr txBox="1"/>
            <p:nvPr/>
          </p:nvSpPr>
          <p:spPr>
            <a:xfrm>
              <a:off x="337592" y="637141"/>
              <a:ext cx="1613647" cy="592422"/>
            </a:xfrm>
            <a:prstGeom prst="rect">
              <a:avLst/>
            </a:prstGeom>
            <a:noFill/>
          </p:spPr>
          <p:txBody>
            <a:bodyPr wrap="square" rtlCol="0">
              <a:spAutoFit/>
            </a:bodyPr>
            <a:lstStyle/>
            <a:p>
              <a:pPr defTabSz="1219170">
                <a:buClr>
                  <a:srgbClr val="000000"/>
                </a:buClr>
              </a:pPr>
              <a:r>
                <a:rPr lang="en-US" sz="4533" kern="0" dirty="0">
                  <a:solidFill>
                    <a:srgbClr val="FFAB40"/>
                  </a:solidFill>
                  <a:latin typeface="UTM Cookies" panose="02040603050506020204" pitchFamily="18" charset="0"/>
                  <a:cs typeface="Arial"/>
                  <a:sym typeface="Arial"/>
                </a:rPr>
                <a:t>BÀI 20</a:t>
              </a:r>
            </a:p>
          </p:txBody>
        </p:sp>
      </p:grpSp>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348420" y="1344596"/>
            <a:ext cx="927752" cy="488951"/>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2477444" y="1769123"/>
            <a:ext cx="8761169" cy="1468864"/>
          </a:xfrm>
          <a:prstGeom prst="rect">
            <a:avLst/>
          </a:prstGeom>
          <a:noFill/>
        </p:spPr>
        <p:txBody>
          <a:bodyPr wrap="square" rtlCol="0">
            <a:spAutoFit/>
          </a:bodyPr>
          <a:lstStyle/>
          <a:p>
            <a:pPr algn="ctr" defTabSz="1219170">
              <a:lnSpc>
                <a:spcPct val="150000"/>
              </a:lnSpc>
              <a:buClr>
                <a:srgbClr val="000000"/>
              </a:buClr>
            </a:pPr>
            <a:r>
              <a:rPr lang="en-US" sz="3200" kern="0" dirty="0" err="1">
                <a:solidFill>
                  <a:srgbClr val="000000"/>
                </a:solidFill>
                <a:latin typeface="+mj-lt"/>
                <a:cs typeface="Arial"/>
                <a:sym typeface="Arial"/>
              </a:rPr>
              <a:t>Em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có</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thể</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dùng</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cách</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nào</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để</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liên</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lạc</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với</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người</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thân</a:t>
            </a:r>
            <a:r>
              <a:rPr lang="en-US" sz="3200" kern="0" dirty="0">
                <a:solidFill>
                  <a:srgbClr val="000000"/>
                </a:solidFill>
                <a:latin typeface="+mj-lt"/>
                <a:cs typeface="Arial"/>
                <a:sym typeface="Arial"/>
              </a:rPr>
              <a:t> ở </a:t>
            </a:r>
            <a:r>
              <a:rPr lang="en-US" sz="3200" kern="0" dirty="0" err="1">
                <a:solidFill>
                  <a:srgbClr val="000000"/>
                </a:solidFill>
                <a:latin typeface="+mj-lt"/>
                <a:cs typeface="Arial"/>
                <a:sym typeface="Arial"/>
              </a:rPr>
              <a:t>xa</a:t>
            </a:r>
            <a:r>
              <a:rPr lang="en-US" sz="3200" kern="0" dirty="0">
                <a:solidFill>
                  <a:srgbClr val="000000"/>
                </a:solidFill>
                <a:latin typeface="+mj-lt"/>
                <a:cs typeface="Arial"/>
                <a:sym typeface="Arial"/>
              </a:rPr>
              <a:t>?</a:t>
            </a:r>
            <a:endParaRPr lang="en-US" sz="3200" b="1" kern="0" dirty="0">
              <a:solidFill>
                <a:srgbClr val="000000"/>
              </a:solidFill>
              <a:latin typeface="+mj-lt"/>
              <a:cs typeface="Arial"/>
              <a:sym typeface="Arial"/>
            </a:endParaRPr>
          </a:p>
        </p:txBody>
      </p:sp>
      <p:pic>
        <p:nvPicPr>
          <p:cNvPr id="10" name="Picture 9">
            <a:extLst>
              <a:ext uri="{FF2B5EF4-FFF2-40B4-BE49-F238E27FC236}">
                <a16:creationId xmlns:a16="http://schemas.microsoft.com/office/drawing/2014/main" id="{CD5D30C5-FA8E-41F7-A600-A8A7B82DF889}"/>
              </a:ext>
            </a:extLst>
          </p:cNvPr>
          <p:cNvPicPr>
            <a:picLocks noChangeAspect="1"/>
          </p:cNvPicPr>
          <p:nvPr/>
        </p:nvPicPr>
        <p:blipFill>
          <a:blip r:embed="rId5"/>
          <a:stretch>
            <a:fillRect/>
          </a:stretch>
        </p:blipFill>
        <p:spPr>
          <a:xfrm>
            <a:off x="7202416" y="3288167"/>
            <a:ext cx="2768600" cy="3073400"/>
          </a:xfrm>
          <a:prstGeom prst="rect">
            <a:avLst/>
          </a:prstGeom>
        </p:spPr>
      </p:pic>
      <p:pic>
        <p:nvPicPr>
          <p:cNvPr id="4098" name="Picture 2" descr="Telephone Cartoon High Res Stock Images | Shutterstock">
            <a:extLst>
              <a:ext uri="{FF2B5EF4-FFF2-40B4-BE49-F238E27FC236}">
                <a16:creationId xmlns:a16="http://schemas.microsoft.com/office/drawing/2014/main" id="{5BD13021-D06B-4FC0-8654-C5EFCD3A36A2}"/>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7949" b="13571"/>
          <a:stretch/>
        </p:blipFill>
        <p:spPr bwMode="auto">
          <a:xfrm>
            <a:off x="1185614" y="2809478"/>
            <a:ext cx="1919152" cy="194053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etter in envelope icon cartoon Royalty Free Vector Image">
            <a:extLst>
              <a:ext uri="{FF2B5EF4-FFF2-40B4-BE49-F238E27FC236}">
                <a16:creationId xmlns:a16="http://schemas.microsoft.com/office/drawing/2014/main" id="{787658F3-C094-46BD-B5A5-EBFC423438EC}"/>
              </a:ext>
            </a:extLst>
          </p:cNvPr>
          <p:cNvPicPr>
            <a:picLocks noChangeAspect="1" noChangeArrowheads="1"/>
          </p:cNvPicPr>
          <p:nvPr/>
        </p:nvPicPr>
        <p:blipFill rotWithShape="1">
          <a:blip r:embed="rId7" cstate="hqprint">
            <a:clrChange>
              <a:clrFrom>
                <a:srgbClr val="FFFFFF"/>
              </a:clrFrom>
              <a:clrTo>
                <a:srgbClr val="FFFFFF">
                  <a:alpha val="0"/>
                </a:srgbClr>
              </a:clrTo>
            </a:clrChange>
            <a:extLst>
              <a:ext uri="{28A0092B-C50C-407E-A947-70E740481C1C}">
                <a14:useLocalDpi xmlns:a14="http://schemas.microsoft.com/office/drawing/2010/main" val="0"/>
              </a:ext>
            </a:extLst>
          </a:blip>
          <a:srcRect b="9119"/>
          <a:stretch/>
        </p:blipFill>
        <p:spPr bwMode="auto">
          <a:xfrm>
            <a:off x="3939558" y="4354445"/>
            <a:ext cx="1472969" cy="136820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1756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500"/>
                                        <p:tgtEl>
                                          <p:spTgt spid="4100"/>
                                        </p:tgtEl>
                                      </p:cBhvr>
                                    </p:animEffect>
                                  </p:childTnLst>
                                </p:cTn>
                              </p:par>
                              <p:par>
                                <p:cTn id="18" presetID="10" presetClass="entr" presetSubtype="0"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90674A-05D4-48B0-8B9D-E5990D01E342}"/>
              </a:ext>
            </a:extLst>
          </p:cNvPr>
          <p:cNvSpPr txBox="1"/>
          <p:nvPr/>
        </p:nvSpPr>
        <p:spPr>
          <a:xfrm>
            <a:off x="268815" y="1410827"/>
            <a:ext cx="7196510" cy="2554545"/>
          </a:xfrm>
          <a:prstGeom prst="rect">
            <a:avLst/>
          </a:prstGeom>
          <a:noFill/>
        </p:spPr>
        <p:txBody>
          <a:bodyPr wrap="square" rtlCol="0">
            <a:spAutoFit/>
          </a:bodyPr>
          <a:lstStyle/>
          <a:p>
            <a:pPr algn="ctr"/>
            <a:r>
              <a:rPr lang="en-US" sz="8000" dirty="0">
                <a:solidFill>
                  <a:srgbClr val="BCD85F"/>
                </a:solidFill>
                <a:effectLst>
                  <a:outerShdw blurRad="38100" dist="38100" dir="2700000" algn="tl">
                    <a:srgbClr val="000000">
                      <a:alpha val="43137"/>
                    </a:srgbClr>
                  </a:outerShdw>
                </a:effectLst>
                <a:latin typeface="SVN-Poky's" panose="020B0606040200020203" pitchFamily="34" charset="0"/>
              </a:rPr>
              <a:t>CHÚC CÁC CON HỌC TỐT!</a:t>
            </a:r>
          </a:p>
        </p:txBody>
      </p:sp>
      <p:pic>
        <p:nvPicPr>
          <p:cNvPr id="14338" name="Picture 2" descr="Lehrer und schüler | Premium-Vektor">
            <a:extLst>
              <a:ext uri="{FF2B5EF4-FFF2-40B4-BE49-F238E27FC236}">
                <a16:creationId xmlns:a16="http://schemas.microsoft.com/office/drawing/2014/main" id="{66F82543-68EA-4512-8014-89A0C429C61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789" l="0" r="100000">
                        <a14:foregroundMark x1="14217" y1="78692" x2="87380" y2="79419"/>
                        <a14:foregroundMark x1="21246" y1="87651" x2="77316" y2="88378"/>
                        <a14:foregroundMark x1="86901" y1="63438" x2="93610" y2="62712"/>
                        <a14:foregroundMark x1="4952" y1="57627" x2="12300" y2="60048"/>
                        <a14:backgroundMark x1="8786" y1="53511" x2="10703" y2="56659"/>
                        <a14:backgroundMark x1="29872" y1="84746" x2="34185" y2="84504"/>
                        <a14:backgroundMark x1="46805" y1="85956" x2="51118" y2="85714"/>
                        <a14:backgroundMark x1="62780" y1="84746" x2="65815" y2="85714"/>
                        <a14:backgroundMark x1="77796" y1="76513" x2="80032" y2="78450"/>
                        <a14:backgroundMark x1="78275" y1="73850" x2="77157" y2="79419"/>
                        <a14:backgroundMark x1="88818" y1="61017" x2="92013" y2="58354"/>
                        <a14:backgroundMark x1="79393" y1="62712" x2="79393" y2="64165"/>
                        <a14:backgroundMark x1="61502" y1="73366" x2="62620" y2="75787"/>
                        <a14:backgroundMark x1="36901" y1="72155" x2="35942" y2="75787"/>
                      </a14:backgroundRemoval>
                    </a14:imgEffect>
                  </a14:imgLayer>
                </a14:imgProps>
              </a:ext>
              <a:ext uri="{28A0092B-C50C-407E-A947-70E740481C1C}">
                <a14:useLocalDpi xmlns:a14="http://schemas.microsoft.com/office/drawing/2010/main" val="0"/>
              </a:ext>
            </a:extLst>
          </a:blip>
          <a:srcRect/>
          <a:stretch>
            <a:fillRect/>
          </a:stretch>
        </p:blipFill>
        <p:spPr bwMode="auto">
          <a:xfrm>
            <a:off x="6332561" y="2688100"/>
            <a:ext cx="6320478" cy="416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781997"/>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1E9399-0886-4DD5-BD74-FE6694FB7807}"/>
              </a:ext>
            </a:extLst>
          </p:cNvPr>
          <p:cNvSpPr txBox="1"/>
          <p:nvPr/>
        </p:nvSpPr>
        <p:spPr>
          <a:xfrm>
            <a:off x="1127050" y="2190307"/>
            <a:ext cx="1201479" cy="1754326"/>
          </a:xfrm>
          <a:prstGeom prst="rect">
            <a:avLst/>
          </a:prstGeom>
          <a:noFill/>
        </p:spPr>
        <p:txBody>
          <a:bodyPr wrap="square" rtlCol="0">
            <a:spAutoFit/>
          </a:bodyPr>
          <a:lstStyle/>
          <a:p>
            <a:pPr algn="ctr"/>
            <a:r>
              <a:rPr lang="en-US" sz="5400" dirty="0" err="1">
                <a:solidFill>
                  <a:schemeClr val="bg1"/>
                </a:solidFill>
              </a:rPr>
              <a:t>Bài</a:t>
            </a:r>
            <a:r>
              <a:rPr lang="en-US" sz="5400" dirty="0">
                <a:solidFill>
                  <a:schemeClr val="bg1"/>
                </a:solidFill>
              </a:rPr>
              <a:t> 20</a:t>
            </a:r>
          </a:p>
        </p:txBody>
      </p:sp>
      <p:sp>
        <p:nvSpPr>
          <p:cNvPr id="4" name="TextBox 3">
            <a:extLst>
              <a:ext uri="{FF2B5EF4-FFF2-40B4-BE49-F238E27FC236}">
                <a16:creationId xmlns:a16="http://schemas.microsoft.com/office/drawing/2014/main" id="{C5391446-C85F-483F-98CF-FBF2E3BC1DD8}"/>
              </a:ext>
            </a:extLst>
          </p:cNvPr>
          <p:cNvSpPr txBox="1"/>
          <p:nvPr/>
        </p:nvSpPr>
        <p:spPr>
          <a:xfrm>
            <a:off x="1441315" y="2694309"/>
            <a:ext cx="10503757" cy="746322"/>
          </a:xfrm>
          <a:prstGeom prst="rect">
            <a:avLst/>
          </a:prstGeom>
          <a:noFill/>
        </p:spPr>
        <p:txBody>
          <a:bodyPr wrap="square" lIns="68543" tIns="34272" rIns="68543" bIns="34272" rtlCol="0">
            <a:spAutoFit/>
          </a:bodyPr>
          <a:lstStyle/>
          <a:p>
            <a:pPr algn="ctr" defTabSz="685800">
              <a:buClrTx/>
              <a:defRPr/>
            </a:pPr>
            <a:r>
              <a:rPr lang="en-US" sz="4400" b="1" kern="1200"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Từ</a:t>
            </a:r>
            <a:r>
              <a:rPr lang="en-US" sz="4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kern="1200"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chú</a:t>
            </a:r>
            <a:r>
              <a:rPr lang="en-US" sz="4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kern="1200"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bồ</a:t>
            </a:r>
            <a:r>
              <a:rPr lang="en-US" sz="4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kern="1200"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câu</a:t>
            </a:r>
            <a:r>
              <a:rPr lang="en-US" sz="4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kern="1200"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đến</a:t>
            </a:r>
            <a:r>
              <a:rPr lang="en-US" sz="4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in- </a:t>
            </a:r>
            <a:r>
              <a:rPr lang="en-US" sz="4400" b="1" kern="1200"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tơ</a:t>
            </a:r>
            <a:r>
              <a:rPr lang="en-US" sz="4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kern="1200"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nét</a:t>
            </a:r>
            <a:endParaRPr lang="en-US" sz="4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0FF522D4-5E6B-4F00-883C-A64C54B91EAE}"/>
              </a:ext>
            </a:extLst>
          </p:cNvPr>
          <p:cNvGrpSpPr/>
          <p:nvPr/>
        </p:nvGrpSpPr>
        <p:grpSpPr>
          <a:xfrm>
            <a:off x="0" y="3610417"/>
            <a:ext cx="12192000" cy="3247582"/>
            <a:chOff x="1031881" y="4414318"/>
            <a:chExt cx="5233106" cy="1873891"/>
          </a:xfrm>
        </p:grpSpPr>
        <p:pic>
          <p:nvPicPr>
            <p:cNvPr id="6" name="Picture 5">
              <a:extLst>
                <a:ext uri="{FF2B5EF4-FFF2-40B4-BE49-F238E27FC236}">
                  <a16:creationId xmlns:a16="http://schemas.microsoft.com/office/drawing/2014/main" id="{7287586B-301F-4923-A2BB-320069EC454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1031881" y="4414318"/>
              <a:ext cx="5233106" cy="1873891"/>
            </a:xfrm>
            <a:prstGeom prst="rect">
              <a:avLst/>
            </a:prstGeom>
            <a:ln>
              <a:noFill/>
            </a:ln>
            <a:effectLst>
              <a:softEdge rad="112500"/>
            </a:effectLst>
          </p:spPr>
        </p:pic>
        <p:sp>
          <p:nvSpPr>
            <p:cNvPr id="7" name="Rectangle 6">
              <a:extLst>
                <a:ext uri="{FF2B5EF4-FFF2-40B4-BE49-F238E27FC236}">
                  <a16:creationId xmlns:a16="http://schemas.microsoft.com/office/drawing/2014/main" id="{F2A5BE80-F73B-4FF2-B876-2C2D2ED28776}"/>
                </a:ext>
              </a:extLst>
            </p:cNvPr>
            <p:cNvSpPr/>
            <p:nvPr/>
          </p:nvSpPr>
          <p:spPr>
            <a:xfrm>
              <a:off x="1031881" y="4467598"/>
              <a:ext cx="2446962" cy="1190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grpSp>
    </p:spTree>
    <p:extLst>
      <p:ext uri="{BB962C8B-B14F-4D97-AF65-F5344CB8AC3E}">
        <p14:creationId xmlns:p14="http://schemas.microsoft.com/office/powerpoint/2010/main" val="10023786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3" name="Rectangle 1">
            <a:extLst>
              <a:ext uri="{FF2B5EF4-FFF2-40B4-BE49-F238E27FC236}">
                <a16:creationId xmlns:a16="http://schemas.microsoft.com/office/drawing/2014/main" id="{94F9C584-5870-4D85-958F-7F0AF6C4D938}"/>
              </a:ext>
            </a:extLst>
          </p:cNvPr>
          <p:cNvSpPr/>
          <p:nvPr/>
        </p:nvSpPr>
        <p:spPr>
          <a:xfrm>
            <a:off x="1074425" y="870857"/>
            <a:ext cx="10244920" cy="4782531"/>
          </a:xfrm>
          <a:custGeom>
            <a:avLst/>
            <a:gdLst>
              <a:gd name="connsiteX0" fmla="*/ 0 w 10244920"/>
              <a:gd name="connsiteY0" fmla="*/ 0 h 4782531"/>
              <a:gd name="connsiteX1" fmla="*/ 10244920 w 10244920"/>
              <a:gd name="connsiteY1" fmla="*/ 0 h 4782531"/>
              <a:gd name="connsiteX2" fmla="*/ 10244920 w 10244920"/>
              <a:gd name="connsiteY2" fmla="*/ 4782531 h 4782531"/>
              <a:gd name="connsiteX3" fmla="*/ 0 w 10244920"/>
              <a:gd name="connsiteY3" fmla="*/ 4782531 h 4782531"/>
              <a:gd name="connsiteX4" fmla="*/ 0 w 10244920"/>
              <a:gd name="connsiteY4" fmla="*/ 0 h 4782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4920" h="4782531" fill="none" extrusionOk="0">
                <a:moveTo>
                  <a:pt x="0" y="0"/>
                </a:moveTo>
                <a:cubicBezTo>
                  <a:pt x="2396033" y="-133017"/>
                  <a:pt x="8650131" y="-123057"/>
                  <a:pt x="10244920" y="0"/>
                </a:cubicBezTo>
                <a:cubicBezTo>
                  <a:pt x="10172239" y="1440751"/>
                  <a:pt x="10214143" y="2823370"/>
                  <a:pt x="10244920" y="4782531"/>
                </a:cubicBezTo>
                <a:cubicBezTo>
                  <a:pt x="9194687" y="4780330"/>
                  <a:pt x="4576838" y="4652760"/>
                  <a:pt x="0" y="4782531"/>
                </a:cubicBezTo>
                <a:cubicBezTo>
                  <a:pt x="62819" y="3719197"/>
                  <a:pt x="-160207" y="948351"/>
                  <a:pt x="0" y="0"/>
                </a:cubicBezTo>
                <a:close/>
              </a:path>
              <a:path w="10244920" h="4782531" stroke="0" extrusionOk="0">
                <a:moveTo>
                  <a:pt x="0" y="0"/>
                </a:moveTo>
                <a:cubicBezTo>
                  <a:pt x="4913307" y="-157587"/>
                  <a:pt x="7233424" y="-63908"/>
                  <a:pt x="10244920" y="0"/>
                </a:cubicBezTo>
                <a:cubicBezTo>
                  <a:pt x="10075511" y="1097001"/>
                  <a:pt x="10076778" y="2398242"/>
                  <a:pt x="10244920" y="4782531"/>
                </a:cubicBezTo>
                <a:cubicBezTo>
                  <a:pt x="7290177" y="4681533"/>
                  <a:pt x="3005180" y="4903587"/>
                  <a:pt x="0" y="4782531"/>
                </a:cubicBezTo>
                <a:cubicBezTo>
                  <a:pt x="-124967" y="3961207"/>
                  <a:pt x="-10970" y="1652047"/>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Rounded"/>
              <a:cs typeface="+mn-cs"/>
            </a:endParaRPr>
          </a:p>
        </p:txBody>
      </p:sp>
      <p:grpSp>
        <p:nvGrpSpPr>
          <p:cNvPr id="115" name="Group 114">
            <a:extLst>
              <a:ext uri="{FF2B5EF4-FFF2-40B4-BE49-F238E27FC236}">
                <a16:creationId xmlns:a16="http://schemas.microsoft.com/office/drawing/2014/main" id="{EDC3C9A4-5341-454B-B21A-7CA1685A4CEA}"/>
              </a:ext>
            </a:extLst>
          </p:cNvPr>
          <p:cNvGrpSpPr/>
          <p:nvPr/>
        </p:nvGrpSpPr>
        <p:grpSpPr>
          <a:xfrm rot="10800000">
            <a:off x="1113081" y="870855"/>
            <a:ext cx="10206264" cy="4764268"/>
            <a:chOff x="351005" y="819152"/>
            <a:chExt cx="8381718" cy="4224586"/>
          </a:xfrm>
        </p:grpSpPr>
        <p:pic>
          <p:nvPicPr>
            <p:cNvPr id="120" name="Picture 2">
              <a:extLst>
                <a:ext uri="{FF2B5EF4-FFF2-40B4-BE49-F238E27FC236}">
                  <a16:creationId xmlns:a16="http://schemas.microsoft.com/office/drawing/2014/main" id="{1D67BAD9-7CC5-4D8F-91A3-D7835CD09A0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710" r="3951"/>
            <a:stretch/>
          </p:blipFill>
          <p:spPr bwMode="auto">
            <a:xfrm>
              <a:off x="352499" y="819152"/>
              <a:ext cx="8380224" cy="211875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 name="Picture 2">
              <a:extLst>
                <a:ext uri="{FF2B5EF4-FFF2-40B4-BE49-F238E27FC236}">
                  <a16:creationId xmlns:a16="http://schemas.microsoft.com/office/drawing/2014/main" id="{B1377F8E-2AE1-4A2D-934F-1C94571BEDB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710" r="3951"/>
            <a:stretch/>
          </p:blipFill>
          <p:spPr bwMode="auto">
            <a:xfrm flipV="1">
              <a:off x="351005" y="2924983"/>
              <a:ext cx="8380224" cy="211875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6" name="Rectangle 115">
            <a:extLst>
              <a:ext uri="{FF2B5EF4-FFF2-40B4-BE49-F238E27FC236}">
                <a16:creationId xmlns:a16="http://schemas.microsoft.com/office/drawing/2014/main" id="{59BEC370-242D-4D50-B027-521E09867B1A}"/>
              </a:ext>
            </a:extLst>
          </p:cNvPr>
          <p:cNvSpPr/>
          <p:nvPr/>
        </p:nvSpPr>
        <p:spPr>
          <a:xfrm>
            <a:off x="1669102" y="1295893"/>
            <a:ext cx="10244920" cy="666786"/>
          </a:xfrm>
          <a:prstGeom prst="rect">
            <a:avLst/>
          </a:prstGeom>
        </p:spPr>
        <p:txBody>
          <a:bodyPr wrap="square">
            <a:spAutoFit/>
          </a:bodyPr>
          <a:lstStyle/>
          <a:p>
            <a:pPr marL="0" marR="0" lvl="0" indent="0" algn="l" defTabSz="2166414"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rPr>
              <a:t> </a:t>
            </a:r>
            <a:r>
              <a:rPr kumimoji="0" lang="en-US" sz="3733" b="1" i="0" u="none" strike="noStrike" kern="1200" cap="none" spc="0" normalizeH="0" baseline="0" noProof="0" dirty="0" err="1">
                <a:ln>
                  <a:noFill/>
                </a:ln>
                <a:solidFill>
                  <a:srgbClr val="660066"/>
                </a:solidFill>
                <a:effectLst/>
                <a:uLnTx/>
                <a:uFillTx/>
                <a:latin typeface="HP001 4 hàng" pitchFamily="34" charset="0"/>
                <a:ea typeface="Arial-Rounded" pitchFamily="34" charset="0"/>
                <a:cs typeface="Arial-Rounded" pitchFamily="34" charset="0"/>
              </a:rPr>
              <a:t>Thứ</a:t>
            </a:r>
            <a:r>
              <a:rPr kumimoji="0" lang="en-US" sz="3733"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rPr>
              <a:t> </a:t>
            </a:r>
            <a:r>
              <a:rPr kumimoji="0" lang="en-US" sz="3733" b="1" i="0" u="none" strike="noStrike" kern="1200" cap="none" spc="0" normalizeH="0" baseline="0" noProof="0" dirty="0" err="1">
                <a:ln>
                  <a:noFill/>
                </a:ln>
                <a:solidFill>
                  <a:srgbClr val="660066"/>
                </a:solidFill>
                <a:effectLst/>
                <a:uLnTx/>
                <a:uFillTx/>
                <a:latin typeface="HP001 4 hàng" pitchFamily="34" charset="0"/>
                <a:ea typeface="Arial-Rounded" pitchFamily="34" charset="0"/>
                <a:cs typeface="Arial-Rounded" pitchFamily="34" charset="0"/>
              </a:rPr>
              <a:t>tư</a:t>
            </a:r>
            <a:r>
              <a:rPr kumimoji="0" lang="en-US" sz="3733"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rPr>
              <a:t> </a:t>
            </a:r>
            <a:r>
              <a:rPr kumimoji="0" lang="en-US" sz="3733" b="1" i="0" u="none" strike="noStrike" kern="1200" cap="none" spc="0" normalizeH="0" baseline="0" noProof="0" dirty="0" err="1">
                <a:ln>
                  <a:noFill/>
                </a:ln>
                <a:solidFill>
                  <a:srgbClr val="660066"/>
                </a:solidFill>
                <a:effectLst/>
                <a:uLnTx/>
                <a:uFillTx/>
                <a:latin typeface="HP001 4 hàng" pitchFamily="34" charset="0"/>
                <a:ea typeface="Arial-Rounded" pitchFamily="34" charset="0"/>
                <a:cs typeface="Arial-Rounded" pitchFamily="34" charset="0"/>
              </a:rPr>
              <a:t>ngày</a:t>
            </a:r>
            <a:r>
              <a:rPr kumimoji="0" lang="en-US" sz="3733"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rPr>
              <a:t> </a:t>
            </a:r>
            <a:r>
              <a:rPr kumimoji="0" lang="en-US" sz="3733" b="1" i="0" u="none" strike="noStrike" kern="1200" cap="none" spc="0" normalizeH="0" baseline="0" noProof="0" dirty="0" smtClean="0">
                <a:ln>
                  <a:noFill/>
                </a:ln>
                <a:solidFill>
                  <a:srgbClr val="660066"/>
                </a:solidFill>
                <a:effectLst/>
                <a:uLnTx/>
                <a:uFillTx/>
                <a:latin typeface="HP001 4 hàng" pitchFamily="34" charset="0"/>
                <a:ea typeface="Arial-Rounded" pitchFamily="34" charset="0"/>
                <a:cs typeface="Arial-Rounded" pitchFamily="34" charset="0"/>
              </a:rPr>
              <a:t>13 </a:t>
            </a:r>
            <a:r>
              <a:rPr kumimoji="0" lang="en-US" sz="3733" b="1" i="0" u="none" strike="noStrike" kern="1200" cap="none" spc="0" normalizeH="0" baseline="0" noProof="0" dirty="0" err="1">
                <a:ln>
                  <a:noFill/>
                </a:ln>
                <a:solidFill>
                  <a:srgbClr val="660066"/>
                </a:solidFill>
                <a:effectLst/>
                <a:uLnTx/>
                <a:uFillTx/>
                <a:latin typeface="HP001 4 hàng" pitchFamily="34" charset="0"/>
                <a:ea typeface="Arial-Rounded" pitchFamily="34" charset="0"/>
                <a:cs typeface="Arial-Rounded" pitchFamily="34" charset="0"/>
              </a:rPr>
              <a:t>tháng</a:t>
            </a:r>
            <a:r>
              <a:rPr kumimoji="0" lang="en-US" sz="3733"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rPr>
              <a:t> </a:t>
            </a:r>
            <a:r>
              <a:rPr kumimoji="0" lang="vi-VN" sz="3733"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rPr>
              <a:t>4</a:t>
            </a:r>
            <a:r>
              <a:rPr kumimoji="0" lang="en-US" sz="3733"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rPr>
              <a:t> </a:t>
            </a:r>
            <a:r>
              <a:rPr kumimoji="0" lang="en-US" sz="3733" b="1" i="0" u="none" strike="noStrike" kern="1200" cap="none" spc="0" normalizeH="0" baseline="0" noProof="0" dirty="0" err="1">
                <a:ln>
                  <a:noFill/>
                </a:ln>
                <a:solidFill>
                  <a:srgbClr val="660066"/>
                </a:solidFill>
                <a:effectLst/>
                <a:uLnTx/>
                <a:uFillTx/>
                <a:latin typeface="HP001 4 hàng" pitchFamily="34" charset="0"/>
                <a:ea typeface="Arial-Rounded" pitchFamily="34" charset="0"/>
                <a:cs typeface="Arial-Rounded" pitchFamily="34" charset="0"/>
              </a:rPr>
              <a:t>năm</a:t>
            </a:r>
            <a:r>
              <a:rPr kumimoji="0" lang="en-US" sz="3733"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rPr>
              <a:t> 2022</a:t>
            </a:r>
          </a:p>
        </p:txBody>
      </p:sp>
      <p:sp>
        <p:nvSpPr>
          <p:cNvPr id="117" name="Rectangle 116">
            <a:extLst>
              <a:ext uri="{FF2B5EF4-FFF2-40B4-BE49-F238E27FC236}">
                <a16:creationId xmlns:a16="http://schemas.microsoft.com/office/drawing/2014/main" id="{44883540-3DFD-4493-808F-7A7261EEE967}"/>
              </a:ext>
            </a:extLst>
          </p:cNvPr>
          <p:cNvSpPr/>
          <p:nvPr/>
        </p:nvSpPr>
        <p:spPr>
          <a:xfrm>
            <a:off x="2745180" y="2867040"/>
            <a:ext cx="6892949" cy="666786"/>
          </a:xfrm>
          <a:prstGeom prst="rect">
            <a:avLst/>
          </a:prstGeom>
        </p:spPr>
        <p:txBody>
          <a:bodyPr wrap="square">
            <a:spAutoFit/>
          </a:bodyPr>
          <a:lstStyle/>
          <a:p>
            <a:pPr marL="0" marR="0" lvl="0" indent="0" algn="l" defTabSz="2166414"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smtClean="0">
                <a:ln>
                  <a:noFill/>
                </a:ln>
                <a:solidFill>
                  <a:srgbClr val="660066"/>
                </a:solidFill>
                <a:effectLst/>
                <a:uLnTx/>
                <a:uFillTx/>
                <a:latin typeface="HP001 4 hàng" pitchFamily="34" charset="0"/>
                <a:ea typeface="Arial-Rounded" pitchFamily="34" charset="0"/>
                <a:cs typeface="Arial-Rounded" pitchFamily="34" charset="0"/>
              </a:rPr>
              <a:t>Từ</a:t>
            </a:r>
            <a:r>
              <a:rPr kumimoji="0" lang="en-US" sz="3733" b="1" i="0" u="none" strike="noStrike" kern="1200" cap="none" spc="0" normalizeH="0" baseline="0" noProof="0" dirty="0" smtClean="0">
                <a:ln>
                  <a:noFill/>
                </a:ln>
                <a:solidFill>
                  <a:srgbClr val="660066"/>
                </a:solidFill>
                <a:effectLst/>
                <a:uLnTx/>
                <a:uFillTx/>
                <a:latin typeface="HP001 4 hàng" pitchFamily="34" charset="0"/>
                <a:ea typeface="Arial-Rounded" pitchFamily="34" charset="0"/>
                <a:cs typeface="Arial-Rounded" pitchFamily="34" charset="0"/>
              </a:rPr>
              <a:t> </a:t>
            </a:r>
            <a:r>
              <a:rPr kumimoji="0" lang="en-US" sz="3733" b="1" i="0" u="none" strike="noStrike" kern="1200" cap="none" spc="0" normalizeH="0" baseline="0" noProof="0" dirty="0" err="1">
                <a:ln>
                  <a:noFill/>
                </a:ln>
                <a:solidFill>
                  <a:srgbClr val="660066"/>
                </a:solidFill>
                <a:effectLst/>
                <a:uLnTx/>
                <a:uFillTx/>
                <a:latin typeface="HP001 4 hàng" pitchFamily="34" charset="0"/>
                <a:ea typeface="Arial-Rounded" pitchFamily="34" charset="0"/>
                <a:cs typeface="Arial-Rounded" pitchFamily="34" charset="0"/>
              </a:rPr>
              <a:t>chú</a:t>
            </a:r>
            <a:r>
              <a:rPr kumimoji="0" lang="en-US" sz="3733"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rPr>
              <a:t> </a:t>
            </a:r>
            <a:r>
              <a:rPr kumimoji="0" lang="en-US" sz="3733" b="1" i="0" u="none" strike="noStrike" kern="1200" cap="none" spc="0" normalizeH="0" baseline="0" noProof="0" dirty="0" err="1">
                <a:ln>
                  <a:noFill/>
                </a:ln>
                <a:solidFill>
                  <a:srgbClr val="660066"/>
                </a:solidFill>
                <a:effectLst/>
                <a:uLnTx/>
                <a:uFillTx/>
                <a:latin typeface="HP001 4 hàng" pitchFamily="34" charset="0"/>
                <a:ea typeface="Arial-Rounded" pitchFamily="34" charset="0"/>
                <a:cs typeface="Arial-Rounded" pitchFamily="34" charset="0"/>
              </a:rPr>
              <a:t>bồ</a:t>
            </a:r>
            <a:r>
              <a:rPr kumimoji="0" lang="en-US" sz="3733"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rPr>
              <a:t> </a:t>
            </a:r>
            <a:r>
              <a:rPr kumimoji="0" lang="en-US" sz="3733" b="1" i="0" u="none" strike="noStrike" kern="1200" cap="none" spc="0" normalizeH="0" baseline="0" noProof="0" dirty="0" err="1">
                <a:ln>
                  <a:noFill/>
                </a:ln>
                <a:solidFill>
                  <a:srgbClr val="660066"/>
                </a:solidFill>
                <a:effectLst/>
                <a:uLnTx/>
                <a:uFillTx/>
                <a:latin typeface="HP001 4 hàng" pitchFamily="34" charset="0"/>
                <a:ea typeface="Arial-Rounded" pitchFamily="34" charset="0"/>
                <a:cs typeface="Arial-Rounded" pitchFamily="34" charset="0"/>
              </a:rPr>
              <a:t>câu</a:t>
            </a:r>
            <a:r>
              <a:rPr kumimoji="0" lang="en-US" sz="3733"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rPr>
              <a:t> </a:t>
            </a:r>
            <a:r>
              <a:rPr kumimoji="0" lang="en-US" sz="3733" b="1" i="0" u="none" strike="noStrike" kern="1200" cap="none" spc="0" normalizeH="0" baseline="0" noProof="0" dirty="0" err="1">
                <a:ln>
                  <a:noFill/>
                </a:ln>
                <a:solidFill>
                  <a:srgbClr val="660066"/>
                </a:solidFill>
                <a:effectLst/>
                <a:uLnTx/>
                <a:uFillTx/>
                <a:latin typeface="HP001 4 hàng" pitchFamily="34" charset="0"/>
                <a:ea typeface="Arial-Rounded" pitchFamily="34" charset="0"/>
                <a:cs typeface="Arial-Rounded" pitchFamily="34" charset="0"/>
              </a:rPr>
              <a:t>đến</a:t>
            </a:r>
            <a:r>
              <a:rPr kumimoji="0" lang="en-US" sz="3733"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rPr>
              <a:t> in-</a:t>
            </a:r>
            <a:r>
              <a:rPr kumimoji="0" lang="en-US" sz="3733" b="1" i="0" u="none" strike="noStrike" kern="1200" cap="none" spc="0" normalizeH="0" baseline="0" noProof="0" dirty="0" err="1">
                <a:ln>
                  <a:noFill/>
                </a:ln>
                <a:solidFill>
                  <a:srgbClr val="660066"/>
                </a:solidFill>
                <a:effectLst/>
                <a:uLnTx/>
                <a:uFillTx/>
                <a:latin typeface="HP001 4 hàng" pitchFamily="34" charset="0"/>
                <a:ea typeface="Arial-Rounded" pitchFamily="34" charset="0"/>
                <a:cs typeface="Arial-Rounded" pitchFamily="34" charset="0"/>
              </a:rPr>
              <a:t>tơ</a:t>
            </a:r>
            <a:r>
              <a:rPr kumimoji="0" lang="en-US" sz="3733"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rPr>
              <a:t>-</a:t>
            </a:r>
            <a:r>
              <a:rPr kumimoji="0" lang="en-US" sz="3733" b="1" i="0" u="none" strike="noStrike" kern="1200" cap="none" spc="0" normalizeH="0" baseline="0" noProof="0" dirty="0" err="1">
                <a:ln>
                  <a:noFill/>
                </a:ln>
                <a:solidFill>
                  <a:srgbClr val="660066"/>
                </a:solidFill>
                <a:effectLst/>
                <a:uLnTx/>
                <a:uFillTx/>
                <a:latin typeface="HP001 4 hàng" pitchFamily="34" charset="0"/>
                <a:ea typeface="Arial-Rounded" pitchFamily="34" charset="0"/>
                <a:cs typeface="Arial-Rounded" pitchFamily="34" charset="0"/>
              </a:rPr>
              <a:t>nét</a:t>
            </a:r>
            <a:endParaRPr kumimoji="0" lang="en-US" sz="3733"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endParaRPr>
          </a:p>
        </p:txBody>
      </p:sp>
      <p:sp>
        <p:nvSpPr>
          <p:cNvPr id="118" name="Rectangle 117">
            <a:extLst>
              <a:ext uri="{FF2B5EF4-FFF2-40B4-BE49-F238E27FC236}">
                <a16:creationId xmlns:a16="http://schemas.microsoft.com/office/drawing/2014/main" id="{C74E5F25-4DF1-473D-AC2A-7E5D96E4D70A}"/>
              </a:ext>
            </a:extLst>
          </p:cNvPr>
          <p:cNvSpPr/>
          <p:nvPr/>
        </p:nvSpPr>
        <p:spPr>
          <a:xfrm>
            <a:off x="2717799" y="2429218"/>
            <a:ext cx="6028235" cy="995209"/>
          </a:xfrm>
          <a:prstGeom prst="rect">
            <a:avLst/>
          </a:prstGeom>
        </p:spPr>
        <p:txBody>
          <a:bodyPr wrap="square">
            <a:spAutoFit/>
          </a:bodyPr>
          <a:lstStyle/>
          <a:p>
            <a:pPr marL="0" marR="0" lvl="0" indent="0" algn="l" defTabSz="2166414" rtl="0" eaLnBrk="1" fontAlgn="auto" latinLnBrk="0" hangingPunct="1">
              <a:lnSpc>
                <a:spcPct val="100000"/>
              </a:lnSpc>
              <a:spcBef>
                <a:spcPts val="0"/>
              </a:spcBef>
              <a:spcAft>
                <a:spcPts val="0"/>
              </a:spcAft>
              <a:buClrTx/>
              <a:buSzTx/>
              <a:buFontTx/>
              <a:buNone/>
              <a:tabLst/>
              <a:defRPr/>
            </a:pPr>
            <a:endParaRPr kumimoji="0" lang="en-US" sz="5867"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endParaRPr>
          </a:p>
        </p:txBody>
      </p:sp>
      <p:cxnSp>
        <p:nvCxnSpPr>
          <p:cNvPr id="119" name="Straight Connector 118">
            <a:extLst>
              <a:ext uri="{FF2B5EF4-FFF2-40B4-BE49-F238E27FC236}">
                <a16:creationId xmlns:a16="http://schemas.microsoft.com/office/drawing/2014/main" id="{AC3B96AB-E5FF-47FB-A32D-4D0E3C07C6E6}"/>
              </a:ext>
            </a:extLst>
          </p:cNvPr>
          <p:cNvCxnSpPr>
            <a:cxnSpLocks/>
          </p:cNvCxnSpPr>
          <p:nvPr/>
        </p:nvCxnSpPr>
        <p:spPr>
          <a:xfrm>
            <a:off x="1113081" y="852590"/>
            <a:ext cx="0" cy="4782535"/>
          </a:xfrm>
          <a:prstGeom prst="line">
            <a:avLst/>
          </a:prstGeom>
          <a:noFill/>
          <a:ln w="38100" cap="flat" cmpd="sng" algn="ctr">
            <a:solidFill>
              <a:srgbClr val="FF0000"/>
            </a:solidFill>
            <a:prstDash val="solid"/>
          </a:ln>
          <a:effectLst/>
        </p:spPr>
      </p:cxnSp>
      <p:sp>
        <p:nvSpPr>
          <p:cNvPr id="122" name="Oval 121">
            <a:extLst>
              <a:ext uri="{FF2B5EF4-FFF2-40B4-BE49-F238E27FC236}">
                <a16:creationId xmlns:a16="http://schemas.microsoft.com/office/drawing/2014/main" id="{B51BDABB-35D8-4091-9DC6-F9C874EBE377}"/>
              </a:ext>
            </a:extLst>
          </p:cNvPr>
          <p:cNvSpPr/>
          <p:nvPr/>
        </p:nvSpPr>
        <p:spPr>
          <a:xfrm>
            <a:off x="9334705" y="4275460"/>
            <a:ext cx="2103780" cy="1411640"/>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12820" rtl="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Trang</a:t>
            </a:r>
            <a:endParaRPr kumimoji="0" lang="en-US" sz="2667" b="1" i="0" u="none" strike="noStrike" kern="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a:p>
            <a:pPr marL="0" marR="0" lvl="0" indent="0" algn="ctr" defTabSz="812820" rtl="0" eaLnBrk="1" fontAlgn="auto" latinLnBrk="0" hangingPunct="1">
              <a:lnSpc>
                <a:spcPct val="100000"/>
              </a:lnSpc>
              <a:spcBef>
                <a:spcPts val="0"/>
              </a:spcBef>
              <a:spcAft>
                <a:spcPts val="0"/>
              </a:spcAft>
              <a:buClrTx/>
              <a:buSzTx/>
              <a:buFontTx/>
              <a:buNone/>
              <a:tabLst/>
              <a:defRPr/>
            </a:pPr>
            <a:r>
              <a:rPr kumimoji="0" lang="vi-VN" sz="2667" b="1" i="0" u="none" strike="noStrike" kern="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8</a:t>
            </a:r>
            <a:r>
              <a:rPr kumimoji="0" lang="en-US" sz="2667" b="1" i="0" u="none" strike="noStrike" kern="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7, </a:t>
            </a:r>
            <a:r>
              <a:rPr kumimoji="0" lang="vi-VN" sz="2667" b="1" i="0" u="none" strike="noStrike" kern="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8</a:t>
            </a:r>
            <a:r>
              <a:rPr kumimoji="0" lang="en-US" sz="2667" b="1" i="0" u="none" strike="noStrike" kern="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8</a:t>
            </a:r>
            <a:endParaRPr kumimoji="0" lang="en-US" sz="2667" b="1" i="0" u="none" strike="noStrike" kern="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sp>
        <p:nvSpPr>
          <p:cNvPr id="109" name="Rectangle 108">
            <a:extLst>
              <a:ext uri="{FF2B5EF4-FFF2-40B4-BE49-F238E27FC236}">
                <a16:creationId xmlns:a16="http://schemas.microsoft.com/office/drawing/2014/main" id="{44883540-3DFD-4493-808F-7A7261EEE967}"/>
              </a:ext>
            </a:extLst>
          </p:cNvPr>
          <p:cNvSpPr/>
          <p:nvPr/>
        </p:nvSpPr>
        <p:spPr>
          <a:xfrm>
            <a:off x="5287689" y="2062113"/>
            <a:ext cx="3667548" cy="666786"/>
          </a:xfrm>
          <a:prstGeom prst="rect">
            <a:avLst/>
          </a:prstGeom>
        </p:spPr>
        <p:txBody>
          <a:bodyPr wrap="square">
            <a:spAutoFit/>
          </a:bodyPr>
          <a:lstStyle/>
          <a:p>
            <a:pPr marL="0" marR="0" lvl="0" indent="0" algn="l" defTabSz="2166414" rtl="0" eaLnBrk="1" fontAlgn="auto" latinLnBrk="0" hangingPunct="1">
              <a:lnSpc>
                <a:spcPct val="100000"/>
              </a:lnSpc>
              <a:spcBef>
                <a:spcPts val="0"/>
              </a:spcBef>
              <a:spcAft>
                <a:spcPts val="0"/>
              </a:spcAft>
              <a:buClrTx/>
              <a:buSzTx/>
              <a:buFontTx/>
              <a:buNone/>
              <a:tabLst/>
              <a:defRPr/>
            </a:pPr>
            <a:r>
              <a:rPr lang="en-US" sz="3733" b="1" dirty="0" err="1" smtClean="0">
                <a:solidFill>
                  <a:srgbClr val="660066"/>
                </a:solidFill>
                <a:latin typeface="HP001 4 hàng" pitchFamily="34" charset="0"/>
                <a:ea typeface="Arial-Rounded" pitchFamily="34" charset="0"/>
                <a:cs typeface="Arial-Rounded" pitchFamily="34" charset="0"/>
              </a:rPr>
              <a:t>Đọc</a:t>
            </a:r>
            <a:endParaRPr kumimoji="0" lang="en-US" sz="3733"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endParaRPr>
          </a:p>
        </p:txBody>
      </p:sp>
    </p:spTree>
    <p:extLst>
      <p:ext uri="{BB962C8B-B14F-4D97-AF65-F5344CB8AC3E}">
        <p14:creationId xmlns:p14="http://schemas.microsoft.com/office/powerpoint/2010/main" val="37511075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6FD986-4358-499B-B166-13D03D276A9D}"/>
              </a:ext>
            </a:extLst>
          </p:cNvPr>
          <p:cNvSpPr txBox="1"/>
          <p:nvPr/>
        </p:nvSpPr>
        <p:spPr>
          <a:xfrm>
            <a:off x="3324978" y="374452"/>
            <a:ext cx="5542044" cy="1059329"/>
          </a:xfrm>
          <a:prstGeom prst="rect">
            <a:avLst/>
          </a:prstGeom>
          <a:noFill/>
          <a:ln>
            <a:noFill/>
          </a:ln>
        </p:spPr>
        <p:txBody>
          <a:bodyPr wrap="square" rtlCol="0">
            <a:spAutoFit/>
          </a:bodyPr>
          <a:lstStyle/>
          <a:p>
            <a:pPr algn="ctr">
              <a:lnSpc>
                <a:spcPct val="200000"/>
              </a:lnSpc>
            </a:pPr>
            <a:r>
              <a:rPr lang="en-US" altLang="zh-CN" sz="36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SVN-Gretoon" panose="02040603050506020204" pitchFamily="18" charset="0"/>
                <a:ea typeface="方正粗圆_GBK" pitchFamily="65" charset="-122"/>
              </a:rPr>
              <a:t>YÊU CẦU CẦN ĐẠT </a:t>
            </a:r>
            <a:endParaRPr lang="zh-CN" altLang="en-US" sz="36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SVN-Gretoon" panose="02040603050506020204" pitchFamily="18" charset="0"/>
              <a:ea typeface="方正粗圆_GBK" pitchFamily="65" charset="-122"/>
            </a:endParaRPr>
          </a:p>
        </p:txBody>
      </p:sp>
      <p:grpSp>
        <p:nvGrpSpPr>
          <p:cNvPr id="3" name="Group 2">
            <a:extLst>
              <a:ext uri="{FF2B5EF4-FFF2-40B4-BE49-F238E27FC236}">
                <a16:creationId xmlns:a16="http://schemas.microsoft.com/office/drawing/2014/main" id="{A5B60A36-D0E5-4299-ABFC-E0D515BF40AB}"/>
              </a:ext>
            </a:extLst>
          </p:cNvPr>
          <p:cNvGrpSpPr/>
          <p:nvPr/>
        </p:nvGrpSpPr>
        <p:grpSpPr>
          <a:xfrm>
            <a:off x="596581" y="1812982"/>
            <a:ext cx="11130962" cy="1370930"/>
            <a:chOff x="1605689" y="2539189"/>
            <a:chExt cx="6178969" cy="4651498"/>
          </a:xfrm>
        </p:grpSpPr>
        <p:sp>
          <p:nvSpPr>
            <p:cNvPr id="4" name="任意多边形 35">
              <a:extLst>
                <a:ext uri="{FF2B5EF4-FFF2-40B4-BE49-F238E27FC236}">
                  <a16:creationId xmlns:a16="http://schemas.microsoft.com/office/drawing/2014/main" id="{C112D177-8FCB-4023-8E70-080C5EB95CE8}"/>
                </a:ext>
              </a:extLst>
            </p:cNvPr>
            <p:cNvSpPr/>
            <p:nvPr/>
          </p:nvSpPr>
          <p:spPr>
            <a:xfrm>
              <a:off x="1605689" y="2539189"/>
              <a:ext cx="6178969" cy="4651498"/>
            </a:xfrm>
            <a:prstGeom prst="wedgeRoundRectCallout">
              <a:avLst>
                <a:gd name="adj1" fmla="val -53409"/>
                <a:gd name="adj2" fmla="val -10082"/>
                <a:gd name="adj3" fmla="val 16667"/>
              </a:avLst>
            </a:prstGeom>
            <a:solidFill>
              <a:sysClr val="window" lastClr="FFFFFF"/>
            </a:solidFill>
            <a:ln w="38100" cap="flat" cmpd="sng" algn="ctr">
              <a:solidFill>
                <a:srgbClr val="FF5A4F"/>
              </a:solidFill>
              <a:prstDash val="lgDash"/>
              <a:miter lim="800000"/>
            </a:ln>
            <a:effectLst>
              <a:glow rad="63500">
                <a:srgbClr val="FFD3D0"/>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5" name="TextBox 4">
              <a:extLst>
                <a:ext uri="{FF2B5EF4-FFF2-40B4-BE49-F238E27FC236}">
                  <a16:creationId xmlns:a16="http://schemas.microsoft.com/office/drawing/2014/main" id="{7A974037-59F5-4B7E-93EF-D11144AAF0A7}"/>
                </a:ext>
              </a:extLst>
            </p:cNvPr>
            <p:cNvSpPr txBox="1"/>
            <p:nvPr/>
          </p:nvSpPr>
          <p:spPr>
            <a:xfrm>
              <a:off x="1701128" y="2619755"/>
              <a:ext cx="6083530" cy="4490363"/>
            </a:xfrm>
            <a:prstGeom prst="rect">
              <a:avLst/>
            </a:prstGeom>
            <a:no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1.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Đọc</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đúng</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rõ</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ràng</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văn</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bản</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thông</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tin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ngắn</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biết</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ngắt</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hơi</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ở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chỗ</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có</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dấu</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câu</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a:t>
              </a:r>
            </a:p>
          </p:txBody>
        </p:sp>
      </p:grpSp>
      <p:grpSp>
        <p:nvGrpSpPr>
          <p:cNvPr id="6" name="Group 5">
            <a:extLst>
              <a:ext uri="{FF2B5EF4-FFF2-40B4-BE49-F238E27FC236}">
                <a16:creationId xmlns:a16="http://schemas.microsoft.com/office/drawing/2014/main" id="{756C65BB-1319-4A5C-9212-5B4FE7A430CA}"/>
              </a:ext>
            </a:extLst>
          </p:cNvPr>
          <p:cNvGrpSpPr/>
          <p:nvPr/>
        </p:nvGrpSpPr>
        <p:grpSpPr>
          <a:xfrm>
            <a:off x="596581" y="3895782"/>
            <a:ext cx="11130962" cy="1370930"/>
            <a:chOff x="1605689" y="2539189"/>
            <a:chExt cx="6178969" cy="4651498"/>
          </a:xfrm>
        </p:grpSpPr>
        <p:sp>
          <p:nvSpPr>
            <p:cNvPr id="7" name="任意多边形 35">
              <a:extLst>
                <a:ext uri="{FF2B5EF4-FFF2-40B4-BE49-F238E27FC236}">
                  <a16:creationId xmlns:a16="http://schemas.microsoft.com/office/drawing/2014/main" id="{36177106-4735-46C1-AFD5-4F2AB7571D5F}"/>
                </a:ext>
              </a:extLst>
            </p:cNvPr>
            <p:cNvSpPr/>
            <p:nvPr/>
          </p:nvSpPr>
          <p:spPr>
            <a:xfrm>
              <a:off x="1605689" y="2539189"/>
              <a:ext cx="6178969" cy="4651498"/>
            </a:xfrm>
            <a:prstGeom prst="wedgeRoundRectCallout">
              <a:avLst>
                <a:gd name="adj1" fmla="val -53409"/>
                <a:gd name="adj2" fmla="val -10082"/>
                <a:gd name="adj3" fmla="val 16667"/>
              </a:avLst>
            </a:prstGeom>
            <a:solidFill>
              <a:sysClr val="window" lastClr="FFFFFF"/>
            </a:solidFill>
            <a:ln w="38100" cap="flat" cmpd="sng" algn="ctr">
              <a:solidFill>
                <a:srgbClr val="FF5A4F"/>
              </a:solidFill>
              <a:prstDash val="lgDash"/>
              <a:miter lim="800000"/>
            </a:ln>
            <a:effectLst>
              <a:glow rad="63500">
                <a:srgbClr val="FFD3D0"/>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8" name="TextBox 7">
              <a:extLst>
                <a:ext uri="{FF2B5EF4-FFF2-40B4-BE49-F238E27FC236}">
                  <a16:creationId xmlns:a16="http://schemas.microsoft.com/office/drawing/2014/main" id="{B0AD0F98-D2B4-4828-8887-460F7980ABE1}"/>
                </a:ext>
              </a:extLst>
            </p:cNvPr>
            <p:cNvSpPr txBox="1"/>
            <p:nvPr/>
          </p:nvSpPr>
          <p:spPr>
            <a:xfrm>
              <a:off x="1701128" y="2619755"/>
              <a:ext cx="6083530" cy="4490363"/>
            </a:xfrm>
            <a:prstGeom prst="rect">
              <a:avLst/>
            </a:prstGeom>
            <a:no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2.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Biết</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trả</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lời</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câu</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a:t>
              </a:r>
              <a:r>
                <a:rPr kumimoji="0" lang="en-US" sz="4000" b="1" i="0" u="none" strike="noStrike" kern="0" cap="none" spc="0" normalizeH="0" baseline="0" noProof="0" dirty="0" err="1">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lời</a:t>
              </a:r>
              <a:r>
                <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rPr>
                <a:t> c</a:t>
              </a:r>
              <a:r>
                <a:rPr lang="en-US" sz="4000" b="1" kern="0" dirty="0" err="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âu</a:t>
              </a:r>
              <a:r>
                <a:rPr lang="en-US" sz="4000" b="1" kern="0"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r>
                <a:rPr lang="en-US" sz="4000" b="1" kern="0" dirty="0" err="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hỏi</a:t>
              </a:r>
              <a:r>
                <a:rPr lang="en-US" sz="4000" b="1" kern="0"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r>
                <a:rPr lang="en-US" sz="4000" b="1" kern="0" dirty="0" err="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về</a:t>
              </a:r>
              <a:r>
                <a:rPr lang="en-US" sz="4000" b="1" kern="0"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chi </a:t>
              </a:r>
              <a:r>
                <a:rPr lang="en-US" sz="4000" b="1" kern="0" dirty="0" err="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tiết</a:t>
              </a:r>
              <a:r>
                <a:rPr lang="en-US" sz="4000" b="1" kern="0"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r>
                <a:rPr lang="en-US" sz="4000" b="1" kern="0" dirty="0" err="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nổi</a:t>
              </a:r>
              <a:r>
                <a:rPr lang="en-US" sz="4000" b="1" kern="0"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r>
                <a:rPr lang="en-US" sz="4000" b="1" kern="0" dirty="0" err="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bật</a:t>
              </a:r>
              <a:r>
                <a:rPr lang="en-US" sz="4000" b="1" kern="0"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r>
                <a:rPr lang="en-US" sz="4000" b="1" kern="0" dirty="0" err="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trong</a:t>
              </a:r>
              <a:r>
                <a:rPr lang="en-US" sz="4000" b="1" kern="0"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r>
                <a:rPr lang="en-US" sz="4000" b="1" kern="0" dirty="0" err="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văn</a:t>
              </a:r>
              <a:r>
                <a:rPr lang="en-US" sz="4000" b="1" kern="0"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r>
                <a:rPr lang="en-US" sz="4000" b="1" kern="0" dirty="0" err="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bản</a:t>
              </a:r>
              <a:r>
                <a:rPr lang="en-US" sz="4000" b="1" kern="0"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endParaRPr kumimoji="0" lang="en-US" sz="4000" b="1" i="0" u="none" strike="noStrike" kern="0" cap="none" spc="0" normalizeH="0" baseline="0" noProof="0" dirty="0">
                <a:ln>
                  <a:noFill/>
                </a:ln>
                <a:gradFill>
                  <a:gsLst>
                    <a:gs pos="100000">
                      <a:srgbClr val="5896D0"/>
                    </a:gs>
                    <a:gs pos="0">
                      <a:srgbClr val="2061B1"/>
                    </a:gs>
                  </a:gsLst>
                  <a:lin ang="5400000" scaled="1"/>
                </a:gradFill>
                <a:effectLst>
                  <a:innerShdw blurRad="63500" dist="50800" dir="13500000">
                    <a:prstClr val="black">
                      <a:alpha val="50000"/>
                    </a:prstClr>
                  </a:innerShdw>
                </a:effectLst>
                <a:uLnTx/>
                <a:uFillTx/>
                <a:latin typeface="Times New Roman" panose="02020603050405020304" pitchFamily="18" charset="0"/>
                <a:ea typeface="字魂27号-布丁体" panose="00000505000000000000" pitchFamily="2" charset="-122"/>
                <a:cs typeface="Times New Roman" panose="02020603050405020304" pitchFamily="18" charset="0"/>
              </a:endParaRPr>
            </a:p>
          </p:txBody>
        </p:sp>
      </p:grpSp>
    </p:spTree>
    <p:extLst>
      <p:ext uri="{BB962C8B-B14F-4D97-AF65-F5344CB8AC3E}">
        <p14:creationId xmlns:p14="http://schemas.microsoft.com/office/powerpoint/2010/main" val="1052275144"/>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3B2686-5CB0-486E-98C9-50DE505900F1}"/>
              </a:ext>
            </a:extLst>
          </p:cNvPr>
          <p:cNvSpPr txBox="1"/>
          <p:nvPr/>
        </p:nvSpPr>
        <p:spPr>
          <a:xfrm>
            <a:off x="799139" y="33203"/>
            <a:ext cx="3396213" cy="730200"/>
          </a:xfrm>
          <a:prstGeom prst="rect">
            <a:avLst/>
          </a:prstGeom>
          <a:noFill/>
        </p:spPr>
        <p:txBody>
          <a:bodyPr wrap="square" rtlCol="0">
            <a:spAutoFit/>
          </a:bodyPr>
          <a:lstStyle/>
          <a:p>
            <a:pPr algn="ctr" defTabSz="1219170">
              <a:lnSpc>
                <a:spcPct val="150000"/>
              </a:lnSpc>
              <a:buClr>
                <a:srgbClr val="000000"/>
              </a:buClr>
            </a:pPr>
            <a:r>
              <a:rPr lang="vi-VN" sz="3200" b="1" kern="0" dirty="0">
                <a:solidFill>
                  <a:srgbClr val="17479D"/>
                </a:solidFill>
                <a:latin typeface="+mj-lt"/>
                <a:cs typeface="Arial"/>
                <a:sym typeface="Arial"/>
              </a:rPr>
              <a:t>ĐỌC</a:t>
            </a:r>
            <a:r>
              <a:rPr lang="en-US" sz="3200" b="1" kern="0" dirty="0">
                <a:solidFill>
                  <a:srgbClr val="17479D"/>
                </a:solidFill>
                <a:latin typeface="+mj-lt"/>
                <a:cs typeface="Arial"/>
                <a:sym typeface="Arial"/>
              </a:rPr>
              <a:t> MẪU</a:t>
            </a: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60537" y="163148"/>
            <a:ext cx="1113225"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1063530" y="438154"/>
            <a:ext cx="10258096" cy="650499"/>
          </a:xfrm>
          <a:prstGeom prst="rect">
            <a:avLst/>
          </a:prstGeom>
          <a:noFill/>
        </p:spPr>
        <p:txBody>
          <a:bodyPr wrap="square" rtlCol="0">
            <a:spAutoFit/>
          </a:bodyPr>
          <a:lstStyle/>
          <a:p>
            <a:pPr algn="ctr" defTabSz="1219170">
              <a:lnSpc>
                <a:spcPct val="150000"/>
              </a:lnSpc>
              <a:buClr>
                <a:srgbClr val="000000"/>
              </a:buClr>
            </a:pPr>
            <a:r>
              <a:rPr lang="en-US" sz="2800" b="1" kern="0" dirty="0">
                <a:solidFill>
                  <a:srgbClr val="FFAB40">
                    <a:lumMod val="50000"/>
                  </a:srgbClr>
                </a:solidFill>
                <a:latin typeface="+mj-lt"/>
                <a:cs typeface="Arial"/>
                <a:sym typeface="Arial"/>
              </a:rPr>
              <a:t>TỪ CHÚ BỒ CÂU ĐẾN IN-TƠ-NÉT</a:t>
            </a:r>
          </a:p>
        </p:txBody>
      </p:sp>
      <p:sp>
        <p:nvSpPr>
          <p:cNvPr id="5" name="TextBox 4">
            <a:extLst>
              <a:ext uri="{FF2B5EF4-FFF2-40B4-BE49-F238E27FC236}">
                <a16:creationId xmlns:a16="http://schemas.microsoft.com/office/drawing/2014/main" id="{89FC8999-1800-4051-92DC-AA454B63433B}"/>
              </a:ext>
            </a:extLst>
          </p:cNvPr>
          <p:cNvSpPr txBox="1"/>
          <p:nvPr/>
        </p:nvSpPr>
        <p:spPr>
          <a:xfrm>
            <a:off x="327836" y="1038889"/>
            <a:ext cx="11729484" cy="5107873"/>
          </a:xfrm>
          <a:prstGeom prst="rect">
            <a:avLst/>
          </a:prstGeom>
          <a:noFill/>
        </p:spPr>
        <p:txBody>
          <a:bodyPr wrap="square" rtlCol="0">
            <a:spAutoFit/>
          </a:bodyPr>
          <a:lstStyle/>
          <a:p>
            <a:pPr algn="just" defTabSz="1219170">
              <a:lnSpc>
                <a:spcPct val="150000"/>
              </a:lnSpc>
              <a:buClr>
                <a:srgbClr val="000000"/>
              </a:buClr>
            </a:pP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Ngoài</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trò</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chuyện</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trực</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tiếp</a:t>
            </a:r>
            <a:r>
              <a:rPr lang="en-US" sz="2200" kern="0" dirty="0">
                <a:solidFill>
                  <a:srgbClr val="000000"/>
                </a:solidFill>
                <a:latin typeface="+mj-lt"/>
                <a:cs typeface="Arial"/>
                <a:sym typeface="Arial"/>
              </a:rPr>
              <a:t>, con </a:t>
            </a:r>
            <a:r>
              <a:rPr lang="en-US" sz="2200" kern="0" dirty="0" err="1">
                <a:solidFill>
                  <a:srgbClr val="000000"/>
                </a:solidFill>
                <a:latin typeface="+mj-lt"/>
                <a:cs typeface="Arial"/>
                <a:sym typeface="Arial"/>
              </a:rPr>
              <a:t>người</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còn</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nghĩ</a:t>
            </a:r>
            <a:r>
              <a:rPr lang="en-US" sz="2200" kern="0" dirty="0">
                <a:solidFill>
                  <a:srgbClr val="000000"/>
                </a:solidFill>
                <a:latin typeface="+mj-lt"/>
                <a:cs typeface="Arial"/>
                <a:sym typeface="Arial"/>
              </a:rPr>
              <a:t> ra </a:t>
            </a:r>
            <a:r>
              <a:rPr lang="en-US" sz="2200" kern="0" dirty="0" err="1">
                <a:solidFill>
                  <a:srgbClr val="000000"/>
                </a:solidFill>
                <a:latin typeface="+mj-lt"/>
                <a:cs typeface="Arial"/>
                <a:sym typeface="Arial"/>
              </a:rPr>
              <a:t>rất</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nhiều</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cách</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để</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trao</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đổi</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với</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nhau</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khi</a:t>
            </a:r>
            <a:r>
              <a:rPr lang="en-US" sz="2200" kern="0" dirty="0">
                <a:solidFill>
                  <a:srgbClr val="000000"/>
                </a:solidFill>
                <a:latin typeface="+mj-lt"/>
                <a:cs typeface="Arial"/>
                <a:sym typeface="Arial"/>
              </a:rPr>
              <a:t> ở </a:t>
            </a:r>
            <a:r>
              <a:rPr lang="en-US" sz="2200" kern="0" dirty="0" err="1">
                <a:solidFill>
                  <a:srgbClr val="000000"/>
                </a:solidFill>
                <a:latin typeface="+mj-lt"/>
                <a:cs typeface="Arial"/>
                <a:sym typeface="Arial"/>
              </a:rPr>
              <a:t>xa</a:t>
            </a:r>
            <a:r>
              <a:rPr lang="en-US" sz="2200" kern="0" dirty="0">
                <a:solidFill>
                  <a:srgbClr val="000000"/>
                </a:solidFill>
                <a:latin typeface="+mj-lt"/>
                <a:cs typeface="Arial"/>
                <a:sym typeface="Arial"/>
              </a:rPr>
              <a:t>.</a:t>
            </a:r>
          </a:p>
          <a:p>
            <a:pPr algn="just" defTabSz="1219170">
              <a:lnSpc>
                <a:spcPct val="150000"/>
              </a:lnSpc>
              <a:buClr>
                <a:srgbClr val="000000"/>
              </a:buClr>
            </a:pP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Từ</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xa</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xưa</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người</a:t>
            </a:r>
            <a:r>
              <a:rPr lang="en-US" sz="2200" kern="0" dirty="0">
                <a:solidFill>
                  <a:srgbClr val="000000"/>
                </a:solidFill>
                <a:latin typeface="+mj-lt"/>
                <a:cs typeface="Arial"/>
                <a:sym typeface="Arial"/>
              </a:rPr>
              <a:t> ta </a:t>
            </a:r>
            <a:r>
              <a:rPr lang="en-US" sz="2200" kern="0" dirty="0" err="1">
                <a:solidFill>
                  <a:srgbClr val="000000"/>
                </a:solidFill>
                <a:latin typeface="+mj-lt"/>
                <a:cs typeface="Arial"/>
                <a:sym typeface="Arial"/>
              </a:rPr>
              <a:t>đã</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biết</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huấn</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luyện</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bồ</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câu</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để</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đưa</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thư</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Bồ</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câu</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nhớ</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đường</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rất</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tốt</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Nó</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có</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thể</a:t>
            </a:r>
            <a:r>
              <a:rPr lang="en-US" sz="2200" kern="0" dirty="0">
                <a:solidFill>
                  <a:srgbClr val="000000"/>
                </a:solidFill>
                <a:latin typeface="+mj-lt"/>
                <a:cs typeface="Arial"/>
                <a:sym typeface="Arial"/>
              </a:rPr>
              <a:t> bay qua </a:t>
            </a:r>
            <a:r>
              <a:rPr lang="en-US" sz="2200" kern="0" dirty="0" err="1">
                <a:solidFill>
                  <a:srgbClr val="000000"/>
                </a:solidFill>
                <a:latin typeface="+mj-lt"/>
                <a:cs typeface="Arial"/>
                <a:sym typeface="Arial"/>
              </a:rPr>
              <a:t>một</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chặng</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đường</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dài</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hàng</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nghìn</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cây</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số</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để</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mang</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thư</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đến</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đúng</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nơi</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nhận</a:t>
            </a:r>
            <a:r>
              <a:rPr lang="en-US" sz="2200" kern="0" dirty="0">
                <a:solidFill>
                  <a:srgbClr val="000000"/>
                </a:solidFill>
                <a:latin typeface="+mj-lt"/>
                <a:cs typeface="Arial"/>
                <a:sym typeface="Arial"/>
              </a:rPr>
              <a:t>.</a:t>
            </a:r>
          </a:p>
          <a:p>
            <a:pPr algn="just" defTabSz="1219170">
              <a:lnSpc>
                <a:spcPct val="150000"/>
              </a:lnSpc>
              <a:buClr>
                <a:srgbClr val="000000"/>
              </a:buClr>
            </a:pP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Những</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người</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đi</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biển</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còn</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nghĩ</a:t>
            </a:r>
            <a:r>
              <a:rPr lang="en-US" sz="2200" kern="0" dirty="0">
                <a:solidFill>
                  <a:srgbClr val="000000"/>
                </a:solidFill>
                <a:latin typeface="+mj-lt"/>
                <a:cs typeface="Arial"/>
                <a:sym typeface="Arial"/>
              </a:rPr>
              <a:t> ra </a:t>
            </a:r>
            <a:r>
              <a:rPr lang="en-US" sz="2200" kern="0" dirty="0" err="1">
                <a:solidFill>
                  <a:srgbClr val="000000"/>
                </a:solidFill>
                <a:latin typeface="+mj-lt"/>
                <a:cs typeface="Arial"/>
                <a:sym typeface="Arial"/>
              </a:rPr>
              <a:t>cách</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bỏ</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thư</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vào</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trong</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những</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chiếc</a:t>
            </a:r>
            <a:r>
              <a:rPr lang="en-US" sz="2200" kern="0" dirty="0">
                <a:solidFill>
                  <a:srgbClr val="000000"/>
                </a:solidFill>
                <a:latin typeface="+mj-lt"/>
                <a:cs typeface="Arial"/>
                <a:sym typeface="Arial"/>
              </a:rPr>
              <a:t> chai </a:t>
            </a:r>
            <a:r>
              <a:rPr lang="en-US" sz="2200" kern="0" dirty="0" err="1">
                <a:solidFill>
                  <a:srgbClr val="000000"/>
                </a:solidFill>
                <a:latin typeface="+mj-lt"/>
                <a:cs typeface="Arial"/>
                <a:sym typeface="Arial"/>
              </a:rPr>
              <a:t>thủy</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tinh</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Nhờ</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sóng</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biển</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những</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chiếc</a:t>
            </a:r>
            <a:r>
              <a:rPr lang="en-US" sz="2200" kern="0" dirty="0">
                <a:solidFill>
                  <a:srgbClr val="000000"/>
                </a:solidFill>
                <a:latin typeface="+mj-lt"/>
                <a:cs typeface="Arial"/>
                <a:sym typeface="Arial"/>
              </a:rPr>
              <a:t> chai </a:t>
            </a:r>
            <a:r>
              <a:rPr lang="en-US" sz="2200" kern="0" dirty="0" err="1">
                <a:solidFill>
                  <a:srgbClr val="000000"/>
                </a:solidFill>
                <a:latin typeface="+mj-lt"/>
                <a:cs typeface="Arial"/>
                <a:sym typeface="Arial"/>
              </a:rPr>
              <a:t>này</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được</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đẩy</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vào</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đất</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liền</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Có</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những</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bức</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thư</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vài</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chục</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năm</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sau</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mới</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được</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tìm</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thấy</a:t>
            </a:r>
            <a:r>
              <a:rPr lang="en-US" sz="2200" kern="0" dirty="0">
                <a:solidFill>
                  <a:srgbClr val="000000"/>
                </a:solidFill>
                <a:latin typeface="+mj-lt"/>
                <a:cs typeface="Arial"/>
                <a:sym typeface="Arial"/>
              </a:rPr>
              <a:t>.</a:t>
            </a:r>
          </a:p>
          <a:p>
            <a:pPr algn="just" defTabSz="1219170">
              <a:lnSpc>
                <a:spcPct val="150000"/>
              </a:lnSpc>
              <a:buClr>
                <a:srgbClr val="000000"/>
              </a:buClr>
            </a:pP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Ngày</a:t>
            </a:r>
            <a:r>
              <a:rPr lang="en-US" sz="2200" kern="0" dirty="0">
                <a:solidFill>
                  <a:srgbClr val="000000"/>
                </a:solidFill>
                <a:latin typeface="+mj-lt"/>
                <a:cs typeface="Arial"/>
                <a:sym typeface="Arial"/>
              </a:rPr>
              <a:t> nay, </a:t>
            </a:r>
            <a:r>
              <a:rPr lang="en-US" sz="2200" kern="0" dirty="0" err="1">
                <a:solidFill>
                  <a:srgbClr val="000000"/>
                </a:solidFill>
                <a:latin typeface="+mj-lt"/>
                <a:cs typeface="Arial"/>
                <a:sym typeface="Arial"/>
              </a:rPr>
              <a:t>việc</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trao</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đổi</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thông</a:t>
            </a:r>
            <a:r>
              <a:rPr lang="en-US" sz="2200" kern="0" dirty="0">
                <a:solidFill>
                  <a:srgbClr val="000000"/>
                </a:solidFill>
                <a:latin typeface="+mj-lt"/>
                <a:cs typeface="Arial"/>
                <a:sym typeface="Arial"/>
              </a:rPr>
              <a:t> tin </a:t>
            </a:r>
            <a:r>
              <a:rPr lang="en-US" sz="2200" kern="0" dirty="0" err="1">
                <a:solidFill>
                  <a:srgbClr val="000000"/>
                </a:solidFill>
                <a:latin typeface="+mj-lt"/>
                <a:cs typeface="Arial"/>
                <a:sym typeface="Arial"/>
              </a:rPr>
              <a:t>dễ</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dàng</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hơn</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rất</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nhiều</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Bạn</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có</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thể</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viết</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thư</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gọi</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điện</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cho</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người</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khác</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Nhờ</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có</a:t>
            </a:r>
            <a:r>
              <a:rPr lang="en-US" sz="2200" kern="0" dirty="0">
                <a:solidFill>
                  <a:srgbClr val="000000"/>
                </a:solidFill>
                <a:latin typeface="+mj-lt"/>
                <a:cs typeface="Arial"/>
                <a:sym typeface="Arial"/>
              </a:rPr>
              <a:t> in-</a:t>
            </a:r>
            <a:r>
              <a:rPr lang="en-US" sz="2200" kern="0" dirty="0" err="1">
                <a:solidFill>
                  <a:srgbClr val="000000"/>
                </a:solidFill>
                <a:latin typeface="+mj-lt"/>
                <a:cs typeface="Arial"/>
                <a:sym typeface="Arial"/>
              </a:rPr>
              <a:t>tơ</a:t>
            </a:r>
            <a:r>
              <a:rPr lang="en-US" sz="2200" kern="0" dirty="0">
                <a:solidFill>
                  <a:srgbClr val="000000"/>
                </a:solidFill>
                <a:latin typeface="+mj-lt"/>
                <a:cs typeface="Arial"/>
                <a:sym typeface="Arial"/>
              </a:rPr>
              <a:t>-</a:t>
            </a:r>
            <a:r>
              <a:rPr lang="en-US" sz="2200" kern="0" dirty="0" err="1">
                <a:solidFill>
                  <a:srgbClr val="000000"/>
                </a:solidFill>
                <a:latin typeface="+mj-lt"/>
                <a:cs typeface="Arial"/>
                <a:sym typeface="Arial"/>
              </a:rPr>
              <a:t>nét</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bạn</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cũng</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có</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thể</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nhìn</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thấy</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người</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nói</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chuyện</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với</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mình</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dù</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hai</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người</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đang</a:t>
            </a:r>
            <a:r>
              <a:rPr lang="en-US" sz="2200" kern="0" dirty="0">
                <a:solidFill>
                  <a:srgbClr val="000000"/>
                </a:solidFill>
                <a:latin typeface="+mj-lt"/>
                <a:cs typeface="Arial"/>
                <a:sym typeface="Arial"/>
              </a:rPr>
              <a:t> ở </a:t>
            </a:r>
            <a:r>
              <a:rPr lang="en-US" sz="2200" kern="0" dirty="0" err="1">
                <a:solidFill>
                  <a:srgbClr val="000000"/>
                </a:solidFill>
                <a:latin typeface="+mj-lt"/>
                <a:cs typeface="Arial"/>
                <a:sym typeface="Arial"/>
              </a:rPr>
              <a:t>cách</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nhau</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rất</a:t>
            </a:r>
            <a:r>
              <a:rPr lang="en-US" sz="2200" kern="0" dirty="0">
                <a:solidFill>
                  <a:srgbClr val="000000"/>
                </a:solidFill>
                <a:latin typeface="+mj-lt"/>
                <a:cs typeface="Arial"/>
                <a:sym typeface="Arial"/>
              </a:rPr>
              <a:t> </a:t>
            </a:r>
            <a:r>
              <a:rPr lang="en-US" sz="2200" kern="0" dirty="0" err="1">
                <a:solidFill>
                  <a:srgbClr val="000000"/>
                </a:solidFill>
                <a:latin typeface="+mj-lt"/>
                <a:cs typeface="Arial"/>
                <a:sym typeface="Arial"/>
              </a:rPr>
              <a:t>xa</a:t>
            </a:r>
            <a:r>
              <a:rPr lang="en-US" sz="2200" kern="0" dirty="0">
                <a:solidFill>
                  <a:srgbClr val="000000"/>
                </a:solidFill>
                <a:latin typeface="+mj-lt"/>
                <a:cs typeface="Arial"/>
                <a:sym typeface="Arial"/>
              </a:rPr>
              <a:t>.</a:t>
            </a:r>
          </a:p>
        </p:txBody>
      </p:sp>
    </p:spTree>
    <p:custDataLst>
      <p:tags r:id="rId1"/>
    </p:custDataLst>
    <p:extLst>
      <p:ext uri="{BB962C8B-B14F-4D97-AF65-F5344CB8AC3E}">
        <p14:creationId xmlns:p14="http://schemas.microsoft.com/office/powerpoint/2010/main" val="156731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43032" y="826655"/>
            <a:ext cx="4133289" cy="3352957"/>
          </a:xfrm>
          <a:prstGeom prst="rect">
            <a:avLst/>
          </a:prstGeom>
        </p:spPr>
      </p:pic>
      <p:pic>
        <p:nvPicPr>
          <p:cNvPr id="5" name="4"/>
          <p:cNvPicPr>
            <a:picLocks noChangeAspect="1"/>
          </p:cNvPicPr>
          <p:nvPr/>
        </p:nvPicPr>
        <p:blipFill rotWithShape="1">
          <a:blip r:embed="rId4">
            <a:extLst>
              <a:ext uri="{28A0092B-C50C-407E-A947-70E740481C1C}">
                <a14:useLocalDpi xmlns:a14="http://schemas.microsoft.com/office/drawing/2010/main" val="0"/>
              </a:ext>
            </a:extLst>
          </a:blip>
          <a:srcRect l="33765" t="20706" r="35647" b="20732"/>
          <a:stretch/>
        </p:blipFill>
        <p:spPr>
          <a:xfrm>
            <a:off x="4320316" y="1272122"/>
            <a:ext cx="4133289" cy="2909261"/>
          </a:xfrm>
          <a:prstGeom prst="rect">
            <a:avLst/>
          </a:prstGeom>
        </p:spPr>
      </p:pic>
      <p:pic>
        <p:nvPicPr>
          <p:cNvPr id="6" name="5"/>
          <p:cNvPicPr>
            <a:picLocks noChangeAspect="1"/>
          </p:cNvPicPr>
          <p:nvPr/>
        </p:nvPicPr>
        <p:blipFill rotWithShape="1">
          <a:blip r:embed="rId5">
            <a:extLst>
              <a:ext uri="{28A0092B-C50C-407E-A947-70E740481C1C}">
                <a14:useLocalDpi xmlns:a14="http://schemas.microsoft.com/office/drawing/2010/main" val="0"/>
              </a:ext>
            </a:extLst>
          </a:blip>
          <a:srcRect l="65883" t="10249" r="3176" b="29935"/>
          <a:stretch/>
        </p:blipFill>
        <p:spPr>
          <a:xfrm>
            <a:off x="8427832" y="986582"/>
            <a:ext cx="3617412" cy="3201963"/>
          </a:xfrm>
          <a:prstGeom prst="rect">
            <a:avLst/>
          </a:prstGeom>
        </p:spPr>
      </p:pic>
      <p:sp>
        <p:nvSpPr>
          <p:cNvPr id="10" name="TextBox 9"/>
          <p:cNvSpPr txBox="1"/>
          <p:nvPr/>
        </p:nvSpPr>
        <p:spPr>
          <a:xfrm>
            <a:off x="837738" y="2334779"/>
            <a:ext cx="2319866" cy="64633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a:t>
            </a:r>
            <a:r>
              <a:rPr kumimoji="0" lang="en-US" altLang="zh-CN"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uấn</a:t>
            </a:r>
            <a:r>
              <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4774696" y="2425341"/>
            <a:ext cx="3296860" cy="64633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chặng</a:t>
            </a:r>
            <a:r>
              <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p:cNvSpPr txBox="1"/>
          <p:nvPr/>
        </p:nvSpPr>
        <p:spPr>
          <a:xfrm>
            <a:off x="9123938" y="2503134"/>
            <a:ext cx="2729395" cy="646331"/>
          </a:xfrm>
          <a:prstGeom prst="rect">
            <a:avLst/>
          </a:prstGeom>
          <a:noFill/>
        </p:spPr>
        <p:txBody>
          <a:bodyPr wrap="square" rtlCol="0">
            <a:spAutoFit/>
          </a:bodyPr>
          <a:lstStyle/>
          <a:p>
            <a:pPr lvl="0" defTabSz="1219170"/>
            <a:r>
              <a:rPr lang="vi-VN" altLang="zh-CN" sz="36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in-tơ-nét</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Rounded Corners 1">
            <a:extLst>
              <a:ext uri="{FF2B5EF4-FFF2-40B4-BE49-F238E27FC236}">
                <a16:creationId xmlns:a16="http://schemas.microsoft.com/office/drawing/2014/main" id="{437E1690-0933-4F73-9623-43A9FB481250}"/>
              </a:ext>
            </a:extLst>
          </p:cNvPr>
          <p:cNvSpPr/>
          <p:nvPr/>
        </p:nvSpPr>
        <p:spPr>
          <a:xfrm>
            <a:off x="4116594" y="133165"/>
            <a:ext cx="4621006" cy="8100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18">
            <a:extLst>
              <a:ext uri="{FF2B5EF4-FFF2-40B4-BE49-F238E27FC236}">
                <a16:creationId xmlns:a16="http://schemas.microsoft.com/office/drawing/2014/main" id="{72AC1802-5B70-4E10-B22A-F792AB86358A}"/>
              </a:ext>
            </a:extLst>
          </p:cNvPr>
          <p:cNvPicPr>
            <a:picLocks noChangeAspect="1"/>
          </p:cNvPicPr>
          <p:nvPr/>
        </p:nvPicPr>
        <p:blipFill rotWithShape="1">
          <a:blip r:embed="rId6" cstate="screen"/>
          <a:srcRect/>
          <a:stretch>
            <a:fillRect/>
          </a:stretch>
        </p:blipFill>
        <p:spPr>
          <a:xfrm>
            <a:off x="8597600" y="4179612"/>
            <a:ext cx="3380492" cy="3077317"/>
          </a:xfrm>
          <a:prstGeom prst="rect">
            <a:avLst/>
          </a:prstGeom>
        </p:spPr>
      </p:pic>
    </p:spTree>
    <p:extLst>
      <p:ext uri="{BB962C8B-B14F-4D97-AF65-F5344CB8AC3E}">
        <p14:creationId xmlns:p14="http://schemas.microsoft.com/office/powerpoint/2010/main" val="207579712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par>
                                <p:cTn id="11" presetID="26" presetClass="emph" presetSubtype="0" fill="hold" nodeType="withEffect">
                                  <p:stCondLst>
                                    <p:cond delay="125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1500"/>
                                        <p:tgtEl>
                                          <p:spTgt spid="5"/>
                                        </p:tgtEl>
                                      </p:cBhvr>
                                    </p:animEffect>
                                  </p:childTnLst>
                                </p:cTn>
                              </p:par>
                              <p:par>
                                <p:cTn id="24" presetID="26" presetClass="emph" presetSubtype="0" fill="hold" nodeType="withEffect">
                                  <p:stCondLst>
                                    <p:cond delay="1500"/>
                                  </p:stCondLst>
                                  <p:childTnLst>
                                    <p:animEffect transition="out" filter="fade">
                                      <p:cBhvr>
                                        <p:cTn id="25" dur="500" tmFilter="0, 0; .2, .5; .8, .5; 1, 0"/>
                                        <p:tgtEl>
                                          <p:spTgt spid="5"/>
                                        </p:tgtEl>
                                      </p:cBhvr>
                                    </p:animEffect>
                                    <p:animScale>
                                      <p:cBhvr>
                                        <p:cTn id="26" dur="250" autoRev="1" fill="hold"/>
                                        <p:tgtEl>
                                          <p:spTgt spid="5"/>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5"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9" dur="1000" fill="hold"/>
                                        <p:tgtEl>
                                          <p:spTgt spid="6"/>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6"/>
                                        </p:tgtEl>
                                      </p:cBhvr>
                                    </p:animEffect>
                                  </p:childTnLst>
                                </p:cTn>
                              </p:par>
                              <p:par>
                                <p:cTn id="44" presetID="26" presetClass="emph" presetSubtype="0" fill="hold" nodeType="withEffect">
                                  <p:stCondLst>
                                    <p:cond delay="1000"/>
                                  </p:stCondLst>
                                  <p:childTnLst>
                                    <p:animEffect transition="out" filter="fade">
                                      <p:cBhvr>
                                        <p:cTn id="45" dur="500" tmFilter="0, 0; .2, .5; .8, .5; 1, 0"/>
                                        <p:tgtEl>
                                          <p:spTgt spid="6"/>
                                        </p:tgtEl>
                                      </p:cBhvr>
                                    </p:animEffect>
                                    <p:animScale>
                                      <p:cBhvr>
                                        <p:cTn id="46" dur="250" autoRev="1" fill="hold"/>
                                        <p:tgtEl>
                                          <p:spTgt spid="6"/>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up)">
                                      <p:cBhvr>
                                        <p:cTn id="51" dur="500"/>
                                        <p:tgtEl>
                                          <p:spTgt spid="12"/>
                                        </p:tgtEl>
                                      </p:cBhvr>
                                    </p:animEffect>
                                  </p:childTnLst>
                                </p:cTn>
                              </p:par>
                              <p:par>
                                <p:cTn id="52" presetID="42" presetClass="entr" presetSubtype="0" fill="hold"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1000"/>
                                        <p:tgtEl>
                                          <p:spTgt spid="9"/>
                                        </p:tgtEl>
                                      </p:cBhvr>
                                    </p:animEffect>
                                    <p:anim calcmode="lin" valueType="num">
                                      <p:cBhvr>
                                        <p:cTn id="55" dur="1000" fill="hold"/>
                                        <p:tgtEl>
                                          <p:spTgt spid="9"/>
                                        </p:tgtEl>
                                        <p:attrNameLst>
                                          <p:attrName>ppt_x</p:attrName>
                                        </p:attrNameLst>
                                      </p:cBhvr>
                                      <p:tavLst>
                                        <p:tav tm="0">
                                          <p:val>
                                            <p:strVal val="#ppt_x"/>
                                          </p:val>
                                        </p:tav>
                                        <p:tav tm="100000">
                                          <p:val>
                                            <p:strVal val="#ppt_x"/>
                                          </p:val>
                                        </p:tav>
                                      </p:tavLst>
                                    </p:anim>
                                    <p:anim calcmode="lin" valueType="num">
                                      <p:cBhvr>
                                        <p:cTn id="5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3B2686-5CB0-486E-98C9-50DE505900F1}"/>
              </a:ext>
            </a:extLst>
          </p:cNvPr>
          <p:cNvSpPr txBox="1"/>
          <p:nvPr/>
        </p:nvSpPr>
        <p:spPr>
          <a:xfrm>
            <a:off x="870374" y="121021"/>
            <a:ext cx="4319812" cy="658835"/>
          </a:xfrm>
          <a:prstGeom prst="rect">
            <a:avLst/>
          </a:prstGeom>
          <a:noFill/>
        </p:spPr>
        <p:txBody>
          <a:bodyPr wrap="square" rtlCol="0">
            <a:spAutoFit/>
          </a:bodyPr>
          <a:lstStyle/>
          <a:p>
            <a:pPr algn="ctr" defTabSz="1219170">
              <a:lnSpc>
                <a:spcPct val="150000"/>
              </a:lnSpc>
              <a:buClr>
                <a:srgbClr val="000000"/>
              </a:buClr>
            </a:pPr>
            <a:r>
              <a:rPr lang="vi-VN" sz="2800" b="1" kern="0" dirty="0">
                <a:solidFill>
                  <a:srgbClr val="17479D"/>
                </a:solidFill>
                <a:latin typeface="+mj-lt"/>
                <a:cs typeface="Arial"/>
                <a:sym typeface="Arial"/>
              </a:rPr>
              <a:t>ĐỌC</a:t>
            </a:r>
            <a:r>
              <a:rPr lang="en-US" sz="2800" b="1" kern="0" dirty="0">
                <a:solidFill>
                  <a:srgbClr val="17479D"/>
                </a:solidFill>
                <a:latin typeface="+mj-lt"/>
                <a:cs typeface="Arial"/>
                <a:sym typeface="Arial"/>
              </a:rPr>
              <a:t> NỐI TIẾP ĐOẠN</a:t>
            </a: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16909" y="239411"/>
            <a:ext cx="846622"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1063530" y="605866"/>
            <a:ext cx="10258096" cy="650499"/>
          </a:xfrm>
          <a:prstGeom prst="rect">
            <a:avLst/>
          </a:prstGeom>
          <a:noFill/>
        </p:spPr>
        <p:txBody>
          <a:bodyPr wrap="square" rtlCol="0">
            <a:spAutoFit/>
          </a:bodyPr>
          <a:lstStyle/>
          <a:p>
            <a:pPr algn="ctr" defTabSz="1219170">
              <a:lnSpc>
                <a:spcPct val="150000"/>
              </a:lnSpc>
              <a:buClr>
                <a:srgbClr val="000000"/>
              </a:buClr>
            </a:pPr>
            <a:r>
              <a:rPr lang="en-US" sz="2800" b="1" kern="0" dirty="0">
                <a:solidFill>
                  <a:srgbClr val="FFAB40">
                    <a:lumMod val="50000"/>
                  </a:srgbClr>
                </a:solidFill>
                <a:latin typeface="+mj-lt"/>
                <a:cs typeface="Arial"/>
                <a:sym typeface="Arial"/>
              </a:rPr>
              <a:t>TỪ CHÚ BỒ CÂU ĐẾN IN-TƠ-NÉT</a:t>
            </a:r>
          </a:p>
        </p:txBody>
      </p:sp>
      <p:sp>
        <p:nvSpPr>
          <p:cNvPr id="5" name="TextBox 4">
            <a:extLst>
              <a:ext uri="{FF2B5EF4-FFF2-40B4-BE49-F238E27FC236}">
                <a16:creationId xmlns:a16="http://schemas.microsoft.com/office/drawing/2014/main" id="{89FC8999-1800-4051-92DC-AA454B63433B}"/>
              </a:ext>
            </a:extLst>
          </p:cNvPr>
          <p:cNvSpPr txBox="1"/>
          <p:nvPr/>
        </p:nvSpPr>
        <p:spPr>
          <a:xfrm>
            <a:off x="327837" y="939640"/>
            <a:ext cx="11729484" cy="5889882"/>
          </a:xfrm>
          <a:prstGeom prst="rect">
            <a:avLst/>
          </a:prstGeom>
          <a:noFill/>
        </p:spPr>
        <p:txBody>
          <a:bodyPr wrap="square" rtlCol="0">
            <a:spAutoFit/>
          </a:bodyPr>
          <a:lstStyle/>
          <a:p>
            <a:pPr algn="just" defTabSz="1219170">
              <a:lnSpc>
                <a:spcPct val="150000"/>
              </a:lnSpc>
              <a:buClr>
                <a:srgbClr val="000000"/>
              </a:buClr>
            </a:pPr>
            <a:r>
              <a:rPr lang="en-US" sz="2400" kern="0" dirty="0">
                <a:solidFill>
                  <a:srgbClr val="000000"/>
                </a:solidFill>
                <a:latin typeface="+mj-lt"/>
                <a:cs typeface="Arial"/>
                <a:sym typeface="Arial"/>
              </a:rPr>
              <a:t>     </a:t>
            </a:r>
            <a:r>
              <a:rPr lang="en-US" sz="2300" kern="0" dirty="0" err="1">
                <a:solidFill>
                  <a:srgbClr val="000000"/>
                </a:solidFill>
                <a:latin typeface="+mj-lt"/>
                <a:cs typeface="Arial"/>
                <a:sym typeface="Arial"/>
              </a:rPr>
              <a:t>Ngoài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trò</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chuyện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trực</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tiếp</a:t>
            </a:r>
            <a:r>
              <a:rPr lang="en-US" sz="2300" kern="0" dirty="0">
                <a:solidFill>
                  <a:srgbClr val="000000"/>
                </a:solidFill>
                <a:latin typeface="+mj-lt"/>
                <a:cs typeface="Arial"/>
                <a:sym typeface="Arial"/>
              </a:rPr>
              <a:t>, con </a:t>
            </a:r>
            <a:r>
              <a:rPr lang="en-US" sz="2300" kern="0" dirty="0" err="1">
                <a:solidFill>
                  <a:srgbClr val="000000"/>
                </a:solidFill>
                <a:latin typeface="+mj-lt"/>
                <a:cs typeface="Arial"/>
                <a:sym typeface="Arial"/>
              </a:rPr>
              <a:t>người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còn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nghĩ</a:t>
            </a:r>
            <a:r>
              <a:rPr lang="en-US" sz="2300" kern="0" dirty="0">
                <a:solidFill>
                  <a:srgbClr val="000000"/>
                </a:solidFill>
                <a:latin typeface="+mj-lt"/>
                <a:cs typeface="Arial"/>
                <a:sym typeface="Arial"/>
              </a:rPr>
              <a:t> ra </a:t>
            </a:r>
            <a:r>
              <a:rPr lang="en-US" sz="2300" kern="0" dirty="0" err="1">
                <a:solidFill>
                  <a:srgbClr val="000000"/>
                </a:solidFill>
                <a:latin typeface="+mj-lt"/>
                <a:cs typeface="Arial"/>
                <a:sym typeface="Arial"/>
              </a:rPr>
              <a:t>rất</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nhiều</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cách</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để</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trao</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đổi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với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nhau</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khi</a:t>
            </a:r>
            <a:r>
              <a:rPr lang="en-US" sz="2300" kern="0" dirty="0">
                <a:solidFill>
                  <a:srgbClr val="000000"/>
                </a:solidFill>
                <a:latin typeface="+mj-lt"/>
                <a:cs typeface="Arial"/>
                <a:sym typeface="Arial"/>
              </a:rPr>
              <a:t> ở </a:t>
            </a:r>
            <a:r>
              <a:rPr lang="en-US" sz="2300" kern="0" dirty="0" err="1">
                <a:solidFill>
                  <a:srgbClr val="000000"/>
                </a:solidFill>
                <a:latin typeface="+mj-lt"/>
                <a:cs typeface="Arial"/>
                <a:sym typeface="Arial"/>
              </a:rPr>
              <a:t>xa</a:t>
            </a:r>
            <a:r>
              <a:rPr lang="en-US" sz="2300" kern="0" dirty="0">
                <a:solidFill>
                  <a:srgbClr val="000000"/>
                </a:solidFill>
                <a:latin typeface="+mj-lt"/>
                <a:cs typeface="Arial"/>
                <a:sym typeface="Arial"/>
              </a:rPr>
              <a:t>.</a:t>
            </a:r>
          </a:p>
          <a:p>
            <a:pPr algn="just" defTabSz="1219170">
              <a:lnSpc>
                <a:spcPct val="150000"/>
              </a:lnSpc>
              <a:buClr>
                <a:srgbClr val="000000"/>
              </a:buClr>
            </a:pP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Từ</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xa</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xưa</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người</a:t>
            </a:r>
            <a:r>
              <a:rPr lang="en-US" sz="2300" kern="0" dirty="0">
                <a:solidFill>
                  <a:srgbClr val="000000"/>
                </a:solidFill>
                <a:latin typeface="+mj-lt"/>
                <a:cs typeface="Arial"/>
                <a:sym typeface="Arial"/>
              </a:rPr>
              <a:t> ta </a:t>
            </a:r>
            <a:r>
              <a:rPr lang="en-US" sz="2300" kern="0" dirty="0" err="1">
                <a:solidFill>
                  <a:srgbClr val="000000"/>
                </a:solidFill>
                <a:latin typeface="+mj-lt"/>
                <a:cs typeface="Arial"/>
                <a:sym typeface="Arial"/>
              </a:rPr>
              <a:t>đã</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biết</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huấn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luyện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bồ</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câu</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để</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đưa</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thư</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Bồ</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câu</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nhớ</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đường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rất</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tốt</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Nó</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có</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thể</a:t>
            </a:r>
            <a:r>
              <a:rPr lang="en-US" sz="2300" kern="0" dirty="0">
                <a:solidFill>
                  <a:srgbClr val="000000"/>
                </a:solidFill>
                <a:latin typeface="+mj-lt"/>
                <a:cs typeface="Arial"/>
                <a:sym typeface="Arial"/>
              </a:rPr>
              <a:t> bay qua </a:t>
            </a:r>
            <a:r>
              <a:rPr lang="en-US" sz="2300" kern="0" dirty="0" err="1">
                <a:solidFill>
                  <a:srgbClr val="000000"/>
                </a:solidFill>
                <a:latin typeface="+mj-lt"/>
                <a:cs typeface="Arial"/>
                <a:sym typeface="Arial"/>
              </a:rPr>
              <a:t>một</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chặng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đường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dài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hàng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nghìn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cây</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số</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để</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mang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thư</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đến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đúng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nơi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nhận</a:t>
            </a:r>
            <a:r>
              <a:rPr lang="en-US" sz="2300" kern="0" dirty="0">
                <a:solidFill>
                  <a:srgbClr val="000000"/>
                </a:solidFill>
                <a:latin typeface="+mj-lt"/>
                <a:cs typeface="Arial"/>
                <a:sym typeface="Arial"/>
              </a:rPr>
              <a:t>.</a:t>
            </a:r>
          </a:p>
          <a:p>
            <a:pPr algn="just" defTabSz="1219170">
              <a:lnSpc>
                <a:spcPct val="150000"/>
              </a:lnSpc>
              <a:buClr>
                <a:srgbClr val="000000"/>
              </a:buClr>
            </a:pP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Những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người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biển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còn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nghĩ</a:t>
            </a:r>
            <a:r>
              <a:rPr lang="en-US" sz="2300" kern="0" dirty="0">
                <a:solidFill>
                  <a:srgbClr val="000000"/>
                </a:solidFill>
                <a:latin typeface="+mj-lt"/>
                <a:cs typeface="Arial"/>
                <a:sym typeface="Arial"/>
              </a:rPr>
              <a:t> ra </a:t>
            </a:r>
            <a:r>
              <a:rPr lang="en-US" sz="2300" kern="0" dirty="0" err="1">
                <a:solidFill>
                  <a:srgbClr val="000000"/>
                </a:solidFill>
                <a:latin typeface="+mj-lt"/>
                <a:cs typeface="Arial"/>
                <a:sym typeface="Arial"/>
              </a:rPr>
              <a:t>cách</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bỏ</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thư</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vào</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trong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những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chiếc</a:t>
            </a:r>
            <a:r>
              <a:rPr lang="en-US" sz="2300" kern="0" dirty="0">
                <a:solidFill>
                  <a:srgbClr val="000000"/>
                </a:solidFill>
                <a:latin typeface="+mj-lt"/>
                <a:cs typeface="Arial"/>
                <a:sym typeface="Arial"/>
              </a:rPr>
              <a:t> chai </a:t>
            </a:r>
            <a:r>
              <a:rPr lang="en-US" sz="2300" kern="0" dirty="0" err="1">
                <a:solidFill>
                  <a:srgbClr val="000000"/>
                </a:solidFill>
                <a:latin typeface="+mj-lt"/>
                <a:cs typeface="Arial"/>
                <a:sym typeface="Arial"/>
              </a:rPr>
              <a:t>thủy</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tinh</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Nhờ</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sóng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biển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những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chiếc</a:t>
            </a:r>
            <a:r>
              <a:rPr lang="en-US" sz="2300" kern="0" dirty="0">
                <a:solidFill>
                  <a:srgbClr val="000000"/>
                </a:solidFill>
                <a:latin typeface="+mj-lt"/>
                <a:cs typeface="Arial"/>
                <a:sym typeface="Arial"/>
              </a:rPr>
              <a:t> chai </a:t>
            </a:r>
            <a:r>
              <a:rPr lang="en-US" sz="2300" kern="0" dirty="0" err="1">
                <a:solidFill>
                  <a:srgbClr val="000000"/>
                </a:solidFill>
                <a:latin typeface="+mj-lt"/>
                <a:cs typeface="Arial"/>
                <a:sym typeface="Arial"/>
              </a:rPr>
              <a:t>này</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được</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đẩy</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vào</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đất</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liền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Có</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những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bức</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thư</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vài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chục</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năm</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sau</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mới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được</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tìm</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thấy</a:t>
            </a:r>
            <a:r>
              <a:rPr lang="en-US" sz="2300" kern="0" dirty="0">
                <a:solidFill>
                  <a:srgbClr val="000000"/>
                </a:solidFill>
                <a:latin typeface="+mj-lt"/>
                <a:cs typeface="Arial"/>
                <a:sym typeface="Arial"/>
              </a:rPr>
              <a:t>.</a:t>
            </a:r>
          </a:p>
          <a:p>
            <a:pPr algn="just" defTabSz="1219170">
              <a:lnSpc>
                <a:spcPct val="150000"/>
              </a:lnSpc>
              <a:buClr>
                <a:srgbClr val="000000"/>
              </a:buClr>
            </a:pP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Ngày</a:t>
            </a:r>
            <a:r>
              <a:rPr lang="en-US" sz="2300" kern="0" dirty="0">
                <a:solidFill>
                  <a:srgbClr val="000000"/>
                </a:solidFill>
                <a:latin typeface="+mj-lt"/>
                <a:cs typeface="Arial"/>
                <a:sym typeface="Arial"/>
              </a:rPr>
              <a:t> nay, </a:t>
            </a:r>
            <a:r>
              <a:rPr lang="en-US" sz="2300" kern="0" dirty="0" err="1">
                <a:solidFill>
                  <a:srgbClr val="000000"/>
                </a:solidFill>
                <a:latin typeface="+mj-lt"/>
                <a:cs typeface="Arial"/>
                <a:sym typeface="Arial"/>
              </a:rPr>
              <a:t>việc</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trao</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đổi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thông</a:t>
            </a:r>
            <a:r>
              <a:rPr lang="en-US" sz="2300" kern="0" dirty="0">
                <a:solidFill>
                  <a:srgbClr val="000000"/>
                </a:solidFill>
                <a:latin typeface="+mj-lt"/>
                <a:cs typeface="Arial"/>
                <a:sym typeface="Arial"/>
              </a:rPr>
              <a:t> tin </a:t>
            </a:r>
            <a:r>
              <a:rPr lang="en-US" sz="2300" kern="0" dirty="0" err="1">
                <a:solidFill>
                  <a:srgbClr val="000000"/>
                </a:solidFill>
                <a:latin typeface="+mj-lt"/>
                <a:cs typeface="Arial"/>
                <a:sym typeface="Arial"/>
              </a:rPr>
              <a:t>dễ</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dàng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hơn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rất</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nhiều</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Bạn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có</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thể</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viết</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thư</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gọi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điện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cho</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người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khác</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Nhờ</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có</a:t>
            </a:r>
            <a:r>
              <a:rPr lang="en-US" sz="2300" kern="0" dirty="0">
                <a:solidFill>
                  <a:srgbClr val="000000"/>
                </a:solidFill>
                <a:latin typeface="+mj-lt"/>
                <a:cs typeface="Arial"/>
                <a:sym typeface="Arial"/>
              </a:rPr>
              <a:t> in-</a:t>
            </a:r>
            <a:r>
              <a:rPr lang="en-US" sz="2300" kern="0" dirty="0" err="1">
                <a:solidFill>
                  <a:srgbClr val="000000"/>
                </a:solidFill>
                <a:latin typeface="+mj-lt"/>
                <a:cs typeface="Arial"/>
                <a:sym typeface="Arial"/>
              </a:rPr>
              <a:t>tơ</a:t>
            </a:r>
            <a:r>
              <a:rPr lang="en-US" sz="2300" kern="0" dirty="0">
                <a:solidFill>
                  <a:srgbClr val="000000"/>
                </a:solidFill>
                <a:latin typeface="+mj-lt"/>
                <a:cs typeface="Arial"/>
                <a:sym typeface="Arial"/>
              </a:rPr>
              <a:t>-</a:t>
            </a:r>
            <a:r>
              <a:rPr lang="en-US" sz="2300" kern="0" dirty="0" err="1">
                <a:solidFill>
                  <a:srgbClr val="000000"/>
                </a:solidFill>
                <a:latin typeface="+mj-lt"/>
                <a:cs typeface="Arial"/>
                <a:sym typeface="Arial"/>
              </a:rPr>
              <a:t>nét</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bạn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cũng</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có</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thể</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nhìn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thấy</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người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nói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chuyện</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với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mình</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dù</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hai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người</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đang</a:t>
            </a:r>
            <a:r>
              <a:rPr lang="en-US" sz="2300" kern="0" dirty="0">
                <a:solidFill>
                  <a:srgbClr val="000000"/>
                </a:solidFill>
                <a:latin typeface="+mj-lt"/>
                <a:cs typeface="Arial"/>
                <a:sym typeface="Arial"/>
              </a:rPr>
              <a:t> ở </a:t>
            </a:r>
            <a:r>
              <a:rPr lang="en-US" sz="2300" kern="0" dirty="0" err="1">
                <a:solidFill>
                  <a:srgbClr val="000000"/>
                </a:solidFill>
                <a:latin typeface="+mj-lt"/>
                <a:cs typeface="Arial"/>
                <a:sym typeface="Arial"/>
              </a:rPr>
              <a:t>cách</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nhau</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rất</a:t>
            </a:r>
            <a:r>
              <a:rPr lang="en-US" sz="2300" kern="0" dirty="0">
                <a:solidFill>
                  <a:srgbClr val="000000"/>
                </a:solidFill>
                <a:latin typeface="+mj-lt"/>
                <a:cs typeface="Arial"/>
                <a:sym typeface="Arial"/>
              </a:rPr>
              <a:t> </a:t>
            </a:r>
            <a:r>
              <a:rPr lang="en-US" sz="2300" kern="0" dirty="0" err="1">
                <a:solidFill>
                  <a:srgbClr val="000000"/>
                </a:solidFill>
                <a:latin typeface="+mj-lt"/>
                <a:cs typeface="Arial"/>
                <a:sym typeface="Arial"/>
              </a:rPr>
              <a:t>xa</a:t>
            </a:r>
            <a:r>
              <a:rPr lang="en-US" sz="2300" kern="0" dirty="0">
                <a:solidFill>
                  <a:srgbClr val="000000"/>
                </a:solidFill>
                <a:latin typeface="+mj-lt"/>
                <a:cs typeface="Arial"/>
                <a:sym typeface="Arial"/>
              </a:rPr>
              <a:t>.</a:t>
            </a:r>
          </a:p>
        </p:txBody>
      </p:sp>
      <p:pic>
        <p:nvPicPr>
          <p:cNvPr id="11" name="Picture 10">
            <a:extLst>
              <a:ext uri="{FF2B5EF4-FFF2-40B4-BE49-F238E27FC236}">
                <a16:creationId xmlns:a16="http://schemas.microsoft.com/office/drawing/2014/main" id="{AD103DD3-0406-4D7A-BF50-DA8FFD9605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942" y="1103333"/>
            <a:ext cx="570025" cy="538659"/>
          </a:xfrm>
          <a:prstGeom prst="rect">
            <a:avLst/>
          </a:prstGeom>
        </p:spPr>
      </p:pic>
      <p:pic>
        <p:nvPicPr>
          <p:cNvPr id="13" name="Picture 12">
            <a:extLst>
              <a:ext uri="{FF2B5EF4-FFF2-40B4-BE49-F238E27FC236}">
                <a16:creationId xmlns:a16="http://schemas.microsoft.com/office/drawing/2014/main" id="{6782C619-C559-4B61-9F08-07A5F8E6B032}"/>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26584" y="1950374"/>
            <a:ext cx="538659" cy="538659"/>
          </a:xfrm>
          <a:prstGeom prst="rect">
            <a:avLst/>
          </a:prstGeom>
        </p:spPr>
      </p:pic>
      <p:pic>
        <p:nvPicPr>
          <p:cNvPr id="15" name="Picture 14">
            <a:extLst>
              <a:ext uri="{FF2B5EF4-FFF2-40B4-BE49-F238E27FC236}">
                <a16:creationId xmlns:a16="http://schemas.microsoft.com/office/drawing/2014/main" id="{DA095AE7-91D0-4E77-A8E7-7DB84D2A74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8942" y="5228678"/>
            <a:ext cx="538659" cy="538659"/>
          </a:xfrm>
          <a:prstGeom prst="rect">
            <a:avLst/>
          </a:prstGeom>
        </p:spPr>
      </p:pic>
    </p:spTree>
    <p:custDataLst>
      <p:tags r:id="rId1"/>
    </p:custDataLst>
    <p:extLst>
      <p:ext uri="{BB962C8B-B14F-4D97-AF65-F5344CB8AC3E}">
        <p14:creationId xmlns:p14="http://schemas.microsoft.com/office/powerpoint/2010/main" val="163128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53"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par>
                                <p:cTn id="23" presetID="53" presetClass="entr" presetSubtype="16"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901831096"/>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1771</TotalTime>
  <Words>1562</Words>
  <Application>Microsoft Office PowerPoint</Application>
  <PresentationFormat>Widescreen</PresentationFormat>
  <Paragraphs>109</Paragraphs>
  <Slides>30</Slides>
  <Notes>3</Notes>
  <HiddenSlides>0</HiddenSlides>
  <MMClips>1</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30</vt:i4>
      </vt:variant>
    </vt:vector>
  </HeadingPairs>
  <TitlesOfParts>
    <vt:vector size="54" baseType="lpstr">
      <vt:lpstr>Microsoft YaHei</vt:lpstr>
      <vt:lpstr>Microsoft YaHei</vt:lpstr>
      <vt:lpstr>宋体</vt:lpstr>
      <vt:lpstr>Arial</vt:lpstr>
      <vt:lpstr>Arial-Rounded</vt:lpstr>
      <vt:lpstr>Calibri</vt:lpstr>
      <vt:lpstr>等线</vt:lpstr>
      <vt:lpstr>HP001 4 hàng</vt:lpstr>
      <vt:lpstr>Kalam</vt:lpstr>
      <vt:lpstr>Montserrat</vt:lpstr>
      <vt:lpstr>Public Sans</vt:lpstr>
      <vt:lpstr>SVN-Gretoon</vt:lpstr>
      <vt:lpstr>SVN-Poky's</vt:lpstr>
      <vt:lpstr>Times New Roman</vt:lpstr>
      <vt:lpstr>UTM Cookies</vt:lpstr>
      <vt:lpstr>Verdana</vt:lpstr>
      <vt:lpstr>字魂27号-布丁体</vt:lpstr>
      <vt:lpstr>思源黑体 CN Regular</vt:lpstr>
      <vt:lpstr>方正粗圆_GBK</vt:lpstr>
      <vt:lpstr>Office Theme</vt:lpstr>
      <vt:lpstr>Doodle Sketchbook by Slidesgo</vt:lpstr>
      <vt:lpstr>9_Office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NHÓM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28</cp:revision>
  <dcterms:created xsi:type="dcterms:W3CDTF">2021-07-20T01:55:21Z</dcterms:created>
  <dcterms:modified xsi:type="dcterms:W3CDTF">2022-04-14T00:29:40Z</dcterms:modified>
</cp:coreProperties>
</file>