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  <p:sldMasterId id="2147483726" r:id="rId4"/>
    <p:sldMasterId id="2147483739" r:id="rId5"/>
  </p:sldMasterIdLst>
  <p:notesMasterIdLst>
    <p:notesMasterId r:id="rId27"/>
  </p:notesMasterIdLst>
  <p:sldIdLst>
    <p:sldId id="542" r:id="rId6"/>
    <p:sldId id="522" r:id="rId7"/>
    <p:sldId id="540" r:id="rId8"/>
    <p:sldId id="263" r:id="rId9"/>
    <p:sldId id="523" r:id="rId10"/>
    <p:sldId id="526" r:id="rId11"/>
    <p:sldId id="525" r:id="rId12"/>
    <p:sldId id="543" r:id="rId13"/>
    <p:sldId id="265" r:id="rId14"/>
    <p:sldId id="277" r:id="rId15"/>
    <p:sldId id="288" r:id="rId16"/>
    <p:sldId id="285" r:id="rId17"/>
    <p:sldId id="260" r:id="rId18"/>
    <p:sldId id="326" r:id="rId19"/>
    <p:sldId id="528" r:id="rId20"/>
    <p:sldId id="296" r:id="rId21"/>
    <p:sldId id="529" r:id="rId22"/>
    <p:sldId id="531" r:id="rId23"/>
    <p:sldId id="300" r:id="rId24"/>
    <p:sldId id="532" r:id="rId25"/>
    <p:sldId id="476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b7062262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b7062262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3760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0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773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91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1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433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18092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892759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9516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15073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45254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47084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388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5264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277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387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8678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9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87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83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0245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77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57403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04686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86774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3140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6666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2908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4920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7049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8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4390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447453" y="2187867"/>
            <a:ext cx="3595600" cy="1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2133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5" name="Google Shape;625;p23"/>
          <p:cNvSpPr/>
          <p:nvPr/>
        </p:nvSpPr>
        <p:spPr>
          <a:xfrm flipH="1">
            <a:off x="-473" y="6108701"/>
            <a:ext cx="12192240" cy="98853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8820755" y="443904"/>
            <a:ext cx="3758024" cy="5795609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355599" y="5054600"/>
            <a:ext cx="12547593" cy="2042552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3"/>
          <p:cNvSpPr/>
          <p:nvPr/>
        </p:nvSpPr>
        <p:spPr>
          <a:xfrm flipH="1">
            <a:off x="-444520" y="425636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873749" y="1342756"/>
            <a:ext cx="972496" cy="515387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992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1458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47449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17824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13944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6895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0745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930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89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2784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096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424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443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358200" y="2337881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358200" y="2822915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7215600" y="4562967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7215600" y="5048000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7215600" y="2339748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7215600" y="2824781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9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950640" y="5469734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99812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55" name="Google Shape;655;p24"/>
          <p:cNvSpPr/>
          <p:nvPr/>
        </p:nvSpPr>
        <p:spPr>
          <a:xfrm>
            <a:off x="-404252" y="10414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815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60000" y="537844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50152" y="28673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75734" y="5998651"/>
            <a:ext cx="383633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75733" y="4797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790668" y="58451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2034" y="2990517"/>
            <a:ext cx="383633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97938" y="781763"/>
            <a:ext cx="1339229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endParaRPr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7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cs typeface="+mn-cs"/>
                </a:endParaRPr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7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cs typeface="+mn-cs"/>
                </a:endParaRPr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7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cs typeface="+mn-cs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7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cs typeface="+mn-cs"/>
                </a:endParaRPr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7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cs typeface="+mn-cs"/>
                </a:endParaRPr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7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28034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75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6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6.jpg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765" r:id="rId6"/>
    <p:sldLayoutId id="2147483668" r:id="rId7"/>
    <p:sldLayoutId id="2147483669" r:id="rId8"/>
    <p:sldLayoutId id="2147483670" r:id="rId9"/>
    <p:sldLayoutId id="2147483671" r:id="rId10"/>
    <p:sldLayoutId id="2147483673" r:id="rId11"/>
    <p:sldLayoutId id="2147483674" r:id="rId12"/>
    <p:sldLayoutId id="2147483675" r:id="rId13"/>
    <p:sldLayoutId id="2147483768" r:id="rId14"/>
    <p:sldLayoutId id="2147483676" r:id="rId15"/>
    <p:sldLayoutId id="2147483770" r:id="rId16"/>
    <p:sldLayoutId id="2147483767" r:id="rId17"/>
    <p:sldLayoutId id="2147483766" r:id="rId18"/>
    <p:sldLayoutId id="2147483764" r:id="rId19"/>
    <p:sldLayoutId id="2147483763" r:id="rId20"/>
    <p:sldLayoutId id="2147483762" r:id="rId21"/>
    <p:sldLayoutId id="2147483677" r:id="rId22"/>
    <p:sldLayoutId id="2147483761" r:id="rId23"/>
    <p:sldLayoutId id="2147483760" r:id="rId24"/>
    <p:sldLayoutId id="2147483759" r:id="rId25"/>
    <p:sldLayoutId id="2147483758" r:id="rId26"/>
    <p:sldLayoutId id="2147483757" r:id="rId27"/>
    <p:sldLayoutId id="2147483678" r:id="rId28"/>
    <p:sldLayoutId id="2147483679" r:id="rId29"/>
    <p:sldLayoutId id="2147483680" r:id="rId30"/>
    <p:sldLayoutId id="2147483681" r:id="rId31"/>
    <p:sldLayoutId id="2147483683" r:id="rId32"/>
    <p:sldLayoutId id="2147483712" r:id="rId33"/>
    <p:sldLayoutId id="2147483769" r:id="rId3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56" r:id="rId8"/>
    <p:sldLayoutId id="2147483755" r:id="rId9"/>
    <p:sldLayoutId id="2147483693" r:id="rId10"/>
    <p:sldLayoutId id="2147483694" r:id="rId11"/>
    <p:sldLayoutId id="2147483695" r:id="rId12"/>
    <p:sldLayoutId id="2147483696" r:id="rId13"/>
    <p:sldLayoutId id="2147483698" r:id="rId1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90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6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0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135380" y="1047575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Chào mừng thầy cô và các em đến với môn 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343783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85769" y="2439025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18094" y="313000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50419" y="3823890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 flipV="1">
            <a:off x="6203407" y="3122023"/>
            <a:ext cx="719909" cy="188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901532" y="376931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33386" y="4540045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455219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523392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6204" y="5213424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63361" y="5236670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110787" y="589908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7" y="2968633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 smtClean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4685922" y="32305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060406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4599920" y="423959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7224267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146998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3804457" y="372134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694918" y="42148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750798" y="422453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282040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267" y="1418096"/>
            <a:ext cx="9087004" cy="4718713"/>
          </a:xfrm>
          <a:prstGeom prst="rect">
            <a:avLst/>
          </a:prstGeom>
        </p:spPr>
      </p:pic>
      <p:sp>
        <p:nvSpPr>
          <p:cNvPr id="23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3843879" y="1909793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3879" y="420788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2367276" y="3411107"/>
            <a:ext cx="744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1: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Hươu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gì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dê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322730" y="4334437"/>
            <a:ext cx="101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99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Hươu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trả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lời</a:t>
            </a:r>
            <a:r>
              <a:rPr lang="en-US" sz="3600" i="1" dirty="0">
                <a:solidFill>
                  <a:srgbClr val="009900"/>
                </a:solidFill>
              </a:rPr>
              <a:t> “</a:t>
            </a:r>
            <a:r>
              <a:rPr lang="en-US" sz="3600" i="1" dirty="0" err="1">
                <a:solidFill>
                  <a:srgbClr val="009900"/>
                </a:solidFill>
              </a:rPr>
              <a:t>không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biết</a:t>
            </a:r>
            <a:r>
              <a:rPr lang="en-US" sz="3600" i="1" dirty="0">
                <a:solidFill>
                  <a:srgbClr val="009900"/>
                </a:solidFill>
              </a:rPr>
              <a:t>”. </a:t>
            </a:r>
            <a:r>
              <a:rPr lang="en-US" sz="3600" i="1" dirty="0" err="1">
                <a:solidFill>
                  <a:srgbClr val="009900"/>
                </a:solidFill>
              </a:rPr>
              <a:t>Rồi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lắc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đầu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bỏ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đi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90551" y="29024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9753"/>
          <a:stretch/>
        </p:blipFill>
        <p:spPr>
          <a:xfrm>
            <a:off x="787790" y="459319"/>
            <a:ext cx="10493009" cy="603504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 rot="356983">
            <a:off x="6706468" y="271044"/>
            <a:ext cx="5001847" cy="242452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sau đây đúng với thái độ của hà mã </a:t>
            </a:r>
            <a:r>
              <a:rPr lang="vi-VN" sz="32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cún nhờ đưa qua sông?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3489659" y="3843514"/>
            <a:ext cx="70052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 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Flowchart: Terminator 17"/>
          <p:cNvSpPr/>
          <p:nvPr/>
        </p:nvSpPr>
        <p:spPr>
          <a:xfrm>
            <a:off x="3489659" y="4592376"/>
            <a:ext cx="72439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  <p:sp>
        <p:nvSpPr>
          <p:cNvPr id="19" name="Flowchart: Terminator 18"/>
          <p:cNvSpPr/>
          <p:nvPr/>
        </p:nvSpPr>
        <p:spPr>
          <a:xfrm>
            <a:off x="3489659" y="5323509"/>
            <a:ext cx="7005289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08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9156" y="2460443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43775" y="2620441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dê con thấy xấu hổ?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63034" y="263093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990726" y="4219441"/>
            <a:ext cx="10048874" cy="21445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67" r="90000">
                        <a14:foregroundMark x1="63167" y1="62500" x2="12917" y2="70167"/>
                        <a14:foregroundMark x1="31417" y1="69500" x2="30083" y2="20417"/>
                        <a14:foregroundMark x1="60583" y1="28833" x2="56583" y2="28833"/>
                        <a14:foregroundMark x1="45333" y1="24000" x2="42667" y2="39333"/>
                        <a14:foregroundMark x1="40083" y1="35167" x2="45333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37" y="61710"/>
            <a:ext cx="2258382" cy="23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01118" y="3381119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20501" y="3738669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câu chuyện này?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97672" y="355786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37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2" y="-703384"/>
            <a:ext cx="5563553" cy="67999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871" y="269658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422031"/>
            <a:ext cx="6049108" cy="59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86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172" y="1519834"/>
            <a:ext cx="11161028" cy="3488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vói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Dựa vào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nói tiếp các câu dưới đây: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a.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Muốn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(...).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(...).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/>
            </a:r>
            <a:b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</a:b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608" y="3828176"/>
            <a:ext cx="3429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324757" y="2356640"/>
            <a:ext cx="2395071" cy="1975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  <a:endParaRPr 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98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98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98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98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8572" y="1538123"/>
            <a:ext cx="11161028" cy="4761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spcAft>
                <a:spcPts val="500"/>
              </a:spcAft>
              <a:buAutoNum type="arabicPeriod"/>
            </a:pP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bài đọc, câu nào là câu hỏi lịch sự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người lớn tuổi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?</a:t>
            </a:r>
            <a:endParaRPr lang="en-US" sz="3200" dirty="0" smtClean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-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anh hà mã, anh giúp bọn em qua sông được không ạ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“cảm ơn”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971" y="36588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77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86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048565" cy="65975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652207" y="173131"/>
            <a:ext cx="936927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148896" y="5886809"/>
            <a:ext cx="12192001" cy="971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99938"/>
            <a:ext cx="12317506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Bạn được nhận quà sẽ nói gì?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 em được nhận quà em sẽ nói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5" y="448235"/>
            <a:ext cx="7781365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318" y="448235"/>
            <a:ext cx="963251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5481" y="5611906"/>
            <a:ext cx="11421036" cy="932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481" y="5342965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nói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mẹ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2056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5" y="1415999"/>
            <a:ext cx="11546541" cy="4719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06" b="95797" l="5702" r="97775">
                        <a14:foregroundMark x1="18637" y1="18039" x2="13769" y2="60946"/>
                        <a14:foregroundMark x1="11266" y1="33275" x2="22949" y2="59720"/>
                        <a14:foregroundMark x1="84145" y1="60245" x2="90125" y2="88616"/>
                        <a14:foregroundMark x1="91516" y1="90543" x2="92907" y2="94046"/>
                        <a14:foregroundMark x1="86231" y1="90193" x2="83866" y2="94746"/>
                        <a14:backgroundMark x1="11683" y1="11208" x2="7789" y2="34676"/>
                        <a14:backgroundMark x1="96523" y1="81086" x2="96523" y2="98949"/>
                        <a14:backgroundMark x1="88734" y1="90193" x2="88039" y2="96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635" y="-373130"/>
            <a:ext cx="6744565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3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35" y="1524000"/>
            <a:ext cx="10022541" cy="4016189"/>
          </a:xfrm>
          <a:prstGeom prst="rect">
            <a:avLst/>
          </a:prstGeom>
        </p:spPr>
      </p:pic>
      <p:pic>
        <p:nvPicPr>
          <p:cNvPr id="6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287000" y="-1290917"/>
            <a:ext cx="1098176" cy="10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0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">
            <a:extLst>
              <a:ext uri="{FF2B5EF4-FFF2-40B4-BE49-F238E27FC236}">
                <a16:creationId xmlns:a16="http://schemas.microsoft.com/office/drawing/2014/main" id="{94F9C584-5870-4D85-958F-7F0AF6C4D938}"/>
              </a:ext>
            </a:extLst>
          </p:cNvPr>
          <p:cNvSpPr/>
          <p:nvPr/>
        </p:nvSpPr>
        <p:spPr>
          <a:xfrm>
            <a:off x="1074425" y="870857"/>
            <a:ext cx="10244920" cy="4782531"/>
          </a:xfrm>
          <a:custGeom>
            <a:avLst/>
            <a:gdLst>
              <a:gd name="connsiteX0" fmla="*/ 0 w 10244920"/>
              <a:gd name="connsiteY0" fmla="*/ 0 h 4782531"/>
              <a:gd name="connsiteX1" fmla="*/ 10244920 w 10244920"/>
              <a:gd name="connsiteY1" fmla="*/ 0 h 4782531"/>
              <a:gd name="connsiteX2" fmla="*/ 10244920 w 10244920"/>
              <a:gd name="connsiteY2" fmla="*/ 4782531 h 4782531"/>
              <a:gd name="connsiteX3" fmla="*/ 0 w 10244920"/>
              <a:gd name="connsiteY3" fmla="*/ 4782531 h 4782531"/>
              <a:gd name="connsiteX4" fmla="*/ 0 w 10244920"/>
              <a:gd name="connsiteY4" fmla="*/ 0 h 478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4920" h="4782531" fill="none" extrusionOk="0">
                <a:moveTo>
                  <a:pt x="0" y="0"/>
                </a:moveTo>
                <a:cubicBezTo>
                  <a:pt x="2396033" y="-133017"/>
                  <a:pt x="8650131" y="-123057"/>
                  <a:pt x="10244920" y="0"/>
                </a:cubicBezTo>
                <a:cubicBezTo>
                  <a:pt x="10172239" y="1440751"/>
                  <a:pt x="10214143" y="2823370"/>
                  <a:pt x="10244920" y="4782531"/>
                </a:cubicBezTo>
                <a:cubicBezTo>
                  <a:pt x="9194687" y="4780330"/>
                  <a:pt x="4576838" y="4652760"/>
                  <a:pt x="0" y="4782531"/>
                </a:cubicBezTo>
                <a:cubicBezTo>
                  <a:pt x="62819" y="3719197"/>
                  <a:pt x="-160207" y="948351"/>
                  <a:pt x="0" y="0"/>
                </a:cubicBezTo>
                <a:close/>
              </a:path>
              <a:path w="10244920" h="4782531" stroke="0" extrusionOk="0">
                <a:moveTo>
                  <a:pt x="0" y="0"/>
                </a:moveTo>
                <a:cubicBezTo>
                  <a:pt x="4913307" y="-157587"/>
                  <a:pt x="7233424" y="-63908"/>
                  <a:pt x="10244920" y="0"/>
                </a:cubicBezTo>
                <a:cubicBezTo>
                  <a:pt x="10075511" y="1097001"/>
                  <a:pt x="10076778" y="2398242"/>
                  <a:pt x="10244920" y="4782531"/>
                </a:cubicBezTo>
                <a:cubicBezTo>
                  <a:pt x="7290177" y="4681533"/>
                  <a:pt x="3005180" y="4903587"/>
                  <a:pt x="0" y="4782531"/>
                </a:cubicBezTo>
                <a:cubicBezTo>
                  <a:pt x="-124967" y="3961207"/>
                  <a:pt x="-10970" y="1652047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="" xmlns:ask="http://schemas.microsoft.com/office/drawing/2018/sketchyshapes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DC3C9A4-5341-454B-B21A-7CA1685A4CEA}"/>
              </a:ext>
            </a:extLst>
          </p:cNvPr>
          <p:cNvGrpSpPr/>
          <p:nvPr/>
        </p:nvGrpSpPr>
        <p:grpSpPr>
          <a:xfrm rot="10800000">
            <a:off x="1113081" y="870855"/>
            <a:ext cx="10206264" cy="4764268"/>
            <a:chOff x="351005" y="819152"/>
            <a:chExt cx="8381718" cy="4224586"/>
          </a:xfrm>
        </p:grpSpPr>
        <p:pic>
          <p:nvPicPr>
            <p:cNvPr id="120" name="Picture 2">
              <a:extLst>
                <a:ext uri="{FF2B5EF4-FFF2-40B4-BE49-F238E27FC236}">
                  <a16:creationId xmlns:a16="http://schemas.microsoft.com/office/drawing/2014/main" id="{1D67BAD9-7CC5-4D8F-91A3-D7835CD09A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0" r="3951"/>
            <a:stretch/>
          </p:blipFill>
          <p:spPr bwMode="auto">
            <a:xfrm>
              <a:off x="352499" y="819152"/>
              <a:ext cx="8380224" cy="21187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1" name="Picture 2">
              <a:extLst>
                <a:ext uri="{FF2B5EF4-FFF2-40B4-BE49-F238E27FC236}">
                  <a16:creationId xmlns:a16="http://schemas.microsoft.com/office/drawing/2014/main" id="{B1377F8E-2AE1-4A2D-934F-1C94571BED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0" r="3951"/>
            <a:stretch/>
          </p:blipFill>
          <p:spPr bwMode="auto">
            <a:xfrm flipV="1">
              <a:off x="351005" y="2924983"/>
              <a:ext cx="8380224" cy="21187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9BEC370-242D-4D50-B027-521E09867B1A}"/>
              </a:ext>
            </a:extLst>
          </p:cNvPr>
          <p:cNvSpPr/>
          <p:nvPr/>
        </p:nvSpPr>
        <p:spPr>
          <a:xfrm>
            <a:off x="1669102" y="1295893"/>
            <a:ext cx="1024492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1664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 smtClean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4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tháng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4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2022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3583840" y="2857803"/>
            <a:ext cx="689294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1664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kumimoji="0" lang="en-US" sz="3733" b="1" i="0" u="none" strike="noStrike" kern="1200" cap="none" spc="0" normalizeH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kumimoji="0" lang="en-US" sz="3733" b="1" i="0" u="none" strike="noStrike" kern="1200" cap="none" spc="0" normalizeH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kumimoji="0" lang="en-US" sz="3733" b="1" i="0" u="none" strike="noStrike" kern="1200" cap="none" spc="0" normalizeH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kumimoji="0" lang="en-US" sz="3733" b="1" i="0" u="none" strike="noStrike" kern="1200" cap="none" spc="0" normalizeH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noProof="0" dirty="0" err="1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mã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74E5F25-4DF1-473D-AC2A-7E5D96E4D70A}"/>
              </a:ext>
            </a:extLst>
          </p:cNvPr>
          <p:cNvSpPr/>
          <p:nvPr/>
        </p:nvSpPr>
        <p:spPr>
          <a:xfrm>
            <a:off x="2717799" y="2429218"/>
            <a:ext cx="6028235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1664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C3B96AB-E5FF-47FB-A32D-4D0E3C07C6E6}"/>
              </a:ext>
            </a:extLst>
          </p:cNvPr>
          <p:cNvCxnSpPr>
            <a:cxnSpLocks/>
          </p:cNvCxnSpPr>
          <p:nvPr/>
        </p:nvCxnSpPr>
        <p:spPr>
          <a:xfrm>
            <a:off x="1113081" y="852590"/>
            <a:ext cx="0" cy="478253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B51BDABB-35D8-4091-9DC6-F9C874EBE377}"/>
              </a:ext>
            </a:extLst>
          </p:cNvPr>
          <p:cNvSpPr/>
          <p:nvPr/>
        </p:nvSpPr>
        <p:spPr>
          <a:xfrm>
            <a:off x="9334705" y="4275460"/>
            <a:ext cx="2103780" cy="141164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12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812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667" b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4, 85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5287688" y="2068965"/>
            <a:ext cx="366754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21664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dirty="0" err="1" smtClean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8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329624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508441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2282</TotalTime>
  <Words>731</Words>
  <Application>Microsoft Office PowerPoint</Application>
  <PresentationFormat>Widescreen</PresentationFormat>
  <Paragraphs>81</Paragraphs>
  <Slides>21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Microsoft YaHei</vt:lpstr>
      <vt:lpstr>Arial</vt:lpstr>
      <vt:lpstr>Arial-Rounded</vt:lpstr>
      <vt:lpstr>Calibri</vt:lpstr>
      <vt:lpstr>Calibri Light</vt:lpstr>
      <vt:lpstr>HP001 4 hàng</vt:lpstr>
      <vt:lpstr>Just Another Hand</vt:lpstr>
      <vt:lpstr>Livvic</vt:lpstr>
      <vt:lpstr>Montserrat</vt:lpstr>
      <vt:lpstr>Montserrat Medium</vt:lpstr>
      <vt:lpstr>Nunito</vt:lpstr>
      <vt:lpstr>Nunito SemiBold</vt:lpstr>
      <vt:lpstr>Public Sans</vt:lpstr>
      <vt:lpstr>Roboto</vt:lpstr>
      <vt:lpstr>Roboto Condensed Light</vt:lpstr>
      <vt:lpstr>Times New Roman</vt:lpstr>
      <vt:lpstr>Wingdings</vt:lpstr>
      <vt:lpstr>思源黑体 CN Regular</vt:lpstr>
      <vt:lpstr>Volicy Bulletin Board Thesis by Slidesgo</vt:lpstr>
      <vt:lpstr>6_Office Theme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124</cp:revision>
  <dcterms:created xsi:type="dcterms:W3CDTF">2021-06-19T10:18:58Z</dcterms:created>
  <dcterms:modified xsi:type="dcterms:W3CDTF">2022-04-04T11:58:48Z</dcterms:modified>
</cp:coreProperties>
</file>