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31" r:id="rId3"/>
    <p:sldId id="316" r:id="rId4"/>
    <p:sldId id="311" r:id="rId5"/>
    <p:sldId id="317" r:id="rId6"/>
    <p:sldId id="327" r:id="rId7"/>
    <p:sldId id="312" r:id="rId8"/>
    <p:sldId id="313" r:id="rId9"/>
    <p:sldId id="329" r:id="rId10"/>
    <p:sldId id="318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3716000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73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3716000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171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491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290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77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3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705" r:id="rId12"/>
    <p:sldLayoutId id="2147483703" r:id="rId13"/>
    <p:sldLayoutId id="2147483677" r:id="rId14"/>
    <p:sldLayoutId id="2147483678" r:id="rId15"/>
    <p:sldLayoutId id="2147483679" r:id="rId16"/>
    <p:sldLayoutId id="2147483700" r:id="rId17"/>
    <p:sldLayoutId id="2147483680" r:id="rId18"/>
    <p:sldLayoutId id="2147483695" r:id="rId19"/>
    <p:sldLayoutId id="2147483706" r:id="rId20"/>
    <p:sldLayoutId id="2147483704" r:id="rId21"/>
    <p:sldLayoutId id="2147483696" r:id="rId22"/>
    <p:sldLayoutId id="2147483697" r:id="rId23"/>
    <p:sldLayoutId id="2147483698" r:id="rId24"/>
    <p:sldLayoutId id="2147483707" r:id="rId25"/>
    <p:sldLayoutId id="2147483701" r:id="rId26"/>
    <p:sldLayoutId id="2147483702" r:id="rId2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73437" y="399900"/>
            <a:ext cx="2855655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49110" y="4512945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264 + 375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60340" y="5060951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153 + 450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83050" y="5704208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246 + 347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14130" y="4500245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A</a:t>
            </a:r>
            <a:endParaRPr lang="en-US" sz="2800" dirty="0">
              <a:solidFill>
                <a:srgbClr val="F1544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2500" y="5069850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B</a:t>
            </a:r>
            <a:endParaRPr lang="en-US" sz="2800" dirty="0">
              <a:solidFill>
                <a:srgbClr val="F1544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700" y="5704853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C</a:t>
            </a:r>
            <a:endParaRPr lang="en-US" sz="2800" dirty="0">
              <a:solidFill>
                <a:srgbClr val="F1544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13660" y="1369060"/>
            <a:ext cx="4904740" cy="4795520"/>
            <a:chOff x="3197860" y="822960"/>
            <a:chExt cx="4904740" cy="4795520"/>
          </a:xfrm>
        </p:grpSpPr>
        <p:grpSp>
          <p:nvGrpSpPr>
            <p:cNvPr id="20" name="Group 19"/>
            <p:cNvGrpSpPr/>
            <p:nvPr/>
          </p:nvGrpSpPr>
          <p:grpSpPr>
            <a:xfrm>
              <a:off x="3197860" y="822960"/>
              <a:ext cx="4904740" cy="4795520"/>
              <a:chOff x="4277360" y="1013460"/>
              <a:chExt cx="4904740" cy="4795520"/>
            </a:xfrm>
          </p:grpSpPr>
          <p:pic>
            <p:nvPicPr>
              <p:cNvPr id="2" name="Picture 1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77" t="5251" r="29708" b="78365"/>
              <a:stretch/>
            </p:blipFill>
            <p:spPr>
              <a:xfrm>
                <a:off x="6870700" y="1138941"/>
                <a:ext cx="2311400" cy="863849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4338320" y="1013460"/>
                <a:ext cx="3931920" cy="4564380"/>
                <a:chOff x="4541520" y="1013460"/>
                <a:chExt cx="3931920" cy="4564380"/>
              </a:xfrm>
            </p:grpSpPr>
            <p:sp>
              <p:nvSpPr>
                <p:cNvPr id="4" name="Freeform 3"/>
                <p:cNvSpPr/>
                <p:nvPr/>
              </p:nvSpPr>
              <p:spPr>
                <a:xfrm>
                  <a:off x="4602480" y="1013460"/>
                  <a:ext cx="3870960" cy="3406140"/>
                </a:xfrm>
                <a:custGeom>
                  <a:avLst/>
                  <a:gdLst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77724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90678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870960" h="3406140">
                      <a:moveTo>
                        <a:pt x="3870960" y="129540"/>
                      </a:moveTo>
                      <a:lnTo>
                        <a:pt x="3794760" y="0"/>
                      </a:lnTo>
                      <a:lnTo>
                        <a:pt x="1699260" y="0"/>
                      </a:lnTo>
                      <a:lnTo>
                        <a:pt x="1531620" y="304800"/>
                      </a:lnTo>
                      <a:lnTo>
                        <a:pt x="1188720" y="304800"/>
                      </a:lnTo>
                      <a:lnTo>
                        <a:pt x="1028700" y="609600"/>
                      </a:lnTo>
                      <a:lnTo>
                        <a:pt x="1181100" y="899160"/>
                      </a:lnTo>
                      <a:lnTo>
                        <a:pt x="1554480" y="899160"/>
                      </a:lnTo>
                      <a:lnTo>
                        <a:pt x="1706880" y="594360"/>
                      </a:lnTo>
                      <a:lnTo>
                        <a:pt x="2034540" y="594360"/>
                      </a:lnTo>
                      <a:lnTo>
                        <a:pt x="2217420" y="906780"/>
                      </a:lnTo>
                      <a:lnTo>
                        <a:pt x="2042160" y="1226820"/>
                      </a:lnTo>
                      <a:lnTo>
                        <a:pt x="1706880" y="1226820"/>
                      </a:lnTo>
                      <a:lnTo>
                        <a:pt x="1531620" y="1524000"/>
                      </a:lnTo>
                      <a:lnTo>
                        <a:pt x="1706880" y="1821180"/>
                      </a:lnTo>
                      <a:lnTo>
                        <a:pt x="1531620" y="2118360"/>
                      </a:lnTo>
                      <a:lnTo>
                        <a:pt x="1203960" y="2118360"/>
                      </a:lnTo>
                      <a:lnTo>
                        <a:pt x="1028700" y="1828800"/>
                      </a:lnTo>
                      <a:lnTo>
                        <a:pt x="1196340" y="1524000"/>
                      </a:lnTo>
                      <a:lnTo>
                        <a:pt x="1021080" y="1211580"/>
                      </a:lnTo>
                      <a:lnTo>
                        <a:pt x="670560" y="1211580"/>
                      </a:lnTo>
                      <a:lnTo>
                        <a:pt x="502920" y="1516380"/>
                      </a:lnTo>
                      <a:lnTo>
                        <a:pt x="670560" y="1813560"/>
                      </a:lnTo>
                      <a:lnTo>
                        <a:pt x="502920" y="2125980"/>
                      </a:lnTo>
                      <a:lnTo>
                        <a:pt x="167640" y="2125980"/>
                      </a:lnTo>
                      <a:lnTo>
                        <a:pt x="0" y="2446020"/>
                      </a:lnTo>
                      <a:lnTo>
                        <a:pt x="160020" y="2743200"/>
                      </a:lnTo>
                      <a:lnTo>
                        <a:pt x="533400" y="2743200"/>
                      </a:lnTo>
                      <a:lnTo>
                        <a:pt x="685800" y="2430780"/>
                      </a:lnTo>
                      <a:lnTo>
                        <a:pt x="1028700" y="2438400"/>
                      </a:lnTo>
                      <a:lnTo>
                        <a:pt x="1203960" y="2735580"/>
                      </a:lnTo>
                      <a:lnTo>
                        <a:pt x="1562100" y="2735580"/>
                      </a:lnTo>
                      <a:lnTo>
                        <a:pt x="1714500" y="2438400"/>
                      </a:lnTo>
                      <a:lnTo>
                        <a:pt x="2042160" y="2438400"/>
                      </a:lnTo>
                      <a:lnTo>
                        <a:pt x="2209800" y="2750820"/>
                      </a:lnTo>
                      <a:lnTo>
                        <a:pt x="2560320" y="2743200"/>
                      </a:lnTo>
                      <a:lnTo>
                        <a:pt x="2735580" y="2438400"/>
                      </a:lnTo>
                      <a:lnTo>
                        <a:pt x="2552700" y="2118360"/>
                      </a:lnTo>
                      <a:lnTo>
                        <a:pt x="2217420" y="2118360"/>
                      </a:lnTo>
                      <a:lnTo>
                        <a:pt x="2042160" y="1828800"/>
                      </a:lnTo>
                      <a:lnTo>
                        <a:pt x="2209800" y="1531620"/>
                      </a:lnTo>
                      <a:lnTo>
                        <a:pt x="2560320" y="1524000"/>
                      </a:lnTo>
                      <a:lnTo>
                        <a:pt x="3215640" y="2727960"/>
                      </a:lnTo>
                      <a:lnTo>
                        <a:pt x="3055620" y="3040380"/>
                      </a:lnTo>
                      <a:lnTo>
                        <a:pt x="2827020" y="3040380"/>
                      </a:lnTo>
                      <a:lnTo>
                        <a:pt x="2827020" y="3406140"/>
                      </a:lnTo>
                      <a:lnTo>
                        <a:pt x="3802380" y="340614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5943600" y="4053840"/>
                  <a:ext cx="1485900" cy="922020"/>
                </a:xfrm>
                <a:custGeom>
                  <a:avLst/>
                  <a:gdLst>
                    <a:gd name="connsiteX0" fmla="*/ 1485900 w 1485900"/>
                    <a:gd name="connsiteY0" fmla="*/ 0 h 922020"/>
                    <a:gd name="connsiteX1" fmla="*/ 1485900 w 1485900"/>
                    <a:gd name="connsiteY1" fmla="*/ 0 h 922020"/>
                    <a:gd name="connsiteX2" fmla="*/ 1386840 w 1485900"/>
                    <a:gd name="connsiteY2" fmla="*/ 7620 h 922020"/>
                    <a:gd name="connsiteX3" fmla="*/ 0 w 1485900"/>
                    <a:gd name="connsiteY3" fmla="*/ 0 h 922020"/>
                    <a:gd name="connsiteX4" fmla="*/ 0 w 1485900"/>
                    <a:gd name="connsiteY4" fmla="*/ 891540 h 922020"/>
                    <a:gd name="connsiteX5" fmla="*/ 815340 w 1485900"/>
                    <a:gd name="connsiteY5" fmla="*/ 891540 h 922020"/>
                    <a:gd name="connsiteX6" fmla="*/ 815340 w 1485900"/>
                    <a:gd name="connsiteY6" fmla="*/ 922020 h 922020"/>
                    <a:gd name="connsiteX7" fmla="*/ 838200 w 1485900"/>
                    <a:gd name="connsiteY7" fmla="*/ 92202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900" h="922020">
                      <a:moveTo>
                        <a:pt x="1485900" y="0"/>
                      </a:moveTo>
                      <a:lnTo>
                        <a:pt x="1485900" y="0"/>
                      </a:lnTo>
                      <a:cubicBezTo>
                        <a:pt x="1452880" y="2540"/>
                        <a:pt x="1419958" y="7620"/>
                        <a:pt x="1386840" y="7620"/>
                      </a:cubicBezTo>
                      <a:lnTo>
                        <a:pt x="0" y="0"/>
                      </a:lnTo>
                      <a:lnTo>
                        <a:pt x="0" y="891540"/>
                      </a:lnTo>
                      <a:lnTo>
                        <a:pt x="815340" y="891540"/>
                      </a:lnTo>
                      <a:lnTo>
                        <a:pt x="815340" y="922020"/>
                      </a:lnTo>
                      <a:lnTo>
                        <a:pt x="838200" y="92202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4541520" y="4053840"/>
                  <a:ext cx="1394460" cy="1524000"/>
                </a:xfrm>
                <a:custGeom>
                  <a:avLst/>
                  <a:gdLst>
                    <a:gd name="connsiteX0" fmla="*/ 1394460 w 1394460"/>
                    <a:gd name="connsiteY0" fmla="*/ 0 h 1524000"/>
                    <a:gd name="connsiteX1" fmla="*/ 1394460 w 1394460"/>
                    <a:gd name="connsiteY1" fmla="*/ 0 h 1524000"/>
                    <a:gd name="connsiteX2" fmla="*/ 0 w 1394460"/>
                    <a:gd name="connsiteY2" fmla="*/ 7620 h 1524000"/>
                    <a:gd name="connsiteX3" fmla="*/ 0 w 1394460"/>
                    <a:gd name="connsiteY3" fmla="*/ 7620 h 1524000"/>
                    <a:gd name="connsiteX4" fmla="*/ 0 w 1394460"/>
                    <a:gd name="connsiteY4" fmla="*/ 1524000 h 1524000"/>
                    <a:gd name="connsiteX5" fmla="*/ 1097280 w 1394460"/>
                    <a:gd name="connsiteY5" fmla="*/ 152400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4460" h="1524000">
                      <a:moveTo>
                        <a:pt x="1394460" y="0"/>
                      </a:moveTo>
                      <a:lnTo>
                        <a:pt x="1394460" y="0"/>
                      </a:lnTo>
                      <a:lnTo>
                        <a:pt x="0" y="7620"/>
                      </a:lnTo>
                      <a:lnTo>
                        <a:pt x="0" y="7620"/>
                      </a:lnTo>
                      <a:lnTo>
                        <a:pt x="0" y="1524000"/>
                      </a:lnTo>
                      <a:lnTo>
                        <a:pt x="1097280" y="152400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277360" y="1043940"/>
                <a:ext cx="3924300" cy="4597717"/>
                <a:chOff x="4480560" y="1043940"/>
                <a:chExt cx="3924300" cy="4597717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4632960" y="1043940"/>
                  <a:ext cx="3771900" cy="3429000"/>
                </a:xfrm>
                <a:custGeom>
                  <a:avLst/>
                  <a:gdLst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24840 w 3771900"/>
                    <a:gd name="connsiteY36" fmla="*/ 252984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806893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15427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5985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8027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70748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3174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25028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7265 w 3771900"/>
                    <a:gd name="connsiteY17" fmla="*/ 178593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45795 w 3771900"/>
                    <a:gd name="connsiteY20" fmla="*/ 119824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193482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3771900" h="3429000">
                      <a:moveTo>
                        <a:pt x="3169920" y="99060"/>
                      </a:moveTo>
                      <a:lnTo>
                        <a:pt x="3124200" y="0"/>
                      </a:lnTo>
                      <a:lnTo>
                        <a:pt x="1699260" y="0"/>
                      </a:lnTo>
                      <a:lnTo>
                        <a:pt x="1531620" y="297180"/>
                      </a:lnTo>
                      <a:lnTo>
                        <a:pt x="1181100" y="297180"/>
                      </a:lnTo>
                      <a:lnTo>
                        <a:pt x="1028700" y="579120"/>
                      </a:lnTo>
                      <a:lnTo>
                        <a:pt x="1173480" y="838200"/>
                      </a:lnTo>
                      <a:lnTo>
                        <a:pt x="1514475" y="838200"/>
                      </a:lnTo>
                      <a:lnTo>
                        <a:pt x="1653540" y="541020"/>
                      </a:lnTo>
                      <a:lnTo>
                        <a:pt x="2020252" y="541020"/>
                      </a:lnTo>
                      <a:lnTo>
                        <a:pt x="2219325" y="875348"/>
                      </a:lnTo>
                      <a:lnTo>
                        <a:pt x="2029778" y="1218248"/>
                      </a:lnTo>
                      <a:lnTo>
                        <a:pt x="1690688" y="1213485"/>
                      </a:lnTo>
                      <a:lnTo>
                        <a:pt x="1524000" y="1493520"/>
                      </a:lnTo>
                      <a:lnTo>
                        <a:pt x="1708786" y="1797368"/>
                      </a:lnTo>
                      <a:lnTo>
                        <a:pt x="1521143" y="2112645"/>
                      </a:lnTo>
                      <a:lnTo>
                        <a:pt x="1164908" y="2107882"/>
                      </a:lnTo>
                      <a:lnTo>
                        <a:pt x="972503" y="1804987"/>
                      </a:lnTo>
                      <a:lnTo>
                        <a:pt x="1146810" y="1493520"/>
                      </a:lnTo>
                      <a:lnTo>
                        <a:pt x="975361" y="1203008"/>
                      </a:lnTo>
                      <a:lnTo>
                        <a:pt x="660082" y="1203007"/>
                      </a:lnTo>
                      <a:lnTo>
                        <a:pt x="495300" y="1485900"/>
                      </a:lnTo>
                      <a:lnTo>
                        <a:pt x="658654" y="1780699"/>
                      </a:lnTo>
                      <a:cubicBezTo>
                        <a:pt x="653574" y="1803559"/>
                        <a:pt x="646192" y="1811178"/>
                        <a:pt x="641033" y="1820703"/>
                      </a:cubicBezTo>
                      <a:cubicBezTo>
                        <a:pt x="635874" y="1830228"/>
                        <a:pt x="632381" y="1830229"/>
                        <a:pt x="627698" y="1837849"/>
                      </a:cubicBezTo>
                      <a:cubicBezTo>
                        <a:pt x="623015" y="1845469"/>
                        <a:pt x="618410" y="1856264"/>
                        <a:pt x="612933" y="1866424"/>
                      </a:cubicBezTo>
                      <a:cubicBezTo>
                        <a:pt x="607456" y="1876584"/>
                        <a:pt x="602298" y="1886268"/>
                        <a:pt x="594837" y="1898809"/>
                      </a:cubicBezTo>
                      <a:cubicBezTo>
                        <a:pt x="587376" y="1911350"/>
                        <a:pt x="577214" y="1925083"/>
                        <a:pt x="568165" y="1941672"/>
                      </a:cubicBezTo>
                      <a:cubicBezTo>
                        <a:pt x="559116" y="1958261"/>
                        <a:pt x="548640" y="1982073"/>
                        <a:pt x="540544" y="1998345"/>
                      </a:cubicBezTo>
                      <a:cubicBezTo>
                        <a:pt x="532448" y="2014617"/>
                        <a:pt x="525463" y="2026920"/>
                        <a:pt x="519589" y="2039302"/>
                      </a:cubicBezTo>
                      <a:cubicBezTo>
                        <a:pt x="513715" y="2051684"/>
                        <a:pt x="510620" y="2060734"/>
                        <a:pt x="505302" y="2072640"/>
                      </a:cubicBezTo>
                      <a:cubicBezTo>
                        <a:pt x="499984" y="2084546"/>
                        <a:pt x="545386" y="2104390"/>
                        <a:pt x="487680" y="2110740"/>
                      </a:cubicBezTo>
                      <a:cubicBezTo>
                        <a:pt x="429974" y="2117090"/>
                        <a:pt x="273367" y="2110740"/>
                        <a:pt x="159067" y="2110740"/>
                      </a:cubicBezTo>
                      <a:lnTo>
                        <a:pt x="0" y="2415540"/>
                      </a:lnTo>
                      <a:lnTo>
                        <a:pt x="147638" y="2696527"/>
                      </a:lnTo>
                      <a:lnTo>
                        <a:pt x="491489" y="2687003"/>
                      </a:lnTo>
                      <a:lnTo>
                        <a:pt x="643890" y="2383790"/>
                      </a:lnTo>
                      <a:lnTo>
                        <a:pt x="1005840" y="2385060"/>
                      </a:lnTo>
                      <a:lnTo>
                        <a:pt x="1188720" y="2682240"/>
                      </a:lnTo>
                      <a:lnTo>
                        <a:pt x="1520190" y="2682240"/>
                      </a:lnTo>
                      <a:lnTo>
                        <a:pt x="1667828" y="2392680"/>
                      </a:lnTo>
                      <a:lnTo>
                        <a:pt x="2024063" y="2386965"/>
                      </a:lnTo>
                      <a:lnTo>
                        <a:pt x="2194560" y="2705100"/>
                      </a:lnTo>
                      <a:lnTo>
                        <a:pt x="2529840" y="2689860"/>
                      </a:lnTo>
                      <a:lnTo>
                        <a:pt x="2674620" y="2415540"/>
                      </a:lnTo>
                      <a:lnTo>
                        <a:pt x="2506980" y="2118360"/>
                      </a:lnTo>
                      <a:lnTo>
                        <a:pt x="2176463" y="2116455"/>
                      </a:lnTo>
                      <a:lnTo>
                        <a:pt x="1981200" y="1798320"/>
                      </a:lnTo>
                      <a:lnTo>
                        <a:pt x="2161223" y="1477328"/>
                      </a:lnTo>
                      <a:lnTo>
                        <a:pt x="2550795" y="1472565"/>
                      </a:lnTo>
                      <a:lnTo>
                        <a:pt x="3215640" y="2689860"/>
                      </a:lnTo>
                      <a:lnTo>
                        <a:pt x="3055620" y="3017520"/>
                      </a:lnTo>
                      <a:lnTo>
                        <a:pt x="2735580" y="3025140"/>
                      </a:lnTo>
                      <a:lnTo>
                        <a:pt x="2735580" y="3429000"/>
                      </a:lnTo>
                      <a:lnTo>
                        <a:pt x="3771900" y="3429000"/>
                      </a:lnTo>
                      <a:lnTo>
                        <a:pt x="3771900" y="342900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5890260" y="4068129"/>
                  <a:ext cx="1478280" cy="975360"/>
                </a:xfrm>
                <a:custGeom>
                  <a:avLst/>
                  <a:gdLst>
                    <a:gd name="connsiteX0" fmla="*/ 1478280 w 1478280"/>
                    <a:gd name="connsiteY0" fmla="*/ 0 h 975360"/>
                    <a:gd name="connsiteX1" fmla="*/ 0 w 1478280"/>
                    <a:gd name="connsiteY1" fmla="*/ 0 h 975360"/>
                    <a:gd name="connsiteX2" fmla="*/ 0 w 1478280"/>
                    <a:gd name="connsiteY2" fmla="*/ 944880 h 975360"/>
                    <a:gd name="connsiteX3" fmla="*/ 883920 w 1478280"/>
                    <a:gd name="connsiteY3" fmla="*/ 944880 h 975360"/>
                    <a:gd name="connsiteX4" fmla="*/ 883920 w 1478280"/>
                    <a:gd name="connsiteY4" fmla="*/ 975360 h 97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8280" h="975360">
                      <a:moveTo>
                        <a:pt x="1478280" y="0"/>
                      </a:moveTo>
                      <a:lnTo>
                        <a:pt x="0" y="0"/>
                      </a:lnTo>
                      <a:lnTo>
                        <a:pt x="0" y="944880"/>
                      </a:lnTo>
                      <a:lnTo>
                        <a:pt x="883920" y="944880"/>
                      </a:lnTo>
                      <a:lnTo>
                        <a:pt x="883920" y="97536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4480560" y="4056697"/>
                  <a:ext cx="1402080" cy="1584960"/>
                </a:xfrm>
                <a:custGeom>
                  <a:avLst/>
                  <a:gdLst>
                    <a:gd name="connsiteX0" fmla="*/ 1143000 w 1402080"/>
                    <a:gd name="connsiteY0" fmla="*/ 1584960 h 1584960"/>
                    <a:gd name="connsiteX1" fmla="*/ 0 w 1402080"/>
                    <a:gd name="connsiteY1" fmla="*/ 1584960 h 1584960"/>
                    <a:gd name="connsiteX2" fmla="*/ 0 w 1402080"/>
                    <a:gd name="connsiteY2" fmla="*/ 7620 h 1584960"/>
                    <a:gd name="connsiteX3" fmla="*/ 1402080 w 1402080"/>
                    <a:gd name="connsiteY3" fmla="*/ 7620 h 1584960"/>
                    <a:gd name="connsiteX4" fmla="*/ 1402080 w 1402080"/>
                    <a:gd name="connsiteY4" fmla="*/ 0 h 1584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0" h="1584960">
                      <a:moveTo>
                        <a:pt x="1143000" y="1584960"/>
                      </a:moveTo>
                      <a:lnTo>
                        <a:pt x="0" y="1584960"/>
                      </a:lnTo>
                      <a:lnTo>
                        <a:pt x="0" y="7620"/>
                      </a:lnTo>
                      <a:lnTo>
                        <a:pt x="1402080" y="7620"/>
                      </a:lnTo>
                      <a:lnTo>
                        <a:pt x="1402080" y="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8126730" y="4222750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6539230" y="4771391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5377815" y="5415280"/>
                <a:ext cx="469900" cy="393700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5880735" y="1211264"/>
              <a:ext cx="1819910" cy="512444"/>
            </a:xfrm>
            <a:prstGeom prst="rect">
              <a:avLst/>
            </a:prstGeom>
            <a:solidFill>
              <a:srgbClr val="D7EFF7"/>
            </a:solidFill>
            <a:ln>
              <a:solidFill>
                <a:srgbClr val="D7EF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Sáu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trăm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linh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ba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372600" y="4500245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639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90180" y="5069850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603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6540" y="5704853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593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59357" y="307211"/>
            <a:ext cx="10422536" cy="1118255"/>
            <a:chOff x="1296327" y="1335418"/>
            <a:chExt cx="10422536" cy="1118255"/>
          </a:xfrm>
        </p:grpSpPr>
        <p:sp>
          <p:nvSpPr>
            <p:cNvPr id="30" name="TextBox 29"/>
            <p:cNvSpPr txBox="1"/>
            <p:nvPr/>
          </p:nvSpPr>
          <p:spPr>
            <a:xfrm>
              <a:off x="1866915" y="1335418"/>
              <a:ext cx="9851948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400" dirty="0" err="1" smtClean="0"/>
                <a:t>Bóng</a:t>
              </a:r>
              <a:r>
                <a:rPr lang="en-US" sz="2400" dirty="0" smtClean="0"/>
                <a:t> </a:t>
              </a:r>
              <a:r>
                <a:rPr lang="en-US" sz="2400" err="1" smtClean="0"/>
                <a:t>đèn</a:t>
              </a:r>
              <a:r>
                <a:rPr lang="en-US" sz="2400" smtClean="0"/>
                <a:t> sẽ sáng khi kết quả phép tính là số có cách đọc ở nguồn điện. Quan sát tranh rồi cho biết bóng đèn nào sẽ sáng?</a:t>
              </a:r>
              <a:endParaRPr lang="en-US" sz="2400" dirty="0" smtClean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296327" y="136425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5</a:t>
              </a:r>
              <a:endParaRPr lang="en-US" sz="2400" b="1" dirty="0"/>
            </a:p>
          </p:txBody>
        </p:sp>
      </p:grpSp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27" t="-3218"/>
          <a:stretch/>
        </p:blipFill>
        <p:spPr>
          <a:xfrm>
            <a:off x="8044544" y="1601457"/>
            <a:ext cx="3069924" cy="2626767"/>
          </a:xfrm>
          <a:prstGeom prst="roundRect">
            <a:avLst>
              <a:gd name="adj" fmla="val 32049"/>
            </a:avLst>
          </a:prstGeom>
        </p:spPr>
      </p:pic>
      <p:sp>
        <p:nvSpPr>
          <p:cNvPr id="34" name="Rectangle 33"/>
          <p:cNvSpPr/>
          <p:nvPr/>
        </p:nvSpPr>
        <p:spPr>
          <a:xfrm>
            <a:off x="8044544" y="1601457"/>
            <a:ext cx="1181436" cy="76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1571223" y="772733"/>
            <a:ext cx="23778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52010" y="772733"/>
            <a:ext cx="2197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5210" y="772733"/>
            <a:ext cx="3152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71223" y="1275008"/>
            <a:ext cx="5151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51550" y="1275008"/>
            <a:ext cx="17386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886700" y="1275008"/>
            <a:ext cx="10274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7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EE2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5042" y="1006388"/>
            <a:ext cx="1199150" cy="14130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6" y="1344932"/>
            <a:ext cx="1293517" cy="95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9" y="-457813"/>
            <a:ext cx="1327150" cy="12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98" y="-253338"/>
            <a:ext cx="9362505" cy="71068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92477" y="1356399"/>
            <a:ext cx="5492358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7951" y="45617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6875" y="717301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6216" y="1350951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(tr 84, 85)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6728" y="660813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11936" y="1271364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452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273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09954" y="1870760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821180" y="2895225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91605" y="297875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6398" y="297875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9860" y="2980588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03585" y="1468205"/>
            <a:ext cx="7524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7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12,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2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thêm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  <a:endParaRPr lang="en-US" sz="2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541464" y="3760212"/>
            <a:ext cx="1147790" cy="1569660"/>
            <a:chOff x="1566470" y="2095726"/>
            <a:chExt cx="1147790" cy="1569660"/>
          </a:xfrm>
        </p:grpSpPr>
        <p:grpSp>
          <p:nvGrpSpPr>
            <p:cNvPr id="39" name="Group 38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381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342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+</a:t>
                </a: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4220328" y="5158751"/>
            <a:ext cx="4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C00000"/>
                </a:solidFill>
              </a:rPr>
              <a:t>3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640264" y="3760212"/>
            <a:ext cx="1147790" cy="1569660"/>
            <a:chOff x="1566470" y="2095726"/>
            <a:chExt cx="1147790" cy="1569660"/>
          </a:xfrm>
        </p:grpSpPr>
        <p:grpSp>
          <p:nvGrpSpPr>
            <p:cNvPr id="45" name="Group 44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550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192</a:t>
                </a:r>
                <a:endParaRPr lang="en-US" sz="3200" dirty="0" smtClean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+</a:t>
                </a: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3779224" y="1141248"/>
            <a:ext cx="2402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86358" y="5156603"/>
            <a:ext cx="4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C00000"/>
                </a:solidFill>
              </a:rPr>
              <a:t>2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8146" y="5154455"/>
            <a:ext cx="4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C00000"/>
                </a:solidFill>
              </a:rPr>
              <a:t>7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37276" y="5093104"/>
            <a:ext cx="41214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2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3306" y="5090956"/>
            <a:ext cx="4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C00000"/>
                </a:solidFill>
              </a:rPr>
              <a:t>4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5094" y="5088808"/>
            <a:ext cx="41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C00000"/>
                </a:solidFill>
              </a:rPr>
              <a:t>7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  <p:bldP spid="37" grpId="0" uiExpand="1" build="p"/>
      <p:bldP spid="43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457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452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29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762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184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</a:t>
                </a:r>
                <a:r>
                  <a:rPr lang="en-US" sz="2800" dirty="0" smtClean="0"/>
                  <a:t>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172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909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355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946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</a:t>
            </a:r>
            <a:r>
              <a:rPr lang="en-US" sz="2800" dirty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457 + 452          326 + 29             762 + 184           546 + 172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634371" y="1136913"/>
            <a:ext cx="1083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56706" y="1136913"/>
            <a:ext cx="703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354271"/>
            <a:ext cx="12192000" cy="7356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006388"/>
            <a:ext cx="1199150" cy="14130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6" y="1344932"/>
            <a:ext cx="1293517" cy="95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9" y="-457813"/>
            <a:ext cx="1327150" cy="12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1946903"/>
            <a:ext cx="2667636" cy="59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98" y="-253338"/>
            <a:ext cx="9362505" cy="71068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92477" y="1356399"/>
            <a:ext cx="5492358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2482674" y="2061569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C0F638-1011-431E-9BF9-514AEC2DCE95}"/>
              </a:ext>
            </a:extLst>
          </p:cNvPr>
          <p:cNvSpPr txBox="1"/>
          <p:nvPr/>
        </p:nvSpPr>
        <p:spPr>
          <a:xfrm>
            <a:off x="3817627" y="4102509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4086CF4-9EB3-4AA9-A29C-C744F3266CD8}"/>
              </a:ext>
            </a:extLst>
          </p:cNvPr>
          <p:cNvSpPr txBox="1"/>
          <p:nvPr/>
        </p:nvSpPr>
        <p:spPr>
          <a:xfrm>
            <a:off x="2781625" y="2533655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000" b="1" noProof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457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628E120-63C3-4C16-B7CA-DAEAE2CBC2E5}"/>
              </a:ext>
            </a:extLst>
          </p:cNvPr>
          <p:cNvSpPr txBox="1"/>
          <p:nvPr/>
        </p:nvSpPr>
        <p:spPr>
          <a:xfrm>
            <a:off x="2907119" y="2837681"/>
            <a:ext cx="647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>
                <a:solidFill>
                  <a:prstClr val="black"/>
                </a:solidFill>
                <a:latin typeface="Calibri"/>
              </a:rPr>
              <a:t>+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7332BF-C546-4857-A67A-CD98D22CB79C}"/>
              </a:ext>
            </a:extLst>
          </p:cNvPr>
          <p:cNvSpPr txBox="1"/>
          <p:nvPr/>
        </p:nvSpPr>
        <p:spPr>
          <a:xfrm>
            <a:off x="2556456" y="3165106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452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727CFD0-3F57-4777-ADEE-722DDF8F9C56}"/>
              </a:ext>
            </a:extLst>
          </p:cNvPr>
          <p:cNvCxnSpPr/>
          <p:nvPr/>
        </p:nvCxnSpPr>
        <p:spPr>
          <a:xfrm>
            <a:off x="3187685" y="3794931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198849C-5EAC-4E22-BEC7-2C648B2E5B79}"/>
              </a:ext>
            </a:extLst>
          </p:cNvPr>
          <p:cNvSpPr txBox="1"/>
          <p:nvPr/>
        </p:nvSpPr>
        <p:spPr>
          <a:xfrm>
            <a:off x="5830415" y="4081483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28C059B-122F-48AD-A6FA-CAB6E429CFBD}"/>
              </a:ext>
            </a:extLst>
          </p:cNvPr>
          <p:cNvSpPr txBox="1"/>
          <p:nvPr/>
        </p:nvSpPr>
        <p:spPr>
          <a:xfrm>
            <a:off x="4621348" y="2559498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000" b="1" noProof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326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47E2D38-31DB-429E-A5F6-0133BC1882C9}"/>
              </a:ext>
            </a:extLst>
          </p:cNvPr>
          <p:cNvSpPr txBox="1"/>
          <p:nvPr/>
        </p:nvSpPr>
        <p:spPr>
          <a:xfrm>
            <a:off x="4393688" y="3186364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</a:t>
            </a:r>
            <a:r>
              <a:rPr lang="en-US" sz="30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3C2B832-999C-44DD-A10D-FD8695D14D54}"/>
              </a:ext>
            </a:extLst>
          </p:cNvPr>
          <p:cNvCxnSpPr/>
          <p:nvPr/>
        </p:nvCxnSpPr>
        <p:spPr>
          <a:xfrm>
            <a:off x="5023902" y="3775536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AF040BC-069C-449C-8342-CFBF114C04EE}"/>
              </a:ext>
            </a:extLst>
          </p:cNvPr>
          <p:cNvSpPr txBox="1"/>
          <p:nvPr/>
        </p:nvSpPr>
        <p:spPr>
          <a:xfrm>
            <a:off x="7858969" y="4060457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D86F71-C0A4-4899-9475-976BE153F693}"/>
              </a:ext>
            </a:extLst>
          </p:cNvPr>
          <p:cNvSpPr txBox="1"/>
          <p:nvPr/>
        </p:nvSpPr>
        <p:spPr>
          <a:xfrm>
            <a:off x="6431603" y="2559412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762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F63F8B3-307D-4E0C-9092-24C97E09598E}"/>
              </a:ext>
            </a:extLst>
          </p:cNvPr>
          <p:cNvSpPr txBox="1"/>
          <p:nvPr/>
        </p:nvSpPr>
        <p:spPr>
          <a:xfrm>
            <a:off x="6495066" y="3143816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184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F38F946-83F7-4AF1-BCB8-90052392FA62}"/>
              </a:ext>
            </a:extLst>
          </p:cNvPr>
          <p:cNvCxnSpPr/>
          <p:nvPr/>
        </p:nvCxnSpPr>
        <p:spPr>
          <a:xfrm>
            <a:off x="6912294" y="3794931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5321720-7E4A-4060-9E6B-6BFB82D9AC61}"/>
              </a:ext>
            </a:extLst>
          </p:cNvPr>
          <p:cNvSpPr txBox="1"/>
          <p:nvPr/>
        </p:nvSpPr>
        <p:spPr>
          <a:xfrm>
            <a:off x="9887523" y="4086729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9AB1EBD-2D74-404D-9EB6-47A0CF53D796}"/>
              </a:ext>
            </a:extLst>
          </p:cNvPr>
          <p:cNvSpPr txBox="1"/>
          <p:nvPr/>
        </p:nvSpPr>
        <p:spPr>
          <a:xfrm>
            <a:off x="8362701" y="2523700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546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4C2928C-0286-4EB1-A98A-698B4D5D9374}"/>
              </a:ext>
            </a:extLst>
          </p:cNvPr>
          <p:cNvSpPr txBox="1"/>
          <p:nvPr/>
        </p:nvSpPr>
        <p:spPr>
          <a:xfrm>
            <a:off x="8265303" y="3157205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172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B409F34-87A8-465A-BC45-04C8FEEA1AB6}"/>
              </a:ext>
            </a:extLst>
          </p:cNvPr>
          <p:cNvCxnSpPr/>
          <p:nvPr/>
        </p:nvCxnSpPr>
        <p:spPr>
          <a:xfrm>
            <a:off x="8749845" y="3801988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8459AB07-38E8-49CF-8626-49A3B9CD6FA8}"/>
              </a:ext>
            </a:extLst>
          </p:cNvPr>
          <p:cNvSpPr txBox="1"/>
          <p:nvPr/>
        </p:nvSpPr>
        <p:spPr>
          <a:xfrm>
            <a:off x="4801525" y="2875075"/>
            <a:ext cx="647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+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B454A41-CF14-4EF7-8E3D-640E3B5225C5}"/>
              </a:ext>
            </a:extLst>
          </p:cNvPr>
          <p:cNvSpPr txBox="1"/>
          <p:nvPr/>
        </p:nvSpPr>
        <p:spPr>
          <a:xfrm>
            <a:off x="6605469" y="2868362"/>
            <a:ext cx="647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+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32536A1-A97A-4A6E-B943-956E38FE4D03}"/>
              </a:ext>
            </a:extLst>
          </p:cNvPr>
          <p:cNvSpPr txBox="1"/>
          <p:nvPr/>
        </p:nvSpPr>
        <p:spPr>
          <a:xfrm>
            <a:off x="8471294" y="2875075"/>
            <a:ext cx="528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+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E73089-3139-48BA-9C58-E26DB90AF5B9}"/>
              </a:ext>
            </a:extLst>
          </p:cNvPr>
          <p:cNvSpPr txBox="1"/>
          <p:nvPr/>
        </p:nvSpPr>
        <p:spPr>
          <a:xfrm>
            <a:off x="3099679" y="3766168"/>
            <a:ext cx="119170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9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09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EC0D14B-351C-4F47-AF59-4FDB12598A35}"/>
              </a:ext>
            </a:extLst>
          </p:cNvPr>
          <p:cNvSpPr txBox="1"/>
          <p:nvPr/>
        </p:nvSpPr>
        <p:spPr>
          <a:xfrm>
            <a:off x="4905738" y="3791053"/>
            <a:ext cx="119170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355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4691ABB-BCFE-4F4D-A4EA-07CB857505E5}"/>
              </a:ext>
            </a:extLst>
          </p:cNvPr>
          <p:cNvSpPr txBox="1"/>
          <p:nvPr/>
        </p:nvSpPr>
        <p:spPr>
          <a:xfrm>
            <a:off x="6747097" y="3801125"/>
            <a:ext cx="119170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946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B88406F-0A68-46D4-A9A9-FD1B1694D8D6}"/>
              </a:ext>
            </a:extLst>
          </p:cNvPr>
          <p:cNvSpPr txBox="1"/>
          <p:nvPr/>
        </p:nvSpPr>
        <p:spPr>
          <a:xfrm>
            <a:off x="8626491" y="3779202"/>
            <a:ext cx="119170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718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7951" y="45617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6875" y="740440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6216" y="1350951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(tr 84, 85)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6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2" grpId="0"/>
      <p:bldP spid="73" grpId="0"/>
      <p:bldP spid="76" grpId="0"/>
      <p:bldP spid="77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nhẩm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05640" y="1232126"/>
            <a:ext cx="54693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Mẫu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400 + 200 = 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Nhẩm</a:t>
            </a:r>
            <a:r>
              <a:rPr lang="en-US" sz="2800" dirty="0" smtClean="0"/>
              <a:t>: 4 </a:t>
            </a:r>
            <a:r>
              <a:rPr lang="en-US" sz="2800" dirty="0" err="1" smtClean="0"/>
              <a:t>trăm</a:t>
            </a:r>
            <a:r>
              <a:rPr lang="en-US" sz="2800" dirty="0" smtClean="0"/>
              <a:t> + 2 </a:t>
            </a:r>
            <a:r>
              <a:rPr lang="en-US" sz="2800" dirty="0" err="1" smtClean="0"/>
              <a:t>trăm</a:t>
            </a:r>
            <a:r>
              <a:rPr lang="en-US" sz="2800" dirty="0" smtClean="0"/>
              <a:t> = 6 </a:t>
            </a:r>
            <a:r>
              <a:rPr lang="en-US" sz="2800" dirty="0" err="1" smtClean="0"/>
              <a:t>trăm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400   +   200  =  600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6870" y="1232126"/>
            <a:ext cx="54693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300 + 700 = 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Nhẩm</a:t>
            </a:r>
            <a:r>
              <a:rPr lang="en-US" sz="2800" dirty="0" smtClean="0"/>
              <a:t>: 3 </a:t>
            </a:r>
            <a:r>
              <a:rPr lang="en-US" sz="2800" dirty="0" err="1" smtClean="0"/>
              <a:t>trăm</a:t>
            </a:r>
            <a:r>
              <a:rPr lang="en-US" sz="2800" dirty="0" smtClean="0"/>
              <a:t> + 7 </a:t>
            </a:r>
            <a:r>
              <a:rPr lang="en-US" sz="2800" dirty="0" err="1" smtClean="0"/>
              <a:t>trăm</a:t>
            </a:r>
            <a:r>
              <a:rPr lang="en-US" sz="2800" dirty="0" smtClean="0"/>
              <a:t> = 10 </a:t>
            </a:r>
            <a:r>
              <a:rPr lang="en-US" sz="2800" dirty="0" err="1" smtClean="0"/>
              <a:t>trăm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300   +   700  =  1000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83182" y="4076926"/>
            <a:ext cx="30817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200 + 600 = 800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3182" y="48770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00 + 400 = 900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64782" y="40769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00 + 600 = 1000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64782" y="48770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100 + 900 = 1000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4216400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72256" y="4875235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280400" y="4216400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255456" y="4875235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87132" y="1068947"/>
            <a:ext cx="16915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31056" y="1079580"/>
            <a:ext cx="16915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50" grpId="0"/>
      <p:bldP spid="51" grpId="0"/>
      <p:bldP spid="6" grpId="0" animBg="1"/>
      <p:bldP spid="52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08412"/>
            <a:ext cx="10172498" cy="2097690"/>
            <a:chOff x="1296327" y="1567956"/>
            <a:chExt cx="10172498" cy="2097690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67956"/>
              <a:ext cx="9601910" cy="2097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phương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nam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rét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nhất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248 km.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nhất</a:t>
              </a:r>
              <a:r>
                <a:rPr lang="en-US" sz="2800" dirty="0" smtClean="0"/>
                <a:t> 70 km.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sếu</a:t>
              </a:r>
              <a:r>
                <a:rPr lang="en-US" sz="2800" dirty="0" smtClean="0"/>
                <a:t> bay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ki-lô-mét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1442" y="2606102"/>
            <a:ext cx="841735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: 248km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bay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70km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: … km?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3600" y="4289762"/>
            <a:ext cx="783589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Ngày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đàn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sếu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bay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ki-lô-mét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248 + 70 = 318 (km)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318 km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525814" y="963491"/>
            <a:ext cx="2189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1463622"/>
            <a:ext cx="2771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35997" y="1463622"/>
            <a:ext cx="19587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24224" y="1989509"/>
            <a:ext cx="1619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81152" y="1980646"/>
            <a:ext cx="19821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43681" y="1989509"/>
            <a:ext cx="9003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44577" y="1967767"/>
            <a:ext cx="18426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22006" y="2099256"/>
            <a:ext cx="1571829" cy="506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3231" y="372395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216" y="1664850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(tr 84, 85)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2497562" y="3011469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800" b="1" noProof="0">
                <a:solidFill>
                  <a:prstClr val="black"/>
                </a:solidFill>
                <a:latin typeface="HP001 4 hàng" panose="020B060305030202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5600771" y="3629999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1342" y="4195610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hai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đàn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sếu</a:t>
            </a:r>
            <a:r>
              <a:rPr lang="en-US" sz="3200" b="1" dirty="0" smtClean="0">
                <a:latin typeface="HP001 4 hàng" panose="020B0603050302020204" pitchFamily="34" charset="0"/>
              </a:rPr>
              <a:t> bay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được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ki-lô-mét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là</a:t>
            </a:r>
            <a:r>
              <a:rPr lang="en-US" sz="3200" b="1" dirty="0" smtClean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54382" y="5433250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Đáp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200" b="1" smtClean="0">
                <a:latin typeface="HP001 4 hàng" panose="020B0603050302020204" pitchFamily="34" charset="0"/>
              </a:rPr>
              <a:t>: 318 km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2865" y="4814308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248 + 70 = 318 (km)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2497562" y="2399371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800" b="1" noProof="0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52205357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468</Words>
  <Application>Microsoft Office PowerPoint</Application>
  <PresentationFormat>Widescreen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HP001 4 hàng</vt:lpstr>
      <vt:lpstr>HP001 4H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157</cp:revision>
  <dcterms:created xsi:type="dcterms:W3CDTF">2021-06-02T01:34:28Z</dcterms:created>
  <dcterms:modified xsi:type="dcterms:W3CDTF">2022-04-12T15:18:17Z</dcterms:modified>
</cp:coreProperties>
</file>