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0" r:id="rId3"/>
    <p:sldMasterId id="2147483712" r:id="rId4"/>
    <p:sldMasterId id="2147483734" r:id="rId5"/>
  </p:sldMasterIdLst>
  <p:notesMasterIdLst>
    <p:notesMasterId r:id="rId20"/>
  </p:notesMasterIdLst>
  <p:sldIdLst>
    <p:sldId id="257" r:id="rId6"/>
    <p:sldId id="304" r:id="rId7"/>
    <p:sldId id="284" r:id="rId8"/>
    <p:sldId id="2007577125" r:id="rId9"/>
    <p:sldId id="316" r:id="rId10"/>
    <p:sldId id="321" r:id="rId11"/>
    <p:sldId id="2007577126" r:id="rId12"/>
    <p:sldId id="322" r:id="rId13"/>
    <p:sldId id="2007577132" r:id="rId14"/>
    <p:sldId id="323" r:id="rId15"/>
    <p:sldId id="2007577133" r:id="rId16"/>
    <p:sldId id="324" r:id="rId17"/>
    <p:sldId id="325" r:id="rId18"/>
    <p:sldId id="2895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BDFB9-66F9-44B0-95E3-CE849047FBA3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4C7F-90F6-43BF-ABEA-F1EAF3756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30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70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26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45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871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861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271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7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8286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80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43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52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60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48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196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7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9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156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4600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89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656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562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232044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802284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0973114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113310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273834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9605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5498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705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89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81684829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883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656396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21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667561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86858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5407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135994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08427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066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58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95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48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323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476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26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86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975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40" r:id="rId21"/>
    <p:sldLayoutId id="2147483739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80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242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899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06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9995" y="1076457"/>
            <a:ext cx="8791213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C32F0-F9F1-445B-827B-C46CFE26FF32}"/>
              </a:ext>
            </a:extLst>
          </p:cNvPr>
          <p:cNvSpPr/>
          <p:nvPr/>
        </p:nvSpPr>
        <p:spPr>
          <a:xfrm>
            <a:off x="8830101" y="95534"/>
            <a:ext cx="3361899" cy="354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84775"/>
            <a:chOff x="1296327" y="1647588"/>
            <a:chExt cx="1696945" cy="5847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47588"/>
              <a:ext cx="1126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468 + 22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490    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75 – 25 + 550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50     + 550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747 + 123 - 100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870     - 100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770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DAC31-4509-493E-8387-C31390852076}"/>
              </a:ext>
            </a:extLst>
          </p:cNvPr>
          <p:cNvCxnSpPr>
            <a:cxnSpLocks/>
          </p:cNvCxnSpPr>
          <p:nvPr/>
        </p:nvCxnSpPr>
        <p:spPr>
          <a:xfrm>
            <a:off x="1825020" y="1234946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91184" y="375222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9AFE3-6605-47B8-8748-5CB57D49DAAE}"/>
              </a:ext>
            </a:extLst>
          </p:cNvPr>
          <p:cNvSpPr txBox="1"/>
          <p:nvPr/>
        </p:nvSpPr>
        <p:spPr>
          <a:xfrm>
            <a:off x="2617005" y="1148548"/>
            <a:ext cx="484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468 + 22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2AD284-EB15-4755-A3F4-745D5282AA88}"/>
              </a:ext>
            </a:extLst>
          </p:cNvPr>
          <p:cNvSpPr txBox="1"/>
          <p:nvPr/>
        </p:nvSpPr>
        <p:spPr>
          <a:xfrm>
            <a:off x="2884899" y="1774204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490 + 200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9F1928-210B-4D3A-80B6-0916AFB4C98E}"/>
              </a:ext>
            </a:extLst>
          </p:cNvPr>
          <p:cNvSpPr txBox="1"/>
          <p:nvPr/>
        </p:nvSpPr>
        <p:spPr>
          <a:xfrm>
            <a:off x="2895496" y="2382104"/>
            <a:ext cx="4107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690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8A67-3866-4B73-83FE-58119501EDEF}"/>
              </a:ext>
            </a:extLst>
          </p:cNvPr>
          <p:cNvSpPr txBox="1"/>
          <p:nvPr/>
        </p:nvSpPr>
        <p:spPr>
          <a:xfrm>
            <a:off x="7307438" y="1149945"/>
            <a:ext cx="551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75 – 25 + 550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CFEFC-13C3-471E-AB7B-7D841CD14F31}"/>
              </a:ext>
            </a:extLst>
          </p:cNvPr>
          <p:cNvSpPr txBox="1"/>
          <p:nvPr/>
        </p:nvSpPr>
        <p:spPr>
          <a:xfrm>
            <a:off x="7566754" y="1771565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………………………..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35DED-D64C-46A0-9FC3-7DCFBEA6A3B0}"/>
              </a:ext>
            </a:extLst>
          </p:cNvPr>
          <p:cNvSpPr txBox="1"/>
          <p:nvPr/>
        </p:nvSpPr>
        <p:spPr>
          <a:xfrm>
            <a:off x="7602889" y="2392001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………………………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4D7604-6071-46D0-B9F0-884A5E58EAA7}"/>
              </a:ext>
            </a:extLst>
          </p:cNvPr>
          <p:cNvSpPr txBox="1"/>
          <p:nvPr/>
        </p:nvSpPr>
        <p:spPr>
          <a:xfrm>
            <a:off x="5271975" y="3618594"/>
            <a:ext cx="587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747 + 123 - 100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24D248-969F-466D-8FF0-BF13D6B19701}"/>
              </a:ext>
            </a:extLst>
          </p:cNvPr>
          <p:cNvSpPr txBox="1"/>
          <p:nvPr/>
        </p:nvSpPr>
        <p:spPr>
          <a:xfrm>
            <a:off x="5554409" y="4220548"/>
            <a:ext cx="713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…………………………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B29AB8-EB31-42B5-9EBD-23C2AA98E20D}"/>
              </a:ext>
            </a:extLst>
          </p:cNvPr>
          <p:cNvSpPr txBox="1"/>
          <p:nvPr/>
        </p:nvSpPr>
        <p:spPr>
          <a:xfrm>
            <a:off x="5554409" y="4848915"/>
            <a:ext cx="713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………………………..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8" y="1195450"/>
            <a:ext cx="6374296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9DFCB-0F6B-4120-A192-FA1955D8D03F}"/>
              </a:ext>
            </a:extLst>
          </p:cNvPr>
          <p:cNvSpPr txBox="1"/>
          <p:nvPr/>
        </p:nvSpPr>
        <p:spPr>
          <a:xfrm>
            <a:off x="1318053" y="5504051"/>
            <a:ext cx="9707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Sau khi cả hai bể đầy nước, tổng lượng nước trong hai bể là bao nhiêu lít?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1B8A5-23A5-4701-B90D-1B78E3B371D4}"/>
              </a:ext>
            </a:extLst>
          </p:cNvPr>
          <p:cNvCxnSpPr>
            <a:cxnSpLocks/>
          </p:cNvCxnSpPr>
          <p:nvPr/>
        </p:nvCxnSpPr>
        <p:spPr>
          <a:xfrm>
            <a:off x="1516117" y="5929014"/>
            <a:ext cx="42080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903326-8BD5-4F3C-B5E3-A21A3FBACAE2}"/>
              </a:ext>
            </a:extLst>
          </p:cNvPr>
          <p:cNvCxnSpPr>
            <a:cxnSpLocks/>
          </p:cNvCxnSpPr>
          <p:nvPr/>
        </p:nvCxnSpPr>
        <p:spPr>
          <a:xfrm>
            <a:off x="5960505" y="5929014"/>
            <a:ext cx="462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BE8EC2-A99E-4578-8F05-D0E8BB65F307}"/>
              </a:ext>
            </a:extLst>
          </p:cNvPr>
          <p:cNvCxnSpPr>
            <a:cxnSpLocks/>
          </p:cNvCxnSpPr>
          <p:nvPr/>
        </p:nvCxnSpPr>
        <p:spPr>
          <a:xfrm>
            <a:off x="1799985" y="6358782"/>
            <a:ext cx="1976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64154" y="332859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2563425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895044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71123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3291693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25000" y="4571444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997108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4206318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997108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896771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83157" y="3322538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95857" y="4604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92952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82572" y="364805"/>
            <a:ext cx="641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Rô-bốt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 di chuyển theo các lệnh: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B9BC7F7D-FCC0-4ADD-AAD3-1DAD5973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88430"/>
              </p:ext>
            </p:extLst>
          </p:nvPr>
        </p:nvGraphicFramePr>
        <p:xfrm>
          <a:off x="5855404" y="1103338"/>
          <a:ext cx="4826896" cy="1041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3448">
                  <a:extLst>
                    <a:ext uri="{9D8B030D-6E8A-4147-A177-3AD203B41FA5}">
                      <a16:colId xmlns:a16="http://schemas.microsoft.com/office/drawing/2014/main" val="2222394196"/>
                    </a:ext>
                  </a:extLst>
                </a:gridCol>
                <a:gridCol w="2413448">
                  <a:extLst>
                    <a:ext uri="{9D8B030D-6E8A-4147-A177-3AD203B41FA5}">
                      <a16:colId xmlns:a16="http://schemas.microsoft.com/office/drawing/2014/main" val="4039868411"/>
                    </a:ext>
                  </a:extLst>
                </a:gridCol>
              </a:tblGrid>
              <a:tr h="511601">
                <a:tc>
                  <a:txBody>
                    <a:bodyPr/>
                    <a:lstStyle/>
                    <a:p>
                      <a:r>
                        <a:rPr lang="en-US"/>
                        <a:t>      : Sang trái 1 ô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: Sang phải 1 ô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402884"/>
                  </a:ext>
                </a:extLst>
              </a:tr>
              <a:tr h="530343">
                <a:tc>
                  <a:txBody>
                    <a:bodyPr/>
                    <a:lstStyle/>
                    <a:p>
                      <a:r>
                        <a:rPr lang="en-US"/>
                        <a:t>      : Đi lên 1 ô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: Đi xuống 1 ô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73755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EC4C90-82B1-46F8-86A7-2092E52C5D6F}"/>
              </a:ext>
            </a:extLst>
          </p:cNvPr>
          <p:cNvCxnSpPr>
            <a:cxnSpLocks/>
          </p:cNvCxnSpPr>
          <p:nvPr/>
        </p:nvCxnSpPr>
        <p:spPr>
          <a:xfrm>
            <a:off x="8299977" y="1335384"/>
            <a:ext cx="4684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9C661E-84E9-4058-AE82-D10A25B14647}"/>
              </a:ext>
            </a:extLst>
          </p:cNvPr>
          <p:cNvCxnSpPr>
            <a:cxnSpLocks/>
          </p:cNvCxnSpPr>
          <p:nvPr/>
        </p:nvCxnSpPr>
        <p:spPr>
          <a:xfrm>
            <a:off x="8485257" y="1710226"/>
            <a:ext cx="0" cy="37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B39697-0AF8-41A7-84AC-25262CA59B19}"/>
              </a:ext>
            </a:extLst>
          </p:cNvPr>
          <p:cNvCxnSpPr>
            <a:cxnSpLocks/>
          </p:cNvCxnSpPr>
          <p:nvPr/>
        </p:nvCxnSpPr>
        <p:spPr>
          <a:xfrm flipV="1">
            <a:off x="6096000" y="1710226"/>
            <a:ext cx="0" cy="342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8EF7356-C556-4FCD-9F2E-9ACAB624A87C}"/>
              </a:ext>
            </a:extLst>
          </p:cNvPr>
          <p:cNvCxnSpPr>
            <a:cxnSpLocks/>
          </p:cNvCxnSpPr>
          <p:nvPr/>
        </p:nvCxnSpPr>
        <p:spPr>
          <a:xfrm flipH="1">
            <a:off x="5900530" y="1324427"/>
            <a:ext cx="3909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79692B8-9202-41C4-875B-738B7A790136}"/>
              </a:ext>
            </a:extLst>
          </p:cNvPr>
          <p:cNvSpPr/>
          <p:nvPr/>
        </p:nvSpPr>
        <p:spPr>
          <a:xfrm>
            <a:off x="5733539" y="2173186"/>
            <a:ext cx="641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 vị trí ở ô ghi số 460: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CE3C3F-AC9A-46D4-BBE8-562182C39724}"/>
              </a:ext>
            </a:extLst>
          </p:cNvPr>
          <p:cNvGrpSpPr/>
          <p:nvPr/>
        </p:nvGrpSpPr>
        <p:grpSpPr>
          <a:xfrm>
            <a:off x="5695476" y="2184220"/>
            <a:ext cx="5132877" cy="2369765"/>
            <a:chOff x="5695476" y="2184220"/>
            <a:chExt cx="5132877" cy="236976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369D3EF-AC85-43C0-9F6F-057536177F5A}"/>
                </a:ext>
              </a:extLst>
            </p:cNvPr>
            <p:cNvSpPr/>
            <p:nvPr/>
          </p:nvSpPr>
          <p:spPr>
            <a:xfrm>
              <a:off x="5695476" y="2184220"/>
              <a:ext cx="5132877" cy="2369765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effectLst>
              <a:softEdge rad="63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>
                <a:buAutoNum type="alphaLcParenR"/>
              </a:pPr>
              <a:r>
                <a:rPr lang="en-US" sz="2800" dirty="0" err="1"/>
                <a:t>Mẫu</a:t>
              </a:r>
              <a:r>
                <a:rPr lang="en-US" sz="2800" dirty="0"/>
                <a:t>:  </a:t>
              </a:r>
            </a:p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“, </a:t>
              </a:r>
              <a:r>
                <a:rPr lang="en-US" sz="2800" dirty="0" err="1"/>
                <a:t>tức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lên</a:t>
              </a:r>
              <a:r>
                <a:rPr lang="en-US" sz="2800" dirty="0"/>
                <a:t> 1 ô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sang </a:t>
              </a:r>
              <a:r>
                <a:rPr lang="en-US" sz="2800" dirty="0" err="1"/>
                <a:t>phải</a:t>
              </a:r>
              <a:r>
                <a:rPr lang="en-US" sz="2800" dirty="0"/>
                <a:t> 1 ô,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552. </a:t>
              </a:r>
              <a:endParaRPr lang="vi-VN" sz="2800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4FEEB12-7DDD-4CCC-B40A-CFD221568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0913" y="2699739"/>
              <a:ext cx="17734" cy="331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EBBEC33-FB68-4CC6-8693-705D0B99E9D2}"/>
                </a:ext>
              </a:extLst>
            </p:cNvPr>
            <p:cNvCxnSpPr>
              <a:cxnSpLocks/>
            </p:cNvCxnSpPr>
            <p:nvPr/>
          </p:nvCxnSpPr>
          <p:spPr>
            <a:xfrm>
              <a:off x="8949879" y="2865548"/>
              <a:ext cx="4202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6E538D-43FC-4F2D-A4C9-1234EDE098C8}"/>
              </a:ext>
            </a:extLst>
          </p:cNvPr>
          <p:cNvCxnSpPr>
            <a:cxnSpLocks/>
          </p:cNvCxnSpPr>
          <p:nvPr/>
        </p:nvCxnSpPr>
        <p:spPr>
          <a:xfrm>
            <a:off x="6291470" y="5700414"/>
            <a:ext cx="3893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 TRONG PHẠM VI 1000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60: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 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8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B82DE-53B5-461B-8C31-BB40CE01074D}"/>
              </a:ext>
            </a:extLst>
          </p:cNvPr>
          <p:cNvSpPr/>
          <p:nvPr/>
        </p:nvSpPr>
        <p:spPr>
          <a:xfrm>
            <a:off x="9316278" y="0"/>
            <a:ext cx="2875722" cy="37266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6479" y="39289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noProof="0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13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6329" y="96189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4137" y="1625318"/>
            <a:ext cx="476328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(</a:t>
            </a: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trang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85, 86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FEDC23-584B-473D-A864-41E6F03A92B3}"/>
              </a:ext>
            </a:extLst>
          </p:cNvPr>
          <p:cNvSpPr/>
          <p:nvPr/>
        </p:nvSpPr>
        <p:spPr>
          <a:xfrm>
            <a:off x="4128052" y="1815548"/>
            <a:ext cx="3935895" cy="3260035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 TẬP</a:t>
            </a: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6182" y="633930"/>
            <a:ext cx="4855504" cy="584775"/>
            <a:chOff x="1296327" y="1641948"/>
            <a:chExt cx="4855504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906671" y="1641948"/>
              <a:ext cx="4245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tính</a:t>
              </a:r>
              <a:r>
                <a:rPr lang="en-US" sz="3200">
                  <a:solidFill>
                    <a:prstClr val="black"/>
                  </a:solidFill>
                  <a:latin typeface="Arial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D145EB-0350-4C55-8876-28A80D9817C6}"/>
              </a:ext>
            </a:extLst>
          </p:cNvPr>
          <p:cNvCxnSpPr>
            <a:cxnSpLocks/>
          </p:cNvCxnSpPr>
          <p:nvPr/>
        </p:nvCxnSpPr>
        <p:spPr>
          <a:xfrm>
            <a:off x="1570266" y="1161074"/>
            <a:ext cx="1313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CBA0C5-5ABB-40E4-BE65-0A59FF08BE95}"/>
              </a:ext>
            </a:extLst>
          </p:cNvPr>
          <p:cNvCxnSpPr>
            <a:cxnSpLocks/>
          </p:cNvCxnSpPr>
          <p:nvPr/>
        </p:nvCxnSpPr>
        <p:spPr>
          <a:xfrm>
            <a:off x="3573921" y="1128414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3736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5610" y="2225577"/>
            <a:ext cx="21895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33114" y="2943021"/>
            <a:ext cx="101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548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8294" y="3575600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312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00796" y="3265027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3199920" y="4065313"/>
            <a:ext cx="789047" cy="41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114544" y="4194644"/>
            <a:ext cx="98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860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84322" y="2950597"/>
            <a:ext cx="99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592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63159" y="3590764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234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5250718" y="4080964"/>
            <a:ext cx="8304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67995" y="4189963"/>
            <a:ext cx="104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826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79970" y="2957819"/>
            <a:ext cx="9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690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65635" y="3570662"/>
            <a:ext cx="105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HP001 4 hàng" panose="020B0603050302020204" pitchFamily="34" charset="0"/>
              </a:rPr>
              <a:t>89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7249300" y="4065313"/>
            <a:ext cx="827934" cy="106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177776" y="4206017"/>
            <a:ext cx="95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779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80089" y="4203521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54964" y="4196965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77234" y="4199016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904" y="3285124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8387" y="3271647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74425" y="2964447"/>
            <a:ext cx="108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427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274165" y="3575112"/>
            <a:ext cx="91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 flipV="1">
            <a:off x="9236571" y="4075539"/>
            <a:ext cx="804767" cy="108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210799" y="4203767"/>
            <a:ext cx="105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552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56094" y="3278275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115183" y="4191387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B69F0E-0415-4E32-AD56-E9026884ABA5}"/>
              </a:ext>
            </a:extLst>
          </p:cNvPr>
          <p:cNvSpPr/>
          <p:nvPr/>
        </p:nvSpPr>
        <p:spPr>
          <a:xfrm>
            <a:off x="2325510" y="4815088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F5327F-89CD-4593-B28A-9ACA4BFFEDAC}"/>
              </a:ext>
            </a:extLst>
          </p:cNvPr>
          <p:cNvSpPr txBox="1"/>
          <p:nvPr/>
        </p:nvSpPr>
        <p:spPr>
          <a:xfrm>
            <a:off x="2506258" y="5352255"/>
            <a:ext cx="9888018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577ACA-8D3E-43A2-BA50-F3E33DE136DD}"/>
              </a:ext>
            </a:extLst>
          </p:cNvPr>
          <p:cNvSpPr txBox="1"/>
          <p:nvPr/>
        </p:nvSpPr>
        <p:spPr>
          <a:xfrm>
            <a:off x="2216216" y="2239671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D7BCB1-308C-4767-83F1-9632E2CC8CBB}"/>
              </a:ext>
            </a:extLst>
          </p:cNvPr>
          <p:cNvSpPr txBox="1"/>
          <p:nvPr/>
        </p:nvSpPr>
        <p:spPr>
          <a:xfrm>
            <a:off x="2566479" y="39289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7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B043F0-A04C-49A6-988F-C4F38EDDE950}"/>
              </a:ext>
            </a:extLst>
          </p:cNvPr>
          <p:cNvSpPr txBox="1"/>
          <p:nvPr/>
        </p:nvSpPr>
        <p:spPr>
          <a:xfrm>
            <a:off x="5806329" y="96189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5B3FA2-26E2-4356-B8EF-8AA6B28D254A}"/>
              </a:ext>
            </a:extLst>
          </p:cNvPr>
          <p:cNvSpPr txBox="1"/>
          <p:nvPr/>
        </p:nvSpPr>
        <p:spPr>
          <a:xfrm>
            <a:off x="4530492" y="1625318"/>
            <a:ext cx="5015529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85, 86)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42" grpId="0"/>
      <p:bldP spid="44" grpId="0"/>
      <p:bldP spid="45" grpId="0"/>
      <p:bldP spid="46" grpId="0"/>
      <p:bldP spid="49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7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954107"/>
            <a:chOff x="1296327" y="1647588"/>
            <a:chExt cx="9724732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47588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Toà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506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207313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548483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50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2840117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9684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129 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CE7A4D-187A-4B95-A8D1-2F687A45D127}"/>
              </a:ext>
            </a:extLst>
          </p:cNvPr>
          <p:cNvCxnSpPr>
            <a:cxnSpLocks/>
          </p:cNvCxnSpPr>
          <p:nvPr/>
        </p:nvCxnSpPr>
        <p:spPr>
          <a:xfrm>
            <a:off x="1603066" y="1090119"/>
            <a:ext cx="1654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C57F767-A100-4791-87DA-EB07A46AE499}"/>
              </a:ext>
            </a:extLst>
          </p:cNvPr>
          <p:cNvSpPr/>
          <p:nvPr/>
        </p:nvSpPr>
        <p:spPr>
          <a:xfrm>
            <a:off x="7217381" y="1137722"/>
            <a:ext cx="992299" cy="433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4A7C0B-AFF3-47A2-AB99-6FA954D868A4}"/>
              </a:ext>
            </a:extLst>
          </p:cNvPr>
          <p:cNvCxnSpPr>
            <a:cxnSpLocks/>
          </p:cNvCxnSpPr>
          <p:nvPr/>
        </p:nvCxnSpPr>
        <p:spPr>
          <a:xfrm>
            <a:off x="3881741" y="1086933"/>
            <a:ext cx="1008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33E3EF-FF56-4060-9A06-89737BC8B25E}"/>
              </a:ext>
            </a:extLst>
          </p:cNvPr>
          <p:cNvCxnSpPr>
            <a:cxnSpLocks/>
          </p:cNvCxnSpPr>
          <p:nvPr/>
        </p:nvCxnSpPr>
        <p:spPr>
          <a:xfrm flipV="1">
            <a:off x="5103334" y="1040551"/>
            <a:ext cx="4570755" cy="40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A72DAA-6042-44E3-B91E-2CE7BCCCD77B}"/>
              </a:ext>
            </a:extLst>
          </p:cNvPr>
          <p:cNvCxnSpPr>
            <a:cxnSpLocks/>
          </p:cNvCxnSpPr>
          <p:nvPr/>
        </p:nvCxnSpPr>
        <p:spPr>
          <a:xfrm>
            <a:off x="1549635" y="1491124"/>
            <a:ext cx="1008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A40341-E913-4A75-B286-4325FA07D146}"/>
              </a:ext>
            </a:extLst>
          </p:cNvPr>
          <p:cNvCxnSpPr>
            <a:cxnSpLocks/>
          </p:cNvCxnSpPr>
          <p:nvPr/>
        </p:nvCxnSpPr>
        <p:spPr>
          <a:xfrm>
            <a:off x="3365454" y="1498005"/>
            <a:ext cx="14450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E0ABF6C-B65A-4465-8BCA-F589735D0EA1}"/>
              </a:ext>
            </a:extLst>
          </p:cNvPr>
          <p:cNvSpPr txBox="1"/>
          <p:nvPr/>
        </p:nvSpPr>
        <p:spPr>
          <a:xfrm>
            <a:off x="5396319" y="1610827"/>
            <a:ext cx="5945518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336m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129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m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Tòa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C8CC160-63D0-4D65-A136-6A3165BAF056}"/>
              </a:ext>
            </a:extLst>
          </p:cNvPr>
          <p:cNvSpPr/>
          <p:nvPr/>
        </p:nvSpPr>
        <p:spPr>
          <a:xfrm rot="10800000">
            <a:off x="4452582" y="2004746"/>
            <a:ext cx="332275" cy="3795449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134721-C568-45B3-A91B-87A6AF5079B3}"/>
              </a:ext>
            </a:extLst>
          </p:cNvPr>
          <p:cNvSpPr txBox="1"/>
          <p:nvPr/>
        </p:nvSpPr>
        <p:spPr>
          <a:xfrm>
            <a:off x="4727593" y="3640861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EC6E19"/>
                </a:solidFill>
                <a:latin typeface="Arial"/>
              </a:rPr>
              <a:t>?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6" grpId="0" animBg="1"/>
      <p:bldP spid="24" grpId="0"/>
      <p:bldP spid="20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4138359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6250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953456" y="4817175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3170" y="368401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16763" y="3482770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41675" y="4098131"/>
            <a:ext cx="8892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Tòa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B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24896" y="4694064"/>
            <a:ext cx="6983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336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+ 129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=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465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 m)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40062" y="5327310"/>
            <a:ext cx="3829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465 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C078E-8448-4417-BB4C-71289D19B544}"/>
              </a:ext>
            </a:extLst>
          </p:cNvPr>
          <p:cNvSpPr txBox="1"/>
          <p:nvPr/>
        </p:nvSpPr>
        <p:spPr>
          <a:xfrm>
            <a:off x="3200942" y="1098404"/>
            <a:ext cx="2064742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6A5955-A48D-47F2-AE78-8BA9296A15E7}"/>
              </a:ext>
            </a:extLst>
          </p:cNvPr>
          <p:cNvSpPr txBox="1"/>
          <p:nvPr/>
        </p:nvSpPr>
        <p:spPr>
          <a:xfrm>
            <a:off x="2555279" y="1726319"/>
            <a:ext cx="661386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HP001 4 hàng" panose="020B0603050302020204" pitchFamily="34" charset="0"/>
              </a:rPr>
              <a:t>Tòa</a:t>
            </a:r>
            <a:r>
              <a:rPr lang="en-US" sz="3200" b="1" noProof="0" dirty="0">
                <a:latin typeface="HP001 4 hàng" panose="020B0603050302020204" pitchFamily="34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</a:rPr>
              <a:t>nhà</a:t>
            </a:r>
            <a:r>
              <a:rPr lang="en-US" sz="3200" b="1" noProof="0" dirty="0">
                <a:latin typeface="HP001 4 hàng" panose="020B06030503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336m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595C85-E7A0-47D0-8D08-A52E61860C84}"/>
              </a:ext>
            </a:extLst>
          </p:cNvPr>
          <p:cNvSpPr txBox="1"/>
          <p:nvPr/>
        </p:nvSpPr>
        <p:spPr>
          <a:xfrm>
            <a:off x="2542274" y="2343135"/>
            <a:ext cx="7697348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HP001 4 hàng" panose="020B0603050302020204" pitchFamily="34" charset="0"/>
              </a:rPr>
              <a:t>Tòa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</a:rPr>
              <a:t> B </a:t>
            </a:r>
            <a:r>
              <a:rPr lang="en-US" sz="3200" b="1" dirty="0" err="1">
                <a:latin typeface="HP001 4 hàng" panose="020B0603050302020204" pitchFamily="34" charset="0"/>
              </a:rPr>
              <a:t>cao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hơn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tòa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129</a:t>
            </a:r>
            <a:r>
              <a:rPr lang="en-US" sz="3200" b="1" noProof="0" dirty="0">
                <a:latin typeface="HP001 4 hàng" panose="020B0603050302020204" pitchFamily="34" charset="0"/>
              </a:rPr>
              <a:t>m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5F0EB6-85CA-40EE-856B-2D2D3EF91751}"/>
              </a:ext>
            </a:extLst>
          </p:cNvPr>
          <p:cNvSpPr txBox="1"/>
          <p:nvPr/>
        </p:nvSpPr>
        <p:spPr>
          <a:xfrm>
            <a:off x="2533111" y="2967392"/>
            <a:ext cx="661386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Tòa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2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9" grpId="0"/>
      <p:bldP spid="47" grpId="0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003430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545</Words>
  <Application>Microsoft Office PowerPoint</Application>
  <PresentationFormat>Widescreen</PresentationFormat>
  <Paragraphs>135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等线</vt:lpstr>
      <vt:lpstr>HP001 4 hàng</vt:lpstr>
      <vt:lpstr>HP001 4H</vt:lpstr>
      <vt:lpstr>HP001 5 hàng</vt:lpstr>
      <vt:lpstr>Times New Roman</vt:lpstr>
      <vt:lpstr>Utm AVO</vt:lpstr>
      <vt:lpstr>UTM Cookies</vt:lpstr>
      <vt:lpstr>方正黑体简体</vt:lpstr>
      <vt:lpstr>1_Office Theme</vt:lpstr>
      <vt:lpstr>自定义设计方案</vt:lpstr>
      <vt:lpstr>3_Office Theme</vt:lpstr>
      <vt:lpstr>4_Office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Hằng Nguyễn</dc:creator>
  <cp:lastModifiedBy>Admin</cp:lastModifiedBy>
  <cp:revision>16</cp:revision>
  <dcterms:created xsi:type="dcterms:W3CDTF">2022-03-27T04:20:00Z</dcterms:created>
  <dcterms:modified xsi:type="dcterms:W3CDTF">2022-04-14T00:26:58Z</dcterms:modified>
</cp:coreProperties>
</file>