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6" r:id="rId3"/>
    <p:sldId id="297" r:id="rId4"/>
    <p:sldId id="295" r:id="rId5"/>
    <p:sldId id="309" r:id="rId6"/>
    <p:sldId id="298" r:id="rId7"/>
    <p:sldId id="300" r:id="rId8"/>
    <p:sldId id="301" r:id="rId9"/>
    <p:sldId id="310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40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70"/>
            <a:ext cx="37254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895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1" y="1522375"/>
            <a:ext cx="45180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3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0"/>
            <a:ext cx="475208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5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06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7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468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970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1" y="1503379"/>
            <a:ext cx="472820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0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19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60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5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99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80"/>
            <a:ext cx="475208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8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63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69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040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606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5"/>
            <a:ext cx="448488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6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822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7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642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826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2"/>
            <a:ext cx="451483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4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95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33DD9E3F-6A52-4C3A-800F-22722CE2B863}" type="datetimeFigureOut">
              <a:rPr lang="en-US" sz="1351" smtClean="0">
                <a:solidFill>
                  <a:prstClr val="black"/>
                </a:solidFill>
                <a:cs typeface="Arial"/>
                <a:sym typeface="Arial"/>
              </a:rPr>
              <a:pPr defTabSz="685783">
                <a:defRPr/>
              </a:pPr>
              <a:t>3/16/2022</a:t>
            </a:fld>
            <a:endParaRPr lang="en-US" sz="1351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 sz="1351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F728DE67-25C9-49B8-935F-CB3B60057FC1}" type="slidenum">
              <a:rPr lang="en-US" sz="1351" smtClean="0">
                <a:solidFill>
                  <a:prstClr val="black"/>
                </a:solidFill>
                <a:cs typeface="Arial"/>
                <a:sym typeface="Arial"/>
              </a:rPr>
              <a:pPr defTabSz="685783">
                <a:defRPr/>
              </a:pPr>
              <a:t>‹#›</a:t>
            </a:fld>
            <a:endParaRPr lang="en-US" sz="1351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34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33DD9E3F-6A52-4C3A-800F-22722CE2B863}" type="datetimeFigureOut">
              <a:rPr lang="en-US" sz="1351" smtClean="0">
                <a:solidFill>
                  <a:prstClr val="black"/>
                </a:solidFill>
                <a:cs typeface="Arial"/>
                <a:sym typeface="Arial"/>
              </a:rPr>
              <a:pPr defTabSz="685783">
                <a:defRPr/>
              </a:pPr>
              <a:t>3/16/2022</a:t>
            </a:fld>
            <a:endParaRPr lang="en-US" sz="1351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 sz="1351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F728DE67-25C9-49B8-935F-CB3B60057FC1}" type="slidenum">
              <a:rPr lang="en-US" sz="1351" smtClean="0">
                <a:solidFill>
                  <a:prstClr val="black"/>
                </a:solidFill>
                <a:cs typeface="Arial"/>
                <a:sym typeface="Arial"/>
              </a:rPr>
              <a:pPr defTabSz="685783">
                <a:defRPr/>
              </a:pPr>
              <a:t>‹#›</a:t>
            </a:fld>
            <a:endParaRPr lang="en-US" sz="1351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9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4840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610221" y="2542813"/>
            <a:ext cx="2000727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1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endParaRPr lang="en-US" sz="1951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60" y="909793"/>
            <a:ext cx="7617541" cy="533208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23320" y="1837172"/>
            <a:ext cx="899363" cy="1060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4351" y="1907309"/>
            <a:ext cx="10067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21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Vở</a:t>
            </a:r>
            <a:endParaRPr lang="en-US" sz="21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  <a:sym typeface="Arial"/>
            </a:endParaRPr>
          </a:p>
          <a:p>
            <a:pPr algn="ctr" defTabSz="685783">
              <a:defRPr/>
            </a:pPr>
            <a:r>
              <a:rPr lang="en-US" sz="21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1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Việt</a:t>
            </a:r>
            <a:endParaRPr lang="en-US" sz="21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81" y="817879"/>
            <a:ext cx="995363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05966" y="1125482"/>
            <a:ext cx="72125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  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Thứ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ngày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17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3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8731" y="1579215"/>
            <a:ext cx="27361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tập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4415835" y="2056557"/>
            <a:ext cx="67874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rộng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vốn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loài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vật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nhỏ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bé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. 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4913049" y="2522875"/>
            <a:ext cx="38279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Dấu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chấm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dấu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chấm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.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3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0753" y="-798163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586974" y="1744650"/>
            <a:ext cx="2000727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1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endParaRPr lang="en-US" sz="1951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13" y="111630"/>
            <a:ext cx="7617541" cy="533208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00073" y="1039009"/>
            <a:ext cx="899363" cy="1060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1104" y="1109146"/>
            <a:ext cx="10067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21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Vở</a:t>
            </a:r>
            <a:endParaRPr lang="en-US" sz="21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  <a:sym typeface="Arial"/>
            </a:endParaRPr>
          </a:p>
          <a:p>
            <a:pPr algn="ctr" defTabSz="685783">
              <a:defRPr/>
            </a:pPr>
            <a:r>
              <a:rPr lang="en-US" sz="21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1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Việt</a:t>
            </a:r>
            <a:endParaRPr lang="en-US" sz="21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34" y="19716"/>
            <a:ext cx="995363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82719" y="327319"/>
            <a:ext cx="72125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  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Thứ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ngày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17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3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5484" y="781052"/>
            <a:ext cx="27361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tập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4392588" y="1258394"/>
            <a:ext cx="67874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rộng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vốn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loài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vật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nhỏ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bé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. 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4889802" y="1724712"/>
            <a:ext cx="38279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Dấu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chấm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dấu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chấm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.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3382719" y="2186820"/>
            <a:ext cx="38279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3: 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3868332" y="2640553"/>
            <a:ext cx="38279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:</a:t>
            </a:r>
            <a:endParaRPr lang="en-US" sz="2400" b="1" dirty="0">
              <a:solidFill>
                <a:srgbClr val="FF000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3382719" y="3114608"/>
            <a:ext cx="71096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-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: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Chuột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sống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ở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đâu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?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382719" y="3576716"/>
            <a:ext cx="71096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-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Đáp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: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Chuột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sống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hang.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2718" y="4042396"/>
            <a:ext cx="71096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-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: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Ốc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sên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bò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ở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đâu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?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3382718" y="4504504"/>
            <a:ext cx="71096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-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Đáp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: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Ốc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sên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bò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trên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lá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.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9" b="36714"/>
          <a:stretch/>
        </p:blipFill>
        <p:spPr>
          <a:xfrm>
            <a:off x="3027212" y="5324290"/>
            <a:ext cx="7617541" cy="9511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82717" y="4974361"/>
            <a:ext cx="71096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-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: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Nhện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chăng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tơ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ở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đâu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?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3382717" y="5436469"/>
            <a:ext cx="71096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-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Đáp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: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Nhện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chăng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tơ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trên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cành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cây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.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5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652" y="2327255"/>
            <a:ext cx="83343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TẠM BIỆT</a:t>
            </a:r>
          </a:p>
          <a:p>
            <a:pPr algn="ctr"/>
            <a:r>
              <a:rPr lang="en-US" sz="8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CON</a:t>
            </a:r>
            <a:endParaRPr lang="en-US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287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HP001 4H</vt:lpstr>
      <vt:lpstr>Times New Roman</vt:lpstr>
      <vt:lpstr>UTM Cookies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48</cp:revision>
  <dcterms:created xsi:type="dcterms:W3CDTF">2021-07-13T00:48:11Z</dcterms:created>
  <dcterms:modified xsi:type="dcterms:W3CDTF">2022-03-16T14:56:45Z</dcterms:modified>
</cp:coreProperties>
</file>