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4" r:id="rId3"/>
    <p:sldId id="303" r:id="rId4"/>
    <p:sldId id="295" r:id="rId5"/>
    <p:sldId id="296" r:id="rId6"/>
    <p:sldId id="299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76" d="100"/>
          <a:sy n="76" d="100"/>
        </p:scale>
        <p:origin x="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40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13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63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2/23/2022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10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41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26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50" r:id="rId3"/>
    <p:sldLayoutId id="2147483660" r:id="rId4"/>
    <p:sldLayoutId id="2147483661" r:id="rId5"/>
    <p:sldLayoutId id="2147483691" r:id="rId6"/>
    <p:sldLayoutId id="2147483674" r:id="rId7"/>
    <p:sldLayoutId id="2147483697" r:id="rId8"/>
    <p:sldLayoutId id="2147483696" r:id="rId9"/>
    <p:sldLayoutId id="2147483695" r:id="rId10"/>
    <p:sldLayoutId id="2147483694" r:id="rId11"/>
    <p:sldLayoutId id="2147483662" r:id="rId12"/>
    <p:sldLayoutId id="2147483663" r:id="rId13"/>
    <p:sldLayoutId id="2147483664" r:id="rId14"/>
    <p:sldLayoutId id="2147483665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2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32442" y="289908"/>
            <a:ext cx="274004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72487" y="42629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LÀM QUEN VỚI HÌNH KHỐI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52226" y="1931583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FDDE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282" y="1549268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3880" y="32526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0029" y="93898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1612" y="1549268"/>
            <a:ext cx="47248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(tr35, 36)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078486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195</Words>
  <Application>Microsoft Office PowerPoint</Application>
  <PresentationFormat>Widescreen</PresentationFormat>
  <Paragraphs>64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等线</vt:lpstr>
      <vt:lpstr>HP001 4 hàng</vt:lpstr>
      <vt:lpstr>HP001 4H</vt:lpstr>
      <vt:lpstr>HP001 5 hàng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220</cp:revision>
  <dcterms:created xsi:type="dcterms:W3CDTF">2021-06-02T01:34:28Z</dcterms:created>
  <dcterms:modified xsi:type="dcterms:W3CDTF">2022-02-23T09:14:51Z</dcterms:modified>
</cp:coreProperties>
</file>