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Default Extension="wdp" ContentType="image/vnd.ms-photo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theme/theme2.xml" ContentType="application/vnd.openxmlformats-officedocument.theme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slideLayouts/slideLayout78.xml" ContentType="application/vnd.openxmlformats-officedocument.presentationml.slideLayout+xml"/>
  <Override PartName="/ppt/slideLayouts/slideLayout79.xml" ContentType="application/vnd.openxmlformats-officedocument.presentationml.slideLayout+xml"/>
  <Override PartName="/ppt/slideLayouts/slideLayout80.xml" ContentType="application/vnd.openxmlformats-officedocument.presentationml.slideLayout+xml"/>
  <Override PartName="/ppt/theme/theme3.xml" ContentType="application/vnd.openxmlformats-officedocument.theme+xml"/>
  <Override PartName="/ppt/theme/theme4.xml" ContentType="application/vnd.openxmlformats-officedocument.them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  <p:sldMasterId id="2147483692" r:id="rId2"/>
    <p:sldMasterId id="2147483720" r:id="rId3"/>
  </p:sldMasterIdLst>
  <p:notesMasterIdLst>
    <p:notesMasterId r:id="rId13"/>
  </p:notesMasterIdLst>
  <p:sldIdLst>
    <p:sldId id="256" r:id="rId4"/>
    <p:sldId id="317" r:id="rId5"/>
    <p:sldId id="313" r:id="rId6"/>
    <p:sldId id="314" r:id="rId7"/>
    <p:sldId id="318" r:id="rId8"/>
    <p:sldId id="315" r:id="rId9"/>
    <p:sldId id="300" r:id="rId10"/>
    <p:sldId id="301" r:id="rId11"/>
    <p:sldId id="316" r:id="rId12"/>
  </p:sldIdLst>
  <p:sldSz cx="12192000" cy="6858000"/>
  <p:notesSz cx="6858000" cy="9144000"/>
  <p:defaultTextStyle>
    <a:defPPr>
      <a:defRPr lang="vi-VN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FFF0D1"/>
    <a:srgbClr val="E4EAD1"/>
    <a:srgbClr val="BFF88C"/>
    <a:srgbClr val="FFFAC2"/>
    <a:srgbClr val="F7941E"/>
    <a:srgbClr val="8CC63F"/>
    <a:srgbClr val="FDDEEB"/>
    <a:srgbClr val="D34CD6"/>
    <a:srgbClr val="FCDFDC"/>
    <a:srgbClr val="FFFBCD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2D5ABB26-0587-4C30-8999-92F81FD0307C}" styleName="No Style, No Grid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20882" autoAdjust="0"/>
    <p:restoredTop sz="94249" autoAdjust="0"/>
  </p:normalViewPr>
  <p:slideViewPr>
    <p:cSldViewPr snapToGrid="0">
      <p:cViewPr varScale="1">
        <p:scale>
          <a:sx n="63" d="100"/>
          <a:sy n="63" d="100"/>
        </p:scale>
        <p:origin x="56" y="392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5.xml"/><Relationship Id="rId13" Type="http://schemas.openxmlformats.org/officeDocument/2006/relationships/notesMaster" Target="notesMasters/notesMaster1.xml"/><Relationship Id="rId3" Type="http://schemas.openxmlformats.org/officeDocument/2006/relationships/slideMaster" Target="slideMasters/slideMaster3.xml"/><Relationship Id="rId7" Type="http://schemas.openxmlformats.org/officeDocument/2006/relationships/slide" Target="slides/slide4.xml"/><Relationship Id="rId12" Type="http://schemas.openxmlformats.org/officeDocument/2006/relationships/slide" Target="slides/slide9.xml"/><Relationship Id="rId17" Type="http://schemas.openxmlformats.org/officeDocument/2006/relationships/tableStyles" Target="tableStyles.xml"/><Relationship Id="rId2" Type="http://schemas.openxmlformats.org/officeDocument/2006/relationships/slideMaster" Target="slideMasters/slideMaster2.xml"/><Relationship Id="rId16" Type="http://schemas.openxmlformats.org/officeDocument/2006/relationships/theme" Target="theme/theme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3.xml"/><Relationship Id="rId11" Type="http://schemas.openxmlformats.org/officeDocument/2006/relationships/slide" Target="slides/slide8.xml"/><Relationship Id="rId5" Type="http://schemas.openxmlformats.org/officeDocument/2006/relationships/slide" Target="slides/slide2.xml"/><Relationship Id="rId15" Type="http://schemas.openxmlformats.org/officeDocument/2006/relationships/viewProps" Target="viewProps.xml"/><Relationship Id="rId10" Type="http://schemas.openxmlformats.org/officeDocument/2006/relationships/slide" Target="slides/slide7.xml"/><Relationship Id="rId4" Type="http://schemas.openxmlformats.org/officeDocument/2006/relationships/slide" Target="slides/slide1.xml"/><Relationship Id="rId9" Type="http://schemas.openxmlformats.org/officeDocument/2006/relationships/slide" Target="slides/slide6.xml"/><Relationship Id="rId14" Type="http://schemas.openxmlformats.org/officeDocument/2006/relationships/presProps" Target="presProps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4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vi-VN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EE69A61A-466B-44F6-B44B-AA5EB5419573}" type="datetimeFigureOut">
              <a:rPr lang="vi-VN" smtClean="0"/>
              <a:t>21/02/2022</a:t>
            </a:fld>
            <a:endParaRPr lang="vi-VN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vi-VN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vi-VN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A82EFB06-5F17-49C2-91DA-F48D8E806B19}" type="slidenum">
              <a:rPr lang="vi-VN" smtClean="0"/>
              <a:t>‹#›</a:t>
            </a:fld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1327257991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jpeg"/><Relationship Id="rId1" Type="http://schemas.openxmlformats.org/officeDocument/2006/relationships/slideMaster" Target="../slideMasters/slideMaster2.xml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6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D2819940-F204-450A-ACE4-C1FAA7496E24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932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7272437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1" animBg="1"/>
      <p:bldP spid="48" grpId="1" animBg="1"/>
    </p:bldLst>
  </p:timing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642720" y="1503378"/>
            <a:ext cx="472820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002060"/>
                </a:solidFill>
                <a:latin typeface="+mj-lt"/>
              </a:rPr>
              <a:t>LUYỆN TẬP</a:t>
            </a:r>
          </a:p>
        </p:txBody>
      </p:sp>
    </p:spTree>
    <p:extLst>
      <p:ext uri="{BB962C8B-B14F-4D97-AF65-F5344CB8AC3E}">
        <p14:creationId xmlns:p14="http://schemas.microsoft.com/office/powerpoint/2010/main" val="371829941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232382912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Slide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3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07619939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chemeClr val="accent6">
                    <a:lumMod val="50000"/>
                  </a:schemeClr>
                </a:solidFill>
                <a:latin typeface="+mj-lt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38135875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+mj-lt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37576339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604226" y="1596479"/>
            <a:ext cx="47520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>
                <a:solidFill>
                  <a:srgbClr val="002060"/>
                </a:solidFill>
                <a:latin typeface="+mj-lt"/>
              </a:rPr>
              <a:t>LUYỆN TẬP</a:t>
            </a:r>
            <a:endParaRPr lang="vi-VN" sz="11500" dirty="0">
              <a:solidFill>
                <a:srgbClr val="002060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298378531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930506577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Slide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4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84523220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chemeClr val="accent6">
                    <a:lumMod val="50000"/>
                  </a:schemeClr>
                </a:solidFill>
                <a:latin typeface="+mj-lt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82156441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+mj-lt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49485224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chemeClr val="accent6">
                    <a:lumMod val="50000"/>
                  </a:schemeClr>
                </a:solidFill>
                <a:latin typeface="+mj-lt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234217152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000"/>
                            </p:stCondLst>
                            <p:childTnLst>
                              <p:par>
                                <p:cTn id="2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500"/>
                            </p:stCondLst>
                            <p:childTnLst>
                              <p:par>
                                <p:cTn id="32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500"/>
                            </p:stCondLst>
                            <p:childTnLst>
                              <p:par>
                                <p:cTn id="39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1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5" grpId="0"/>
    </p:bldLst>
  </p:timing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705562" y="1647225"/>
            <a:ext cx="44848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>
                <a:solidFill>
                  <a:srgbClr val="002060"/>
                </a:solidFill>
                <a:latin typeface="+mj-lt"/>
              </a:rPr>
              <a:t>LUYỆN TẬP</a:t>
            </a:r>
            <a:endParaRPr lang="vi-VN" sz="11500" dirty="0">
              <a:solidFill>
                <a:srgbClr val="002060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328086605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276682175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Slide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rgbClr val="F35757"/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44038685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chemeClr val="accent6">
                    <a:lumMod val="50000"/>
                  </a:schemeClr>
                </a:solidFill>
                <a:latin typeface="+mj-lt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67935375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+mj-lt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108953770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781444" y="1468551"/>
            <a:ext cx="4514832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>
                <a:solidFill>
                  <a:srgbClr val="002060"/>
                </a:solidFill>
                <a:latin typeface="+mj-lt"/>
              </a:rPr>
              <a:t>LUYỆN TẬP</a:t>
            </a:r>
            <a:endParaRPr lang="vi-VN" sz="11500" dirty="0">
              <a:solidFill>
                <a:srgbClr val="002060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323667156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9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4074440088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6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D2819940-F204-450A-ACE4-C1FAA7496E24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932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7998146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63829648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000"/>
                            </p:stCondLst>
                            <p:childTnLst>
                              <p:par>
                                <p:cTn id="2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500"/>
                            </p:stCondLst>
                            <p:childTnLst>
                              <p:par>
                                <p:cTn id="32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500"/>
                            </p:stCondLst>
                            <p:childTnLst>
                              <p:par>
                                <p:cTn id="39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1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5" grpId="0"/>
    </p:bldLst>
  </p:timing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69997617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95" grpId="0" animBg="1"/>
      <p:bldP spid="296" grpId="0" animBg="1"/>
    </p:bldLst>
  </p:timing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+mj-lt"/>
              </a:rPr>
              <a:t>HOẠT ĐỘNG</a:t>
            </a: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28599175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95" grpId="0" animBg="1"/>
      <p:bldP spid="296" grpId="0" animBg="1"/>
    </p:bldLst>
  </p:timing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3615997" y="1557579"/>
            <a:ext cx="47520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  <a:endParaRPr kumimoji="0" lang="vi-VN" sz="115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UTM Cookies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24020120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19" grpId="0" animBg="1"/>
      <p:bldP spid="220" grpId="0" animBg="1"/>
    </p:bldLst>
  </p:timing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0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TRÒ CHƠI</a:t>
            </a:r>
          </a:p>
        </p:txBody>
      </p: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DD75D50-C8A9-46A9-A6B8-FF16B2FC7E80}"/>
              </a:ext>
            </a:extLst>
          </p:cNvPr>
          <p:cNvGrpSpPr/>
          <p:nvPr userDrawn="1"/>
        </p:nvGrpSpPr>
        <p:grpSpPr>
          <a:xfrm>
            <a:off x="2204474" y="3886315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296E8662-8EA3-4C8B-820E-4BF6DFD80CD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6C1A066B-AB0B-4489-8545-9A6C22C6D5CE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04FCC8BC-CDB6-4AD2-B06D-F0687FB90ABD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5383075D-EADF-4C11-840F-91164E34321C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A53E41FA-10BF-4870-BF2C-1C3E32928AA0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58800010-9A82-4E81-8E5B-0DFD2052E66C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B158E422-1902-4E29-A4CE-7AE300619172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6F9DE660-430D-4DC0-BDE0-D53AAF560A94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28443C46-AE51-4F8F-8DD4-1A2441132300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BDEE59E5-3E6B-47A6-A192-9E1CA173F702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1FCBE1A0-9104-49DF-86CE-4788FB463DF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50BEE43F-134E-41CE-9B7E-A5A812180F42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D21F54E6-8881-45B0-97D8-002CB72A1A90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AF7CA650-6488-4917-A81F-8B0E6245BDD8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3B4FFC92-6173-4A77-89EA-8DC117444B3A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77194712-7B2E-4F2D-AEF8-32FE8CB2AE33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EDB48CD4-455C-4B48-8CE7-66878C257A28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120BF107-E018-4DF4-B743-36924AEDAF6F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E47F8288-E77F-4C1B-A081-C85AF58E6D17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A7522094-7202-437A-928E-3DBD12EA380E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E646C7AF-5DFF-4D0A-BFCF-2B1953187AEF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1E341F08-FEC4-4E8C-93EA-134416B65ABD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37049977-2AF7-45DB-BE8D-26185630A595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5968E01A-D720-42F5-BACC-1CE94E670FAC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EFFB5181-4B7C-4DBC-9557-5604624D9814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BCDC0EFE-0ED6-48B1-9443-EF43A18AE1CD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0E0E28D6-59A1-4969-9133-5864882D79E2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17954B1A-55A0-4A56-8890-C6AE57C0687D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6C9624CB-AD7F-4119-BE35-31158A1249F3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C8C675A8-440C-4C62-9652-0D5635B1FE27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C9753C64-8E01-49C3-8CD9-17060FBE5618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F6CFEFFE-DF0E-47EE-9824-FAFD0FE7F6CD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C9A24EF2-0346-433C-A241-CA68F005651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FE9E4DA9-41B4-4901-8393-0F903CDE5936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20F273AC-86B8-4F5B-B6EB-14BCD9CBF2E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864D3505-7993-4AB0-947A-79419454B1D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230F51EA-E5B6-446E-AD13-D4101D564099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05F86326-3805-4FE4-95B0-258EC64E9E02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4A0FF057-5F69-498A-A2D3-04106984B60F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48556D-DDA5-40A1-A560-4ECD6C995026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0BA7DF30-D72A-4FC8-A0ED-E1F3FE8BA66C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04899CAB-A0A6-4D8E-BC98-224D47303F87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2494363C-74F9-459A-9222-63CD703C82A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7A17EA9B-D19F-4B6F-A468-C6A1A3F301B7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F48BA30-5499-4B2F-AFF4-79B992FF4822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5BB2DB8F-F279-43E3-98F8-309FC92782AE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046558E1-5AFE-4C58-98E0-7A8C467E3738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F24D903E-495C-4D31-942F-2F426BEB355E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9567D77-1C1D-4D16-A64F-119FE4762BE4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B5B4C8A3-4C37-457B-9DC3-881006E8E4CD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AE95CD98-7F86-40E0-BE34-64B6BB9D144E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04C370B4-7E44-4790-B2A9-7FF96DD0180C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0F8BA807-E34B-400B-8B0F-B5A0A6BEB92C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6D74C190-2720-4FB3-989A-DE5914D97966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AC826749-7293-498A-9378-07BD103E8C84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57F940B0-74CF-4BEF-A8E7-C17BA1101B9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84DFCA67-3788-430C-B58B-FFC0F634FC4D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397D4BF7-76F0-4E99-BFCD-43C81B8B138A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C9C3A80C-9B2E-460F-9C36-A0CFA83E050D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19A60A5-7DFE-4AE5-BE9A-BBE66161FFE8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C622E568-4F65-414A-98A7-5690D52ECFB5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D70CB92B-15DA-49CA-BCEE-D5FA7A4AD008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66F74D55-7445-4C90-B936-BA5BB634E999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631;p30">
            <a:extLst>
              <a:ext uri="{FF2B5EF4-FFF2-40B4-BE49-F238E27FC236}">
                <a16:creationId xmlns:a16="http://schemas.microsoft.com/office/drawing/2014/main" id="{68384AAF-B7B5-447C-A808-82D0AFB6AC77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03" name="Google Shape;632;p30">
              <a:extLst>
                <a:ext uri="{FF2B5EF4-FFF2-40B4-BE49-F238E27FC236}">
                  <a16:creationId xmlns:a16="http://schemas.microsoft.com/office/drawing/2014/main" id="{C8119E67-0B6B-4353-9F10-DB0F7D2FFDC2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633;p30">
              <a:extLst>
                <a:ext uri="{FF2B5EF4-FFF2-40B4-BE49-F238E27FC236}">
                  <a16:creationId xmlns:a16="http://schemas.microsoft.com/office/drawing/2014/main" id="{91702C4B-81BE-4D3A-B731-611758AFD442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634;p30">
              <a:extLst>
                <a:ext uri="{FF2B5EF4-FFF2-40B4-BE49-F238E27FC236}">
                  <a16:creationId xmlns:a16="http://schemas.microsoft.com/office/drawing/2014/main" id="{37C6E89E-E0C2-4EDE-B21C-928CA6FBF21B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635;p30">
              <a:extLst>
                <a:ext uri="{FF2B5EF4-FFF2-40B4-BE49-F238E27FC236}">
                  <a16:creationId xmlns:a16="http://schemas.microsoft.com/office/drawing/2014/main" id="{16E95490-5F86-43A3-BEDD-2967D5036D48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636;p30">
              <a:extLst>
                <a:ext uri="{FF2B5EF4-FFF2-40B4-BE49-F238E27FC236}">
                  <a16:creationId xmlns:a16="http://schemas.microsoft.com/office/drawing/2014/main" id="{F5861418-6D4E-4F3C-9ABD-4DCF91D0220A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637;p30">
              <a:extLst>
                <a:ext uri="{FF2B5EF4-FFF2-40B4-BE49-F238E27FC236}">
                  <a16:creationId xmlns:a16="http://schemas.microsoft.com/office/drawing/2014/main" id="{E852FCE3-C2C0-4D04-B168-357F8275842F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638;p30">
              <a:extLst>
                <a:ext uri="{FF2B5EF4-FFF2-40B4-BE49-F238E27FC236}">
                  <a16:creationId xmlns:a16="http://schemas.microsoft.com/office/drawing/2014/main" id="{5AE9FE46-679C-4FEA-8DCE-BE2F7FAF1946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639;p30">
              <a:extLst>
                <a:ext uri="{FF2B5EF4-FFF2-40B4-BE49-F238E27FC236}">
                  <a16:creationId xmlns:a16="http://schemas.microsoft.com/office/drawing/2014/main" id="{3D3D3ACC-4C06-42BE-9E79-FC88ADB68340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640;p30">
              <a:extLst>
                <a:ext uri="{FF2B5EF4-FFF2-40B4-BE49-F238E27FC236}">
                  <a16:creationId xmlns:a16="http://schemas.microsoft.com/office/drawing/2014/main" id="{C957BCC4-29D1-47EC-B1F7-73AEACDA49E0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641;p30">
              <a:extLst>
                <a:ext uri="{FF2B5EF4-FFF2-40B4-BE49-F238E27FC236}">
                  <a16:creationId xmlns:a16="http://schemas.microsoft.com/office/drawing/2014/main" id="{8C71BB02-EA7E-4A8A-A3C6-98D02317F5D9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642;p30">
              <a:extLst>
                <a:ext uri="{FF2B5EF4-FFF2-40B4-BE49-F238E27FC236}">
                  <a16:creationId xmlns:a16="http://schemas.microsoft.com/office/drawing/2014/main" id="{00AB493D-AF54-4CD3-B14C-B3F00B4FB2FF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643;p30">
              <a:extLst>
                <a:ext uri="{FF2B5EF4-FFF2-40B4-BE49-F238E27FC236}">
                  <a16:creationId xmlns:a16="http://schemas.microsoft.com/office/drawing/2014/main" id="{2DF8DF2D-C3A5-49F3-B510-02A1898F2777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644;p30">
              <a:extLst>
                <a:ext uri="{FF2B5EF4-FFF2-40B4-BE49-F238E27FC236}">
                  <a16:creationId xmlns:a16="http://schemas.microsoft.com/office/drawing/2014/main" id="{BC833655-5634-4240-9899-FD9224B9CC10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645;p30">
              <a:extLst>
                <a:ext uri="{FF2B5EF4-FFF2-40B4-BE49-F238E27FC236}">
                  <a16:creationId xmlns:a16="http://schemas.microsoft.com/office/drawing/2014/main" id="{FC412254-AB1A-4B56-9D34-43CDD9A006F5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646;p30">
              <a:extLst>
                <a:ext uri="{FF2B5EF4-FFF2-40B4-BE49-F238E27FC236}">
                  <a16:creationId xmlns:a16="http://schemas.microsoft.com/office/drawing/2014/main" id="{418836FC-F298-4B7A-83CA-FB6D988BE6CE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647;p30">
              <a:extLst>
                <a:ext uri="{FF2B5EF4-FFF2-40B4-BE49-F238E27FC236}">
                  <a16:creationId xmlns:a16="http://schemas.microsoft.com/office/drawing/2014/main" id="{52B85772-2E22-435E-9B8E-11AEBE3D05EC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648;p30">
              <a:extLst>
                <a:ext uri="{FF2B5EF4-FFF2-40B4-BE49-F238E27FC236}">
                  <a16:creationId xmlns:a16="http://schemas.microsoft.com/office/drawing/2014/main" id="{073E355F-591A-4F8F-ADE2-CD68B69DAFB9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649;p30">
              <a:extLst>
                <a:ext uri="{FF2B5EF4-FFF2-40B4-BE49-F238E27FC236}">
                  <a16:creationId xmlns:a16="http://schemas.microsoft.com/office/drawing/2014/main" id="{1592EFBB-BD34-4DC6-A753-9DF710D68B62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650;p30">
              <a:extLst>
                <a:ext uri="{FF2B5EF4-FFF2-40B4-BE49-F238E27FC236}">
                  <a16:creationId xmlns:a16="http://schemas.microsoft.com/office/drawing/2014/main" id="{D1763DA2-E91A-4647-9F88-CBAC0C1FF7C8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651;p30">
              <a:extLst>
                <a:ext uri="{FF2B5EF4-FFF2-40B4-BE49-F238E27FC236}">
                  <a16:creationId xmlns:a16="http://schemas.microsoft.com/office/drawing/2014/main" id="{A37B7A95-0D42-462E-ACB6-DF5E68B47F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652;p30">
              <a:extLst>
                <a:ext uri="{FF2B5EF4-FFF2-40B4-BE49-F238E27FC236}">
                  <a16:creationId xmlns:a16="http://schemas.microsoft.com/office/drawing/2014/main" id="{035B4059-F804-4F0A-A687-0578164FC201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653;p30">
              <a:extLst>
                <a:ext uri="{FF2B5EF4-FFF2-40B4-BE49-F238E27FC236}">
                  <a16:creationId xmlns:a16="http://schemas.microsoft.com/office/drawing/2014/main" id="{AC3F8667-F8EB-44D5-8E7C-F146BC3114FB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654;p30">
              <a:extLst>
                <a:ext uri="{FF2B5EF4-FFF2-40B4-BE49-F238E27FC236}">
                  <a16:creationId xmlns:a16="http://schemas.microsoft.com/office/drawing/2014/main" id="{5FAC0A30-3BED-4B9D-AAE7-EF7C7E0EE1E7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655;p30">
              <a:extLst>
                <a:ext uri="{FF2B5EF4-FFF2-40B4-BE49-F238E27FC236}">
                  <a16:creationId xmlns:a16="http://schemas.microsoft.com/office/drawing/2014/main" id="{3FD2F0B1-4C74-428D-B499-F24C02C809CA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656;p30">
              <a:extLst>
                <a:ext uri="{FF2B5EF4-FFF2-40B4-BE49-F238E27FC236}">
                  <a16:creationId xmlns:a16="http://schemas.microsoft.com/office/drawing/2014/main" id="{2A16750A-BA6E-4B19-8A8F-841516B81B55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657;p30">
              <a:extLst>
                <a:ext uri="{FF2B5EF4-FFF2-40B4-BE49-F238E27FC236}">
                  <a16:creationId xmlns:a16="http://schemas.microsoft.com/office/drawing/2014/main" id="{0ACCDDEA-6700-4981-96FD-F69C08E17911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658;p30">
              <a:extLst>
                <a:ext uri="{FF2B5EF4-FFF2-40B4-BE49-F238E27FC236}">
                  <a16:creationId xmlns:a16="http://schemas.microsoft.com/office/drawing/2014/main" id="{A186D19B-D827-45D7-8241-51DAE20706AF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659;p30">
              <a:extLst>
                <a:ext uri="{FF2B5EF4-FFF2-40B4-BE49-F238E27FC236}">
                  <a16:creationId xmlns:a16="http://schemas.microsoft.com/office/drawing/2014/main" id="{0F9E9CC8-7BF5-4B07-82B6-65F2EDB31903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660;p30">
              <a:extLst>
                <a:ext uri="{FF2B5EF4-FFF2-40B4-BE49-F238E27FC236}">
                  <a16:creationId xmlns:a16="http://schemas.microsoft.com/office/drawing/2014/main" id="{E89840E0-2312-4109-9B8E-27042911B01E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661;p30">
              <a:extLst>
                <a:ext uri="{FF2B5EF4-FFF2-40B4-BE49-F238E27FC236}">
                  <a16:creationId xmlns:a16="http://schemas.microsoft.com/office/drawing/2014/main" id="{ABDDA8C6-86B1-4D13-8477-26BFF49FE82A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662;p30">
              <a:extLst>
                <a:ext uri="{FF2B5EF4-FFF2-40B4-BE49-F238E27FC236}">
                  <a16:creationId xmlns:a16="http://schemas.microsoft.com/office/drawing/2014/main" id="{F4320CEA-EED6-4E76-A829-D7C121CC54BD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663;p30">
              <a:extLst>
                <a:ext uri="{FF2B5EF4-FFF2-40B4-BE49-F238E27FC236}">
                  <a16:creationId xmlns:a16="http://schemas.microsoft.com/office/drawing/2014/main" id="{EAB61CDD-5EC4-4093-8C2F-8464B40B6242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00" name="Google Shape;664;p30">
              <a:extLst>
                <a:ext uri="{FF2B5EF4-FFF2-40B4-BE49-F238E27FC236}">
                  <a16:creationId xmlns:a16="http://schemas.microsoft.com/office/drawing/2014/main" id="{EF0AE066-94D1-4496-B873-6D37A4E8134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01" name="Google Shape;665;p30">
              <a:extLst>
                <a:ext uri="{FF2B5EF4-FFF2-40B4-BE49-F238E27FC236}">
                  <a16:creationId xmlns:a16="http://schemas.microsoft.com/office/drawing/2014/main" id="{42E21A7A-649B-451B-84CD-5B5E5210975A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02" name="Google Shape;666;p30">
              <a:extLst>
                <a:ext uri="{FF2B5EF4-FFF2-40B4-BE49-F238E27FC236}">
                  <a16:creationId xmlns:a16="http://schemas.microsoft.com/office/drawing/2014/main" id="{EFC63EFC-4985-4181-B268-BBE86AFEB9C5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03" name="Google Shape;667;p30">
              <a:extLst>
                <a:ext uri="{FF2B5EF4-FFF2-40B4-BE49-F238E27FC236}">
                  <a16:creationId xmlns:a16="http://schemas.microsoft.com/office/drawing/2014/main" id="{300F47C0-B7A0-440B-89C5-D425A98B829E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04" name="Google Shape;668;p30">
              <a:extLst>
                <a:ext uri="{FF2B5EF4-FFF2-40B4-BE49-F238E27FC236}">
                  <a16:creationId xmlns:a16="http://schemas.microsoft.com/office/drawing/2014/main" id="{C85A5A99-D403-4672-BF93-AAE1C98744FA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05" name="Google Shape;669;p30">
              <a:extLst>
                <a:ext uri="{FF2B5EF4-FFF2-40B4-BE49-F238E27FC236}">
                  <a16:creationId xmlns:a16="http://schemas.microsoft.com/office/drawing/2014/main" id="{CCDC3E1D-A4C6-480F-9648-58AF27DBC5F0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06" name="Google Shape;670;p30">
              <a:extLst>
                <a:ext uri="{FF2B5EF4-FFF2-40B4-BE49-F238E27FC236}">
                  <a16:creationId xmlns:a16="http://schemas.microsoft.com/office/drawing/2014/main" id="{4A6FFDD3-23DB-4E57-B21E-BB3086F18452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07" name="Google Shape;671;p30">
              <a:extLst>
                <a:ext uri="{FF2B5EF4-FFF2-40B4-BE49-F238E27FC236}">
                  <a16:creationId xmlns:a16="http://schemas.microsoft.com/office/drawing/2014/main" id="{0A863DF9-6C68-4CD3-A6D3-B635474FD1C1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08" name="Google Shape;672;p30">
              <a:extLst>
                <a:ext uri="{FF2B5EF4-FFF2-40B4-BE49-F238E27FC236}">
                  <a16:creationId xmlns:a16="http://schemas.microsoft.com/office/drawing/2014/main" id="{071D6E0A-9424-4050-8F03-C9F0079004E9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44900860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0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3000"/>
                            </p:stCondLst>
                            <p:childTnLst>
                              <p:par>
                                <p:cTn id="39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" dur="1000" fill="hold"/>
                                        <p:tgtEl>
                                          <p:spTgt spid="20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1000" fill="hold"/>
                                        <p:tgtEl>
                                          <p:spTgt spid="20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20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" dur="1000"/>
                                        <p:tgtEl>
                                          <p:spTgt spid="2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95" grpId="0" animBg="1"/>
      <p:bldP spid="296" grpId="0" animBg="1"/>
    </p:bldLst>
  </p:timing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761722521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Slide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5">
              <a:lumMod val="75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8211772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164672678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414335172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642720" y="1503378"/>
            <a:ext cx="472820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</a:p>
        </p:txBody>
      </p:sp>
    </p:spTree>
    <p:extLst>
      <p:ext uri="{BB962C8B-B14F-4D97-AF65-F5344CB8AC3E}">
        <p14:creationId xmlns:p14="http://schemas.microsoft.com/office/powerpoint/2010/main" val="377128797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383669401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Slide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3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41785420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240409851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3615997" y="1557579"/>
            <a:ext cx="47520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>
                <a:solidFill>
                  <a:srgbClr val="002060"/>
                </a:solidFill>
                <a:latin typeface="+mj-lt"/>
              </a:rPr>
              <a:t>LUYỆN TẬP</a:t>
            </a:r>
            <a:endParaRPr lang="vi-VN" sz="11500" dirty="0">
              <a:solidFill>
                <a:srgbClr val="002060"/>
              </a:solidFill>
              <a:latin typeface="+mj-lt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19709151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19" grpId="0" animBg="1"/>
      <p:bldP spid="220" grpId="0" animBg="1"/>
    </p:bldLst>
  </p:timing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186030387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604226" y="1596479"/>
            <a:ext cx="47520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  <a:endParaRPr kumimoji="0" lang="vi-VN" sz="115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UTM Cookies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83081835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81699568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Slide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4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12155909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145913342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223174785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705562" y="1647225"/>
            <a:ext cx="44848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  <a:endParaRPr kumimoji="0" lang="vi-VN" sz="115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UTM Cookies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99192573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577619914"/>
      </p:ext>
    </p:extLst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Slide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rgbClr val="F35757"/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76805127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219230008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0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+mj-lt"/>
              </a:rPr>
              <a:t>TRÒ CHƠI</a:t>
            </a:r>
          </a:p>
        </p:txBody>
      </p: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DD75D50-C8A9-46A9-A6B8-FF16B2FC7E80}"/>
              </a:ext>
            </a:extLst>
          </p:cNvPr>
          <p:cNvGrpSpPr/>
          <p:nvPr userDrawn="1"/>
        </p:nvGrpSpPr>
        <p:grpSpPr>
          <a:xfrm>
            <a:off x="2204474" y="3886315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296E8662-8EA3-4C8B-820E-4BF6DFD80CD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6C1A066B-AB0B-4489-8545-9A6C22C6D5CE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04FCC8BC-CDB6-4AD2-B06D-F0687FB90ABD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5383075D-EADF-4C11-840F-91164E34321C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A53E41FA-10BF-4870-BF2C-1C3E32928AA0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58800010-9A82-4E81-8E5B-0DFD2052E66C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B158E422-1902-4E29-A4CE-7AE300619172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6F9DE660-430D-4DC0-BDE0-D53AAF560A94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28443C46-AE51-4F8F-8DD4-1A2441132300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BDEE59E5-3E6B-47A6-A192-9E1CA173F702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1FCBE1A0-9104-49DF-86CE-4788FB463DF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50BEE43F-134E-41CE-9B7E-A5A812180F42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D21F54E6-8881-45B0-97D8-002CB72A1A90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AF7CA650-6488-4917-A81F-8B0E6245BDD8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3B4FFC92-6173-4A77-89EA-8DC117444B3A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77194712-7B2E-4F2D-AEF8-32FE8CB2AE33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EDB48CD4-455C-4B48-8CE7-66878C257A28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120BF107-E018-4DF4-B743-36924AEDAF6F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E47F8288-E77F-4C1B-A081-C85AF58E6D17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A7522094-7202-437A-928E-3DBD12EA380E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E646C7AF-5DFF-4D0A-BFCF-2B1953187AEF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1E341F08-FEC4-4E8C-93EA-134416B65ABD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37049977-2AF7-45DB-BE8D-26185630A595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5968E01A-D720-42F5-BACC-1CE94E670FAC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EFFB5181-4B7C-4DBC-9557-5604624D9814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BCDC0EFE-0ED6-48B1-9443-EF43A18AE1CD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0E0E28D6-59A1-4969-9133-5864882D79E2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17954B1A-55A0-4A56-8890-C6AE57C0687D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6C9624CB-AD7F-4119-BE35-31158A1249F3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C8C675A8-440C-4C62-9652-0D5635B1FE27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C9753C64-8E01-49C3-8CD9-17060FBE5618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F6CFEFFE-DF0E-47EE-9824-FAFD0FE7F6CD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C9A24EF2-0346-433C-A241-CA68F005651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FE9E4DA9-41B4-4901-8393-0F903CDE5936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20F273AC-86B8-4F5B-B6EB-14BCD9CBF2E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864D3505-7993-4AB0-947A-79419454B1D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230F51EA-E5B6-446E-AD13-D4101D564099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05F86326-3805-4FE4-95B0-258EC64E9E02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4A0FF057-5F69-498A-A2D3-04106984B60F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48556D-DDA5-40A1-A560-4ECD6C995026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0BA7DF30-D72A-4FC8-A0ED-E1F3FE8BA66C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04899CAB-A0A6-4D8E-BC98-224D47303F87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2494363C-74F9-459A-9222-63CD703C82A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7A17EA9B-D19F-4B6F-A468-C6A1A3F301B7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F48BA30-5499-4B2F-AFF4-79B992FF4822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5BB2DB8F-F279-43E3-98F8-309FC92782AE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046558E1-5AFE-4C58-98E0-7A8C467E3738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F24D903E-495C-4D31-942F-2F426BEB355E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9567D77-1C1D-4D16-A64F-119FE4762BE4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B5B4C8A3-4C37-457B-9DC3-881006E8E4CD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AE95CD98-7F86-40E0-BE34-64B6BB9D144E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04C370B4-7E44-4790-B2A9-7FF96DD0180C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0F8BA807-E34B-400B-8B0F-B5A0A6BEB92C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6D74C190-2720-4FB3-989A-DE5914D97966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AC826749-7293-498A-9378-07BD103E8C84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57F940B0-74CF-4BEF-A8E7-C17BA1101B9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84DFCA67-3788-430C-B58B-FFC0F634FC4D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397D4BF7-76F0-4E99-BFCD-43C81B8B138A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C9C3A80C-9B2E-460F-9C36-A0CFA83E050D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19A60A5-7DFE-4AE5-BE9A-BBE66161FFE8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C622E568-4F65-414A-98A7-5690D52ECFB5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D70CB92B-15DA-49CA-BCEE-D5FA7A4AD008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66F74D55-7445-4C90-B936-BA5BB634E999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202" name="Google Shape;631;p30">
            <a:extLst>
              <a:ext uri="{FF2B5EF4-FFF2-40B4-BE49-F238E27FC236}">
                <a16:creationId xmlns:a16="http://schemas.microsoft.com/office/drawing/2014/main" id="{68384AAF-B7B5-447C-A808-82D0AFB6AC77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03" name="Google Shape;632;p30">
              <a:extLst>
                <a:ext uri="{FF2B5EF4-FFF2-40B4-BE49-F238E27FC236}">
                  <a16:creationId xmlns:a16="http://schemas.microsoft.com/office/drawing/2014/main" id="{C8119E67-0B6B-4353-9F10-DB0F7D2FFDC2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4" name="Google Shape;633;p30">
              <a:extLst>
                <a:ext uri="{FF2B5EF4-FFF2-40B4-BE49-F238E27FC236}">
                  <a16:creationId xmlns:a16="http://schemas.microsoft.com/office/drawing/2014/main" id="{91702C4B-81BE-4D3A-B731-611758AFD442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5" name="Google Shape;634;p30">
              <a:extLst>
                <a:ext uri="{FF2B5EF4-FFF2-40B4-BE49-F238E27FC236}">
                  <a16:creationId xmlns:a16="http://schemas.microsoft.com/office/drawing/2014/main" id="{37C6E89E-E0C2-4EDE-B21C-928CA6FBF21B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6" name="Google Shape;635;p30">
              <a:extLst>
                <a:ext uri="{FF2B5EF4-FFF2-40B4-BE49-F238E27FC236}">
                  <a16:creationId xmlns:a16="http://schemas.microsoft.com/office/drawing/2014/main" id="{16E95490-5F86-43A3-BEDD-2967D5036D48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7" name="Google Shape;636;p30">
              <a:extLst>
                <a:ext uri="{FF2B5EF4-FFF2-40B4-BE49-F238E27FC236}">
                  <a16:creationId xmlns:a16="http://schemas.microsoft.com/office/drawing/2014/main" id="{F5861418-6D4E-4F3C-9ABD-4DCF91D0220A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8" name="Google Shape;637;p30">
              <a:extLst>
                <a:ext uri="{FF2B5EF4-FFF2-40B4-BE49-F238E27FC236}">
                  <a16:creationId xmlns:a16="http://schemas.microsoft.com/office/drawing/2014/main" id="{E852FCE3-C2C0-4D04-B168-357F8275842F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9" name="Google Shape;638;p30">
              <a:extLst>
                <a:ext uri="{FF2B5EF4-FFF2-40B4-BE49-F238E27FC236}">
                  <a16:creationId xmlns:a16="http://schemas.microsoft.com/office/drawing/2014/main" id="{5AE9FE46-679C-4FEA-8DCE-BE2F7FAF1946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0" name="Google Shape;639;p30">
              <a:extLst>
                <a:ext uri="{FF2B5EF4-FFF2-40B4-BE49-F238E27FC236}">
                  <a16:creationId xmlns:a16="http://schemas.microsoft.com/office/drawing/2014/main" id="{3D3D3ACC-4C06-42BE-9E79-FC88ADB68340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1" name="Google Shape;640;p30">
              <a:extLst>
                <a:ext uri="{FF2B5EF4-FFF2-40B4-BE49-F238E27FC236}">
                  <a16:creationId xmlns:a16="http://schemas.microsoft.com/office/drawing/2014/main" id="{C957BCC4-29D1-47EC-B1F7-73AEACDA49E0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2" name="Google Shape;641;p30">
              <a:extLst>
                <a:ext uri="{FF2B5EF4-FFF2-40B4-BE49-F238E27FC236}">
                  <a16:creationId xmlns:a16="http://schemas.microsoft.com/office/drawing/2014/main" id="{8C71BB02-EA7E-4A8A-A3C6-98D02317F5D9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3" name="Google Shape;642;p30">
              <a:extLst>
                <a:ext uri="{FF2B5EF4-FFF2-40B4-BE49-F238E27FC236}">
                  <a16:creationId xmlns:a16="http://schemas.microsoft.com/office/drawing/2014/main" id="{00AB493D-AF54-4CD3-B14C-B3F00B4FB2FF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4" name="Google Shape;643;p30">
              <a:extLst>
                <a:ext uri="{FF2B5EF4-FFF2-40B4-BE49-F238E27FC236}">
                  <a16:creationId xmlns:a16="http://schemas.microsoft.com/office/drawing/2014/main" id="{2DF8DF2D-C3A5-49F3-B510-02A1898F2777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5" name="Google Shape;644;p30">
              <a:extLst>
                <a:ext uri="{FF2B5EF4-FFF2-40B4-BE49-F238E27FC236}">
                  <a16:creationId xmlns:a16="http://schemas.microsoft.com/office/drawing/2014/main" id="{BC833655-5634-4240-9899-FD9224B9CC10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6" name="Google Shape;645;p30">
              <a:extLst>
                <a:ext uri="{FF2B5EF4-FFF2-40B4-BE49-F238E27FC236}">
                  <a16:creationId xmlns:a16="http://schemas.microsoft.com/office/drawing/2014/main" id="{FC412254-AB1A-4B56-9D34-43CDD9A006F5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7" name="Google Shape;646;p30">
              <a:extLst>
                <a:ext uri="{FF2B5EF4-FFF2-40B4-BE49-F238E27FC236}">
                  <a16:creationId xmlns:a16="http://schemas.microsoft.com/office/drawing/2014/main" id="{418836FC-F298-4B7A-83CA-FB6D988BE6CE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8" name="Google Shape;647;p30">
              <a:extLst>
                <a:ext uri="{FF2B5EF4-FFF2-40B4-BE49-F238E27FC236}">
                  <a16:creationId xmlns:a16="http://schemas.microsoft.com/office/drawing/2014/main" id="{52B85772-2E22-435E-9B8E-11AEBE3D05EC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9" name="Google Shape;648;p30">
              <a:extLst>
                <a:ext uri="{FF2B5EF4-FFF2-40B4-BE49-F238E27FC236}">
                  <a16:creationId xmlns:a16="http://schemas.microsoft.com/office/drawing/2014/main" id="{073E355F-591A-4F8F-ADE2-CD68B69DAFB9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0" name="Google Shape;649;p30">
              <a:extLst>
                <a:ext uri="{FF2B5EF4-FFF2-40B4-BE49-F238E27FC236}">
                  <a16:creationId xmlns:a16="http://schemas.microsoft.com/office/drawing/2014/main" id="{1592EFBB-BD34-4DC6-A753-9DF710D68B62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1" name="Google Shape;650;p30">
              <a:extLst>
                <a:ext uri="{FF2B5EF4-FFF2-40B4-BE49-F238E27FC236}">
                  <a16:creationId xmlns:a16="http://schemas.microsoft.com/office/drawing/2014/main" id="{D1763DA2-E91A-4647-9F88-CBAC0C1FF7C8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2" name="Google Shape;651;p30">
              <a:extLst>
                <a:ext uri="{FF2B5EF4-FFF2-40B4-BE49-F238E27FC236}">
                  <a16:creationId xmlns:a16="http://schemas.microsoft.com/office/drawing/2014/main" id="{A37B7A95-0D42-462E-ACB6-DF5E68B47F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3" name="Google Shape;652;p30">
              <a:extLst>
                <a:ext uri="{FF2B5EF4-FFF2-40B4-BE49-F238E27FC236}">
                  <a16:creationId xmlns:a16="http://schemas.microsoft.com/office/drawing/2014/main" id="{035B4059-F804-4F0A-A687-0578164FC201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4" name="Google Shape;653;p30">
              <a:extLst>
                <a:ext uri="{FF2B5EF4-FFF2-40B4-BE49-F238E27FC236}">
                  <a16:creationId xmlns:a16="http://schemas.microsoft.com/office/drawing/2014/main" id="{AC3F8667-F8EB-44D5-8E7C-F146BC3114FB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5" name="Google Shape;654;p30">
              <a:extLst>
                <a:ext uri="{FF2B5EF4-FFF2-40B4-BE49-F238E27FC236}">
                  <a16:creationId xmlns:a16="http://schemas.microsoft.com/office/drawing/2014/main" id="{5FAC0A30-3BED-4B9D-AAE7-EF7C7E0EE1E7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6" name="Google Shape;655;p30">
              <a:extLst>
                <a:ext uri="{FF2B5EF4-FFF2-40B4-BE49-F238E27FC236}">
                  <a16:creationId xmlns:a16="http://schemas.microsoft.com/office/drawing/2014/main" id="{3FD2F0B1-4C74-428D-B499-F24C02C809CA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7" name="Google Shape;656;p30">
              <a:extLst>
                <a:ext uri="{FF2B5EF4-FFF2-40B4-BE49-F238E27FC236}">
                  <a16:creationId xmlns:a16="http://schemas.microsoft.com/office/drawing/2014/main" id="{2A16750A-BA6E-4B19-8A8F-841516B81B55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8" name="Google Shape;657;p30">
              <a:extLst>
                <a:ext uri="{FF2B5EF4-FFF2-40B4-BE49-F238E27FC236}">
                  <a16:creationId xmlns:a16="http://schemas.microsoft.com/office/drawing/2014/main" id="{0ACCDDEA-6700-4981-96FD-F69C08E17911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9" name="Google Shape;658;p30">
              <a:extLst>
                <a:ext uri="{FF2B5EF4-FFF2-40B4-BE49-F238E27FC236}">
                  <a16:creationId xmlns:a16="http://schemas.microsoft.com/office/drawing/2014/main" id="{A186D19B-D827-45D7-8241-51DAE20706AF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0" name="Google Shape;659;p30">
              <a:extLst>
                <a:ext uri="{FF2B5EF4-FFF2-40B4-BE49-F238E27FC236}">
                  <a16:creationId xmlns:a16="http://schemas.microsoft.com/office/drawing/2014/main" id="{0F9E9CC8-7BF5-4B07-82B6-65F2EDB31903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1" name="Google Shape;660;p30">
              <a:extLst>
                <a:ext uri="{FF2B5EF4-FFF2-40B4-BE49-F238E27FC236}">
                  <a16:creationId xmlns:a16="http://schemas.microsoft.com/office/drawing/2014/main" id="{E89840E0-2312-4109-9B8E-27042911B01E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2" name="Google Shape;661;p30">
              <a:extLst>
                <a:ext uri="{FF2B5EF4-FFF2-40B4-BE49-F238E27FC236}">
                  <a16:creationId xmlns:a16="http://schemas.microsoft.com/office/drawing/2014/main" id="{ABDDA8C6-86B1-4D13-8477-26BFF49FE82A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3" name="Google Shape;662;p30">
              <a:extLst>
                <a:ext uri="{FF2B5EF4-FFF2-40B4-BE49-F238E27FC236}">
                  <a16:creationId xmlns:a16="http://schemas.microsoft.com/office/drawing/2014/main" id="{F4320CEA-EED6-4E76-A829-D7C121CC54BD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4" name="Google Shape;663;p30">
              <a:extLst>
                <a:ext uri="{FF2B5EF4-FFF2-40B4-BE49-F238E27FC236}">
                  <a16:creationId xmlns:a16="http://schemas.microsoft.com/office/drawing/2014/main" id="{EAB61CDD-5EC4-4093-8C2F-8464B40B6242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00" name="Google Shape;664;p30">
              <a:extLst>
                <a:ext uri="{FF2B5EF4-FFF2-40B4-BE49-F238E27FC236}">
                  <a16:creationId xmlns:a16="http://schemas.microsoft.com/office/drawing/2014/main" id="{EF0AE066-94D1-4496-B873-6D37A4E8134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01" name="Google Shape;665;p30">
              <a:extLst>
                <a:ext uri="{FF2B5EF4-FFF2-40B4-BE49-F238E27FC236}">
                  <a16:creationId xmlns:a16="http://schemas.microsoft.com/office/drawing/2014/main" id="{42E21A7A-649B-451B-84CD-5B5E5210975A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02" name="Google Shape;666;p30">
              <a:extLst>
                <a:ext uri="{FF2B5EF4-FFF2-40B4-BE49-F238E27FC236}">
                  <a16:creationId xmlns:a16="http://schemas.microsoft.com/office/drawing/2014/main" id="{EFC63EFC-4985-4181-B268-BBE86AFEB9C5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03" name="Google Shape;667;p30">
              <a:extLst>
                <a:ext uri="{FF2B5EF4-FFF2-40B4-BE49-F238E27FC236}">
                  <a16:creationId xmlns:a16="http://schemas.microsoft.com/office/drawing/2014/main" id="{300F47C0-B7A0-440B-89C5-D425A98B829E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04" name="Google Shape;668;p30">
              <a:extLst>
                <a:ext uri="{FF2B5EF4-FFF2-40B4-BE49-F238E27FC236}">
                  <a16:creationId xmlns:a16="http://schemas.microsoft.com/office/drawing/2014/main" id="{C85A5A99-D403-4672-BF93-AAE1C98744FA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05" name="Google Shape;669;p30">
              <a:extLst>
                <a:ext uri="{FF2B5EF4-FFF2-40B4-BE49-F238E27FC236}">
                  <a16:creationId xmlns:a16="http://schemas.microsoft.com/office/drawing/2014/main" id="{CCDC3E1D-A4C6-480F-9648-58AF27DBC5F0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06" name="Google Shape;670;p30">
              <a:extLst>
                <a:ext uri="{FF2B5EF4-FFF2-40B4-BE49-F238E27FC236}">
                  <a16:creationId xmlns:a16="http://schemas.microsoft.com/office/drawing/2014/main" id="{4A6FFDD3-23DB-4E57-B21E-BB3086F18452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07" name="Google Shape;671;p30">
              <a:extLst>
                <a:ext uri="{FF2B5EF4-FFF2-40B4-BE49-F238E27FC236}">
                  <a16:creationId xmlns:a16="http://schemas.microsoft.com/office/drawing/2014/main" id="{0A863DF9-6C68-4CD3-A6D3-B635474FD1C1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08" name="Google Shape;672;p30">
              <a:extLst>
                <a:ext uri="{FF2B5EF4-FFF2-40B4-BE49-F238E27FC236}">
                  <a16:creationId xmlns:a16="http://schemas.microsoft.com/office/drawing/2014/main" id="{071D6E0A-9424-4050-8F03-C9F0079004E9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</p:spTree>
    <p:extLst>
      <p:ext uri="{BB962C8B-B14F-4D97-AF65-F5344CB8AC3E}">
        <p14:creationId xmlns:p14="http://schemas.microsoft.com/office/powerpoint/2010/main" val="225166350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0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3000"/>
                            </p:stCondLst>
                            <p:childTnLst>
                              <p:par>
                                <p:cTn id="39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" dur="1000" fill="hold"/>
                                        <p:tgtEl>
                                          <p:spTgt spid="20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1000" fill="hold"/>
                                        <p:tgtEl>
                                          <p:spTgt spid="20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20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" dur="1000"/>
                                        <p:tgtEl>
                                          <p:spTgt spid="2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95" grpId="0" animBg="1"/>
      <p:bldP spid="296" grpId="0" animBg="1"/>
    </p:bldLst>
  </p:timing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200546015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781444" y="1468551"/>
            <a:ext cx="4514832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  <a:endParaRPr kumimoji="0" lang="vi-VN" sz="115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UTM Cookies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39255181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9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923652536"/>
      </p:ext>
    </p:extLst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">
  <p:cSld name="2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15F0B98-6806-4E5A-AF36-1A599EA8F35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DBB575B3-456E-4BC5-9E8A-935920C8A549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54970E6E-3D3A-4094-B7AB-5E51EF91889C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C0CCC1F2-EC4C-438A-A626-EF38FEB19E62}" type="datetimeFigureOut">
              <a:rPr kumimoji="0" lang="en-US" sz="1400" b="0" i="0" u="none" strike="noStrike" kern="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2/21/2022</a:t>
            </a:fld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158DAD1E-B1EC-4442-91F3-A1B93E70041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B2BFAE14-20AD-4F99-B50F-F8A5DB4E299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F9B525D6-B33C-4B02-B16B-D7EC1E9A098D}" type="slidenum">
              <a:rPr kumimoji="0" lang="en-US" sz="1400" b="0" i="0" u="none" strike="noStrike" kern="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pic>
        <p:nvPicPr>
          <p:cNvPr id="7" name="image 101">
            <a:extLst>
              <a:ext uri="{FF2B5EF4-FFF2-40B4-BE49-F238E27FC236}">
                <a16:creationId xmlns:a16="http://schemas.microsoft.com/office/drawing/2014/main" id="{F5619E5B-F788-4415-BCE7-377433451BE5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rcRect/>
          <a:stretch>
            <a:fillRect/>
          </a:stretch>
        </p:blipFill>
        <p:spPr>
          <a:xfrm>
            <a:off x="0" y="0"/>
            <a:ext cx="12192002" cy="6858001"/>
          </a:xfrm>
          <a:prstGeom prst="rect">
            <a:avLst/>
          </a:prstGeom>
        </p:spPr>
      </p:pic>
      <p:sp>
        <p:nvSpPr>
          <p:cNvPr id="8" name="任意形状 34">
            <a:extLst>
              <a:ext uri="{FF2B5EF4-FFF2-40B4-BE49-F238E27FC236}">
                <a16:creationId xmlns:a16="http://schemas.microsoft.com/office/drawing/2014/main" id="{C14C9137-2D10-424B-A009-7AC8617014CB}"/>
              </a:ext>
            </a:extLst>
          </p:cNvPr>
          <p:cNvSpPr/>
          <p:nvPr userDrawn="1"/>
        </p:nvSpPr>
        <p:spPr>
          <a:xfrm>
            <a:off x="10059219" y="4741024"/>
            <a:ext cx="3074912" cy="3074912"/>
          </a:xfrm>
          <a:custGeom>
            <a:avLst/>
            <a:gdLst>
              <a:gd name="connsiteX0" fmla="*/ 1537456 w 3074912"/>
              <a:gd name="connsiteY0" fmla="*/ 0 h 3074912"/>
              <a:gd name="connsiteX1" fmla="*/ 3074912 w 3074912"/>
              <a:gd name="connsiteY1" fmla="*/ 1537456 h 3074912"/>
              <a:gd name="connsiteX2" fmla="*/ 1537456 w 3074912"/>
              <a:gd name="connsiteY2" fmla="*/ 3074912 h 3074912"/>
              <a:gd name="connsiteX3" fmla="*/ 0 w 3074912"/>
              <a:gd name="connsiteY3" fmla="*/ 1537456 h 3074912"/>
              <a:gd name="connsiteX4" fmla="*/ 1537456 w 3074912"/>
              <a:gd name="connsiteY4" fmla="*/ 0 h 3074912"/>
              <a:gd name="connsiteX5" fmla="*/ 1540876 w 3074912"/>
              <a:gd name="connsiteY5" fmla="*/ 550444 h 3074912"/>
              <a:gd name="connsiteX6" fmla="*/ 553864 w 3074912"/>
              <a:gd name="connsiteY6" fmla="*/ 1537456 h 3074912"/>
              <a:gd name="connsiteX7" fmla="*/ 1540876 w 3074912"/>
              <a:gd name="connsiteY7" fmla="*/ 2524468 h 3074912"/>
              <a:gd name="connsiteX8" fmla="*/ 2527888 w 3074912"/>
              <a:gd name="connsiteY8" fmla="*/ 1537456 h 3074912"/>
              <a:gd name="connsiteX9" fmla="*/ 1540876 w 3074912"/>
              <a:gd name="connsiteY9" fmla="*/ 550444 h 3074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074912" h="3074912">
                <a:moveTo>
                  <a:pt x="1537456" y="0"/>
                </a:moveTo>
                <a:cubicBezTo>
                  <a:pt x="2386570" y="0"/>
                  <a:pt x="3074912" y="688342"/>
                  <a:pt x="3074912" y="1537456"/>
                </a:cubicBezTo>
                <a:cubicBezTo>
                  <a:pt x="3074912" y="2386570"/>
                  <a:pt x="2386570" y="3074912"/>
                  <a:pt x="1537456" y="3074912"/>
                </a:cubicBezTo>
                <a:cubicBezTo>
                  <a:pt x="688342" y="3074912"/>
                  <a:pt x="0" y="2386570"/>
                  <a:pt x="0" y="1537456"/>
                </a:cubicBezTo>
                <a:cubicBezTo>
                  <a:pt x="0" y="688342"/>
                  <a:pt x="688342" y="0"/>
                  <a:pt x="1537456" y="0"/>
                </a:cubicBezTo>
                <a:close/>
                <a:moveTo>
                  <a:pt x="1540876" y="550444"/>
                </a:moveTo>
                <a:cubicBezTo>
                  <a:pt x="995764" y="550444"/>
                  <a:pt x="553864" y="992344"/>
                  <a:pt x="553864" y="1537456"/>
                </a:cubicBezTo>
                <a:cubicBezTo>
                  <a:pt x="553864" y="2082568"/>
                  <a:pt x="995764" y="2524468"/>
                  <a:pt x="1540876" y="2524468"/>
                </a:cubicBezTo>
                <a:cubicBezTo>
                  <a:pt x="2085988" y="2524468"/>
                  <a:pt x="2527888" y="2082568"/>
                  <a:pt x="2527888" y="1537456"/>
                </a:cubicBezTo>
                <a:cubicBezTo>
                  <a:pt x="2527888" y="992344"/>
                  <a:pt x="2085988" y="550444"/>
                  <a:pt x="1540876" y="550444"/>
                </a:cubicBezTo>
                <a:close/>
              </a:path>
            </a:pathLst>
          </a:custGeom>
          <a:solidFill>
            <a:srgbClr val="FCA1B7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  <a:sym typeface="Arial"/>
            </a:endParaRPr>
          </a:p>
        </p:txBody>
      </p:sp>
      <p:sp>
        <p:nvSpPr>
          <p:cNvPr id="9" name="矩形 7">
            <a:extLst>
              <a:ext uri="{FF2B5EF4-FFF2-40B4-BE49-F238E27FC236}">
                <a16:creationId xmlns:a16="http://schemas.microsoft.com/office/drawing/2014/main" id="{9716026E-F2E9-43B9-ACD3-D607B1334955}"/>
              </a:ext>
            </a:extLst>
          </p:cNvPr>
          <p:cNvSpPr/>
          <p:nvPr userDrawn="1"/>
        </p:nvSpPr>
        <p:spPr>
          <a:xfrm>
            <a:off x="1538273" y="1186048"/>
            <a:ext cx="9398018" cy="4774400"/>
          </a:xfrm>
          <a:prstGeom prst="rect">
            <a:avLst/>
          </a:prstGeom>
          <a:solidFill>
            <a:srgbClr val="FDCE66"/>
          </a:solidFill>
          <a:ln w="63500">
            <a:solidFill>
              <a:schemeClr val="tx1">
                <a:lumMod val="85000"/>
                <a:lumOff val="15000"/>
              </a:schemeClr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  <a:sym typeface="Arial"/>
            </a:endParaRPr>
          </a:p>
        </p:txBody>
      </p:sp>
      <p:sp>
        <p:nvSpPr>
          <p:cNvPr id="10" name="矩形 5">
            <a:extLst>
              <a:ext uri="{FF2B5EF4-FFF2-40B4-BE49-F238E27FC236}">
                <a16:creationId xmlns:a16="http://schemas.microsoft.com/office/drawing/2014/main" id="{80AB0848-6063-41B9-888E-A6A8F3A902CB}"/>
              </a:ext>
            </a:extLst>
          </p:cNvPr>
          <p:cNvSpPr/>
          <p:nvPr userDrawn="1"/>
        </p:nvSpPr>
        <p:spPr>
          <a:xfrm>
            <a:off x="1247965" y="885551"/>
            <a:ext cx="9531354" cy="4987524"/>
          </a:xfrm>
          <a:prstGeom prst="rect">
            <a:avLst/>
          </a:prstGeom>
          <a:solidFill>
            <a:srgbClr val="039373"/>
          </a:solidFill>
          <a:ln w="63500">
            <a:solidFill>
              <a:schemeClr val="tx1">
                <a:lumMod val="85000"/>
                <a:lumOff val="15000"/>
              </a:schemeClr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  <a:sym typeface="Arial"/>
            </a:endParaRPr>
          </a:p>
        </p:txBody>
      </p:sp>
      <p:sp>
        <p:nvSpPr>
          <p:cNvPr id="11" name="矩形 8">
            <a:extLst>
              <a:ext uri="{FF2B5EF4-FFF2-40B4-BE49-F238E27FC236}">
                <a16:creationId xmlns:a16="http://schemas.microsoft.com/office/drawing/2014/main" id="{05E1C943-43C2-45EC-9F62-0A38D90A0B7F}"/>
              </a:ext>
            </a:extLst>
          </p:cNvPr>
          <p:cNvSpPr/>
          <p:nvPr userDrawn="1"/>
        </p:nvSpPr>
        <p:spPr>
          <a:xfrm>
            <a:off x="867966" y="5630648"/>
            <a:ext cx="10456068" cy="482200"/>
          </a:xfrm>
          <a:prstGeom prst="rect">
            <a:avLst/>
          </a:prstGeom>
          <a:solidFill>
            <a:srgbClr val="DAA16D"/>
          </a:solidFill>
          <a:ln w="63500">
            <a:solidFill>
              <a:schemeClr val="tx1">
                <a:lumMod val="85000"/>
                <a:lumOff val="15000"/>
              </a:schemeClr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  <a:sym typeface="Arial"/>
            </a:endParaRPr>
          </a:p>
        </p:txBody>
      </p:sp>
      <p:pic>
        <p:nvPicPr>
          <p:cNvPr id="12" name="图片 13">
            <a:extLst>
              <a:ext uri="{FF2B5EF4-FFF2-40B4-BE49-F238E27FC236}">
                <a16:creationId xmlns:a16="http://schemas.microsoft.com/office/drawing/2014/main" id="{E35B7810-C6CA-4B43-BF87-92A05633EE75}"/>
              </a:ext>
            </a:extLst>
          </p:cNvPr>
          <p:cNvPicPr>
            <a:picLocks noChangeAspect="1"/>
          </p:cNvPicPr>
          <p:nvPr userDrawn="1"/>
        </p:nvPicPr>
        <p:blipFill>
          <a:blip r:embed="rId3"/>
          <a:stretch>
            <a:fillRect/>
          </a:stretch>
        </p:blipFill>
        <p:spPr>
          <a:xfrm rot="8100000">
            <a:off x="1457379" y="5086237"/>
            <a:ext cx="971344" cy="972754"/>
          </a:xfrm>
          <a:prstGeom prst="rect">
            <a:avLst/>
          </a:prstGeom>
        </p:spPr>
      </p:pic>
      <p:sp>
        <p:nvSpPr>
          <p:cNvPr id="13" name="椭圆 14">
            <a:extLst>
              <a:ext uri="{FF2B5EF4-FFF2-40B4-BE49-F238E27FC236}">
                <a16:creationId xmlns:a16="http://schemas.microsoft.com/office/drawing/2014/main" id="{6047DAB5-B329-4A18-A0D9-69C5C3BD7D3C}"/>
              </a:ext>
            </a:extLst>
          </p:cNvPr>
          <p:cNvSpPr/>
          <p:nvPr userDrawn="1"/>
        </p:nvSpPr>
        <p:spPr>
          <a:xfrm>
            <a:off x="193568" y="344264"/>
            <a:ext cx="947231" cy="947231"/>
          </a:xfrm>
          <a:prstGeom prst="ellipse">
            <a:avLst/>
          </a:prstGeom>
          <a:solidFill>
            <a:srgbClr val="FCA1B7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  <a:sym typeface="Arial"/>
            </a:endParaRPr>
          </a:p>
        </p:txBody>
      </p:sp>
      <p:pic>
        <p:nvPicPr>
          <p:cNvPr id="14" name="图片 29">
            <a:extLst>
              <a:ext uri="{FF2B5EF4-FFF2-40B4-BE49-F238E27FC236}">
                <a16:creationId xmlns:a16="http://schemas.microsoft.com/office/drawing/2014/main" id="{EACEA673-F397-42C2-840F-E109E4EC8730}"/>
              </a:ext>
            </a:extLst>
          </p:cNvPr>
          <p:cNvPicPr>
            <a:picLocks noChangeAspect="1"/>
          </p:cNvPicPr>
          <p:nvPr userDrawn="1"/>
        </p:nvPicPr>
        <p:blipFill>
          <a:blip r:embed="rId4"/>
          <a:stretch>
            <a:fillRect/>
          </a:stretch>
        </p:blipFill>
        <p:spPr>
          <a:xfrm rot="2700000">
            <a:off x="10352336" y="4602419"/>
            <a:ext cx="602779" cy="1767959"/>
          </a:xfrm>
          <a:prstGeom prst="rect">
            <a:avLst/>
          </a:prstGeom>
        </p:spPr>
      </p:pic>
      <p:pic>
        <p:nvPicPr>
          <p:cNvPr id="15" name="image 102">
            <a:extLst>
              <a:ext uri="{FF2B5EF4-FFF2-40B4-BE49-F238E27FC236}">
                <a16:creationId xmlns:a16="http://schemas.microsoft.com/office/drawing/2014/main" id="{8DFADF00-A5EA-4AA8-88EF-F98171658C84}"/>
              </a:ext>
            </a:extLst>
          </p:cNvPr>
          <p:cNvPicPr>
            <a:picLocks noChangeAspect="1"/>
          </p:cNvPicPr>
          <p:nvPr userDrawn="1"/>
        </p:nvPicPr>
        <p:blipFill>
          <a:blip r:embed="rId5"/>
          <a:srcRect/>
          <a:stretch>
            <a:fillRect/>
          </a:stretch>
        </p:blipFill>
        <p:spPr>
          <a:xfrm>
            <a:off x="11213302" y="343752"/>
            <a:ext cx="933436" cy="698048"/>
          </a:xfrm>
          <a:prstGeom prst="rect">
            <a:avLst/>
          </a:prstGeom>
        </p:spPr>
      </p:pic>
      <p:sp>
        <p:nvSpPr>
          <p:cNvPr id="16" name="椭圆 24">
            <a:extLst>
              <a:ext uri="{FF2B5EF4-FFF2-40B4-BE49-F238E27FC236}">
                <a16:creationId xmlns:a16="http://schemas.microsoft.com/office/drawing/2014/main" id="{EA6C425B-7238-4DD9-B228-6700E4407813}"/>
              </a:ext>
            </a:extLst>
          </p:cNvPr>
          <p:cNvSpPr/>
          <p:nvPr userDrawn="1"/>
        </p:nvSpPr>
        <p:spPr>
          <a:xfrm>
            <a:off x="11539852" y="750714"/>
            <a:ext cx="572351" cy="572351"/>
          </a:xfrm>
          <a:prstGeom prst="ellipse">
            <a:avLst/>
          </a:prstGeom>
          <a:solidFill>
            <a:srgbClr val="F99450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  <a:sym typeface="Arial"/>
            </a:endParaRPr>
          </a:p>
        </p:txBody>
      </p:sp>
      <p:sp>
        <p:nvSpPr>
          <p:cNvPr id="17" name="椭圆 36">
            <a:extLst>
              <a:ext uri="{FF2B5EF4-FFF2-40B4-BE49-F238E27FC236}">
                <a16:creationId xmlns:a16="http://schemas.microsoft.com/office/drawing/2014/main" id="{4EC2650B-0F3B-447D-83AA-A966A9988A02}"/>
              </a:ext>
            </a:extLst>
          </p:cNvPr>
          <p:cNvSpPr/>
          <p:nvPr userDrawn="1"/>
        </p:nvSpPr>
        <p:spPr>
          <a:xfrm>
            <a:off x="254897" y="6059218"/>
            <a:ext cx="572351" cy="572351"/>
          </a:xfrm>
          <a:prstGeom prst="ellipse">
            <a:avLst/>
          </a:prstGeom>
          <a:solidFill>
            <a:schemeClr val="accent6">
              <a:lumMod val="60000"/>
              <a:lumOff val="40000"/>
            </a:schemeClr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  <a:sym typeface="Arial"/>
            </a:endParaRPr>
          </a:p>
        </p:txBody>
      </p:sp>
      <p:sp>
        <p:nvSpPr>
          <p:cNvPr id="18" name="椭圆 37">
            <a:extLst>
              <a:ext uri="{FF2B5EF4-FFF2-40B4-BE49-F238E27FC236}">
                <a16:creationId xmlns:a16="http://schemas.microsoft.com/office/drawing/2014/main" id="{481AEDB8-B1A6-4129-BC93-70B0544013BB}"/>
              </a:ext>
            </a:extLst>
          </p:cNvPr>
          <p:cNvSpPr/>
          <p:nvPr userDrawn="1"/>
        </p:nvSpPr>
        <p:spPr>
          <a:xfrm>
            <a:off x="689352" y="4237643"/>
            <a:ext cx="359356" cy="359356"/>
          </a:xfrm>
          <a:prstGeom prst="ellipse">
            <a:avLst/>
          </a:prstGeom>
          <a:solidFill>
            <a:schemeClr val="accent4">
              <a:lumMod val="40000"/>
              <a:lumOff val="60000"/>
            </a:schemeClr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  <a:sym typeface="Arial"/>
            </a:endParaRPr>
          </a:p>
        </p:txBody>
      </p:sp>
      <p:grpSp>
        <p:nvGrpSpPr>
          <p:cNvPr id="19" name="组合 6">
            <a:extLst>
              <a:ext uri="{FF2B5EF4-FFF2-40B4-BE49-F238E27FC236}">
                <a16:creationId xmlns:a16="http://schemas.microsoft.com/office/drawing/2014/main" id="{A0BC39FD-4813-49FA-9DA6-0CF2EBE8656C}"/>
              </a:ext>
            </a:extLst>
          </p:cNvPr>
          <p:cNvGrpSpPr/>
          <p:nvPr userDrawn="1"/>
        </p:nvGrpSpPr>
        <p:grpSpPr>
          <a:xfrm>
            <a:off x="2843213" y="5216309"/>
            <a:ext cx="1014412" cy="414337"/>
            <a:chOff x="2843213" y="5216309"/>
            <a:chExt cx="1014412" cy="414337"/>
          </a:xfrm>
        </p:grpSpPr>
        <p:sp>
          <p:nvSpPr>
            <p:cNvPr id="20" name="圆角矩形 38">
              <a:extLst>
                <a:ext uri="{FF2B5EF4-FFF2-40B4-BE49-F238E27FC236}">
                  <a16:creationId xmlns:a16="http://schemas.microsoft.com/office/drawing/2014/main" id="{AA2D5A7F-B74D-494D-813D-6361C99C4569}"/>
                </a:ext>
              </a:extLst>
            </p:cNvPr>
            <p:cNvSpPr/>
            <p:nvPr/>
          </p:nvSpPr>
          <p:spPr>
            <a:xfrm>
              <a:off x="2843213" y="5216311"/>
              <a:ext cx="1014412" cy="414335"/>
            </a:xfrm>
            <a:prstGeom prst="roundRect">
              <a:avLst/>
            </a:prstGeom>
            <a:solidFill>
              <a:schemeClr val="bg1"/>
            </a:solidFill>
            <a:ln w="63500"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  <a:sym typeface="Arial"/>
              </a:endParaRPr>
            </a:p>
          </p:txBody>
        </p:sp>
        <p:sp>
          <p:nvSpPr>
            <p:cNvPr id="21" name="圆角矩形 39">
              <a:extLst>
                <a:ext uri="{FF2B5EF4-FFF2-40B4-BE49-F238E27FC236}">
                  <a16:creationId xmlns:a16="http://schemas.microsoft.com/office/drawing/2014/main" id="{D7894BD1-88DD-4FC8-BCB6-2922907AA46A}"/>
                </a:ext>
              </a:extLst>
            </p:cNvPr>
            <p:cNvSpPr/>
            <p:nvPr/>
          </p:nvSpPr>
          <p:spPr>
            <a:xfrm>
              <a:off x="2843213" y="5216309"/>
              <a:ext cx="1014412" cy="144000"/>
            </a:xfrm>
            <a:prstGeom prst="roundRect">
              <a:avLst/>
            </a:prstGeom>
            <a:solidFill>
              <a:schemeClr val="bg1">
                <a:lumMod val="85000"/>
              </a:schemeClr>
            </a:solidFill>
            <a:ln w="63500"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  <a:sym typeface="Arial"/>
              </a:endParaRPr>
            </a:p>
          </p:txBody>
        </p:sp>
      </p:grpSp>
      <p:sp>
        <p:nvSpPr>
          <p:cNvPr id="22" name="圆角矩形 40">
            <a:extLst>
              <a:ext uri="{FF2B5EF4-FFF2-40B4-BE49-F238E27FC236}">
                <a16:creationId xmlns:a16="http://schemas.microsoft.com/office/drawing/2014/main" id="{3B8CAB01-2B7D-4D0B-9578-C612F98A27B9}"/>
              </a:ext>
            </a:extLst>
          </p:cNvPr>
          <p:cNvSpPr/>
          <p:nvPr userDrawn="1"/>
        </p:nvSpPr>
        <p:spPr>
          <a:xfrm>
            <a:off x="4064370" y="5437766"/>
            <a:ext cx="528638" cy="18000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  <a:sym typeface="Arial"/>
            </a:endParaRPr>
          </a:p>
        </p:txBody>
      </p:sp>
      <p:sp>
        <p:nvSpPr>
          <p:cNvPr id="23" name="圆角矩形 41">
            <a:extLst>
              <a:ext uri="{FF2B5EF4-FFF2-40B4-BE49-F238E27FC236}">
                <a16:creationId xmlns:a16="http://schemas.microsoft.com/office/drawing/2014/main" id="{0C186285-9E91-4691-86D3-E46A74193EC4}"/>
              </a:ext>
            </a:extLst>
          </p:cNvPr>
          <p:cNvSpPr/>
          <p:nvPr userDrawn="1"/>
        </p:nvSpPr>
        <p:spPr>
          <a:xfrm>
            <a:off x="4764458" y="5437766"/>
            <a:ext cx="528638" cy="180000"/>
          </a:xfrm>
          <a:prstGeom prst="roundRect">
            <a:avLst/>
          </a:prstGeom>
          <a:solidFill>
            <a:schemeClr val="bg1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  <a:sym typeface="Arial"/>
            </a:endParaRPr>
          </a:p>
        </p:txBody>
      </p:sp>
      <p:sp>
        <p:nvSpPr>
          <p:cNvPr id="24" name="圆角矩形 42">
            <a:extLst>
              <a:ext uri="{FF2B5EF4-FFF2-40B4-BE49-F238E27FC236}">
                <a16:creationId xmlns:a16="http://schemas.microsoft.com/office/drawing/2014/main" id="{A2705D01-A040-4E4A-883D-4BD5C29C021A}"/>
              </a:ext>
            </a:extLst>
          </p:cNvPr>
          <p:cNvSpPr/>
          <p:nvPr userDrawn="1"/>
        </p:nvSpPr>
        <p:spPr>
          <a:xfrm>
            <a:off x="8536358" y="5437766"/>
            <a:ext cx="528638" cy="180000"/>
          </a:xfrm>
          <a:prstGeom prst="roundRect">
            <a:avLst/>
          </a:prstGeom>
          <a:solidFill>
            <a:schemeClr val="accent6">
              <a:lumMod val="60000"/>
              <a:lumOff val="40000"/>
            </a:schemeClr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  <a:sym typeface="Arial"/>
            </a:endParaRPr>
          </a:p>
        </p:txBody>
      </p:sp>
      <p:sp>
        <p:nvSpPr>
          <p:cNvPr id="27" name="椭圆 23">
            <a:extLst>
              <a:ext uri="{FF2B5EF4-FFF2-40B4-BE49-F238E27FC236}">
                <a16:creationId xmlns:a16="http://schemas.microsoft.com/office/drawing/2014/main" id="{9EEF6288-0955-47AE-970F-1BDC347335AB}"/>
              </a:ext>
            </a:extLst>
          </p:cNvPr>
          <p:cNvSpPr/>
          <p:nvPr userDrawn="1"/>
        </p:nvSpPr>
        <p:spPr>
          <a:xfrm>
            <a:off x="1864528" y="304122"/>
            <a:ext cx="359136" cy="359136"/>
          </a:xfrm>
          <a:prstGeom prst="ellipse">
            <a:avLst/>
          </a:prstGeom>
          <a:solidFill>
            <a:srgbClr val="BD9EE2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  <a:sym typeface="Arial"/>
            </a:endParaRPr>
          </a:p>
        </p:txBody>
      </p:sp>
      <p:sp>
        <p:nvSpPr>
          <p:cNvPr id="28" name="椭圆 25">
            <a:extLst>
              <a:ext uri="{FF2B5EF4-FFF2-40B4-BE49-F238E27FC236}">
                <a16:creationId xmlns:a16="http://schemas.microsoft.com/office/drawing/2014/main" id="{88A16611-3149-4D32-ADB6-394BBDB68EAE}"/>
              </a:ext>
            </a:extLst>
          </p:cNvPr>
          <p:cNvSpPr/>
          <p:nvPr userDrawn="1"/>
        </p:nvSpPr>
        <p:spPr>
          <a:xfrm>
            <a:off x="10059219" y="483690"/>
            <a:ext cx="359136" cy="359136"/>
          </a:xfrm>
          <a:prstGeom prst="ellipse">
            <a:avLst/>
          </a:prstGeom>
          <a:solidFill>
            <a:srgbClr val="F99450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93239585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6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D2819940-F204-450A-ACE4-C1FAA7496E24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932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94783041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186586210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000"/>
                            </p:stCondLst>
                            <p:childTnLst>
                              <p:par>
                                <p:cTn id="2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500"/>
                            </p:stCondLst>
                            <p:childTnLst>
                              <p:par>
                                <p:cTn id="32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500"/>
                            </p:stCondLst>
                            <p:childTnLst>
                              <p:par>
                                <p:cTn id="39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1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5" grpId="0"/>
    </p:bldLst>
  </p:timing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58700047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95" grpId="0" animBg="1"/>
      <p:bldP spid="296" grpId="0" animBg="1"/>
    </p:bldLst>
  </p:timing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3615997" y="1557579"/>
            <a:ext cx="47520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  <a:endParaRPr kumimoji="0" lang="vi-VN" sz="115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UTM Cookies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57694761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19" grpId="0" animBg="1"/>
      <p:bldP spid="220" grpId="0" animBg="1"/>
    </p:bldLst>
  </p:timing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143448684"/>
      </p:ext>
    </p:extLst>
  </p:cSld>
  <p:clrMapOvr>
    <a:masterClrMapping/>
  </p:clrMapOvr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Slide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5">
              <a:lumMod val="75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28975207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768867031"/>
      </p:ext>
    </p:extLst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144350816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39646094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642720" y="1503378"/>
            <a:ext cx="472820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</a:p>
        </p:txBody>
      </p:sp>
    </p:spTree>
    <p:extLst>
      <p:ext uri="{BB962C8B-B14F-4D97-AF65-F5344CB8AC3E}">
        <p14:creationId xmlns:p14="http://schemas.microsoft.com/office/powerpoint/2010/main" val="324120000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512935736"/>
      </p:ext>
    </p:extLst>
  </p:cSld>
  <p:clrMapOvr>
    <a:masterClrMapping/>
  </p:clrMapOvr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Slide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3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76884003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365706962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88182928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604226" y="1596479"/>
            <a:ext cx="47520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  <a:endParaRPr kumimoji="0" lang="vi-VN" sz="115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UTM Cookies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72403636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590068276"/>
      </p:ext>
    </p:extLst>
  </p:cSld>
  <p:clrMapOvr>
    <a:masterClrMapping/>
  </p:clrMapOvr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Slide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4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77725912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Slide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5">
              <a:lumMod val="75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51248014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353827299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322423796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705562" y="1647225"/>
            <a:ext cx="44848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  <a:endParaRPr kumimoji="0" lang="vi-VN" sz="115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UTM Cookies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90557792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411783523"/>
      </p:ext>
    </p:extLst>
  </p:cSld>
  <p:clrMapOvr>
    <a:masterClrMapping/>
  </p:clrMapOvr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Slide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rgbClr val="F35757"/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12320438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324849634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152821423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781444" y="1468551"/>
            <a:ext cx="4514832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  <a:endParaRPr kumimoji="0" lang="vi-VN" sz="115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UTM Cookies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73823497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9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242916356"/>
      </p:ext>
    </p:extLst>
  </p:cSld>
  <p:clrMapOvr>
    <a:masterClrMapping/>
  </p:clrMapOvr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20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2EF5FD0-E9FA-4EBB-9601-BAA1443962E6}" type="datetimeFigureOut">
              <a:rPr kumimoji="0" lang="en-US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2/21/2022</a:t>
            </a:fld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BB22FB6-D8BD-4F7A-B317-A1A111460DBF}" type="slidenum">
              <a:rPr kumimoji="0" lang="en-US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67943578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chemeClr val="accent6">
                    <a:lumMod val="50000"/>
                  </a:schemeClr>
                </a:solidFill>
                <a:latin typeface="+mj-lt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286231129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2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2EF5FD0-E9FA-4EBB-9601-BAA1443962E6}" type="datetimeFigureOut">
              <a:rPr kumimoji="0" lang="en-US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2/21/2022</a:t>
            </a:fld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BB22FB6-D8BD-4F7A-B317-A1A111460DBF}" type="slidenum">
              <a:rPr kumimoji="0" lang="en-US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23425166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+mj-lt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118767655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26" Type="http://schemas.openxmlformats.org/officeDocument/2006/relationships/slideLayout" Target="../slideLayouts/slideLayout26.xml"/><Relationship Id="rId3" Type="http://schemas.openxmlformats.org/officeDocument/2006/relationships/slideLayout" Target="../slideLayouts/slideLayout3.xml"/><Relationship Id="rId21" Type="http://schemas.openxmlformats.org/officeDocument/2006/relationships/slideLayout" Target="../slideLayouts/slideLayout21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5" Type="http://schemas.openxmlformats.org/officeDocument/2006/relationships/slideLayout" Target="../slideLayouts/slideLayout25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24" Type="http://schemas.openxmlformats.org/officeDocument/2006/relationships/slideLayout" Target="../slideLayouts/slideLayout24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Relationship Id="rId27" Type="http://schemas.openxmlformats.org/officeDocument/2006/relationships/theme" Target="../theme/theme1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4.xml"/><Relationship Id="rId13" Type="http://schemas.openxmlformats.org/officeDocument/2006/relationships/slideLayout" Target="../slideLayouts/slideLayout39.xml"/><Relationship Id="rId18" Type="http://schemas.openxmlformats.org/officeDocument/2006/relationships/slideLayout" Target="../slideLayouts/slideLayout44.xml"/><Relationship Id="rId26" Type="http://schemas.openxmlformats.org/officeDocument/2006/relationships/slideLayout" Target="../slideLayouts/slideLayout52.xml"/><Relationship Id="rId3" Type="http://schemas.openxmlformats.org/officeDocument/2006/relationships/slideLayout" Target="../slideLayouts/slideLayout29.xml"/><Relationship Id="rId21" Type="http://schemas.openxmlformats.org/officeDocument/2006/relationships/slideLayout" Target="../slideLayouts/slideLayout47.xml"/><Relationship Id="rId7" Type="http://schemas.openxmlformats.org/officeDocument/2006/relationships/slideLayout" Target="../slideLayouts/slideLayout33.xml"/><Relationship Id="rId12" Type="http://schemas.openxmlformats.org/officeDocument/2006/relationships/slideLayout" Target="../slideLayouts/slideLayout38.xml"/><Relationship Id="rId17" Type="http://schemas.openxmlformats.org/officeDocument/2006/relationships/slideLayout" Target="../slideLayouts/slideLayout43.xml"/><Relationship Id="rId25" Type="http://schemas.openxmlformats.org/officeDocument/2006/relationships/slideLayout" Target="../slideLayouts/slideLayout51.xml"/><Relationship Id="rId2" Type="http://schemas.openxmlformats.org/officeDocument/2006/relationships/slideLayout" Target="../slideLayouts/slideLayout28.xml"/><Relationship Id="rId16" Type="http://schemas.openxmlformats.org/officeDocument/2006/relationships/slideLayout" Target="../slideLayouts/slideLayout42.xml"/><Relationship Id="rId20" Type="http://schemas.openxmlformats.org/officeDocument/2006/relationships/slideLayout" Target="../slideLayouts/slideLayout46.xml"/><Relationship Id="rId1" Type="http://schemas.openxmlformats.org/officeDocument/2006/relationships/slideLayout" Target="../slideLayouts/slideLayout27.xml"/><Relationship Id="rId6" Type="http://schemas.openxmlformats.org/officeDocument/2006/relationships/slideLayout" Target="../slideLayouts/slideLayout32.xml"/><Relationship Id="rId11" Type="http://schemas.openxmlformats.org/officeDocument/2006/relationships/slideLayout" Target="../slideLayouts/slideLayout37.xml"/><Relationship Id="rId24" Type="http://schemas.openxmlformats.org/officeDocument/2006/relationships/slideLayout" Target="../slideLayouts/slideLayout50.xml"/><Relationship Id="rId5" Type="http://schemas.openxmlformats.org/officeDocument/2006/relationships/slideLayout" Target="../slideLayouts/slideLayout31.xml"/><Relationship Id="rId15" Type="http://schemas.openxmlformats.org/officeDocument/2006/relationships/slideLayout" Target="../slideLayouts/slideLayout41.xml"/><Relationship Id="rId23" Type="http://schemas.openxmlformats.org/officeDocument/2006/relationships/slideLayout" Target="../slideLayouts/slideLayout49.xml"/><Relationship Id="rId28" Type="http://schemas.openxmlformats.org/officeDocument/2006/relationships/theme" Target="../theme/theme2.xml"/><Relationship Id="rId10" Type="http://schemas.openxmlformats.org/officeDocument/2006/relationships/slideLayout" Target="../slideLayouts/slideLayout36.xml"/><Relationship Id="rId19" Type="http://schemas.openxmlformats.org/officeDocument/2006/relationships/slideLayout" Target="../slideLayouts/slideLayout45.xml"/><Relationship Id="rId4" Type="http://schemas.openxmlformats.org/officeDocument/2006/relationships/slideLayout" Target="../slideLayouts/slideLayout30.xml"/><Relationship Id="rId9" Type="http://schemas.openxmlformats.org/officeDocument/2006/relationships/slideLayout" Target="../slideLayouts/slideLayout35.xml"/><Relationship Id="rId14" Type="http://schemas.openxmlformats.org/officeDocument/2006/relationships/slideLayout" Target="../slideLayouts/slideLayout40.xml"/><Relationship Id="rId22" Type="http://schemas.openxmlformats.org/officeDocument/2006/relationships/slideLayout" Target="../slideLayouts/slideLayout48.xml"/><Relationship Id="rId27" Type="http://schemas.openxmlformats.org/officeDocument/2006/relationships/slideLayout" Target="../slideLayouts/slideLayout53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61.xml"/><Relationship Id="rId13" Type="http://schemas.openxmlformats.org/officeDocument/2006/relationships/slideLayout" Target="../slideLayouts/slideLayout66.xml"/><Relationship Id="rId18" Type="http://schemas.openxmlformats.org/officeDocument/2006/relationships/slideLayout" Target="../slideLayouts/slideLayout71.xml"/><Relationship Id="rId26" Type="http://schemas.openxmlformats.org/officeDocument/2006/relationships/slideLayout" Target="../slideLayouts/slideLayout79.xml"/><Relationship Id="rId3" Type="http://schemas.openxmlformats.org/officeDocument/2006/relationships/slideLayout" Target="../slideLayouts/slideLayout56.xml"/><Relationship Id="rId21" Type="http://schemas.openxmlformats.org/officeDocument/2006/relationships/slideLayout" Target="../slideLayouts/slideLayout74.xml"/><Relationship Id="rId7" Type="http://schemas.openxmlformats.org/officeDocument/2006/relationships/slideLayout" Target="../slideLayouts/slideLayout60.xml"/><Relationship Id="rId12" Type="http://schemas.openxmlformats.org/officeDocument/2006/relationships/slideLayout" Target="../slideLayouts/slideLayout65.xml"/><Relationship Id="rId17" Type="http://schemas.openxmlformats.org/officeDocument/2006/relationships/slideLayout" Target="../slideLayouts/slideLayout70.xml"/><Relationship Id="rId25" Type="http://schemas.openxmlformats.org/officeDocument/2006/relationships/slideLayout" Target="../slideLayouts/slideLayout78.xml"/><Relationship Id="rId2" Type="http://schemas.openxmlformats.org/officeDocument/2006/relationships/slideLayout" Target="../slideLayouts/slideLayout55.xml"/><Relationship Id="rId16" Type="http://schemas.openxmlformats.org/officeDocument/2006/relationships/slideLayout" Target="../slideLayouts/slideLayout69.xml"/><Relationship Id="rId20" Type="http://schemas.openxmlformats.org/officeDocument/2006/relationships/slideLayout" Target="../slideLayouts/slideLayout73.xml"/><Relationship Id="rId1" Type="http://schemas.openxmlformats.org/officeDocument/2006/relationships/slideLayout" Target="../slideLayouts/slideLayout54.xml"/><Relationship Id="rId6" Type="http://schemas.openxmlformats.org/officeDocument/2006/relationships/slideLayout" Target="../slideLayouts/slideLayout59.xml"/><Relationship Id="rId11" Type="http://schemas.openxmlformats.org/officeDocument/2006/relationships/slideLayout" Target="../slideLayouts/slideLayout64.xml"/><Relationship Id="rId24" Type="http://schemas.openxmlformats.org/officeDocument/2006/relationships/slideLayout" Target="../slideLayouts/slideLayout77.xml"/><Relationship Id="rId5" Type="http://schemas.openxmlformats.org/officeDocument/2006/relationships/slideLayout" Target="../slideLayouts/slideLayout58.xml"/><Relationship Id="rId15" Type="http://schemas.openxmlformats.org/officeDocument/2006/relationships/slideLayout" Target="../slideLayouts/slideLayout68.xml"/><Relationship Id="rId23" Type="http://schemas.openxmlformats.org/officeDocument/2006/relationships/slideLayout" Target="../slideLayouts/slideLayout76.xml"/><Relationship Id="rId28" Type="http://schemas.openxmlformats.org/officeDocument/2006/relationships/theme" Target="../theme/theme3.xml"/><Relationship Id="rId10" Type="http://schemas.openxmlformats.org/officeDocument/2006/relationships/slideLayout" Target="../slideLayouts/slideLayout63.xml"/><Relationship Id="rId19" Type="http://schemas.openxmlformats.org/officeDocument/2006/relationships/slideLayout" Target="../slideLayouts/slideLayout72.xml"/><Relationship Id="rId4" Type="http://schemas.openxmlformats.org/officeDocument/2006/relationships/slideLayout" Target="../slideLayouts/slideLayout57.xml"/><Relationship Id="rId9" Type="http://schemas.openxmlformats.org/officeDocument/2006/relationships/slideLayout" Target="../slideLayouts/slideLayout62.xml"/><Relationship Id="rId14" Type="http://schemas.openxmlformats.org/officeDocument/2006/relationships/slideLayout" Target="../slideLayouts/slideLayout67.xml"/><Relationship Id="rId22" Type="http://schemas.openxmlformats.org/officeDocument/2006/relationships/slideLayout" Target="../slideLayouts/slideLayout75.xml"/><Relationship Id="rId27" Type="http://schemas.openxmlformats.org/officeDocument/2006/relationships/slideLayout" Target="../slideLayouts/slideLayout80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BE58C40B-6789-4E71-8632-AD2A12B6B88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dirty="0"/>
              <a:t>Click to edit Master title style</a:t>
            </a:r>
            <a:endParaRPr lang="vi-VN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00DD5742-5ACC-4D14-BBCB-E7E86382907D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CFC913FC-2AA7-4D98-9459-C3E2D5824688}"/>
              </a:ext>
            </a:extLst>
          </p:cNvPr>
          <p:cNvSpPr/>
          <p:nvPr userDrawn="1"/>
        </p:nvSpPr>
        <p:spPr>
          <a:xfrm>
            <a:off x="9762629" y="6492875"/>
            <a:ext cx="1612942" cy="215444"/>
          </a:xfrm>
          <a:prstGeom prst="rect">
            <a:avLst/>
          </a:prstGeom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lang="vi-VN" sz="800" b="0" i="0" dirty="0">
                <a:solidFill>
                  <a:srgbClr val="000000"/>
                </a:solidFill>
                <a:effectLst/>
                <a:latin typeface="+mn-lt"/>
              </a:rPr>
              <a:t>FeistyForwarders_0968120672</a:t>
            </a:r>
            <a:endParaRPr lang="vi-VN" sz="800" dirty="0">
              <a:solidFill>
                <a:srgbClr val="000000"/>
              </a:solidFill>
              <a:latin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144835558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60" r:id="rId3"/>
    <p:sldLayoutId id="2147483661" r:id="rId4"/>
    <p:sldLayoutId id="2147483691" r:id="rId5"/>
    <p:sldLayoutId id="2147483674" r:id="rId6"/>
    <p:sldLayoutId id="2147483662" r:id="rId7"/>
    <p:sldLayoutId id="2147483663" r:id="rId8"/>
    <p:sldLayoutId id="2147483664" r:id="rId9"/>
    <p:sldLayoutId id="2147483665" r:id="rId10"/>
    <p:sldLayoutId id="2147483675" r:id="rId11"/>
    <p:sldLayoutId id="2147483676" r:id="rId12"/>
    <p:sldLayoutId id="2147483677" r:id="rId13"/>
    <p:sldLayoutId id="2147483678" r:id="rId14"/>
    <p:sldLayoutId id="2147483679" r:id="rId15"/>
    <p:sldLayoutId id="2147483680" r:id="rId16"/>
    <p:sldLayoutId id="2147483681" r:id="rId17"/>
    <p:sldLayoutId id="2147483682" r:id="rId18"/>
    <p:sldLayoutId id="2147483683" r:id="rId19"/>
    <p:sldLayoutId id="2147483684" r:id="rId20"/>
    <p:sldLayoutId id="2147483685" r:id="rId21"/>
    <p:sldLayoutId id="2147483686" r:id="rId22"/>
    <p:sldLayoutId id="2147483687" r:id="rId23"/>
    <p:sldLayoutId id="2147483688" r:id="rId24"/>
    <p:sldLayoutId id="2147483689" r:id="rId25"/>
    <p:sldLayoutId id="2147483690" r:id="rId26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vi-V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BE58C40B-6789-4E71-8632-AD2A12B6B88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dirty="0"/>
              <a:t>Click to edit Master title style</a:t>
            </a:r>
            <a:endParaRPr lang="vi-VN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00DD5742-5ACC-4D14-BBCB-E7E86382907D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CFC913FC-2AA7-4D98-9459-C3E2D5824688}"/>
              </a:ext>
            </a:extLst>
          </p:cNvPr>
          <p:cNvSpPr/>
          <p:nvPr userDrawn="1"/>
        </p:nvSpPr>
        <p:spPr>
          <a:xfrm>
            <a:off x="9762629" y="6492875"/>
            <a:ext cx="1612942" cy="215444"/>
          </a:xfrm>
          <a:prstGeom prst="rect">
            <a:avLst/>
          </a:prstGeom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vi-VN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FeistyForwarders_0968120672</a:t>
            </a:r>
          </a:p>
        </p:txBody>
      </p:sp>
    </p:spTree>
    <p:extLst>
      <p:ext uri="{BB962C8B-B14F-4D97-AF65-F5344CB8AC3E}">
        <p14:creationId xmlns:p14="http://schemas.microsoft.com/office/powerpoint/2010/main" val="414852407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93" r:id="rId1"/>
    <p:sldLayoutId id="2147483694" r:id="rId2"/>
    <p:sldLayoutId id="2147483695" r:id="rId3"/>
    <p:sldLayoutId id="2147483696" r:id="rId4"/>
    <p:sldLayoutId id="2147483697" r:id="rId5"/>
    <p:sldLayoutId id="2147483698" r:id="rId6"/>
    <p:sldLayoutId id="2147483699" r:id="rId7"/>
    <p:sldLayoutId id="2147483700" r:id="rId8"/>
    <p:sldLayoutId id="2147483701" r:id="rId9"/>
    <p:sldLayoutId id="2147483702" r:id="rId10"/>
    <p:sldLayoutId id="2147483703" r:id="rId11"/>
    <p:sldLayoutId id="2147483704" r:id="rId12"/>
    <p:sldLayoutId id="2147483705" r:id="rId13"/>
    <p:sldLayoutId id="2147483706" r:id="rId14"/>
    <p:sldLayoutId id="2147483707" r:id="rId15"/>
    <p:sldLayoutId id="2147483708" r:id="rId16"/>
    <p:sldLayoutId id="2147483709" r:id="rId17"/>
    <p:sldLayoutId id="2147483710" r:id="rId18"/>
    <p:sldLayoutId id="2147483711" r:id="rId19"/>
    <p:sldLayoutId id="2147483712" r:id="rId20"/>
    <p:sldLayoutId id="2147483713" r:id="rId21"/>
    <p:sldLayoutId id="2147483714" r:id="rId22"/>
    <p:sldLayoutId id="2147483715" r:id="rId23"/>
    <p:sldLayoutId id="2147483716" r:id="rId24"/>
    <p:sldLayoutId id="2147483717" r:id="rId25"/>
    <p:sldLayoutId id="2147483718" r:id="rId26"/>
    <p:sldLayoutId id="2147483719" r:id="rId27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vi-V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BE58C40B-6789-4E71-8632-AD2A12B6B88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dirty="0"/>
              <a:t>Click to edit Master title style</a:t>
            </a:r>
            <a:endParaRPr lang="vi-VN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00DD5742-5ACC-4D14-BBCB-E7E86382907D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CFC913FC-2AA7-4D98-9459-C3E2D5824688}"/>
              </a:ext>
            </a:extLst>
          </p:cNvPr>
          <p:cNvSpPr/>
          <p:nvPr userDrawn="1"/>
        </p:nvSpPr>
        <p:spPr>
          <a:xfrm>
            <a:off x="9762629" y="6492875"/>
            <a:ext cx="1612942" cy="215444"/>
          </a:xfrm>
          <a:prstGeom prst="rect">
            <a:avLst/>
          </a:prstGeom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vi-VN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FeistyForwarders_0968120672</a:t>
            </a:r>
          </a:p>
        </p:txBody>
      </p:sp>
    </p:spTree>
    <p:extLst>
      <p:ext uri="{BB962C8B-B14F-4D97-AF65-F5344CB8AC3E}">
        <p14:creationId xmlns:p14="http://schemas.microsoft.com/office/powerpoint/2010/main" val="32176371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21" r:id="rId1"/>
    <p:sldLayoutId id="2147483722" r:id="rId2"/>
    <p:sldLayoutId id="2147483723" r:id="rId3"/>
    <p:sldLayoutId id="2147483724" r:id="rId4"/>
    <p:sldLayoutId id="2147483725" r:id="rId5"/>
    <p:sldLayoutId id="2147483726" r:id="rId6"/>
    <p:sldLayoutId id="2147483727" r:id="rId7"/>
    <p:sldLayoutId id="2147483728" r:id="rId8"/>
    <p:sldLayoutId id="2147483729" r:id="rId9"/>
    <p:sldLayoutId id="2147483730" r:id="rId10"/>
    <p:sldLayoutId id="2147483731" r:id="rId11"/>
    <p:sldLayoutId id="2147483732" r:id="rId12"/>
    <p:sldLayoutId id="2147483733" r:id="rId13"/>
    <p:sldLayoutId id="2147483734" r:id="rId14"/>
    <p:sldLayoutId id="2147483735" r:id="rId15"/>
    <p:sldLayoutId id="2147483736" r:id="rId16"/>
    <p:sldLayoutId id="2147483737" r:id="rId17"/>
    <p:sldLayoutId id="2147483738" r:id="rId18"/>
    <p:sldLayoutId id="2147483739" r:id="rId19"/>
    <p:sldLayoutId id="2147483740" r:id="rId20"/>
    <p:sldLayoutId id="2147483741" r:id="rId21"/>
    <p:sldLayoutId id="2147483742" r:id="rId22"/>
    <p:sldLayoutId id="2147483743" r:id="rId23"/>
    <p:sldLayoutId id="2147483744" r:id="rId24"/>
    <p:sldLayoutId id="2147483745" r:id="rId25"/>
    <p:sldLayoutId id="2147483746" r:id="rId26"/>
    <p:sldLayoutId id="2147483747" r:id="rId27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vi-V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5.jpg"/><Relationship Id="rId1" Type="http://schemas.openxmlformats.org/officeDocument/2006/relationships/slideLayout" Target="../slideLayouts/slideLayout53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6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8.png"/><Relationship Id="rId1" Type="http://schemas.openxmlformats.org/officeDocument/2006/relationships/slideLayout" Target="../slideLayouts/slideLayout6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79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6.xml"/><Relationship Id="rId6" Type="http://schemas.microsoft.com/office/2007/relationships/hdphoto" Target="../media/hdphoto2.wdp"/><Relationship Id="rId5" Type="http://schemas.openxmlformats.org/officeDocument/2006/relationships/image" Target="../media/image10.png"/><Relationship Id="rId4" Type="http://schemas.microsoft.com/office/2007/relationships/hdphoto" Target="../media/hdphoto1.wdp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8.xml.rels><?xml version="1.0" encoding="UTF-8" standalone="yes"?>
<Relationships xmlns="http://schemas.openxmlformats.org/package/2006/relationships"><Relationship Id="rId8" Type="http://schemas.openxmlformats.org/officeDocument/2006/relationships/image" Target="../media/image14.png"/><Relationship Id="rId3" Type="http://schemas.microsoft.com/office/2007/relationships/hdphoto" Target="../media/hdphoto3.wdp"/><Relationship Id="rId7" Type="http://schemas.microsoft.com/office/2007/relationships/hdphoto" Target="../media/hdphoto5.wdp"/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13.png"/><Relationship Id="rId5" Type="http://schemas.microsoft.com/office/2007/relationships/hdphoto" Target="../media/hdphoto4.wdp"/><Relationship Id="rId4" Type="http://schemas.openxmlformats.org/officeDocument/2006/relationships/image" Target="../media/image12.png"/><Relationship Id="rId9" Type="http://schemas.microsoft.com/office/2007/relationships/hdphoto" Target="../media/hdphoto6.wdp"/></Relationships>
</file>

<file path=ppt/slides/_rels/slide9.xml.rels><?xml version="1.0" encoding="UTF-8" standalone="yes"?>
<Relationships xmlns="http://schemas.openxmlformats.org/package/2006/relationships"><Relationship Id="rId3" Type="http://schemas.microsoft.com/office/2007/relationships/hdphoto" Target="../media/hdphoto3.wdp"/><Relationship Id="rId7" Type="http://schemas.microsoft.com/office/2007/relationships/hdphoto" Target="../media/hdphoto7.wdp"/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15.png"/><Relationship Id="rId5" Type="http://schemas.microsoft.com/office/2007/relationships/hdphoto" Target="../media/hdphoto4.wdp"/><Relationship Id="rId4" Type="http://schemas.openxmlformats.org/officeDocument/2006/relationships/image" Target="../media/image12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Group 5">
            <a:extLst>
              <a:ext uri="{FF2B5EF4-FFF2-40B4-BE49-F238E27FC236}">
                <a16:creationId xmlns:a16="http://schemas.microsoft.com/office/drawing/2014/main" id="{B5044254-DE52-4029-B43E-ACD26C567FBA}"/>
              </a:ext>
            </a:extLst>
          </p:cNvPr>
          <p:cNvGrpSpPr/>
          <p:nvPr/>
        </p:nvGrpSpPr>
        <p:grpSpPr>
          <a:xfrm>
            <a:off x="402672" y="280972"/>
            <a:ext cx="2672934" cy="980661"/>
            <a:chOff x="1523998" y="0"/>
            <a:chExt cx="2190751" cy="980661"/>
          </a:xfrm>
        </p:grpSpPr>
        <p:grpSp>
          <p:nvGrpSpPr>
            <p:cNvPr id="5" name="Group 4">
              <a:extLst>
                <a:ext uri="{FF2B5EF4-FFF2-40B4-BE49-F238E27FC236}">
                  <a16:creationId xmlns:a16="http://schemas.microsoft.com/office/drawing/2014/main" id="{B2407F96-D165-408B-8186-033E4D2C4D5C}"/>
                </a:ext>
              </a:extLst>
            </p:cNvPr>
            <p:cNvGrpSpPr/>
            <p:nvPr/>
          </p:nvGrpSpPr>
          <p:grpSpPr>
            <a:xfrm>
              <a:off x="1523998" y="0"/>
              <a:ext cx="2190751" cy="980661"/>
              <a:chOff x="1523999" y="0"/>
              <a:chExt cx="1285462" cy="1828800"/>
            </a:xfrm>
          </p:grpSpPr>
          <p:sp>
            <p:nvSpPr>
              <p:cNvPr id="2" name="Rectangle: Top Corners Rounded 1">
                <a:extLst>
                  <a:ext uri="{FF2B5EF4-FFF2-40B4-BE49-F238E27FC236}">
                    <a16:creationId xmlns:a16="http://schemas.microsoft.com/office/drawing/2014/main" id="{2974D671-0870-4777-BE31-5FD1BBBF9AD7}"/>
                  </a:ext>
                </a:extLst>
              </p:cNvPr>
              <p:cNvSpPr/>
              <p:nvPr/>
            </p:nvSpPr>
            <p:spPr>
              <a:xfrm rot="10800000">
                <a:off x="1523999" y="0"/>
                <a:ext cx="1285462" cy="1828800"/>
              </a:xfrm>
              <a:prstGeom prst="round2SameRect">
                <a:avLst/>
              </a:prstGeom>
              <a:solidFill>
                <a:schemeClr val="accent6">
                  <a:lumMod val="75000"/>
                </a:schemeClr>
              </a:solidFill>
              <a:ln>
                <a:solidFill>
                  <a:schemeClr val="accent6">
                    <a:lumMod val="75000"/>
                  </a:schemeClr>
                </a:solidFill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vi-VN"/>
              </a:p>
            </p:txBody>
          </p:sp>
          <p:sp>
            <p:nvSpPr>
              <p:cNvPr id="3" name="Rectangle: Top Corners Rounded 2">
                <a:extLst>
                  <a:ext uri="{FF2B5EF4-FFF2-40B4-BE49-F238E27FC236}">
                    <a16:creationId xmlns:a16="http://schemas.microsoft.com/office/drawing/2014/main" id="{219332FA-4BE4-4F03-A894-08EEC78551F0}"/>
                  </a:ext>
                </a:extLst>
              </p:cNvPr>
              <p:cNvSpPr/>
              <p:nvPr/>
            </p:nvSpPr>
            <p:spPr>
              <a:xfrm rot="10800000">
                <a:off x="1566862" y="76199"/>
                <a:ext cx="1204497" cy="1709738"/>
              </a:xfrm>
              <a:prstGeom prst="round2SameRect">
                <a:avLst/>
              </a:prstGeom>
              <a:solidFill>
                <a:schemeClr val="bg1"/>
              </a:solidFill>
              <a:ln>
                <a:solidFill>
                  <a:schemeClr val="accent6">
                    <a:lumMod val="75000"/>
                  </a:schemeClr>
                </a:solidFill>
                <a:prstDash val="lgDash"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vi-VN"/>
              </a:p>
            </p:txBody>
          </p:sp>
        </p:grpSp>
        <p:sp>
          <p:nvSpPr>
            <p:cNvPr id="4" name="TextBox 3">
              <a:extLst>
                <a:ext uri="{FF2B5EF4-FFF2-40B4-BE49-F238E27FC236}">
                  <a16:creationId xmlns:a16="http://schemas.microsoft.com/office/drawing/2014/main" id="{46C80A5A-72BA-45B9-A254-2A8D09624ECF}"/>
                </a:ext>
              </a:extLst>
            </p:cNvPr>
            <p:cNvSpPr txBox="1"/>
            <p:nvPr/>
          </p:nvSpPr>
          <p:spPr>
            <a:xfrm>
              <a:off x="1677724" y="206880"/>
              <a:ext cx="1972089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vi-VN" sz="3200" dirty="0">
                  <a:solidFill>
                    <a:schemeClr val="accent6">
                      <a:lumMod val="75000"/>
                    </a:schemeClr>
                  </a:solidFill>
                  <a:latin typeface="+mj-lt"/>
                </a:rPr>
                <a:t>CHỦ ĐỀ 8</a:t>
              </a:r>
            </a:p>
          </p:txBody>
        </p:sp>
      </p:grpSp>
      <p:sp>
        <p:nvSpPr>
          <p:cNvPr id="7" name="TextBox 6">
            <a:extLst>
              <a:ext uri="{FF2B5EF4-FFF2-40B4-BE49-F238E27FC236}">
                <a16:creationId xmlns:a16="http://schemas.microsoft.com/office/drawing/2014/main" id="{D049F577-F92A-4405-A19E-48EB947980F5}"/>
              </a:ext>
            </a:extLst>
          </p:cNvPr>
          <p:cNvSpPr txBox="1"/>
          <p:nvPr/>
        </p:nvSpPr>
        <p:spPr>
          <a:xfrm>
            <a:off x="2651702" y="417360"/>
            <a:ext cx="6888595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4000">
                <a:solidFill>
                  <a:schemeClr val="accent6">
                    <a:lumMod val="75000"/>
                  </a:schemeClr>
                </a:solidFill>
                <a:latin typeface="+mj-lt"/>
              </a:rPr>
              <a:t>PHÉP NHÂN, PHÉP CHIA</a:t>
            </a:r>
            <a:endParaRPr lang="vi-VN" sz="4000" dirty="0">
              <a:solidFill>
                <a:schemeClr val="accent6">
                  <a:lumMod val="75000"/>
                </a:schemeClr>
              </a:solidFill>
              <a:latin typeface="+mj-lt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D05E2FA4-701D-4C92-898E-7EE4AF07FEBA}"/>
              </a:ext>
            </a:extLst>
          </p:cNvPr>
          <p:cNvSpPr txBox="1"/>
          <p:nvPr/>
        </p:nvSpPr>
        <p:spPr>
          <a:xfrm>
            <a:off x="1544987" y="2191642"/>
            <a:ext cx="8612872" cy="2474716"/>
          </a:xfrm>
          <a:prstGeom prst="rect">
            <a:avLst/>
          </a:prstGeom>
          <a:noFill/>
          <a:ln>
            <a:noFill/>
          </a:ln>
        </p:spPr>
        <p:txBody>
          <a:bodyPr wrap="none" rtlCol="0">
            <a:spAutoFit/>
          </a:bodyPr>
          <a:lstStyle/>
          <a:p>
            <a:pPr algn="ctr">
              <a:lnSpc>
                <a:spcPct val="120000"/>
              </a:lnSpc>
            </a:pPr>
            <a:r>
              <a:rPr lang="vi-VN" sz="6000" dirty="0">
                <a:ln>
                  <a:solidFill>
                    <a:schemeClr val="accent6">
                      <a:lumMod val="50000"/>
                    </a:schemeClr>
                  </a:solidFill>
                </a:ln>
                <a:solidFill>
                  <a:schemeClr val="bg1"/>
                </a:solidFill>
                <a:latin typeface="+mj-lt"/>
              </a:rPr>
              <a:t>BÀI 45</a:t>
            </a:r>
          </a:p>
          <a:p>
            <a:pPr algn="ctr">
              <a:lnSpc>
                <a:spcPct val="120000"/>
              </a:lnSpc>
            </a:pPr>
            <a:r>
              <a:rPr lang="vi-VN" sz="8000" dirty="0">
                <a:ln>
                  <a:solidFill>
                    <a:schemeClr val="accent6">
                      <a:lumMod val="50000"/>
                    </a:schemeClr>
                  </a:solidFill>
                </a:ln>
                <a:solidFill>
                  <a:schemeClr val="bg1"/>
                </a:solidFill>
                <a:latin typeface="+mj-lt"/>
              </a:rPr>
              <a:t>LUYỆN TẬP CHUNG</a:t>
            </a:r>
          </a:p>
        </p:txBody>
      </p:sp>
    </p:spTree>
    <p:extLst>
      <p:ext uri="{BB962C8B-B14F-4D97-AF65-F5344CB8AC3E}">
        <p14:creationId xmlns:p14="http://schemas.microsoft.com/office/powerpoint/2010/main" val="107492487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3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8" grpId="0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/>
          <p:cNvSpPr/>
          <p:nvPr/>
        </p:nvSpPr>
        <p:spPr>
          <a:xfrm>
            <a:off x="2346" y="-54593"/>
            <a:ext cx="12189654" cy="7358743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7030A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4FEA66F5-FD50-4DD8-AB4A-C54262D6B7D9}"/>
              </a:ext>
            </a:extLst>
          </p:cNvPr>
          <p:cNvSpPr txBox="1"/>
          <p:nvPr/>
        </p:nvSpPr>
        <p:spPr>
          <a:xfrm>
            <a:off x="2781625" y="2902507"/>
            <a:ext cx="2667636" cy="59247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2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600" b="1" i="0" u="none" strike="noStrike" kern="120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H" panose="020B0603050302020204" pitchFamily="34" charset="0"/>
                <a:ea typeface="+mn-ea"/>
                <a:cs typeface="Times New Roman" pitchFamily="18" charset="0"/>
              </a:rPr>
              <a:t> </a:t>
            </a:r>
            <a:endParaRPr kumimoji="0" lang="en-US" sz="2600" b="1" i="0" u="none" strike="noStrike" kern="1200" cap="none" spc="0" normalizeH="0" baseline="0" noProof="0" dirty="0">
              <a:ln>
                <a:noFill/>
              </a:ln>
              <a:solidFill>
                <a:srgbClr val="7030A0"/>
              </a:solidFill>
              <a:effectLst/>
              <a:uLnTx/>
              <a:uFillTx/>
              <a:latin typeface="HP001 4 hàng" panose="020B0603050302020204" pitchFamily="34" charset="-93"/>
              <a:ea typeface="+mn-ea"/>
              <a:cs typeface="Times New Roman" pitchFamily="18" charset="0"/>
            </a:endParaRPr>
          </a:p>
        </p:txBody>
      </p:sp>
      <p:pic>
        <p:nvPicPr>
          <p:cNvPr id="2" name="Picture 1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86911" y="9957"/>
            <a:ext cx="10505089" cy="7109445"/>
          </a:xfrm>
          <a:prstGeom prst="rect">
            <a:avLst/>
          </a:prstGeom>
        </p:spPr>
      </p:pic>
      <p:sp>
        <p:nvSpPr>
          <p:cNvPr id="14" name="Rounded Rectangle 13"/>
          <p:cNvSpPr/>
          <p:nvPr/>
        </p:nvSpPr>
        <p:spPr>
          <a:xfrm>
            <a:off x="265759" y="1306560"/>
            <a:ext cx="1199150" cy="1413548"/>
          </a:xfrm>
          <a:prstGeom prst="roundRect">
            <a:avLst/>
          </a:prstGeom>
          <a:solidFill>
            <a:srgbClr val="FDDEEB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7030A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255282" y="1549268"/>
            <a:ext cx="1175430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4 hàng" pitchFamily="34" charset="-93"/>
                <a:ea typeface="+mn-ea"/>
                <a:cs typeface="Times New Roman" panose="02020603050405020304" pitchFamily="18" charset="0"/>
              </a:rPr>
              <a:t>Vở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HP001 4 hàng" pitchFamily="34" charset="-93"/>
              <a:ea typeface="+mn-ea"/>
              <a:cs typeface="Times New Roman" panose="02020603050405020304" pitchFamily="18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4 hàng" pitchFamily="34" charset="-93"/>
                <a:ea typeface="+mn-ea"/>
                <a:cs typeface="Times New Roman" panose="02020603050405020304" pitchFamily="18" charset="0"/>
              </a:rPr>
              <a:t>Toán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HP001 4 hàng" pitchFamily="34" charset="-93"/>
              <a:ea typeface="+mn-ea"/>
              <a:cs typeface="Times New Roman" panose="02020603050405020304" pitchFamily="18" charset="0"/>
            </a:endParaRPr>
          </a:p>
        </p:txBody>
      </p:sp>
      <p:pic>
        <p:nvPicPr>
          <p:cNvPr id="16" name="图片 40964" descr="1-40"/>
          <p:cNvPicPr>
            <a:picLocks noChangeAspect="1"/>
          </p:cNvPicPr>
          <p:nvPr/>
        </p:nvPicPr>
        <p:blipFill>
          <a:blip r:embed="rId3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9174" y="-52495"/>
            <a:ext cx="1327150" cy="1295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" name="TextBox 5"/>
          <p:cNvSpPr txBox="1"/>
          <p:nvPr/>
        </p:nvSpPr>
        <p:spPr>
          <a:xfrm>
            <a:off x="3281819" y="5014151"/>
            <a:ext cx="18473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7030A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31" name="TextBox 30"/>
          <p:cNvSpPr txBox="1"/>
          <p:nvPr/>
        </p:nvSpPr>
        <p:spPr>
          <a:xfrm>
            <a:off x="5294607" y="4993125"/>
            <a:ext cx="18473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7030A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37" name="TextBox 36"/>
          <p:cNvSpPr txBox="1"/>
          <p:nvPr/>
        </p:nvSpPr>
        <p:spPr>
          <a:xfrm>
            <a:off x="7323161" y="4972099"/>
            <a:ext cx="18473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7030A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3" name="TextBox 42"/>
          <p:cNvSpPr txBox="1"/>
          <p:nvPr/>
        </p:nvSpPr>
        <p:spPr>
          <a:xfrm>
            <a:off x="9351715" y="4998371"/>
            <a:ext cx="18473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7030A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2253880" y="325268"/>
            <a:ext cx="8307448" cy="70788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2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H" panose="020B0603050302020204" pitchFamily="34" charset="0"/>
                <a:ea typeface="+mn-ea"/>
                <a:cs typeface="Times New Roman" pitchFamily="18" charset="0"/>
              </a:rPr>
              <a:t>   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Thứ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 </a:t>
            </a:r>
            <a:r>
              <a:rPr lang="en-US" sz="3200" b="1" dirty="0" err="1" smtClean="0">
                <a:solidFill>
                  <a:srgbClr val="7030A0"/>
                </a:solidFill>
                <a:latin typeface="HP001 4 hàng" panose="020B0603050302020204" pitchFamily="34" charset="-93"/>
                <a:cs typeface="Times New Roman" pitchFamily="18" charset="0"/>
              </a:rPr>
              <a:t>hai</a:t>
            </a:r>
            <a:r>
              <a:rPr kumimoji="0" 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ngày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 </a:t>
            </a:r>
            <a:r>
              <a:rPr lang="en-US" sz="3200" b="1" dirty="0" smtClean="0">
                <a:solidFill>
                  <a:srgbClr val="7030A0"/>
                </a:solidFill>
                <a:latin typeface="HP001 4 hàng" panose="020B0603050302020204" pitchFamily="34" charset="-93"/>
                <a:cs typeface="Times New Roman" pitchFamily="18" charset="0"/>
              </a:rPr>
              <a:t>21</a:t>
            </a:r>
            <a:r>
              <a:rPr kumimoji="0" 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tháng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 2</a:t>
            </a:r>
            <a:r>
              <a:rPr kumimoji="0" 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năm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 </a:t>
            </a:r>
            <a:r>
              <a:rPr kumimoji="0" 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2022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srgbClr val="7030A0"/>
              </a:solidFill>
              <a:effectLst/>
              <a:uLnTx/>
              <a:uFillTx/>
              <a:latin typeface="HP001 4 hàng" panose="020B0603050302020204" pitchFamily="34" charset="-93"/>
              <a:ea typeface="+mn-ea"/>
              <a:cs typeface="Times New Roman" pitchFamily="18" charset="0"/>
            </a:endParaRPr>
          </a:p>
        </p:txBody>
      </p:sp>
      <p:sp>
        <p:nvSpPr>
          <p:cNvPr id="26" name="TextBox 25"/>
          <p:cNvSpPr txBox="1"/>
          <p:nvPr/>
        </p:nvSpPr>
        <p:spPr>
          <a:xfrm>
            <a:off x="5520029" y="938989"/>
            <a:ext cx="2667636" cy="70788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2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H" panose="020B0603050302020204" pitchFamily="34" charset="0"/>
                <a:ea typeface="+mn-ea"/>
                <a:cs typeface="Times New Roman" pitchFamily="18" charset="0"/>
              </a:rPr>
              <a:t> </a:t>
            </a:r>
            <a:r>
              <a:rPr kumimoji="0" lang="en-US" sz="3200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Toán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srgbClr val="7030A0"/>
              </a:solidFill>
              <a:effectLst/>
              <a:uLnTx/>
              <a:uFillTx/>
              <a:latin typeface="HP001 4 hàng" panose="020B0603050302020204" pitchFamily="34" charset="-93"/>
              <a:ea typeface="+mn-ea"/>
              <a:cs typeface="Times New Roman" pitchFamily="18" charset="0"/>
            </a:endParaRPr>
          </a:p>
        </p:txBody>
      </p:sp>
      <p:sp>
        <p:nvSpPr>
          <p:cNvPr id="27" name="TextBox 26"/>
          <p:cNvSpPr txBox="1"/>
          <p:nvPr/>
        </p:nvSpPr>
        <p:spPr>
          <a:xfrm>
            <a:off x="4811612" y="1549268"/>
            <a:ext cx="4724834" cy="70788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2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5 hàng" pitchFamily="34" charset="0"/>
                <a:ea typeface="+mn-ea"/>
                <a:cs typeface="Times New Roman" pitchFamily="18" charset="0"/>
              </a:rPr>
              <a:t> </a:t>
            </a:r>
            <a:r>
              <a:rPr kumimoji="0" lang="en-US" sz="3200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5 hàng" pitchFamily="34" charset="0"/>
                <a:ea typeface="+mn-ea"/>
                <a:cs typeface="Times New Roman" pitchFamily="18" charset="0"/>
              </a:rPr>
              <a:t>Luyện</a:t>
            </a:r>
            <a:r>
              <a:rPr kumimoji="0" 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5 hàng" pitchFamily="34" charset="0"/>
                <a:ea typeface="+mn-ea"/>
                <a:cs typeface="Times New Roman" pitchFamily="18" charset="0"/>
              </a:rPr>
              <a:t> </a:t>
            </a:r>
            <a:r>
              <a:rPr kumimoji="0" lang="en-US" sz="3200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5 hàng" pitchFamily="34" charset="0"/>
                <a:ea typeface="+mn-ea"/>
                <a:cs typeface="Times New Roman" pitchFamily="18" charset="0"/>
              </a:rPr>
              <a:t>tập</a:t>
            </a:r>
            <a:r>
              <a:rPr kumimoji="0" 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5 hàng" pitchFamily="34" charset="0"/>
                <a:ea typeface="+mn-ea"/>
                <a:cs typeface="Times New Roman" pitchFamily="18" charset="0"/>
              </a:rPr>
              <a:t> (tr32,</a:t>
            </a:r>
            <a:r>
              <a:rPr kumimoji="0" lang="en-US" sz="3200" b="1" i="0" u="none" strike="noStrike" kern="1200" cap="none" spc="0" normalizeH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5 hàng" pitchFamily="34" charset="0"/>
                <a:ea typeface="+mn-ea"/>
                <a:cs typeface="Times New Roman" pitchFamily="18" charset="0"/>
              </a:rPr>
              <a:t> 33</a:t>
            </a:r>
            <a:r>
              <a:rPr kumimoji="0" 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5 hàng" pitchFamily="34" charset="0"/>
                <a:ea typeface="+mn-ea"/>
                <a:cs typeface="Times New Roman" pitchFamily="18" charset="0"/>
              </a:rPr>
              <a:t>)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srgbClr val="7030A0"/>
              </a:solidFill>
              <a:effectLst/>
              <a:uLnTx/>
              <a:uFillTx/>
              <a:latin typeface="HP001 5 hàng" pitchFamily="34" charset="0"/>
              <a:ea typeface="+mn-ea"/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17428569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C:\Users\TUAN\Downloads\Luyện tập 1.png">
            <a:extLst>
              <a:ext uri="{FF2B5EF4-FFF2-40B4-BE49-F238E27FC236}">
                <a16:creationId xmlns:a16="http://schemas.microsoft.com/office/drawing/2014/main" id="{F95D4A00-472E-442A-B7E8-8842830C235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730152" y="328812"/>
            <a:ext cx="2237784" cy="863493"/>
          </a:xfrm>
          <a:prstGeom prst="rect">
            <a:avLst/>
          </a:prstGeom>
          <a:noFill/>
        </p:spPr>
      </p:pic>
      <p:sp>
        <p:nvSpPr>
          <p:cNvPr id="4" name="Oval 3">
            <a:extLst>
              <a:ext uri="{FF2B5EF4-FFF2-40B4-BE49-F238E27FC236}">
                <a16:creationId xmlns:a16="http://schemas.microsoft.com/office/drawing/2014/main" id="{7483617C-C7B2-40AD-B78D-8F0393086B6E}"/>
              </a:ext>
            </a:extLst>
          </p:cNvPr>
          <p:cNvSpPr/>
          <p:nvPr/>
        </p:nvSpPr>
        <p:spPr>
          <a:xfrm>
            <a:off x="3047250" y="675633"/>
            <a:ext cx="437322" cy="447159"/>
          </a:xfrm>
          <a:prstGeom prst="ellipse">
            <a:avLst/>
          </a:prstGeom>
          <a:solidFill>
            <a:srgbClr val="7030A0"/>
          </a:solidFill>
          <a:ln>
            <a:solidFill>
              <a:srgbClr val="7030A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 dirty="0"/>
              <a:t>1</a:t>
            </a:r>
            <a:endParaRPr lang="vi-VN" sz="3200" b="1" dirty="0"/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9533ACA7-F0AC-4E9D-A0F3-14A64882FACD}"/>
              </a:ext>
            </a:extLst>
          </p:cNvPr>
          <p:cNvGrpSpPr/>
          <p:nvPr/>
        </p:nvGrpSpPr>
        <p:grpSpPr>
          <a:xfrm>
            <a:off x="3665057" y="695597"/>
            <a:ext cx="1116312" cy="472051"/>
            <a:chOff x="1870518" y="1440653"/>
            <a:chExt cx="1116312" cy="461666"/>
          </a:xfrm>
        </p:grpSpPr>
        <p:grpSp>
          <p:nvGrpSpPr>
            <p:cNvPr id="6" name="Group 5">
              <a:extLst>
                <a:ext uri="{FF2B5EF4-FFF2-40B4-BE49-F238E27FC236}">
                  <a16:creationId xmlns:a16="http://schemas.microsoft.com/office/drawing/2014/main" id="{6C53D104-EB65-4A6F-A0C0-F7D6A2F673DF}"/>
                </a:ext>
              </a:extLst>
            </p:cNvPr>
            <p:cNvGrpSpPr/>
            <p:nvPr/>
          </p:nvGrpSpPr>
          <p:grpSpPr>
            <a:xfrm>
              <a:off x="1870518" y="1440654"/>
              <a:ext cx="758382" cy="461665"/>
              <a:chOff x="1870518" y="1440654"/>
              <a:chExt cx="758382" cy="461665"/>
            </a:xfrm>
          </p:grpSpPr>
          <p:sp>
            <p:nvSpPr>
              <p:cNvPr id="8" name="Rectangle: Rounded Corners 7">
                <a:extLst>
                  <a:ext uri="{FF2B5EF4-FFF2-40B4-BE49-F238E27FC236}">
                    <a16:creationId xmlns:a16="http://schemas.microsoft.com/office/drawing/2014/main" id="{9955F52C-3580-418F-B2FF-100252ECB887}"/>
                  </a:ext>
                </a:extLst>
              </p:cNvPr>
              <p:cNvSpPr/>
              <p:nvPr/>
            </p:nvSpPr>
            <p:spPr>
              <a:xfrm>
                <a:off x="1870518" y="1440654"/>
                <a:ext cx="758382" cy="382154"/>
              </a:xfrm>
              <a:prstGeom prst="roundRect">
                <a:avLst/>
              </a:prstGeom>
              <a:solidFill>
                <a:srgbClr val="FFD974"/>
              </a:solidFill>
              <a:ln>
                <a:solidFill>
                  <a:srgbClr val="FFD974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vi-VN" dirty="0"/>
              </a:p>
            </p:txBody>
          </p:sp>
          <p:sp>
            <p:nvSpPr>
              <p:cNvPr id="9" name="TextBox 8">
                <a:extLst>
                  <a:ext uri="{FF2B5EF4-FFF2-40B4-BE49-F238E27FC236}">
                    <a16:creationId xmlns:a16="http://schemas.microsoft.com/office/drawing/2014/main" id="{1338B87A-B9B1-4133-BE75-8D3B08714A32}"/>
                  </a:ext>
                </a:extLst>
              </p:cNvPr>
              <p:cNvSpPr txBox="1"/>
              <p:nvPr/>
            </p:nvSpPr>
            <p:spPr>
              <a:xfrm>
                <a:off x="1969023" y="1440654"/>
                <a:ext cx="561372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vi-VN" sz="2400" dirty="0"/>
                  <a:t>Số</a:t>
                </a:r>
              </a:p>
            </p:txBody>
          </p:sp>
        </p:grpSp>
        <p:sp>
          <p:nvSpPr>
            <p:cNvPr id="7" name="TextBox 6">
              <a:extLst>
                <a:ext uri="{FF2B5EF4-FFF2-40B4-BE49-F238E27FC236}">
                  <a16:creationId xmlns:a16="http://schemas.microsoft.com/office/drawing/2014/main" id="{62D59E97-9854-4347-A0EF-24F2EC3BC628}"/>
                </a:ext>
              </a:extLst>
            </p:cNvPr>
            <p:cNvSpPr txBox="1"/>
            <p:nvPr/>
          </p:nvSpPr>
          <p:spPr>
            <a:xfrm>
              <a:off x="2630642" y="1440653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vi-VN" sz="2400" dirty="0"/>
                <a:t>?</a:t>
              </a:r>
            </a:p>
          </p:txBody>
        </p:sp>
      </p:grpSp>
      <p:graphicFrame>
        <p:nvGraphicFramePr>
          <p:cNvPr id="10" name="Table 17">
            <a:extLst>
              <a:ext uri="{FF2B5EF4-FFF2-40B4-BE49-F238E27FC236}">
                <a16:creationId xmlns:a16="http://schemas.microsoft.com/office/drawing/2014/main" id="{1CB35F16-973B-40BE-ABC4-8AEBB0541414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478467453"/>
              </p:ext>
            </p:extLst>
          </p:nvPr>
        </p:nvGraphicFramePr>
        <p:xfrm>
          <a:off x="1842868" y="1576387"/>
          <a:ext cx="9148763" cy="1830511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236763">
                  <a:extLst>
                    <a:ext uri="{9D8B030D-6E8A-4147-A177-3AD203B41FA5}">
                      <a16:colId xmlns:a16="http://schemas.microsoft.com/office/drawing/2014/main" val="3750429237"/>
                    </a:ext>
                  </a:extLst>
                </a:gridCol>
                <a:gridCol w="1152000">
                  <a:extLst>
                    <a:ext uri="{9D8B030D-6E8A-4147-A177-3AD203B41FA5}">
                      <a16:colId xmlns:a16="http://schemas.microsoft.com/office/drawing/2014/main" val="892396866"/>
                    </a:ext>
                  </a:extLst>
                </a:gridCol>
                <a:gridCol w="1152000">
                  <a:extLst>
                    <a:ext uri="{9D8B030D-6E8A-4147-A177-3AD203B41FA5}">
                      <a16:colId xmlns:a16="http://schemas.microsoft.com/office/drawing/2014/main" val="1994511951"/>
                    </a:ext>
                  </a:extLst>
                </a:gridCol>
                <a:gridCol w="1152000">
                  <a:extLst>
                    <a:ext uri="{9D8B030D-6E8A-4147-A177-3AD203B41FA5}">
                      <a16:colId xmlns:a16="http://schemas.microsoft.com/office/drawing/2014/main" val="1764713203"/>
                    </a:ext>
                  </a:extLst>
                </a:gridCol>
                <a:gridCol w="1152000">
                  <a:extLst>
                    <a:ext uri="{9D8B030D-6E8A-4147-A177-3AD203B41FA5}">
                      <a16:colId xmlns:a16="http://schemas.microsoft.com/office/drawing/2014/main" val="2253912237"/>
                    </a:ext>
                  </a:extLst>
                </a:gridCol>
                <a:gridCol w="1152000">
                  <a:extLst>
                    <a:ext uri="{9D8B030D-6E8A-4147-A177-3AD203B41FA5}">
                      <a16:colId xmlns:a16="http://schemas.microsoft.com/office/drawing/2014/main" val="79970909"/>
                    </a:ext>
                  </a:extLst>
                </a:gridCol>
                <a:gridCol w="1152000">
                  <a:extLst>
                    <a:ext uri="{9D8B030D-6E8A-4147-A177-3AD203B41FA5}">
                      <a16:colId xmlns:a16="http://schemas.microsoft.com/office/drawing/2014/main" val="4214224359"/>
                    </a:ext>
                  </a:extLst>
                </a:gridCol>
              </a:tblGrid>
              <a:tr h="597884">
                <a:tc>
                  <a:txBody>
                    <a:bodyPr/>
                    <a:lstStyle/>
                    <a:p>
                      <a:pPr algn="ctr"/>
                      <a:r>
                        <a:rPr lang="vi-VN" sz="2800" dirty="0"/>
                        <a:t>Thừa số</a:t>
                      </a:r>
                    </a:p>
                  </a:txBody>
                  <a:tcPr anchor="ctr">
                    <a:lnL w="28575" cap="flat" cmpd="sng" algn="ctr">
                      <a:solidFill>
                        <a:srgbClr val="92D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92D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92D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92D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AD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800" dirty="0"/>
                        <a:t>2</a:t>
                      </a:r>
                      <a:endParaRPr lang="vi-VN" sz="2800" dirty="0"/>
                    </a:p>
                  </a:txBody>
                  <a:tcPr anchor="ctr">
                    <a:lnL w="28575" cap="flat" cmpd="sng" algn="ctr">
                      <a:solidFill>
                        <a:srgbClr val="92D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92D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92D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92D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vi-VN" sz="2800" dirty="0"/>
                        <a:t>5</a:t>
                      </a:r>
                    </a:p>
                  </a:txBody>
                  <a:tcPr anchor="ctr">
                    <a:lnL w="28575" cap="flat" cmpd="sng" algn="ctr">
                      <a:solidFill>
                        <a:srgbClr val="92D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92D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92D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92D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vi-VN" sz="2800" dirty="0"/>
                        <a:t>2</a:t>
                      </a:r>
                    </a:p>
                  </a:txBody>
                  <a:tcPr anchor="ctr">
                    <a:lnL w="28575" cap="flat" cmpd="sng" algn="ctr">
                      <a:solidFill>
                        <a:srgbClr val="92D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92D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92D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92D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vi-VN" sz="2800" dirty="0"/>
                        <a:t>5</a:t>
                      </a:r>
                    </a:p>
                  </a:txBody>
                  <a:tcPr anchor="ctr">
                    <a:lnL w="28575" cap="flat" cmpd="sng" algn="ctr">
                      <a:solidFill>
                        <a:srgbClr val="92D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92D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92D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92D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vi-VN" sz="2800" dirty="0"/>
                        <a:t>2</a:t>
                      </a:r>
                    </a:p>
                  </a:txBody>
                  <a:tcPr anchor="ctr">
                    <a:lnL w="28575" cap="flat" cmpd="sng" algn="ctr">
                      <a:solidFill>
                        <a:srgbClr val="92D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92D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92D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92D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vi-VN" sz="2800" dirty="0"/>
                        <a:t>5</a:t>
                      </a:r>
                    </a:p>
                  </a:txBody>
                  <a:tcPr anchor="ctr">
                    <a:lnL w="28575" cap="flat" cmpd="sng" algn="ctr">
                      <a:solidFill>
                        <a:srgbClr val="92D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92D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92D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92D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933725870"/>
                  </a:ext>
                </a:extLst>
              </a:tr>
              <a:tr h="597884">
                <a:tc>
                  <a:txBody>
                    <a:bodyPr/>
                    <a:lstStyle/>
                    <a:p>
                      <a:pPr algn="ctr"/>
                      <a:r>
                        <a:rPr lang="vi-VN" sz="2800" dirty="0"/>
                        <a:t>Thừa số</a:t>
                      </a:r>
                    </a:p>
                  </a:txBody>
                  <a:tcPr anchor="ctr">
                    <a:lnL w="28575" cap="flat" cmpd="sng" algn="ctr">
                      <a:solidFill>
                        <a:srgbClr val="92D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92D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92D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92D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AD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vi-VN" sz="2800" dirty="0"/>
                        <a:t>5</a:t>
                      </a:r>
                    </a:p>
                  </a:txBody>
                  <a:tcPr anchor="ctr">
                    <a:lnL w="28575" cap="flat" cmpd="sng" algn="ctr">
                      <a:solidFill>
                        <a:srgbClr val="92D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92D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92D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92D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vi-VN" sz="2800" dirty="0"/>
                        <a:t>6</a:t>
                      </a:r>
                    </a:p>
                  </a:txBody>
                  <a:tcPr anchor="ctr">
                    <a:lnL w="28575" cap="flat" cmpd="sng" algn="ctr">
                      <a:solidFill>
                        <a:srgbClr val="92D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92D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92D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92D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vi-VN" sz="2800" dirty="0"/>
                        <a:t>7</a:t>
                      </a:r>
                    </a:p>
                  </a:txBody>
                  <a:tcPr anchor="ctr">
                    <a:lnL w="28575" cap="flat" cmpd="sng" algn="ctr">
                      <a:solidFill>
                        <a:srgbClr val="92D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92D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92D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92D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vi-VN" sz="2800" dirty="0"/>
                        <a:t>8</a:t>
                      </a:r>
                    </a:p>
                  </a:txBody>
                  <a:tcPr anchor="ctr">
                    <a:lnL w="28575" cap="flat" cmpd="sng" algn="ctr">
                      <a:solidFill>
                        <a:srgbClr val="92D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92D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92D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92D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vi-VN" sz="2800" dirty="0"/>
                        <a:t>3</a:t>
                      </a:r>
                    </a:p>
                  </a:txBody>
                  <a:tcPr anchor="ctr">
                    <a:lnL w="28575" cap="flat" cmpd="sng" algn="ctr">
                      <a:solidFill>
                        <a:srgbClr val="92D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92D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92D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92D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vi-VN" sz="2800" dirty="0"/>
                        <a:t>9</a:t>
                      </a:r>
                    </a:p>
                  </a:txBody>
                  <a:tcPr anchor="ctr">
                    <a:lnL w="28575" cap="flat" cmpd="sng" algn="ctr">
                      <a:solidFill>
                        <a:srgbClr val="92D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92D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92D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92D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854868410"/>
                  </a:ext>
                </a:extLst>
              </a:tr>
              <a:tr h="634743">
                <a:tc>
                  <a:txBody>
                    <a:bodyPr/>
                    <a:lstStyle/>
                    <a:p>
                      <a:pPr algn="ctr"/>
                      <a:r>
                        <a:rPr lang="vi-VN" sz="2800" dirty="0"/>
                        <a:t>Tích</a:t>
                      </a:r>
                    </a:p>
                  </a:txBody>
                  <a:tcPr anchor="ctr">
                    <a:lnL w="28575" cap="flat" cmpd="sng" algn="ctr">
                      <a:solidFill>
                        <a:srgbClr val="92D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92D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92D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92D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AD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vi-VN" sz="2800" dirty="0"/>
                        <a:t>10</a:t>
                      </a:r>
                    </a:p>
                  </a:txBody>
                  <a:tcPr anchor="ctr">
                    <a:lnL w="28575" cap="flat" cmpd="sng" algn="ctr">
                      <a:solidFill>
                        <a:srgbClr val="92D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92D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92D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92D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vi-VN" sz="2800" dirty="0"/>
                        <a:t>?</a:t>
                      </a:r>
                    </a:p>
                  </a:txBody>
                  <a:tcPr anchor="ctr">
                    <a:lnL w="28575" cap="flat" cmpd="sng" algn="ctr">
                      <a:solidFill>
                        <a:srgbClr val="92D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92D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92D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92D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vi-VN" sz="2800" dirty="0"/>
                        <a:t>?</a:t>
                      </a:r>
                    </a:p>
                  </a:txBody>
                  <a:tcPr anchor="ctr">
                    <a:lnL w="28575" cap="flat" cmpd="sng" algn="ctr">
                      <a:solidFill>
                        <a:srgbClr val="92D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92D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92D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92D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vi-VN" sz="2800" dirty="0"/>
                        <a:t>?</a:t>
                      </a:r>
                    </a:p>
                  </a:txBody>
                  <a:tcPr anchor="ctr">
                    <a:lnL w="28575" cap="flat" cmpd="sng" algn="ctr">
                      <a:solidFill>
                        <a:srgbClr val="92D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92D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92D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92D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vi-VN" sz="2800" dirty="0"/>
                        <a:t>?</a:t>
                      </a:r>
                    </a:p>
                  </a:txBody>
                  <a:tcPr anchor="ctr">
                    <a:lnL w="28575" cap="flat" cmpd="sng" algn="ctr">
                      <a:solidFill>
                        <a:srgbClr val="92D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92D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92D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92D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vi-VN" sz="2800" dirty="0"/>
                        <a:t>?</a:t>
                      </a:r>
                    </a:p>
                  </a:txBody>
                  <a:tcPr anchor="ctr">
                    <a:lnL w="28575" cap="flat" cmpd="sng" algn="ctr">
                      <a:solidFill>
                        <a:srgbClr val="92D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92D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92D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92D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030421308"/>
                  </a:ext>
                </a:extLst>
              </a:tr>
            </a:tbl>
          </a:graphicData>
        </a:graphic>
      </p:graphicFrame>
      <p:sp>
        <p:nvSpPr>
          <p:cNvPr id="11" name="TextBox 10">
            <a:extLst>
              <a:ext uri="{FF2B5EF4-FFF2-40B4-BE49-F238E27FC236}">
                <a16:creationId xmlns:a16="http://schemas.microsoft.com/office/drawing/2014/main" id="{6CD801AA-1DB5-4D55-B226-C01861920ACE}"/>
              </a:ext>
            </a:extLst>
          </p:cNvPr>
          <p:cNvSpPr txBox="1"/>
          <p:nvPr/>
        </p:nvSpPr>
        <p:spPr>
          <a:xfrm>
            <a:off x="947735" y="1576387"/>
            <a:ext cx="505267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dirty="0"/>
              <a:t>a)</a:t>
            </a:r>
            <a:endParaRPr lang="vi-VN" sz="2800" dirty="0"/>
          </a:p>
        </p:txBody>
      </p:sp>
      <p:graphicFrame>
        <p:nvGraphicFramePr>
          <p:cNvPr id="13" name="Table 17">
            <a:extLst>
              <a:ext uri="{FF2B5EF4-FFF2-40B4-BE49-F238E27FC236}">
                <a16:creationId xmlns:a16="http://schemas.microsoft.com/office/drawing/2014/main" id="{355DA05B-C828-4D5F-9800-55A1EA5EE689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903259049"/>
              </p:ext>
            </p:extLst>
          </p:nvPr>
        </p:nvGraphicFramePr>
        <p:xfrm>
          <a:off x="1842868" y="3790980"/>
          <a:ext cx="9148763" cy="1830511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236763">
                  <a:extLst>
                    <a:ext uri="{9D8B030D-6E8A-4147-A177-3AD203B41FA5}">
                      <a16:colId xmlns:a16="http://schemas.microsoft.com/office/drawing/2014/main" val="3750429237"/>
                    </a:ext>
                  </a:extLst>
                </a:gridCol>
                <a:gridCol w="1152000">
                  <a:extLst>
                    <a:ext uri="{9D8B030D-6E8A-4147-A177-3AD203B41FA5}">
                      <a16:colId xmlns:a16="http://schemas.microsoft.com/office/drawing/2014/main" val="892396866"/>
                    </a:ext>
                  </a:extLst>
                </a:gridCol>
                <a:gridCol w="1152000">
                  <a:extLst>
                    <a:ext uri="{9D8B030D-6E8A-4147-A177-3AD203B41FA5}">
                      <a16:colId xmlns:a16="http://schemas.microsoft.com/office/drawing/2014/main" val="1994511951"/>
                    </a:ext>
                  </a:extLst>
                </a:gridCol>
                <a:gridCol w="1152000">
                  <a:extLst>
                    <a:ext uri="{9D8B030D-6E8A-4147-A177-3AD203B41FA5}">
                      <a16:colId xmlns:a16="http://schemas.microsoft.com/office/drawing/2014/main" val="1764713203"/>
                    </a:ext>
                  </a:extLst>
                </a:gridCol>
                <a:gridCol w="1152000">
                  <a:extLst>
                    <a:ext uri="{9D8B030D-6E8A-4147-A177-3AD203B41FA5}">
                      <a16:colId xmlns:a16="http://schemas.microsoft.com/office/drawing/2014/main" val="2253912237"/>
                    </a:ext>
                  </a:extLst>
                </a:gridCol>
                <a:gridCol w="1152000">
                  <a:extLst>
                    <a:ext uri="{9D8B030D-6E8A-4147-A177-3AD203B41FA5}">
                      <a16:colId xmlns:a16="http://schemas.microsoft.com/office/drawing/2014/main" val="79970909"/>
                    </a:ext>
                  </a:extLst>
                </a:gridCol>
                <a:gridCol w="1152000">
                  <a:extLst>
                    <a:ext uri="{9D8B030D-6E8A-4147-A177-3AD203B41FA5}">
                      <a16:colId xmlns:a16="http://schemas.microsoft.com/office/drawing/2014/main" val="4214224359"/>
                    </a:ext>
                  </a:extLst>
                </a:gridCol>
              </a:tblGrid>
              <a:tr h="597884">
                <a:tc>
                  <a:txBody>
                    <a:bodyPr/>
                    <a:lstStyle/>
                    <a:p>
                      <a:pPr algn="ctr"/>
                      <a:r>
                        <a:rPr lang="vi-VN" sz="2800" dirty="0"/>
                        <a:t>Số bị chia</a:t>
                      </a:r>
                    </a:p>
                  </a:txBody>
                  <a:tcPr anchor="ctr">
                    <a:lnL w="28575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0D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vi-VN" sz="2800" dirty="0"/>
                        <a:t>12</a:t>
                      </a:r>
                    </a:p>
                  </a:txBody>
                  <a:tcPr anchor="ctr">
                    <a:lnL w="28575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vi-VN" sz="2800" dirty="0"/>
                        <a:t>15</a:t>
                      </a:r>
                    </a:p>
                  </a:txBody>
                  <a:tcPr anchor="ctr">
                    <a:lnL w="28575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vi-VN" sz="2800" dirty="0"/>
                        <a:t>14</a:t>
                      </a:r>
                    </a:p>
                  </a:txBody>
                  <a:tcPr anchor="ctr">
                    <a:lnL w="28575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vi-VN" sz="2800" dirty="0"/>
                        <a:t>30</a:t>
                      </a:r>
                    </a:p>
                  </a:txBody>
                  <a:tcPr anchor="ctr">
                    <a:lnL w="28575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vi-VN" sz="2800" dirty="0"/>
                        <a:t>8</a:t>
                      </a:r>
                    </a:p>
                  </a:txBody>
                  <a:tcPr anchor="ctr">
                    <a:lnL w="28575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vi-VN" sz="2800" dirty="0"/>
                        <a:t>10</a:t>
                      </a:r>
                    </a:p>
                  </a:txBody>
                  <a:tcPr anchor="ctr">
                    <a:lnL w="28575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933725870"/>
                  </a:ext>
                </a:extLst>
              </a:tr>
              <a:tr h="597884">
                <a:tc>
                  <a:txBody>
                    <a:bodyPr/>
                    <a:lstStyle/>
                    <a:p>
                      <a:pPr algn="ctr"/>
                      <a:r>
                        <a:rPr lang="vi-VN" sz="2800" dirty="0"/>
                        <a:t>Số chia</a:t>
                      </a:r>
                    </a:p>
                  </a:txBody>
                  <a:tcPr anchor="ctr">
                    <a:lnL w="28575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0D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vi-VN" sz="2800" dirty="0"/>
                        <a:t>2</a:t>
                      </a:r>
                    </a:p>
                  </a:txBody>
                  <a:tcPr anchor="ctr">
                    <a:lnL w="28575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vi-VN" sz="2800" dirty="0"/>
                        <a:t>5</a:t>
                      </a:r>
                    </a:p>
                  </a:txBody>
                  <a:tcPr anchor="ctr">
                    <a:lnL w="28575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vi-VN" sz="2800" dirty="0"/>
                        <a:t>2</a:t>
                      </a:r>
                    </a:p>
                  </a:txBody>
                  <a:tcPr anchor="ctr">
                    <a:lnL w="28575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vi-VN" sz="2800" dirty="0"/>
                        <a:t>5</a:t>
                      </a:r>
                    </a:p>
                  </a:txBody>
                  <a:tcPr anchor="ctr">
                    <a:lnL w="28575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vi-VN" sz="2800" dirty="0"/>
                        <a:t>2</a:t>
                      </a:r>
                    </a:p>
                  </a:txBody>
                  <a:tcPr anchor="ctr">
                    <a:lnL w="28575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vi-VN" sz="2800" dirty="0"/>
                        <a:t>5</a:t>
                      </a:r>
                    </a:p>
                  </a:txBody>
                  <a:tcPr anchor="ctr">
                    <a:lnL w="28575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854868410"/>
                  </a:ext>
                </a:extLst>
              </a:tr>
              <a:tr h="634743">
                <a:tc>
                  <a:txBody>
                    <a:bodyPr/>
                    <a:lstStyle/>
                    <a:p>
                      <a:pPr algn="ctr"/>
                      <a:r>
                        <a:rPr lang="vi-VN" sz="2800" dirty="0"/>
                        <a:t>Thương</a:t>
                      </a:r>
                    </a:p>
                  </a:txBody>
                  <a:tcPr anchor="ctr">
                    <a:lnL w="28575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0D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vi-VN" sz="2800" dirty="0"/>
                        <a:t>6</a:t>
                      </a:r>
                    </a:p>
                  </a:txBody>
                  <a:tcPr anchor="ctr">
                    <a:lnL w="28575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vi-VN" sz="2800" dirty="0"/>
                        <a:t>?</a:t>
                      </a:r>
                    </a:p>
                  </a:txBody>
                  <a:tcPr anchor="ctr">
                    <a:lnL w="28575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vi-VN" sz="2800" dirty="0"/>
                        <a:t>?</a:t>
                      </a:r>
                    </a:p>
                  </a:txBody>
                  <a:tcPr anchor="ctr">
                    <a:lnL w="28575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vi-VN" sz="2800" dirty="0"/>
                        <a:t>?</a:t>
                      </a:r>
                    </a:p>
                  </a:txBody>
                  <a:tcPr anchor="ctr">
                    <a:lnL w="28575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vi-VN" sz="2800" dirty="0"/>
                        <a:t>?</a:t>
                      </a:r>
                    </a:p>
                  </a:txBody>
                  <a:tcPr anchor="ctr">
                    <a:lnL w="28575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vi-VN" sz="2800" dirty="0"/>
                        <a:t>?</a:t>
                      </a:r>
                    </a:p>
                  </a:txBody>
                  <a:tcPr anchor="ctr">
                    <a:lnL w="28575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030421308"/>
                  </a:ext>
                </a:extLst>
              </a:tr>
            </a:tbl>
          </a:graphicData>
        </a:graphic>
      </p:graphicFrame>
      <p:sp>
        <p:nvSpPr>
          <p:cNvPr id="14" name="TextBox 13">
            <a:extLst>
              <a:ext uri="{FF2B5EF4-FFF2-40B4-BE49-F238E27FC236}">
                <a16:creationId xmlns:a16="http://schemas.microsoft.com/office/drawing/2014/main" id="{A7F980E5-C97D-477A-8804-78F8800950E1}"/>
              </a:ext>
            </a:extLst>
          </p:cNvPr>
          <p:cNvSpPr txBox="1"/>
          <p:nvPr/>
        </p:nvSpPr>
        <p:spPr>
          <a:xfrm>
            <a:off x="947735" y="3790980"/>
            <a:ext cx="505267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dirty="0"/>
              <a:t>b)</a:t>
            </a:r>
            <a:endParaRPr lang="vi-VN" sz="2800" dirty="0"/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C4A3BE51-13CA-4E0E-9A8E-FAD58E60E5C1}"/>
              </a:ext>
            </a:extLst>
          </p:cNvPr>
          <p:cNvSpPr txBox="1"/>
          <p:nvPr/>
        </p:nvSpPr>
        <p:spPr>
          <a:xfrm>
            <a:off x="5418969" y="2793987"/>
            <a:ext cx="784882" cy="584775"/>
          </a:xfrm>
          <a:prstGeom prst="rect">
            <a:avLst/>
          </a:prstGeom>
          <a:solidFill>
            <a:schemeClr val="bg1"/>
          </a:solidFill>
          <a:effectLst>
            <a:softEdge rad="63500"/>
          </a:effectLst>
        </p:spPr>
        <p:txBody>
          <a:bodyPr wrap="square" rtlCol="0">
            <a:spAutoFit/>
          </a:bodyPr>
          <a:lstStyle/>
          <a:p>
            <a:pPr algn="ctr"/>
            <a:r>
              <a:rPr lang="vi-VN" sz="3200" dirty="0">
                <a:solidFill>
                  <a:srgbClr val="FF0000"/>
                </a:solidFill>
              </a:rPr>
              <a:t>30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5A989F8E-60B7-448E-90C9-16AFA57FC263}"/>
              </a:ext>
            </a:extLst>
          </p:cNvPr>
          <p:cNvSpPr txBox="1"/>
          <p:nvPr/>
        </p:nvSpPr>
        <p:spPr>
          <a:xfrm>
            <a:off x="6537445" y="2793987"/>
            <a:ext cx="784882" cy="584775"/>
          </a:xfrm>
          <a:prstGeom prst="rect">
            <a:avLst/>
          </a:prstGeom>
          <a:solidFill>
            <a:schemeClr val="bg1"/>
          </a:solidFill>
          <a:effectLst>
            <a:softEdge rad="63500"/>
          </a:effectLst>
        </p:spPr>
        <p:txBody>
          <a:bodyPr wrap="square" rtlCol="0">
            <a:spAutoFit/>
          </a:bodyPr>
          <a:lstStyle/>
          <a:p>
            <a:pPr algn="ctr"/>
            <a:r>
              <a:rPr lang="vi-VN" sz="3200">
                <a:solidFill>
                  <a:srgbClr val="FF0000"/>
                </a:solidFill>
              </a:rPr>
              <a:t>14</a:t>
            </a:r>
            <a:endParaRPr lang="vi-VN" sz="3200" dirty="0">
              <a:solidFill>
                <a:srgbClr val="FF0000"/>
              </a:solidFill>
            </a:endParaRP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68E0FC89-6A60-413E-9C43-400664B348E9}"/>
              </a:ext>
            </a:extLst>
          </p:cNvPr>
          <p:cNvSpPr txBox="1"/>
          <p:nvPr/>
        </p:nvSpPr>
        <p:spPr>
          <a:xfrm>
            <a:off x="7719320" y="2793987"/>
            <a:ext cx="784882" cy="584775"/>
          </a:xfrm>
          <a:prstGeom prst="rect">
            <a:avLst/>
          </a:prstGeom>
          <a:solidFill>
            <a:schemeClr val="bg1"/>
          </a:solidFill>
          <a:effectLst>
            <a:softEdge rad="63500"/>
          </a:effectLst>
        </p:spPr>
        <p:txBody>
          <a:bodyPr wrap="square" rtlCol="0">
            <a:spAutoFit/>
          </a:bodyPr>
          <a:lstStyle/>
          <a:p>
            <a:pPr algn="ctr"/>
            <a:r>
              <a:rPr lang="vi-VN" sz="3200">
                <a:solidFill>
                  <a:srgbClr val="FF0000"/>
                </a:solidFill>
              </a:rPr>
              <a:t>40</a:t>
            </a:r>
            <a:endParaRPr lang="vi-VN" sz="3200" dirty="0">
              <a:solidFill>
                <a:srgbClr val="FF0000"/>
              </a:solidFill>
            </a:endParaRP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07AC2E3B-5213-457E-B28E-16E4CF2093B3}"/>
              </a:ext>
            </a:extLst>
          </p:cNvPr>
          <p:cNvSpPr txBox="1"/>
          <p:nvPr/>
        </p:nvSpPr>
        <p:spPr>
          <a:xfrm>
            <a:off x="8894068" y="2793987"/>
            <a:ext cx="784882" cy="584775"/>
          </a:xfrm>
          <a:prstGeom prst="rect">
            <a:avLst/>
          </a:prstGeom>
          <a:solidFill>
            <a:schemeClr val="bg1"/>
          </a:solidFill>
          <a:effectLst>
            <a:softEdge rad="63500"/>
          </a:effectLst>
        </p:spPr>
        <p:txBody>
          <a:bodyPr wrap="square" rtlCol="0">
            <a:spAutoFit/>
          </a:bodyPr>
          <a:lstStyle/>
          <a:p>
            <a:pPr algn="ctr"/>
            <a:r>
              <a:rPr lang="vi-VN" sz="3200">
                <a:solidFill>
                  <a:srgbClr val="FF0000"/>
                </a:solidFill>
              </a:rPr>
              <a:t>6</a:t>
            </a:r>
            <a:endParaRPr lang="vi-VN" sz="3200" dirty="0">
              <a:solidFill>
                <a:srgbClr val="FF0000"/>
              </a:solidFill>
            </a:endParaRP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122E5687-A42C-4F38-982A-04572A320536}"/>
              </a:ext>
            </a:extLst>
          </p:cNvPr>
          <p:cNvSpPr txBox="1"/>
          <p:nvPr/>
        </p:nvSpPr>
        <p:spPr>
          <a:xfrm>
            <a:off x="9995173" y="2793987"/>
            <a:ext cx="784882" cy="584775"/>
          </a:xfrm>
          <a:prstGeom prst="rect">
            <a:avLst/>
          </a:prstGeom>
          <a:solidFill>
            <a:schemeClr val="bg1"/>
          </a:solidFill>
          <a:effectLst>
            <a:softEdge rad="63500"/>
          </a:effectLst>
        </p:spPr>
        <p:txBody>
          <a:bodyPr wrap="square" rtlCol="0">
            <a:spAutoFit/>
          </a:bodyPr>
          <a:lstStyle/>
          <a:p>
            <a:pPr algn="ctr"/>
            <a:r>
              <a:rPr lang="vi-VN" sz="3200" dirty="0">
                <a:solidFill>
                  <a:srgbClr val="FF0000"/>
                </a:solidFill>
              </a:rPr>
              <a:t>45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617810E3-4EC3-400F-8244-9E47A939681A}"/>
              </a:ext>
            </a:extLst>
          </p:cNvPr>
          <p:cNvSpPr txBox="1"/>
          <p:nvPr/>
        </p:nvSpPr>
        <p:spPr>
          <a:xfrm>
            <a:off x="5418969" y="5017361"/>
            <a:ext cx="784882" cy="584775"/>
          </a:xfrm>
          <a:prstGeom prst="rect">
            <a:avLst/>
          </a:prstGeom>
          <a:solidFill>
            <a:schemeClr val="bg1"/>
          </a:solidFill>
          <a:effectLst>
            <a:softEdge rad="63500"/>
          </a:effectLst>
        </p:spPr>
        <p:txBody>
          <a:bodyPr wrap="square" rtlCol="0">
            <a:spAutoFit/>
          </a:bodyPr>
          <a:lstStyle/>
          <a:p>
            <a:pPr algn="ctr"/>
            <a:r>
              <a:rPr lang="vi-VN" sz="3200" dirty="0">
                <a:solidFill>
                  <a:srgbClr val="FF0000"/>
                </a:solidFill>
              </a:rPr>
              <a:t>3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62317064-3953-45A8-8CC8-AB4BA93A88D5}"/>
              </a:ext>
            </a:extLst>
          </p:cNvPr>
          <p:cNvSpPr txBox="1"/>
          <p:nvPr/>
        </p:nvSpPr>
        <p:spPr>
          <a:xfrm>
            <a:off x="6537445" y="5017361"/>
            <a:ext cx="784882" cy="584775"/>
          </a:xfrm>
          <a:prstGeom prst="rect">
            <a:avLst/>
          </a:prstGeom>
          <a:solidFill>
            <a:schemeClr val="bg1"/>
          </a:solidFill>
          <a:effectLst>
            <a:softEdge rad="63500"/>
          </a:effectLst>
        </p:spPr>
        <p:txBody>
          <a:bodyPr wrap="square" rtlCol="0">
            <a:spAutoFit/>
          </a:bodyPr>
          <a:lstStyle/>
          <a:p>
            <a:pPr algn="ctr"/>
            <a:r>
              <a:rPr lang="vi-VN" sz="3200" dirty="0">
                <a:solidFill>
                  <a:srgbClr val="FF0000"/>
                </a:solidFill>
              </a:rPr>
              <a:t>7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FCD8A3D5-CE45-40F4-B040-73B87B525707}"/>
              </a:ext>
            </a:extLst>
          </p:cNvPr>
          <p:cNvSpPr txBox="1"/>
          <p:nvPr/>
        </p:nvSpPr>
        <p:spPr>
          <a:xfrm>
            <a:off x="7719320" y="5017361"/>
            <a:ext cx="784882" cy="584775"/>
          </a:xfrm>
          <a:prstGeom prst="rect">
            <a:avLst/>
          </a:prstGeom>
          <a:solidFill>
            <a:schemeClr val="bg1"/>
          </a:solidFill>
          <a:effectLst>
            <a:softEdge rad="63500"/>
          </a:effectLst>
        </p:spPr>
        <p:txBody>
          <a:bodyPr wrap="square" rtlCol="0">
            <a:spAutoFit/>
          </a:bodyPr>
          <a:lstStyle/>
          <a:p>
            <a:pPr algn="ctr"/>
            <a:r>
              <a:rPr lang="vi-VN" sz="3200" dirty="0">
                <a:solidFill>
                  <a:srgbClr val="FF0000"/>
                </a:solidFill>
              </a:rPr>
              <a:t>6</a:t>
            </a: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3480FF19-7047-4DC5-9286-37CC415F4B7E}"/>
              </a:ext>
            </a:extLst>
          </p:cNvPr>
          <p:cNvSpPr txBox="1"/>
          <p:nvPr/>
        </p:nvSpPr>
        <p:spPr>
          <a:xfrm>
            <a:off x="8894068" y="5017361"/>
            <a:ext cx="784882" cy="584775"/>
          </a:xfrm>
          <a:prstGeom prst="rect">
            <a:avLst/>
          </a:prstGeom>
          <a:solidFill>
            <a:schemeClr val="bg1"/>
          </a:solidFill>
          <a:effectLst>
            <a:softEdge rad="63500"/>
          </a:effectLst>
        </p:spPr>
        <p:txBody>
          <a:bodyPr wrap="square" rtlCol="0">
            <a:spAutoFit/>
          </a:bodyPr>
          <a:lstStyle/>
          <a:p>
            <a:pPr algn="ctr"/>
            <a:r>
              <a:rPr lang="vi-VN" sz="3200" dirty="0">
                <a:solidFill>
                  <a:srgbClr val="FF0000"/>
                </a:solidFill>
              </a:rPr>
              <a:t>4</a:t>
            </a: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CE0DE3E3-176C-43B8-9009-F6E60335CC6D}"/>
              </a:ext>
            </a:extLst>
          </p:cNvPr>
          <p:cNvSpPr txBox="1"/>
          <p:nvPr/>
        </p:nvSpPr>
        <p:spPr>
          <a:xfrm>
            <a:off x="9995173" y="5017361"/>
            <a:ext cx="784882" cy="584775"/>
          </a:xfrm>
          <a:prstGeom prst="rect">
            <a:avLst/>
          </a:prstGeom>
          <a:solidFill>
            <a:schemeClr val="bg1"/>
          </a:solidFill>
          <a:effectLst>
            <a:softEdge rad="63500"/>
          </a:effectLst>
        </p:spPr>
        <p:txBody>
          <a:bodyPr wrap="square" rtlCol="0">
            <a:spAutoFit/>
          </a:bodyPr>
          <a:lstStyle/>
          <a:p>
            <a:pPr algn="ctr"/>
            <a:r>
              <a:rPr lang="vi-VN" sz="3200" dirty="0">
                <a:solidFill>
                  <a:srgbClr val="FF0000"/>
                </a:solidFill>
              </a:rPr>
              <a:t>2</a:t>
            </a:r>
          </a:p>
        </p:txBody>
      </p:sp>
    </p:spTree>
    <p:extLst>
      <p:ext uri="{BB962C8B-B14F-4D97-AF65-F5344CB8AC3E}">
        <p14:creationId xmlns:p14="http://schemas.microsoft.com/office/powerpoint/2010/main" val="368831368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8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4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>
                      <p:stCondLst>
                        <p:cond delay="indefinite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9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0" fill="hold">
                      <p:stCondLst>
                        <p:cond delay="indefinite"/>
                      </p:stCondLst>
                      <p:childTnLst>
                        <p:par>
                          <p:cTn id="61" fill="hold">
                            <p:stCondLst>
                              <p:cond delay="0"/>
                            </p:stCondLst>
                            <p:childTnLst>
                              <p:par>
                                <p:cTn id="62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4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6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1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3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4" fill="hold">
                      <p:stCondLst>
                        <p:cond delay="indefinite"/>
                      </p:stCondLst>
                      <p:childTnLst>
                        <p:par>
                          <p:cTn id="75" fill="hold">
                            <p:stCondLst>
                              <p:cond delay="0"/>
                            </p:stCondLst>
                            <p:childTnLst>
                              <p:par>
                                <p:cTn id="76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8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0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1" fill="hold">
                      <p:stCondLst>
                        <p:cond delay="indefinite"/>
                      </p:stCondLst>
                      <p:childTnLst>
                        <p:par>
                          <p:cTn id="82" fill="hold">
                            <p:stCondLst>
                              <p:cond delay="0"/>
                            </p:stCondLst>
                            <p:childTnLst>
                              <p:par>
                                <p:cTn id="83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5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8" fill="hold">
                      <p:stCondLst>
                        <p:cond delay="indefinite"/>
                      </p:stCondLst>
                      <p:childTnLst>
                        <p:par>
                          <p:cTn id="89" fill="hold">
                            <p:stCondLst>
                              <p:cond delay="0"/>
                            </p:stCondLst>
                            <p:childTnLst>
                              <p:par>
                                <p:cTn id="90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2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4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11" grpId="0"/>
      <p:bldP spid="14" grpId="0"/>
      <p:bldP spid="15" grpId="0" animBg="1"/>
      <p:bldP spid="16" grpId="0" animBg="1"/>
      <p:bldP spid="17" grpId="0" animBg="1"/>
      <p:bldP spid="18" grpId="0" animBg="1"/>
      <p:bldP spid="19" grpId="0" animBg="1"/>
      <p:bldP spid="20" grpId="0" animBg="1"/>
      <p:bldP spid="21" grpId="0" animBg="1"/>
      <p:bldP spid="22" grpId="0" animBg="1"/>
      <p:bldP spid="23" grpId="0" animBg="1"/>
      <p:bldP spid="24" grpId="0" animBg="1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>
            <a:extLst>
              <a:ext uri="{FF2B5EF4-FFF2-40B4-BE49-F238E27FC236}">
                <a16:creationId xmlns:a16="http://schemas.microsoft.com/office/drawing/2014/main" id="{BF492842-70C4-4724-862B-F32392E1B20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253343" y="2600496"/>
            <a:ext cx="7685314" cy="3493324"/>
          </a:xfrm>
          <a:prstGeom prst="rect">
            <a:avLst/>
          </a:prstGeom>
        </p:spPr>
      </p:pic>
      <p:sp>
        <p:nvSpPr>
          <p:cNvPr id="3" name="Oval 2">
            <a:extLst>
              <a:ext uri="{FF2B5EF4-FFF2-40B4-BE49-F238E27FC236}">
                <a16:creationId xmlns:a16="http://schemas.microsoft.com/office/drawing/2014/main" id="{DA438B21-1F8F-4E23-A388-A71D0A73FC76}"/>
              </a:ext>
            </a:extLst>
          </p:cNvPr>
          <p:cNvSpPr/>
          <p:nvPr/>
        </p:nvSpPr>
        <p:spPr>
          <a:xfrm>
            <a:off x="1016627" y="1332840"/>
            <a:ext cx="437322" cy="437322"/>
          </a:xfrm>
          <a:prstGeom prst="ellipse">
            <a:avLst/>
          </a:prstGeom>
          <a:solidFill>
            <a:srgbClr val="7030A0"/>
          </a:solidFill>
          <a:ln>
            <a:solidFill>
              <a:srgbClr val="7030A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 dirty="0"/>
              <a:t>2</a:t>
            </a:r>
            <a:endParaRPr lang="vi-VN" sz="3200" b="1" dirty="0"/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78EE72B5-399F-419D-9819-99CB69CB1BD1}"/>
              </a:ext>
            </a:extLst>
          </p:cNvPr>
          <p:cNvSpPr txBox="1"/>
          <p:nvPr/>
        </p:nvSpPr>
        <p:spPr>
          <a:xfrm>
            <a:off x="1453950" y="1332840"/>
            <a:ext cx="9334292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vi-VN" sz="2400" dirty="0"/>
              <a:t>Bà có 20 quả vải, bà chia đều cho 2 cháu. Hỏi mỗi cháu được bao nhiêu quả vải?</a:t>
            </a:r>
          </a:p>
        </p:txBody>
      </p:sp>
      <p:pic>
        <p:nvPicPr>
          <p:cNvPr id="5" name="Picture 4" descr="C:\Users\TUAN\Downloads\Luyện tập 1.png">
            <a:extLst>
              <a:ext uri="{FF2B5EF4-FFF2-40B4-BE49-F238E27FC236}">
                <a16:creationId xmlns:a16="http://schemas.microsoft.com/office/drawing/2014/main" id="{BE5C8F0E-9C67-4FFF-BB75-232688CF664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730152" y="328812"/>
            <a:ext cx="2237784" cy="863493"/>
          </a:xfrm>
          <a:prstGeom prst="rect">
            <a:avLst/>
          </a:prstGeom>
          <a:noFill/>
        </p:spPr>
      </p:pic>
      <p:sp>
        <p:nvSpPr>
          <p:cNvPr id="10" name="TextBox 9">
            <a:extLst>
              <a:ext uri="{FF2B5EF4-FFF2-40B4-BE49-F238E27FC236}">
                <a16:creationId xmlns:a16="http://schemas.microsoft.com/office/drawing/2014/main" id="{78EE72B5-399F-419D-9819-99CB69CB1BD1}"/>
              </a:ext>
            </a:extLst>
          </p:cNvPr>
          <p:cNvSpPr txBox="1"/>
          <p:nvPr/>
        </p:nvSpPr>
        <p:spPr>
          <a:xfrm>
            <a:off x="1455348" y="1334238"/>
            <a:ext cx="9334292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vi-VN" sz="2400" dirty="0"/>
              <a:t>Bà </a:t>
            </a:r>
            <a:r>
              <a:rPr lang="vi-VN" sz="2400" dirty="0">
                <a:solidFill>
                  <a:srgbClr val="FF0000"/>
                </a:solidFill>
              </a:rPr>
              <a:t>có 20 quả vải</a:t>
            </a:r>
            <a:r>
              <a:rPr lang="vi-VN" sz="2400" dirty="0"/>
              <a:t>, bà </a:t>
            </a:r>
            <a:r>
              <a:rPr lang="vi-VN" sz="2400" dirty="0">
                <a:solidFill>
                  <a:srgbClr val="FF0000"/>
                </a:solidFill>
              </a:rPr>
              <a:t>chia đều cho 2 cháu</a:t>
            </a:r>
            <a:r>
              <a:rPr lang="vi-VN" sz="2400" dirty="0"/>
              <a:t>. Hỏi </a:t>
            </a:r>
            <a:r>
              <a:rPr lang="vi-VN" sz="2400" dirty="0">
                <a:solidFill>
                  <a:srgbClr val="FF0000"/>
                </a:solidFill>
              </a:rPr>
              <a:t>mỗi cháu được bao nhiêu quả vải?</a:t>
            </a:r>
          </a:p>
        </p:txBody>
      </p:sp>
    </p:spTree>
    <p:extLst>
      <p:ext uri="{BB962C8B-B14F-4D97-AF65-F5344CB8AC3E}">
        <p14:creationId xmlns:p14="http://schemas.microsoft.com/office/powerpoint/2010/main" val="375738593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16" presetClass="entr" presetSubtype="2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5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14" presetClass="entr" presetSubtype="1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4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4" grpId="0"/>
      <p:bldP spid="10" grpId="0"/>
      <p:bldP spid="10" grpId="1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/>
          <p:cNvSpPr/>
          <p:nvPr/>
        </p:nvSpPr>
        <p:spPr>
          <a:xfrm>
            <a:off x="0" y="-54593"/>
            <a:ext cx="12192000" cy="7358743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" name="Rounded Rectangle 9"/>
          <p:cNvSpPr/>
          <p:nvPr/>
        </p:nvSpPr>
        <p:spPr>
          <a:xfrm>
            <a:off x="375042" y="1306560"/>
            <a:ext cx="1199150" cy="1413548"/>
          </a:xfrm>
          <a:prstGeom prst="roundRect">
            <a:avLst/>
          </a:prstGeom>
          <a:solidFill>
            <a:srgbClr val="92D05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325895" y="1645225"/>
            <a:ext cx="1293517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4H" panose="020B0603050302020204" pitchFamily="34" charset="0"/>
                <a:ea typeface="+mn-ea"/>
                <a:cs typeface="Times New Roman" panose="02020603050405020304" pitchFamily="18" charset="0"/>
              </a:rPr>
              <a:t>Vở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HP001 4H" panose="020B0603050302020204" pitchFamily="34" charset="0"/>
              <a:ea typeface="+mn-ea"/>
              <a:cs typeface="Times New Roman" panose="02020603050405020304" pitchFamily="18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4H" panose="020B0603050302020204" pitchFamily="34" charset="0"/>
                <a:ea typeface="+mn-ea"/>
                <a:cs typeface="Times New Roman" panose="02020603050405020304" pitchFamily="18" charset="0"/>
              </a:rPr>
              <a:t>Toán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HP001 4H" panose="020B0603050302020204" pitchFamily="34" charset="0"/>
              <a:ea typeface="+mn-ea"/>
              <a:cs typeface="Times New Roman" panose="02020603050405020304" pitchFamily="18" charset="0"/>
            </a:endParaRPr>
          </a:p>
        </p:txBody>
      </p:sp>
      <p:pic>
        <p:nvPicPr>
          <p:cNvPr id="11" name="图片 40964" descr="1-40"/>
          <p:cNvPicPr>
            <a:picLocks noChangeAspect="1"/>
          </p:cNvPicPr>
          <p:nvPr/>
        </p:nvPicPr>
        <p:blipFill>
          <a:blip r:embed="rId2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09078" y="-158172"/>
            <a:ext cx="1327150" cy="1295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" name="TextBox 12">
            <a:extLst>
              <a:ext uri="{FF2B5EF4-FFF2-40B4-BE49-F238E27FC236}">
                <a16:creationId xmlns:a16="http://schemas.microsoft.com/office/drawing/2014/main" id="{4FEA66F5-FD50-4DD8-AB4A-C54262D6B7D9}"/>
              </a:ext>
            </a:extLst>
          </p:cNvPr>
          <p:cNvSpPr txBox="1"/>
          <p:nvPr/>
        </p:nvSpPr>
        <p:spPr>
          <a:xfrm>
            <a:off x="2781625" y="2247414"/>
            <a:ext cx="2667636" cy="59247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2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600" b="1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95000"/>
                    <a:lumOff val="5000"/>
                  </a:srgbClr>
                </a:solidFill>
                <a:effectLst/>
                <a:uLnTx/>
                <a:uFillTx/>
                <a:latin typeface="HP001 4H" panose="020B0603050302020204" pitchFamily="34" charset="0"/>
                <a:ea typeface="+mn-ea"/>
                <a:cs typeface="Times New Roman" pitchFamily="18" charset="0"/>
              </a:rPr>
              <a:t> </a:t>
            </a:r>
            <a:endParaRPr kumimoji="0" lang="en-US" sz="2600" b="1" i="0" u="none" strike="noStrike" kern="1200" cap="none" spc="0" normalizeH="0" baseline="0" noProof="0" dirty="0">
              <a:ln>
                <a:noFill/>
              </a:ln>
              <a:solidFill>
                <a:srgbClr val="000000">
                  <a:lumMod val="95000"/>
                  <a:lumOff val="5000"/>
                </a:srgbClr>
              </a:solidFill>
              <a:effectLst/>
              <a:uLnTx/>
              <a:uFillTx/>
              <a:latin typeface="HP001 4 hàng" panose="020B0603050302020204" pitchFamily="34" charset="-93"/>
              <a:ea typeface="+mn-ea"/>
              <a:cs typeface="Times New Roman" pitchFamily="18" charset="0"/>
            </a:endParaRPr>
          </a:p>
        </p:txBody>
      </p:sp>
      <p:pic>
        <p:nvPicPr>
          <p:cNvPr id="2" name="Picture 1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35279" y="52802"/>
            <a:ext cx="9362505" cy="7109445"/>
          </a:xfrm>
          <a:prstGeom prst="rect">
            <a:avLst/>
          </a:prstGeom>
        </p:spPr>
      </p:pic>
      <p:sp>
        <p:nvSpPr>
          <p:cNvPr id="12" name="TextBox 11"/>
          <p:cNvSpPr txBox="1"/>
          <p:nvPr/>
        </p:nvSpPr>
        <p:spPr>
          <a:xfrm>
            <a:off x="2540122" y="406900"/>
            <a:ext cx="8254157" cy="63094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2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10000"/>
                  </a:prstClr>
                </a:solidFill>
                <a:effectLst/>
                <a:uLnTx/>
                <a:uFillTx/>
                <a:latin typeface="HP001 4H" panose="020B0603050302020204" pitchFamily="34" charset="0"/>
                <a:ea typeface="+mn-ea"/>
                <a:cs typeface="Times New Roman" pitchFamily="18" charset="0"/>
              </a:rPr>
              <a:t>   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>
                    <a:lumMod val="10000"/>
                  </a:prstClr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Thứ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10000"/>
                  </a:prstClr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 </a:t>
            </a:r>
            <a:r>
              <a:rPr lang="en-US" sz="2800" b="1" dirty="0" err="1" smtClean="0">
                <a:solidFill>
                  <a:prstClr val="white">
                    <a:lumMod val="10000"/>
                  </a:prstClr>
                </a:solidFill>
                <a:latin typeface="HP001 4 hàng" panose="020B0603050302020204" pitchFamily="34" charset="-93"/>
                <a:cs typeface="Times New Roman" pitchFamily="18" charset="0"/>
              </a:rPr>
              <a:t>hai</a:t>
            </a:r>
            <a:r>
              <a:rPr kumimoji="0" lang="en-US" sz="2800" b="1" i="0" u="none" strike="noStrike" kern="1200" cap="none" spc="0" normalizeH="0" baseline="0" noProof="0" dirty="0" smtClean="0">
                <a:ln>
                  <a:noFill/>
                </a:ln>
                <a:solidFill>
                  <a:prstClr val="white">
                    <a:lumMod val="10000"/>
                  </a:prstClr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>
                    <a:lumMod val="10000"/>
                  </a:prstClr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ngày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10000"/>
                  </a:prstClr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 </a:t>
            </a:r>
            <a:r>
              <a:rPr lang="en-US" sz="2800" b="1" dirty="0" smtClean="0">
                <a:solidFill>
                  <a:prstClr val="white">
                    <a:lumMod val="10000"/>
                  </a:prstClr>
                </a:solidFill>
                <a:latin typeface="HP001 4 hàng" panose="020B0603050302020204" pitchFamily="34" charset="-93"/>
                <a:cs typeface="Times New Roman" pitchFamily="18" charset="0"/>
              </a:rPr>
              <a:t>21</a:t>
            </a:r>
            <a:r>
              <a:rPr kumimoji="0" lang="en-US" sz="2800" b="1" i="0" u="none" strike="noStrike" kern="1200" cap="none" spc="0" normalizeH="0" baseline="0" noProof="0" dirty="0" smtClean="0">
                <a:ln>
                  <a:noFill/>
                </a:ln>
                <a:solidFill>
                  <a:prstClr val="white">
                    <a:lumMod val="10000"/>
                  </a:prstClr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 </a:t>
            </a:r>
            <a:r>
              <a:rPr kumimoji="0" lang="en-US" sz="2800" b="1" i="0" u="none" strike="noStrike" kern="1200" cap="none" spc="0" normalizeH="0" baseline="0" noProof="0" dirty="0" err="1" smtClean="0">
                <a:ln>
                  <a:noFill/>
                </a:ln>
                <a:solidFill>
                  <a:prstClr val="white">
                    <a:lumMod val="10000"/>
                  </a:prstClr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tháng</a:t>
            </a:r>
            <a:r>
              <a:rPr kumimoji="0" lang="en-US" sz="2800" b="1" i="0" u="none" strike="noStrike" kern="1200" cap="none" spc="0" normalizeH="0" baseline="0" noProof="0" dirty="0" smtClean="0">
                <a:ln>
                  <a:noFill/>
                </a:ln>
                <a:solidFill>
                  <a:prstClr val="white">
                    <a:lumMod val="10000"/>
                  </a:prstClr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 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10000"/>
                  </a:prstClr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2</a:t>
            </a:r>
            <a:r>
              <a:rPr kumimoji="0" lang="en-US" sz="2800" b="1" i="0" u="none" strike="noStrike" kern="1200" cap="none" spc="0" normalizeH="0" baseline="0" noProof="0" dirty="0" smtClean="0">
                <a:ln>
                  <a:noFill/>
                </a:ln>
                <a:solidFill>
                  <a:prstClr val="white">
                    <a:lumMod val="10000"/>
                  </a:prstClr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>
                    <a:lumMod val="10000"/>
                  </a:prstClr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năm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10000"/>
                  </a:prstClr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 </a:t>
            </a:r>
            <a:r>
              <a:rPr kumimoji="0" lang="en-US" sz="2800" b="1" i="0" u="none" strike="noStrike" kern="1200" cap="none" spc="0" normalizeH="0" baseline="0" noProof="0" dirty="0" smtClean="0">
                <a:ln>
                  <a:noFill/>
                </a:ln>
                <a:solidFill>
                  <a:prstClr val="white">
                    <a:lumMod val="10000"/>
                  </a:prstClr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2022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prstClr val="white">
                  <a:lumMod val="10000"/>
                </a:prstClr>
              </a:solidFill>
              <a:effectLst/>
              <a:uLnTx/>
              <a:uFillTx/>
              <a:latin typeface="HP001 4 hàng" panose="020B0603050302020204" pitchFamily="34" charset="-93"/>
              <a:ea typeface="+mn-ea"/>
              <a:cs typeface="Times New Roman" pitchFamily="18" charset="0"/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5436875" y="1037087"/>
            <a:ext cx="2667636" cy="63094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2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10000"/>
                  </a:prstClr>
                </a:solidFill>
                <a:effectLst/>
                <a:uLnTx/>
                <a:uFillTx/>
                <a:latin typeface="HP001 4H" panose="020B0603050302020204" pitchFamily="34" charset="0"/>
                <a:ea typeface="+mn-ea"/>
                <a:cs typeface="Times New Roman" pitchFamily="18" charset="0"/>
              </a:rPr>
              <a:t> </a:t>
            </a:r>
            <a:r>
              <a:rPr kumimoji="0" lang="en-US" sz="2800" b="1" i="0" u="none" strike="noStrike" kern="1200" cap="none" spc="0" normalizeH="0" baseline="0" noProof="0" dirty="0" err="1" smtClean="0">
                <a:ln>
                  <a:noFill/>
                </a:ln>
                <a:solidFill>
                  <a:prstClr val="white">
                    <a:lumMod val="10000"/>
                  </a:prstClr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Toán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prstClr val="white">
                  <a:lumMod val="10000"/>
                </a:prstClr>
              </a:solidFill>
              <a:effectLst/>
              <a:uLnTx/>
              <a:uFillTx/>
              <a:latin typeface="HP001 4 hàng" panose="020B0603050302020204" pitchFamily="34" charset="-93"/>
              <a:ea typeface="+mn-ea"/>
              <a:cs typeface="Times New Roman" pitchFamily="18" charset="0"/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3376216" y="1650937"/>
            <a:ext cx="8437435" cy="63094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2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4H" panose="020B0603050302020204" pitchFamily="34" charset="0"/>
                <a:ea typeface="+mn-ea"/>
                <a:cs typeface="Times New Roman" pitchFamily="18" charset="0"/>
              </a:rPr>
              <a:t>           </a:t>
            </a:r>
            <a:r>
              <a:rPr kumimoji="0" lang="en-US" sz="2800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Luyện</a:t>
            </a:r>
            <a:r>
              <a:rPr kumimoji="0" lang="en-US" sz="2800" b="1" i="0" u="none" strike="noStrike" kern="1200" cap="none" spc="0" normalizeH="0" baseline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 </a:t>
            </a:r>
            <a:r>
              <a:rPr kumimoji="0" lang="en-US" sz="2800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tập</a:t>
            </a:r>
            <a:r>
              <a:rPr kumimoji="0" lang="en-US" sz="2800" b="1" i="0" u="none" strike="noStrike" kern="1200" cap="none" spc="0" normalizeH="0" baseline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 (tr32,</a:t>
            </a:r>
            <a:r>
              <a:rPr kumimoji="0" lang="en-US" sz="2800" b="1" i="0" u="none" strike="noStrike" kern="1200" cap="none" spc="0" normalizeH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 33</a:t>
            </a:r>
            <a:r>
              <a:rPr kumimoji="0" lang="en-US" sz="2800" b="1" i="0" u="none" strike="noStrike" kern="1200" cap="none" spc="0" normalizeH="0" baseline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)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HP001 4 hàng" panose="020B0603050302020204" pitchFamily="34" charset="-93"/>
              <a:ea typeface="+mn-ea"/>
              <a:cs typeface="Times New Roman" pitchFamily="18" charset="0"/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919667" y="2264708"/>
            <a:ext cx="8437435" cy="63094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2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HP001 4H" panose="020B0603050302020204" pitchFamily="34" charset="0"/>
                <a:ea typeface="+mn-ea"/>
                <a:cs typeface="Times New Roman" pitchFamily="18" charset="0"/>
              </a:rPr>
              <a:t>           </a:t>
            </a:r>
            <a:r>
              <a:rPr kumimoji="0" lang="en-US" sz="2800" b="1" i="0" u="none" strike="noStrike" kern="1200" cap="none" spc="0" normalizeH="0" baseline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Bài</a:t>
            </a:r>
            <a:r>
              <a:rPr kumimoji="0" lang="en-US" sz="28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 2: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HP001 4 hàng" panose="020B0603050302020204" pitchFamily="34" charset="-93"/>
              <a:ea typeface="+mn-ea"/>
              <a:cs typeface="Times New Roman" pitchFamily="18" charset="0"/>
            </a:endParaRPr>
          </a:p>
        </p:txBody>
      </p:sp>
      <p:sp>
        <p:nvSpPr>
          <p:cNvPr id="20" name="TextBox 19"/>
          <p:cNvSpPr txBox="1"/>
          <p:nvPr/>
        </p:nvSpPr>
        <p:spPr>
          <a:xfrm>
            <a:off x="2777354" y="3504026"/>
            <a:ext cx="8437435" cy="63094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2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HP001 4H" panose="020B0603050302020204" pitchFamily="34" charset="0"/>
                <a:ea typeface="+mn-ea"/>
                <a:cs typeface="Times New Roman" pitchFamily="18" charset="0"/>
              </a:rPr>
              <a:t>           </a:t>
            </a:r>
            <a:r>
              <a:rPr kumimoji="0" lang="en-US" sz="2800" b="1" i="0" u="none" strike="noStrike" kern="1200" cap="none" spc="0" normalizeH="0" baseline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Mỗi</a:t>
            </a:r>
            <a:r>
              <a:rPr kumimoji="0" lang="en-US" sz="2800" b="1" i="0" u="none" strike="noStrike" kern="1200" cap="none" spc="0" normalizeH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 </a:t>
            </a:r>
            <a:r>
              <a:rPr kumimoji="0" lang="en-US" sz="2800" b="1" i="0" u="none" strike="noStrike" kern="1200" cap="none" spc="0" normalizeH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cháu</a:t>
            </a:r>
            <a:r>
              <a:rPr kumimoji="0" lang="en-US" sz="2800" b="1" i="0" u="none" strike="noStrike" kern="1200" cap="none" spc="0" normalizeH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 </a:t>
            </a:r>
            <a:r>
              <a:rPr kumimoji="0" lang="en-US" sz="2800" b="1" i="0" u="none" strike="noStrike" kern="1200" cap="none" spc="0" normalizeH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được</a:t>
            </a:r>
            <a:r>
              <a:rPr kumimoji="0" lang="en-US" sz="2800" b="1" i="0" u="none" strike="noStrike" kern="1200" cap="none" spc="0" normalizeH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 </a:t>
            </a:r>
            <a:r>
              <a:rPr kumimoji="0" lang="en-US" sz="2800" b="1" i="0" u="none" strike="noStrike" kern="1200" cap="none" spc="0" normalizeH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số</a:t>
            </a:r>
            <a:r>
              <a:rPr kumimoji="0" lang="en-US" sz="2800" b="1" i="0" u="none" strike="noStrike" kern="1200" cap="none" spc="0" normalizeH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 </a:t>
            </a:r>
            <a:r>
              <a:rPr kumimoji="0" lang="en-US" sz="2800" b="1" i="0" u="none" strike="noStrike" kern="1200" cap="none" spc="0" normalizeH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quả</a:t>
            </a:r>
            <a:r>
              <a:rPr kumimoji="0" lang="en-US" sz="2800" b="1" i="0" u="none" strike="noStrike" kern="1200" cap="none" spc="0" normalizeH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 </a:t>
            </a:r>
            <a:r>
              <a:rPr kumimoji="0" lang="en-US" sz="2800" b="1" i="0" u="none" strike="noStrike" kern="1200" cap="none" spc="0" normalizeH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vải</a:t>
            </a:r>
            <a:r>
              <a:rPr kumimoji="0" lang="en-US" sz="2800" b="1" i="0" u="none" strike="noStrike" kern="1200" cap="none" spc="0" normalizeH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 </a:t>
            </a:r>
            <a:r>
              <a:rPr kumimoji="0" lang="en-US" sz="2800" b="1" i="0" u="none" strike="noStrike" kern="1200" cap="none" spc="0" normalizeH="0" baseline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là</a:t>
            </a:r>
            <a:r>
              <a:rPr kumimoji="0" lang="en-US" sz="28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: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HP001 4 hàng" panose="020B0603050302020204" pitchFamily="34" charset="-93"/>
              <a:ea typeface="+mn-ea"/>
              <a:cs typeface="Times New Roman" pitchFamily="18" charset="0"/>
            </a:endParaRPr>
          </a:p>
        </p:txBody>
      </p:sp>
      <p:sp>
        <p:nvSpPr>
          <p:cNvPr id="22" name="TextBox 21"/>
          <p:cNvSpPr txBox="1"/>
          <p:nvPr/>
        </p:nvSpPr>
        <p:spPr>
          <a:xfrm>
            <a:off x="3355146" y="4103008"/>
            <a:ext cx="8437435" cy="63094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2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HP001 4H" panose="020B0603050302020204" pitchFamily="34" charset="0"/>
                <a:ea typeface="+mn-ea"/>
                <a:cs typeface="Times New Roman" pitchFamily="18" charset="0"/>
              </a:rPr>
              <a:t>           </a:t>
            </a:r>
            <a:r>
              <a:rPr lang="en-US" sz="2800" b="1" dirty="0" smtClean="0">
                <a:solidFill>
                  <a:prstClr val="black"/>
                </a:solidFill>
                <a:latin typeface="HP001 4 hàng" panose="020B0603050302020204" pitchFamily="34" charset="-93"/>
                <a:cs typeface="Times New Roman" pitchFamily="18" charset="0"/>
              </a:rPr>
              <a:t>20</a:t>
            </a:r>
            <a:r>
              <a:rPr kumimoji="0" lang="en-US" sz="28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 </a:t>
            </a:r>
            <a:r>
              <a:rPr lang="en-US" sz="2800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:</a:t>
            </a:r>
            <a:r>
              <a:rPr kumimoji="0" lang="en-US" sz="28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 2 = 10 (</a:t>
            </a:r>
            <a:r>
              <a:rPr kumimoji="0" lang="en-US" sz="2800" b="1" i="0" u="none" strike="noStrike" kern="1200" cap="none" spc="0" normalizeH="0" baseline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quả</a:t>
            </a:r>
            <a:r>
              <a:rPr kumimoji="0" lang="en-US" sz="28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)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HP001 4 hàng" panose="020B0603050302020204" pitchFamily="34" charset="-93"/>
              <a:ea typeface="+mn-ea"/>
              <a:cs typeface="Times New Roman" pitchFamily="18" charset="0"/>
            </a:endParaRPr>
          </a:p>
        </p:txBody>
      </p:sp>
      <p:sp>
        <p:nvSpPr>
          <p:cNvPr id="23" name="TextBox 22"/>
          <p:cNvSpPr txBox="1"/>
          <p:nvPr/>
        </p:nvSpPr>
        <p:spPr>
          <a:xfrm>
            <a:off x="4005014" y="4739187"/>
            <a:ext cx="8437435" cy="63094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2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HP001 4H" panose="020B0603050302020204" pitchFamily="34" charset="0"/>
                <a:ea typeface="+mn-ea"/>
                <a:cs typeface="Times New Roman" pitchFamily="18" charset="0"/>
              </a:rPr>
              <a:t>           </a:t>
            </a:r>
            <a:r>
              <a:rPr kumimoji="0" lang="en-US" sz="2800" b="1" i="0" u="none" strike="noStrike" kern="1200" cap="none" spc="0" normalizeH="0" baseline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Đáp</a:t>
            </a:r>
            <a:r>
              <a:rPr kumimoji="0" lang="en-US" sz="28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 </a:t>
            </a:r>
            <a:r>
              <a:rPr kumimoji="0" lang="en-US" sz="2800" b="1" i="0" u="none" strike="noStrike" kern="1200" cap="none" spc="0" normalizeH="0" baseline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số</a:t>
            </a:r>
            <a:r>
              <a:rPr kumimoji="0" lang="en-US" sz="28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: 10 </a:t>
            </a:r>
            <a:r>
              <a:rPr kumimoji="0" lang="en-US" sz="2800" b="1" i="0" u="none" strike="noStrike" kern="1200" cap="none" spc="0" normalizeH="0" baseline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quả</a:t>
            </a:r>
            <a:r>
              <a:rPr kumimoji="0" lang="en-US" sz="2800" b="1" i="0" u="none" strike="noStrike" kern="1200" cap="none" spc="0" normalizeH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 </a:t>
            </a:r>
            <a:r>
              <a:rPr kumimoji="0" lang="en-US" sz="2800" b="1" i="0" u="none" strike="noStrike" kern="1200" cap="none" spc="0" normalizeH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vải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HP001 4 hàng" panose="020B0603050302020204" pitchFamily="34" charset="-93"/>
              <a:ea typeface="+mn-ea"/>
              <a:cs typeface="Times New Roman" pitchFamily="18" charset="0"/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4005014" y="2883029"/>
            <a:ext cx="8437435" cy="63094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2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HP001 4H" panose="020B0603050302020204" pitchFamily="34" charset="0"/>
                <a:ea typeface="+mn-ea"/>
                <a:cs typeface="Times New Roman" pitchFamily="18" charset="0"/>
              </a:rPr>
              <a:t>           </a:t>
            </a:r>
            <a:r>
              <a:rPr kumimoji="0" lang="en-US" sz="2800" b="1" i="0" u="none" strike="noStrike" kern="1200" cap="none" spc="0" normalizeH="0" baseline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Bài</a:t>
            </a:r>
            <a:r>
              <a:rPr kumimoji="0" lang="en-US" sz="28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 </a:t>
            </a:r>
            <a:r>
              <a:rPr kumimoji="0" lang="en-US" sz="2800" b="1" i="0" u="none" strike="noStrike" kern="1200" cap="none" spc="0" normalizeH="0" baseline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giải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HP001 4 hàng" panose="020B0603050302020204" pitchFamily="34" charset="-93"/>
              <a:ea typeface="+mn-ea"/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80565085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" grpId="0"/>
      <p:bldP spid="22" grpId="0"/>
      <p:bldP spid="23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C:\Users\TUAN\Downloads\Luyện tập 1.png">
            <a:extLst>
              <a:ext uri="{FF2B5EF4-FFF2-40B4-BE49-F238E27FC236}">
                <a16:creationId xmlns:a16="http://schemas.microsoft.com/office/drawing/2014/main" id="{8BF9DF85-3FA0-4B43-8EC3-9164B285A11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730152" y="328812"/>
            <a:ext cx="2237784" cy="863493"/>
          </a:xfrm>
          <a:prstGeom prst="rect">
            <a:avLst/>
          </a:prstGeom>
          <a:noFill/>
        </p:spPr>
      </p:pic>
      <p:sp>
        <p:nvSpPr>
          <p:cNvPr id="3" name="Oval 2">
            <a:extLst>
              <a:ext uri="{FF2B5EF4-FFF2-40B4-BE49-F238E27FC236}">
                <a16:creationId xmlns:a16="http://schemas.microsoft.com/office/drawing/2014/main" id="{677D1D07-832C-485F-8536-37CA2C6F04D8}"/>
              </a:ext>
            </a:extLst>
          </p:cNvPr>
          <p:cNvSpPr/>
          <p:nvPr/>
        </p:nvSpPr>
        <p:spPr>
          <a:xfrm>
            <a:off x="3047250" y="675633"/>
            <a:ext cx="437322" cy="447159"/>
          </a:xfrm>
          <a:prstGeom prst="ellipse">
            <a:avLst/>
          </a:prstGeom>
          <a:solidFill>
            <a:srgbClr val="7030A0"/>
          </a:solidFill>
          <a:ln>
            <a:solidFill>
              <a:srgbClr val="7030A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 dirty="0"/>
              <a:t>3</a:t>
            </a:r>
            <a:endParaRPr lang="vi-VN" sz="3200" b="1" dirty="0"/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65391301-7CBF-4CF5-ACFA-D7798CEE3888}"/>
              </a:ext>
            </a:extLst>
          </p:cNvPr>
          <p:cNvGrpSpPr/>
          <p:nvPr/>
        </p:nvGrpSpPr>
        <p:grpSpPr>
          <a:xfrm>
            <a:off x="3665057" y="695597"/>
            <a:ext cx="1116312" cy="472051"/>
            <a:chOff x="1870518" y="1440653"/>
            <a:chExt cx="1116312" cy="461666"/>
          </a:xfrm>
        </p:grpSpPr>
        <p:grpSp>
          <p:nvGrpSpPr>
            <p:cNvPr id="5" name="Group 4">
              <a:extLst>
                <a:ext uri="{FF2B5EF4-FFF2-40B4-BE49-F238E27FC236}">
                  <a16:creationId xmlns:a16="http://schemas.microsoft.com/office/drawing/2014/main" id="{3F7606A8-FF8E-49AD-AE7B-6789CB7EE741}"/>
                </a:ext>
              </a:extLst>
            </p:cNvPr>
            <p:cNvGrpSpPr/>
            <p:nvPr/>
          </p:nvGrpSpPr>
          <p:grpSpPr>
            <a:xfrm>
              <a:off x="1870518" y="1440654"/>
              <a:ext cx="758382" cy="461665"/>
              <a:chOff x="1870518" y="1440654"/>
              <a:chExt cx="758382" cy="461665"/>
            </a:xfrm>
          </p:grpSpPr>
          <p:sp>
            <p:nvSpPr>
              <p:cNvPr id="7" name="Rectangle: Rounded Corners 6">
                <a:extLst>
                  <a:ext uri="{FF2B5EF4-FFF2-40B4-BE49-F238E27FC236}">
                    <a16:creationId xmlns:a16="http://schemas.microsoft.com/office/drawing/2014/main" id="{E625AE4A-650D-4360-A4D1-A852DAF794A6}"/>
                  </a:ext>
                </a:extLst>
              </p:cNvPr>
              <p:cNvSpPr/>
              <p:nvPr/>
            </p:nvSpPr>
            <p:spPr>
              <a:xfrm>
                <a:off x="1870518" y="1440654"/>
                <a:ext cx="758382" cy="382154"/>
              </a:xfrm>
              <a:prstGeom prst="roundRect">
                <a:avLst/>
              </a:prstGeom>
              <a:solidFill>
                <a:srgbClr val="FFD974"/>
              </a:solidFill>
              <a:ln>
                <a:solidFill>
                  <a:srgbClr val="FFD974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vi-VN" dirty="0"/>
              </a:p>
            </p:txBody>
          </p:sp>
          <p:sp>
            <p:nvSpPr>
              <p:cNvPr id="8" name="TextBox 7">
                <a:extLst>
                  <a:ext uri="{FF2B5EF4-FFF2-40B4-BE49-F238E27FC236}">
                    <a16:creationId xmlns:a16="http://schemas.microsoft.com/office/drawing/2014/main" id="{973C15FB-77F1-4EFD-933A-D23296360A41}"/>
                  </a:ext>
                </a:extLst>
              </p:cNvPr>
              <p:cNvSpPr txBox="1"/>
              <p:nvPr/>
            </p:nvSpPr>
            <p:spPr>
              <a:xfrm>
                <a:off x="1969023" y="1440654"/>
                <a:ext cx="561372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vi-VN" sz="2400" dirty="0"/>
                  <a:t>Số</a:t>
                </a:r>
              </a:p>
            </p:txBody>
          </p:sp>
        </p:grpSp>
        <p:sp>
          <p:nvSpPr>
            <p:cNvPr id="6" name="TextBox 5">
              <a:extLst>
                <a:ext uri="{FF2B5EF4-FFF2-40B4-BE49-F238E27FC236}">
                  <a16:creationId xmlns:a16="http://schemas.microsoft.com/office/drawing/2014/main" id="{AAA4AB5A-2D35-408D-BFF0-A7AE90410C7C}"/>
                </a:ext>
              </a:extLst>
            </p:cNvPr>
            <p:cNvSpPr txBox="1"/>
            <p:nvPr/>
          </p:nvSpPr>
          <p:spPr>
            <a:xfrm>
              <a:off x="2630642" y="1440653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vi-VN" sz="2400" dirty="0"/>
                <a:t>?</a:t>
              </a:r>
            </a:p>
          </p:txBody>
        </p:sp>
      </p:grpSp>
      <p:grpSp>
        <p:nvGrpSpPr>
          <p:cNvPr id="13" name="Group 12">
            <a:extLst>
              <a:ext uri="{FF2B5EF4-FFF2-40B4-BE49-F238E27FC236}">
                <a16:creationId xmlns:a16="http://schemas.microsoft.com/office/drawing/2014/main" id="{CB60A372-A651-4B1A-83A5-35B2BFB505E9}"/>
              </a:ext>
            </a:extLst>
          </p:cNvPr>
          <p:cNvGrpSpPr/>
          <p:nvPr/>
        </p:nvGrpSpPr>
        <p:grpSpPr>
          <a:xfrm>
            <a:off x="1397623" y="1515208"/>
            <a:ext cx="8924299" cy="4111869"/>
            <a:chOff x="1397623" y="1515208"/>
            <a:chExt cx="8924299" cy="4111869"/>
          </a:xfrm>
        </p:grpSpPr>
        <p:pic>
          <p:nvPicPr>
            <p:cNvPr id="9" name="Picture 8">
              <a:extLst>
                <a:ext uri="{FF2B5EF4-FFF2-40B4-BE49-F238E27FC236}">
                  <a16:creationId xmlns:a16="http://schemas.microsoft.com/office/drawing/2014/main" id="{C7EBA441-1CAF-4DC1-AC5B-8BC3E7AE0510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  <a:extLst>
                <a:ext uri="{BEBA8EAE-BF5A-486C-A8C5-ECC9F3942E4B}">
                  <a14:imgProps xmlns:a14="http://schemas.microsoft.com/office/drawing/2010/main">
                    <a14:imgLayer r:embed="rId4">
                      <a14:imgEffect>
                        <a14:sharpenSoften amount="50000"/>
                      </a14:imgEffect>
                      <a14:imgEffect>
                        <a14:saturation sat="200000"/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2371431" y="1515208"/>
              <a:ext cx="7917679" cy="2057634"/>
            </a:xfrm>
            <a:prstGeom prst="rect">
              <a:avLst/>
            </a:prstGeom>
          </p:spPr>
        </p:pic>
        <p:pic>
          <p:nvPicPr>
            <p:cNvPr id="10" name="Picture 9">
              <a:extLst>
                <a:ext uri="{FF2B5EF4-FFF2-40B4-BE49-F238E27FC236}">
                  <a16:creationId xmlns:a16="http://schemas.microsoft.com/office/drawing/2014/main" id="{0FCCE316-0BF9-4C11-824D-E5E028F5CB51}"/>
                </a:ext>
              </a:extLst>
            </p:cNvPr>
            <p:cNvPicPr>
              <a:picLocks noChangeAspect="1"/>
            </p:cNvPicPr>
            <p:nvPr/>
          </p:nvPicPr>
          <p:blipFill>
            <a:blip r:embed="rId5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  <a:extLst>
                <a:ext uri="{BEBA8EAE-BF5A-486C-A8C5-ECC9F3942E4B}">
                  <a14:imgProps xmlns:a14="http://schemas.microsoft.com/office/drawing/2010/main">
                    <a14:imgLayer r:embed="rId6">
                      <a14:imgEffect>
                        <a14:sharpenSoften amount="50000"/>
                      </a14:imgEffect>
                      <a14:imgEffect>
                        <a14:saturation sat="200000"/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2371431" y="3429000"/>
              <a:ext cx="7950491" cy="2198077"/>
            </a:xfrm>
            <a:prstGeom prst="rect">
              <a:avLst/>
            </a:prstGeom>
          </p:spPr>
        </p:pic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5CB66DB2-8CE1-48F6-9C8A-7C967E055C81}"/>
                </a:ext>
              </a:extLst>
            </p:cNvPr>
            <p:cNvSpPr txBox="1"/>
            <p:nvPr/>
          </p:nvSpPr>
          <p:spPr>
            <a:xfrm>
              <a:off x="1397623" y="1760777"/>
              <a:ext cx="505267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800" dirty="0"/>
                <a:t>a)</a:t>
              </a:r>
              <a:endParaRPr lang="vi-VN" sz="2800" dirty="0"/>
            </a:p>
          </p:txBody>
        </p:sp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A42FE524-5C97-4D6C-8DC4-60A67B1C97AA}"/>
                </a:ext>
              </a:extLst>
            </p:cNvPr>
            <p:cNvSpPr txBox="1"/>
            <p:nvPr/>
          </p:nvSpPr>
          <p:spPr>
            <a:xfrm>
              <a:off x="1397623" y="3898910"/>
              <a:ext cx="505267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800" dirty="0"/>
                <a:t>b)</a:t>
              </a:r>
              <a:endParaRPr lang="vi-VN" sz="2800" dirty="0"/>
            </a:p>
          </p:txBody>
        </p:sp>
      </p:grpSp>
      <p:sp>
        <p:nvSpPr>
          <p:cNvPr id="14" name="TextBox 13">
            <a:extLst>
              <a:ext uri="{FF2B5EF4-FFF2-40B4-BE49-F238E27FC236}">
                <a16:creationId xmlns:a16="http://schemas.microsoft.com/office/drawing/2014/main" id="{0652AD0C-F2CB-4F8E-9381-88C9F42A39B9}"/>
              </a:ext>
            </a:extLst>
          </p:cNvPr>
          <p:cNvSpPr txBox="1"/>
          <p:nvPr/>
        </p:nvSpPr>
        <p:spPr>
          <a:xfrm>
            <a:off x="5818066" y="2218218"/>
            <a:ext cx="470000" cy="707886"/>
          </a:xfrm>
          <a:prstGeom prst="rect">
            <a:avLst/>
          </a:prstGeom>
          <a:solidFill>
            <a:schemeClr val="bg1"/>
          </a:solidFill>
          <a:effectLst>
            <a:softEdge rad="63500"/>
          </a:effectLst>
        </p:spPr>
        <p:txBody>
          <a:bodyPr wrap="none" rtlCol="0">
            <a:spAutoFit/>
          </a:bodyPr>
          <a:lstStyle/>
          <a:p>
            <a:pPr algn="ctr"/>
            <a:r>
              <a:rPr lang="vi-VN" sz="4000" b="1" dirty="0">
                <a:solidFill>
                  <a:srgbClr val="FF0000"/>
                </a:solidFill>
              </a:rPr>
              <a:t>6</a:t>
            </a: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2AEBD52B-55B3-4C12-8C1C-A587587E8A1B}"/>
              </a:ext>
            </a:extLst>
          </p:cNvPr>
          <p:cNvSpPr txBox="1"/>
          <p:nvPr/>
        </p:nvSpPr>
        <p:spPr>
          <a:xfrm>
            <a:off x="8643682" y="2218218"/>
            <a:ext cx="755335" cy="707886"/>
          </a:xfrm>
          <a:prstGeom prst="rect">
            <a:avLst/>
          </a:prstGeom>
          <a:solidFill>
            <a:schemeClr val="bg1"/>
          </a:solidFill>
          <a:effectLst>
            <a:softEdge rad="63500"/>
          </a:effectLst>
        </p:spPr>
        <p:txBody>
          <a:bodyPr wrap="none" rtlCol="0">
            <a:spAutoFit/>
          </a:bodyPr>
          <a:lstStyle/>
          <a:p>
            <a:pPr algn="ctr"/>
            <a:r>
              <a:rPr lang="vi-VN" sz="4000" b="1" dirty="0">
                <a:solidFill>
                  <a:srgbClr val="FF0000"/>
                </a:solidFill>
              </a:rPr>
              <a:t>13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B84F0B09-83BA-4746-A9E1-34D9EB4E397D}"/>
              </a:ext>
            </a:extLst>
          </p:cNvPr>
          <p:cNvSpPr txBox="1"/>
          <p:nvPr/>
        </p:nvSpPr>
        <p:spPr>
          <a:xfrm>
            <a:off x="5994614" y="4560569"/>
            <a:ext cx="755335" cy="707886"/>
          </a:xfrm>
          <a:prstGeom prst="rect">
            <a:avLst/>
          </a:prstGeom>
          <a:solidFill>
            <a:schemeClr val="bg1"/>
          </a:solidFill>
          <a:effectLst>
            <a:softEdge rad="63500"/>
          </a:effectLst>
        </p:spPr>
        <p:txBody>
          <a:bodyPr wrap="none" rtlCol="0">
            <a:spAutoFit/>
          </a:bodyPr>
          <a:lstStyle/>
          <a:p>
            <a:pPr algn="ctr"/>
            <a:r>
              <a:rPr lang="vi-VN" sz="4000" b="1" dirty="0">
                <a:solidFill>
                  <a:srgbClr val="FF0000"/>
                </a:solidFill>
              </a:rPr>
              <a:t>25</a:t>
            </a: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6C6C69DA-EB71-4D69-8B67-83EE1512DE53}"/>
              </a:ext>
            </a:extLst>
          </p:cNvPr>
          <p:cNvSpPr txBox="1"/>
          <p:nvPr/>
        </p:nvSpPr>
        <p:spPr>
          <a:xfrm>
            <a:off x="8934761" y="4560569"/>
            <a:ext cx="755335" cy="707886"/>
          </a:xfrm>
          <a:prstGeom prst="rect">
            <a:avLst/>
          </a:prstGeom>
          <a:solidFill>
            <a:schemeClr val="bg1"/>
          </a:solidFill>
          <a:effectLst>
            <a:softEdge rad="63500"/>
          </a:effectLst>
        </p:spPr>
        <p:txBody>
          <a:bodyPr wrap="none" rtlCol="0">
            <a:spAutoFit/>
          </a:bodyPr>
          <a:lstStyle/>
          <a:p>
            <a:pPr algn="ctr"/>
            <a:r>
              <a:rPr lang="vi-VN" sz="4000" b="1">
                <a:solidFill>
                  <a:srgbClr val="FF0000"/>
                </a:solidFill>
              </a:rPr>
              <a:t>19</a:t>
            </a:r>
            <a:endParaRPr lang="vi-VN" sz="4000" b="1" dirty="0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267165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5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14" grpId="0" animBg="1"/>
      <p:bldP spid="15" grpId="0" animBg="1"/>
      <p:bldP spid="16" grpId="0" animBg="1"/>
      <p:bldP spid="17" grpId="0" animBg="1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719122626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6" descr="Không có mô tả.">
            <a:extLst>
              <a:ext uri="{FF2B5EF4-FFF2-40B4-BE49-F238E27FC236}">
                <a16:creationId xmlns:a16="http://schemas.microsoft.com/office/drawing/2014/main" id="{06594555-35E1-4811-A78E-483B17570A1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harpenSoften amount="25000"/>
                    </a14:imgEffect>
                    <a14:imgEffect>
                      <a14:saturation sat="2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90947" y="370400"/>
            <a:ext cx="2330549" cy="88782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27F29173-8642-4E2B-AECC-99D1A0EB4A89}"/>
              </a:ext>
            </a:extLst>
          </p:cNvPr>
          <p:cNvSpPr txBox="1"/>
          <p:nvPr/>
        </p:nvSpPr>
        <p:spPr>
          <a:xfrm flipH="1">
            <a:off x="3021496" y="740676"/>
            <a:ext cx="484433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3200" dirty="0">
                <a:solidFill>
                  <a:srgbClr val="FA1E72"/>
                </a:solidFill>
                <a:effectLst>
                  <a:outerShdw blurRad="50800" dist="38100" dir="5400000" algn="t" rotWithShape="0">
                    <a:prstClr val="black">
                      <a:alpha val="40000"/>
                    </a:prstClr>
                  </a:outerShdw>
                </a:effectLst>
                <a:latin typeface="+mj-lt"/>
              </a:rPr>
              <a:t>ĐƯỜNG ĐẾN KHO BÁU</a:t>
            </a:r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id="{085CD50B-3443-42F3-9AEC-225E2AFCD9C8}"/>
              </a:ext>
            </a:extLst>
          </p:cNvPr>
          <p:cNvPicPr>
            <a:picLocks noChangeAspect="1"/>
          </p:cNvPicPr>
          <p:nvPr/>
        </p:nvPicPr>
        <p:blipFill>
          <a:blip r:embed="rId4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sharpenSoften amount="25000"/>
                    </a14:imgEffect>
                    <a14:imgEffect>
                      <a14:saturation sat="20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8307415" y="290996"/>
            <a:ext cx="1693179" cy="1426740"/>
          </a:xfrm>
          <a:prstGeom prst="rect">
            <a:avLst/>
          </a:prstGeom>
        </p:spPr>
      </p:pic>
      <p:pic>
        <p:nvPicPr>
          <p:cNvPr id="10" name="Picture 6" descr="Business Rules Clip Art - Royalty Free - GoGraph">
            <a:extLst>
              <a:ext uri="{FF2B5EF4-FFF2-40B4-BE49-F238E27FC236}">
                <a16:creationId xmlns:a16="http://schemas.microsoft.com/office/drawing/2014/main" id="{C54E7FAD-B7D6-4B52-BF32-CF032DB80140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6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sharpenSoften amount="25000"/>
                    </a14:imgEffect>
                    <a14:imgEffect>
                      <a14:saturation sat="2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b="22677"/>
          <a:stretch/>
        </p:blipFill>
        <p:spPr bwMode="auto">
          <a:xfrm>
            <a:off x="5026496" y="1416937"/>
            <a:ext cx="2238375" cy="142880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1" name="TextBox 10">
            <a:extLst>
              <a:ext uri="{FF2B5EF4-FFF2-40B4-BE49-F238E27FC236}">
                <a16:creationId xmlns:a16="http://schemas.microsoft.com/office/drawing/2014/main" id="{7FBA850B-F3A9-4299-AB3B-128F04205DB6}"/>
              </a:ext>
            </a:extLst>
          </p:cNvPr>
          <p:cNvSpPr txBox="1"/>
          <p:nvPr/>
        </p:nvSpPr>
        <p:spPr>
          <a:xfrm>
            <a:off x="996694" y="2440951"/>
            <a:ext cx="9937608" cy="35971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 algn="just">
              <a:lnSpc>
                <a:spcPct val="120000"/>
              </a:lnSpc>
              <a:buFont typeface="Arial" panose="020B0604020202020204" pitchFamily="34" charset="0"/>
              <a:buChar char="•"/>
            </a:pPr>
            <a:r>
              <a:rPr lang="vi-VN" sz="2400" dirty="0">
                <a:solidFill>
                  <a:srgbClr val="002060"/>
                </a:solidFill>
              </a:rPr>
              <a:t>Chơi theo nhóm.</a:t>
            </a:r>
          </a:p>
          <a:p>
            <a:pPr marL="285750" indent="-285750" algn="just">
              <a:lnSpc>
                <a:spcPct val="120000"/>
              </a:lnSpc>
              <a:buFont typeface="Arial" panose="020B0604020202020204" pitchFamily="34" charset="0"/>
              <a:buChar char="•"/>
            </a:pPr>
            <a:r>
              <a:rPr lang="vi-VN" sz="2400" dirty="0">
                <a:solidFill>
                  <a:srgbClr val="002060"/>
                </a:solidFill>
              </a:rPr>
              <a:t>Người chơi bắt đầu từ vị trí </a:t>
            </a:r>
            <a:r>
              <a:rPr lang="vi-VN" sz="2400" b="1" dirty="0">
                <a:solidFill>
                  <a:srgbClr val="002060"/>
                </a:solidFill>
              </a:rPr>
              <a:t>xuất phát</a:t>
            </a:r>
            <a:r>
              <a:rPr lang="vi-VN" sz="2400" dirty="0">
                <a:solidFill>
                  <a:srgbClr val="002060"/>
                </a:solidFill>
              </a:rPr>
              <a:t>. Khi đến lượt, người chơi gieo xúc xắc. Đếm số chấm ở mặt trên xúc xắc rồi di chuyển số ô bằng số chấm nhận được. Nếu đến hình       thì đi tiếp tới ô theo đường mũi tên. </a:t>
            </a:r>
          </a:p>
          <a:p>
            <a:pPr marL="285750" indent="-285750" algn="just">
              <a:lnSpc>
                <a:spcPct val="120000"/>
              </a:lnSpc>
              <a:buFont typeface="Arial" panose="020B0604020202020204" pitchFamily="34" charset="0"/>
              <a:buChar char="•"/>
            </a:pPr>
            <a:r>
              <a:rPr lang="vi-VN" sz="2400" dirty="0">
                <a:solidFill>
                  <a:srgbClr val="002060"/>
                </a:solidFill>
              </a:rPr>
              <a:t>Nêu kết quả của phép tính tại ô đi đến, nếu nêu sai kết quả thì phải quay về ô xuất phát trước đó.</a:t>
            </a:r>
          </a:p>
          <a:p>
            <a:pPr marL="285750" indent="-285750" algn="just">
              <a:lnSpc>
                <a:spcPct val="120000"/>
              </a:lnSpc>
              <a:buFont typeface="Arial" panose="020B0604020202020204" pitchFamily="34" charset="0"/>
              <a:buChar char="•"/>
            </a:pPr>
            <a:r>
              <a:rPr lang="vi-VN" sz="2400" dirty="0">
                <a:solidFill>
                  <a:srgbClr val="002060"/>
                </a:solidFill>
              </a:rPr>
              <a:t>Trò chơi kết thúc khi có người đến được </a:t>
            </a:r>
            <a:r>
              <a:rPr lang="vi-VN" sz="2400" b="1" dirty="0">
                <a:solidFill>
                  <a:srgbClr val="002060"/>
                </a:solidFill>
              </a:rPr>
              <a:t>kho báu</a:t>
            </a:r>
            <a:r>
              <a:rPr lang="vi-VN" sz="2400" dirty="0">
                <a:solidFill>
                  <a:srgbClr val="002060"/>
                </a:solidFill>
              </a:rPr>
              <a:t>.</a:t>
            </a:r>
          </a:p>
        </p:txBody>
      </p:sp>
      <p:sp>
        <p:nvSpPr>
          <p:cNvPr id="12" name="Rectangle: Rounded Corners 11">
            <a:extLst>
              <a:ext uri="{FF2B5EF4-FFF2-40B4-BE49-F238E27FC236}">
                <a16:creationId xmlns:a16="http://schemas.microsoft.com/office/drawing/2014/main" id="{BBBB178D-D38B-46AE-BD22-4EF6952FD2D9}"/>
              </a:ext>
            </a:extLst>
          </p:cNvPr>
          <p:cNvSpPr/>
          <p:nvPr/>
        </p:nvSpPr>
        <p:spPr>
          <a:xfrm>
            <a:off x="859722" y="1628506"/>
            <a:ext cx="10183416" cy="4694992"/>
          </a:xfrm>
          <a:prstGeom prst="roundRect">
            <a:avLst/>
          </a:prstGeom>
          <a:noFill/>
          <a:ln w="28575">
            <a:solidFill>
              <a:srgbClr val="C00000"/>
            </a:solidFill>
            <a:prstDash val="lgDash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vi-VN"/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83822F52-0213-4078-827F-01BCA2EC8D46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BEBA8EAE-BF5A-486C-A8C5-ECC9F3942E4B}">
                <a14:imgProps xmlns:a14="http://schemas.microsoft.com/office/drawing/2010/main">
                  <a14:imgLayer r:embed="rId9">
                    <a14:imgEffect>
                      <a14:sharpenSoften amount="25000"/>
                    </a14:imgEffect>
                    <a14:imgEffect>
                      <a14:saturation sat="20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5835901" y="3777201"/>
            <a:ext cx="647700" cy="51435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1016564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4" presetClass="emph" presetSubtype="0" repeatCount="indefinite" fill="hold" grpId="2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animMotion origin="layout" path="M -4.375E-6 -4.44444E-6 L -4.375E-6 -0.07222 " pathEditMode="relative" rAng="0" ptsTypes="AA">
                                      <p:cBhvr>
                                        <p:cTn id="6" dur="250" accel="5000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3611"/>
                                    </p:animMotion>
                                    <p:animRot by="1500000">
                                      <p:cBhvr>
                                        <p:cTn id="7" dur="12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1500000">
                                      <p:cBhvr>
                                        <p:cTn id="8" dur="125" fill="hold">
                                          <p:stCondLst>
                                            <p:cond delay="125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1500000">
                                      <p:cBhvr>
                                        <p:cTn id="9" dur="125" fill="hold">
                                          <p:stCondLst>
                                            <p:cond delay="25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500000">
                                      <p:cBhvr>
                                        <p:cTn id="10" dur="125" fill="hold">
                                          <p:stCondLst>
                                            <p:cond delay="375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2" dur="2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1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17" dur="1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3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800" decel="10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800" decel="100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800" decel="100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800" decel="100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2" dur="500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7" dur="500"/>
                                        <p:tgtEl>
                                          <p:spTgt spid="1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0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5" dur="500"/>
                                        <p:tgtEl>
                                          <p:spTgt spid="1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>
                      <p:stCondLst>
                        <p:cond delay="indefinite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0" dur="500"/>
                                        <p:tgtEl>
                                          <p:spTgt spid="1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2"/>
      <p:bldP spid="11" grpId="0" uiExpand="1" build="p"/>
      <p:bldP spid="12" grpId="0" animBg="1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6" descr="Không có mô tả.">
            <a:extLst>
              <a:ext uri="{FF2B5EF4-FFF2-40B4-BE49-F238E27FC236}">
                <a16:creationId xmlns:a16="http://schemas.microsoft.com/office/drawing/2014/main" id="{5C22402D-64EC-4141-A4E0-8E3DE949BD3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harpenSoften amount="25000"/>
                    </a14:imgEffect>
                    <a14:imgEffect>
                      <a14:saturation sat="2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90947" y="370400"/>
            <a:ext cx="2330549" cy="88782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B2CB40D7-4253-4DC5-A39E-C3C207990C8A}"/>
              </a:ext>
            </a:extLst>
          </p:cNvPr>
          <p:cNvSpPr txBox="1"/>
          <p:nvPr/>
        </p:nvSpPr>
        <p:spPr>
          <a:xfrm flipH="1">
            <a:off x="408924" y="1557104"/>
            <a:ext cx="484433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3200" dirty="0">
                <a:solidFill>
                  <a:srgbClr val="FA1E72"/>
                </a:solidFill>
                <a:effectLst>
                  <a:outerShdw blurRad="50800" dist="38100" dir="5400000" algn="t" rotWithShape="0">
                    <a:prstClr val="black">
                      <a:alpha val="40000"/>
                    </a:prstClr>
                  </a:outerShdw>
                </a:effectLst>
                <a:latin typeface="+mj-lt"/>
              </a:rPr>
              <a:t>ĐƯỜNG ĐẾN KHO BÁU</a:t>
            </a:r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9C5FDADD-90F3-4B27-A06A-1D0A06BB58B1}"/>
              </a:ext>
            </a:extLst>
          </p:cNvPr>
          <p:cNvPicPr>
            <a:picLocks noChangeAspect="1"/>
          </p:cNvPicPr>
          <p:nvPr/>
        </p:nvPicPr>
        <p:blipFill>
          <a:blip r:embed="rId4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sharpenSoften amount="25000"/>
                    </a14:imgEffect>
                    <a14:imgEffect>
                      <a14:saturation sat="20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1328317" y="2715630"/>
            <a:ext cx="3068056" cy="2585266"/>
          </a:xfrm>
          <a:prstGeom prst="rect">
            <a:avLst/>
          </a:prstGeom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id="{A2080F63-BAB2-4330-A372-085C8EE2D80A}"/>
              </a:ext>
            </a:extLst>
          </p:cNvPr>
          <p:cNvPicPr>
            <a:picLocks noChangeAspect="1"/>
          </p:cNvPicPr>
          <p:nvPr/>
        </p:nvPicPr>
        <p:blipFill>
          <a:blip r:embed="rId6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sharpenSoften amount="50000"/>
                    </a14:imgEffect>
                    <a14:imgEffect>
                      <a14:saturation sat="20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5028940" y="228600"/>
            <a:ext cx="6188510" cy="623751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5825061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4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animMotion origin="layout" path="M -1.45833E-6 4.07407E-6 L -1.45833E-6 -0.07223 " pathEditMode="relative" rAng="0" ptsTypes="AA">
                                      <p:cBhvr>
                                        <p:cTn id="6" dur="250" accel="5000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3611"/>
                                    </p:animMotion>
                                    <p:animRot by="1500000">
                                      <p:cBhvr>
                                        <p:cTn id="7" dur="12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1500000">
                                      <p:cBhvr>
                                        <p:cTn id="8" dur="125" fill="hold">
                                          <p:stCondLst>
                                            <p:cond delay="125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1500000">
                                      <p:cBhvr>
                                        <p:cTn id="9" dur="125" fill="hold">
                                          <p:stCondLst>
                                            <p:cond delay="2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500000">
                                      <p:cBhvr>
                                        <p:cTn id="10" dur="125" fill="hold">
                                          <p:stCondLst>
                                            <p:cond delay="375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2" dur="2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</p:bldLst>
  </p:timing>
</p:sld>
</file>

<file path=ppt/theme/theme1.xml><?xml version="1.0" encoding="utf-8"?>
<a:theme xmlns:a="http://schemas.openxmlformats.org/drawingml/2006/main" name="Office Theme">
  <a:themeElements>
    <a:clrScheme name="Office 2007-2010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Custom 4">
      <a:majorFont>
        <a:latin typeface="UTM Cookies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1_Office Theme">
  <a:themeElements>
    <a:clrScheme name="Office 2007-2010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Custom 4">
      <a:majorFont>
        <a:latin typeface="UTM Cookies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2_Office Theme">
  <a:themeElements>
    <a:clrScheme name="Office 2007-2010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Custom 4">
      <a:majorFont>
        <a:latin typeface="UTM Cookies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2223</TotalTime>
  <Words>311</Words>
  <Application>Microsoft Office PowerPoint</Application>
  <PresentationFormat>Widescreen</PresentationFormat>
  <Paragraphs>96</Paragraphs>
  <Slides>9</Slides>
  <Notes>0</Notes>
  <HiddenSlides>0</HiddenSlides>
  <MMClips>0</MMClips>
  <ScaleCrop>false</ScaleCrop>
  <HeadingPairs>
    <vt:vector size="6" baseType="variant">
      <vt:variant>
        <vt:lpstr>Fonts Used</vt:lpstr>
      </vt:variant>
      <vt:variant>
        <vt:i4>8</vt:i4>
      </vt:variant>
      <vt:variant>
        <vt:lpstr>Theme</vt:lpstr>
      </vt:variant>
      <vt:variant>
        <vt:i4>3</vt:i4>
      </vt:variant>
      <vt:variant>
        <vt:lpstr>Slide Titles</vt:lpstr>
      </vt:variant>
      <vt:variant>
        <vt:i4>9</vt:i4>
      </vt:variant>
    </vt:vector>
  </HeadingPairs>
  <TitlesOfParts>
    <vt:vector size="20" baseType="lpstr">
      <vt:lpstr>Arial</vt:lpstr>
      <vt:lpstr>Calibri</vt:lpstr>
      <vt:lpstr>等线</vt:lpstr>
      <vt:lpstr>HP001 4 hàng</vt:lpstr>
      <vt:lpstr>HP001 4H</vt:lpstr>
      <vt:lpstr>HP001 5 hàng</vt:lpstr>
      <vt:lpstr>Times New Roman</vt:lpstr>
      <vt:lpstr>UTM Cookies</vt:lpstr>
      <vt:lpstr>Office Theme</vt:lpstr>
      <vt:lpstr>1_Office Theme</vt:lpstr>
      <vt:lpstr>2_Office Theme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Phạm Thanh Hằng (ADAS – GV)</dc:creator>
  <cp:lastModifiedBy>Admin</cp:lastModifiedBy>
  <cp:revision>205</cp:revision>
  <dcterms:created xsi:type="dcterms:W3CDTF">2021-06-02T01:34:28Z</dcterms:created>
  <dcterms:modified xsi:type="dcterms:W3CDTF">2022-02-20T22:03:16Z</dcterms:modified>
</cp:coreProperties>
</file>