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  <p:sldMasterId id="2147483710" r:id="rId2"/>
    <p:sldMasterId id="2147483734" r:id="rId3"/>
    <p:sldMasterId id="2147483760" r:id="rId4"/>
    <p:sldMasterId id="2147483772" r:id="rId5"/>
    <p:sldMasterId id="2147483784" r:id="rId6"/>
  </p:sldMasterIdLst>
  <p:notesMasterIdLst>
    <p:notesMasterId r:id="rId21"/>
  </p:notesMasterIdLst>
  <p:sldIdLst>
    <p:sldId id="506" r:id="rId7"/>
    <p:sldId id="507" r:id="rId8"/>
    <p:sldId id="508" r:id="rId9"/>
    <p:sldId id="499" r:id="rId10"/>
    <p:sldId id="505" r:id="rId11"/>
    <p:sldId id="500" r:id="rId12"/>
    <p:sldId id="501" r:id="rId13"/>
    <p:sldId id="256" r:id="rId14"/>
    <p:sldId id="502" r:id="rId15"/>
    <p:sldId id="503" r:id="rId16"/>
    <p:sldId id="504" r:id="rId17"/>
    <p:sldId id="328" r:id="rId18"/>
    <p:sldId id="487" r:id="rId19"/>
    <p:sldId id="29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79" d="100"/>
          <a:sy n="79" d="100"/>
        </p:scale>
        <p:origin x="18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C20E2-6A4F-4649-8FEE-6F86815BC5FD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35D4B-7987-4B4D-B5BA-F73137048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4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7385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291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960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545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078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35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16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1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83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54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89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258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92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8352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3838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32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43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50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05627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82948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29869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07933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95155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2874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0842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6267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71559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81591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5124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95594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727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084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431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235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8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9068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990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459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446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38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4702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1447031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5656919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8" y="2347659"/>
            <a:ext cx="5443408" cy="2199476"/>
          </a:xfrm>
          <a:prstGeom prst="rect">
            <a:avLst/>
          </a:prstGeom>
        </p:spPr>
        <p:txBody>
          <a:bodyPr spcFirstLastPara="1" wrap="square" lIns="57598" tIns="57598" rIns="57598" bIns="57598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867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867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867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867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867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867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867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867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867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8"/>
            <a:ext cx="4858887" cy="647025"/>
          </a:xfrm>
          <a:prstGeom prst="rect">
            <a:avLst/>
          </a:prstGeom>
        </p:spPr>
        <p:txBody>
          <a:bodyPr spcFirstLastPara="1" wrap="square" lIns="57598" tIns="57598" rIns="57598" bIns="57598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33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14178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lIns="57607" tIns="28804" rIns="57607" bIns="28804"/>
          <a:lstStyle/>
          <a:p>
            <a:pPr defTabSz="1219170">
              <a:buClr>
                <a:srgbClr val="000000"/>
              </a:buClr>
            </a:pPr>
            <a:fld id="{9BF06B03-135E-4169-9B02-3E1AF83E1D74}" type="datetimeFigureOut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2/14/2022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lIns="57607" tIns="28804" rIns="57607" bIns="28804"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lIns="57607" tIns="28804" rIns="57607" bIns="28804"/>
          <a:lstStyle/>
          <a:p>
            <a:pPr defTabSz="1219170">
              <a:buClr>
                <a:srgbClr val="000000"/>
              </a:buClr>
            </a:pPr>
            <a:fld id="{7BEE2C24-48EB-4E4A-A359-A84F0B139071}" type="slidenum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5710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4137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57598" tIns="57598" rIns="57598" bIns="57598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4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466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466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466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466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466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466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466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466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2" y="4271300"/>
            <a:ext cx="6350000" cy="1734400"/>
          </a:xfrm>
          <a:prstGeom prst="rect">
            <a:avLst/>
          </a:prstGeom>
        </p:spPr>
        <p:txBody>
          <a:bodyPr spcFirstLastPara="1" wrap="square" lIns="57598" tIns="57598" rIns="57598" bIns="57598" anchor="t" anchorCtr="0">
            <a:noAutofit/>
          </a:bodyPr>
          <a:lstStyle>
            <a:lvl1pPr marL="512039" lvl="0" indent="-38402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024077" lvl="1" indent="-355582" algn="ctr">
              <a:spcBef>
                <a:spcPts val="1792"/>
              </a:spcBef>
              <a:spcAft>
                <a:spcPts val="0"/>
              </a:spcAft>
              <a:buSzPts val="1400"/>
              <a:buChar char="○"/>
              <a:defRPr/>
            </a:lvl2pPr>
            <a:lvl3pPr marL="1536115" lvl="2" indent="-355582" algn="ctr">
              <a:spcBef>
                <a:spcPts val="1792"/>
              </a:spcBef>
              <a:spcAft>
                <a:spcPts val="0"/>
              </a:spcAft>
              <a:buSzPts val="1400"/>
              <a:buChar char="■"/>
              <a:defRPr/>
            </a:lvl3pPr>
            <a:lvl4pPr marL="2048154" lvl="3" indent="-355582" algn="ctr">
              <a:spcBef>
                <a:spcPts val="1792"/>
              </a:spcBef>
              <a:spcAft>
                <a:spcPts val="0"/>
              </a:spcAft>
              <a:buSzPts val="1400"/>
              <a:buChar char="●"/>
              <a:defRPr/>
            </a:lvl4pPr>
            <a:lvl5pPr marL="2560192" lvl="4" indent="-355582" algn="ctr">
              <a:spcBef>
                <a:spcPts val="1792"/>
              </a:spcBef>
              <a:spcAft>
                <a:spcPts val="0"/>
              </a:spcAft>
              <a:buSzPts val="1400"/>
              <a:buChar char="○"/>
              <a:defRPr/>
            </a:lvl5pPr>
            <a:lvl6pPr marL="3072231" lvl="5" indent="-355582" algn="ctr">
              <a:spcBef>
                <a:spcPts val="1792"/>
              </a:spcBef>
              <a:spcAft>
                <a:spcPts val="0"/>
              </a:spcAft>
              <a:buSzPts val="1400"/>
              <a:buChar char="■"/>
              <a:defRPr/>
            </a:lvl6pPr>
            <a:lvl7pPr marL="3584269" lvl="6" indent="-355582" algn="ctr">
              <a:spcBef>
                <a:spcPts val="1792"/>
              </a:spcBef>
              <a:spcAft>
                <a:spcPts val="0"/>
              </a:spcAft>
              <a:buSzPts val="1400"/>
              <a:buChar char="●"/>
              <a:defRPr/>
            </a:lvl7pPr>
            <a:lvl8pPr marL="4096307" lvl="7" indent="-355582" algn="ctr">
              <a:spcBef>
                <a:spcPts val="1792"/>
              </a:spcBef>
              <a:spcAft>
                <a:spcPts val="0"/>
              </a:spcAft>
              <a:buSzPts val="1400"/>
              <a:buChar char="○"/>
              <a:defRPr/>
            </a:lvl8pPr>
            <a:lvl9pPr marL="4608346" lvl="8" indent="-355582" algn="ctr">
              <a:spcBef>
                <a:spcPts val="1792"/>
              </a:spcBef>
              <a:spcAft>
                <a:spcPts val="1792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02396" tIns="102396" rIns="102396" bIns="102396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69013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BE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1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1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1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1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1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1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1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1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1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02396" tIns="102396" rIns="102396" bIns="102396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02396" tIns="102396" rIns="102396" bIns="102396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02396" tIns="102396" rIns="102396" bIns="102396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02396" tIns="102396" rIns="102396" bIns="102396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02396" tIns="102396" rIns="102396" bIns="102396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2" y="3521183"/>
            <a:ext cx="7546400" cy="1194400"/>
          </a:xfrm>
          <a:prstGeom prst="rect">
            <a:avLst/>
          </a:prstGeom>
        </p:spPr>
        <p:txBody>
          <a:bodyPr spcFirstLastPara="1" wrap="square" lIns="57598" tIns="57598" rIns="57598" bIns="57598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867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867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57598" tIns="57598" rIns="57598" bIns="57598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02396" tIns="102396" rIns="102396" bIns="102396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3646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634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615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168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661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894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3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7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13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77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20089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1.gif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30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0.png"/><Relationship Id="rId11" Type="http://schemas.openxmlformats.org/officeDocument/2006/relationships/image" Target="../media/image29.gif"/><Relationship Id="rId5" Type="http://schemas.openxmlformats.org/officeDocument/2006/relationships/image" Target="../media/image26.gif"/><Relationship Id="rId15" Type="http://schemas.openxmlformats.org/officeDocument/2006/relationships/image" Target="../media/image33.gif"/><Relationship Id="rId10" Type="http://schemas.openxmlformats.org/officeDocument/2006/relationships/image" Target="../media/image28.gif"/><Relationship Id="rId4" Type="http://schemas.openxmlformats.org/officeDocument/2006/relationships/image" Target="../media/image25.PNG"/><Relationship Id="rId9" Type="http://schemas.openxmlformats.org/officeDocument/2006/relationships/slide" Target="slide7.xml"/><Relationship Id="rId14" Type="http://schemas.openxmlformats.org/officeDocument/2006/relationships/image" Target="../media/image3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1.gif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30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png"/><Relationship Id="rId11" Type="http://schemas.openxmlformats.org/officeDocument/2006/relationships/image" Target="../media/image29.gif"/><Relationship Id="rId5" Type="http://schemas.openxmlformats.org/officeDocument/2006/relationships/image" Target="../media/image26.gif"/><Relationship Id="rId15" Type="http://schemas.openxmlformats.org/officeDocument/2006/relationships/image" Target="../media/image33.gif"/><Relationship Id="rId10" Type="http://schemas.openxmlformats.org/officeDocument/2006/relationships/image" Target="../media/image28.gif"/><Relationship Id="rId4" Type="http://schemas.openxmlformats.org/officeDocument/2006/relationships/image" Target="../media/image25.PNG"/><Relationship Id="rId9" Type="http://schemas.openxmlformats.org/officeDocument/2006/relationships/slide" Target="slide7.xml"/><Relationship Id="rId14" Type="http://schemas.openxmlformats.org/officeDocument/2006/relationships/image" Target="../media/image32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11.xml"/><Relationship Id="rId3" Type="http://schemas.openxmlformats.org/officeDocument/2006/relationships/image" Target="../media/image15.jpeg"/><Relationship Id="rId7" Type="http://schemas.openxmlformats.org/officeDocument/2006/relationships/slide" Target="slide9.xml"/><Relationship Id="rId12" Type="http://schemas.openxmlformats.org/officeDocument/2006/relationships/image" Target="../media/image21.png"/><Relationship Id="rId2" Type="http://schemas.openxmlformats.org/officeDocument/2006/relationships/image" Target="../media/image14.jpg"/><Relationship Id="rId16" Type="http://schemas.openxmlformats.org/officeDocument/2006/relationships/image" Target="../media/image24.gif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3.png"/><Relationship Id="rId10" Type="http://schemas.openxmlformats.org/officeDocument/2006/relationships/slide" Target="slide10.xml"/><Relationship Id="rId4" Type="http://schemas.openxmlformats.org/officeDocument/2006/relationships/slide" Target="slide8.xml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1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30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.png"/><Relationship Id="rId11" Type="http://schemas.openxmlformats.org/officeDocument/2006/relationships/image" Target="../media/image29.gif"/><Relationship Id="rId5" Type="http://schemas.openxmlformats.org/officeDocument/2006/relationships/image" Target="../media/image26.gif"/><Relationship Id="rId15" Type="http://schemas.openxmlformats.org/officeDocument/2006/relationships/image" Target="../media/image33.gif"/><Relationship Id="rId10" Type="http://schemas.openxmlformats.org/officeDocument/2006/relationships/image" Target="../media/image28.gif"/><Relationship Id="rId4" Type="http://schemas.openxmlformats.org/officeDocument/2006/relationships/image" Target="../media/image25.PNG"/><Relationship Id="rId9" Type="http://schemas.openxmlformats.org/officeDocument/2006/relationships/slide" Target="slide7.xml"/><Relationship Id="rId14" Type="http://schemas.openxmlformats.org/officeDocument/2006/relationships/image" Target="../media/image3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1.gif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30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8.png"/><Relationship Id="rId11" Type="http://schemas.openxmlformats.org/officeDocument/2006/relationships/image" Target="../media/image29.gif"/><Relationship Id="rId5" Type="http://schemas.openxmlformats.org/officeDocument/2006/relationships/image" Target="../media/image26.gif"/><Relationship Id="rId15" Type="http://schemas.openxmlformats.org/officeDocument/2006/relationships/image" Target="../media/image33.gif"/><Relationship Id="rId10" Type="http://schemas.openxmlformats.org/officeDocument/2006/relationships/image" Target="../media/image28.gif"/><Relationship Id="rId4" Type="http://schemas.openxmlformats.org/officeDocument/2006/relationships/image" Target="../media/image25.PNG"/><Relationship Id="rId9" Type="http://schemas.openxmlformats.org/officeDocument/2006/relationships/slide" Target="slide7.xml"/><Relationship Id="rId14" Type="http://schemas.openxmlformats.org/officeDocument/2006/relationships/image" Target="../media/image3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642" y="496183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5363" y="2060265"/>
            <a:ext cx="3178006" cy="3375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5333" b="1" kern="0" dirty="0">
                <a:solidFill>
                  <a:srgbClr val="FB5B53"/>
                </a:solidFill>
                <a:latin typeface="UTM Cookies" panose="02040603050506020204" pitchFamily="18" charset="0"/>
                <a:cs typeface="Arial"/>
                <a:sym typeface="Arial"/>
              </a:rPr>
              <a:t>VẺ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5333" b="1" kern="0" dirty="0">
                <a:solidFill>
                  <a:srgbClr val="FB5B53"/>
                </a:solidFill>
                <a:latin typeface="UTM Cookies" panose="02040603050506020204" pitchFamily="18" charset="0"/>
                <a:cs typeface="Arial"/>
                <a:sym typeface="Arial"/>
              </a:rPr>
              <a:t>ĐẸP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5333" b="1" kern="0" dirty="0">
                <a:solidFill>
                  <a:srgbClr val="FB5B53"/>
                </a:solidFill>
                <a:latin typeface="UTM Cookies" panose="02040603050506020204" pitchFamily="18" charset="0"/>
                <a:cs typeface="Arial"/>
                <a:sym typeface="Arial"/>
              </a:rPr>
              <a:t>QUANH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5333" b="1" kern="0" dirty="0">
                <a:solidFill>
                  <a:srgbClr val="FB5B53"/>
                </a:solidFill>
                <a:latin typeface="UTM Cookies" panose="02040603050506020204" pitchFamily="18" charset="0"/>
                <a:cs typeface="Arial"/>
                <a:sym typeface="Arial"/>
              </a:rPr>
              <a:t>EM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F6DE71-BBCF-6A4D-BC60-A38481D84B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3" t="1466"/>
          <a:stretch/>
        </p:blipFill>
        <p:spPr>
          <a:xfrm>
            <a:off x="4294707" y="578816"/>
            <a:ext cx="5712527" cy="5700369"/>
          </a:xfrm>
          <a:prstGeom prst="ellipse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935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28629" y="438245"/>
            <a:ext cx="10207624" cy="153040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đã dặn cậu bé như thế nào khi được ăn củ ngon?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7999" y="2131123"/>
            <a:ext cx="10207625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 hãy vào rừng tìm thứ cây quý đó đem trồng khắp bìa rừng, bờ suối để người nghèo có cái ăn.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bà cháu đặt tên cho củ lạ đó là gì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khoai lang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A2EDBD-34C3-42B9-8A4D-2A8751B7423A}"/>
              </a:ext>
            </a:extLst>
          </p:cNvPr>
          <p:cNvSpPr txBox="1"/>
          <p:nvPr/>
        </p:nvSpPr>
        <p:spPr>
          <a:xfrm>
            <a:off x="1783080" y="582930"/>
            <a:ext cx="9041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Scroll: Vertical 3">
            <a:extLst>
              <a:ext uri="{FF2B5EF4-FFF2-40B4-BE49-F238E27FC236}">
                <a16:creationId xmlns:a16="http://schemas.microsoft.com/office/drawing/2014/main" id="{E04FDEBC-5EB7-4148-B63F-2F433DE0C91C}"/>
              </a:ext>
            </a:extLst>
          </p:cNvPr>
          <p:cNvSpPr/>
          <p:nvPr/>
        </p:nvSpPr>
        <p:spPr>
          <a:xfrm>
            <a:off x="1971675" y="1840230"/>
            <a:ext cx="8372475" cy="265176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/>
              <a:t>Truyện cổ tích ca ngợi đức tính chăm chỉ, cần cù chịu khó và hiểu thảo của </a:t>
            </a:r>
            <a:r>
              <a:rPr lang="en-US" sz="3600" smtClean="0"/>
              <a:t>cậu bé.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16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13" y="2266950"/>
            <a:ext cx="10329862" cy="174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9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823241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 rot="-180842">
            <a:off x="3692182" y="1851453"/>
            <a:ext cx="5089340" cy="3422736"/>
          </a:xfrm>
          <a:prstGeom prst="wedgeRectCallout">
            <a:avLst>
              <a:gd name="adj1" fmla="val 33265"/>
              <a:gd name="adj2" fmla="val 61268"/>
            </a:avLst>
          </a:prstGeom>
          <a:solidFill>
            <a:srgbClr val="FFFBE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02396" tIns="102396" rIns="102396" bIns="102396" anchor="ctr" anchorCtr="0">
            <a:noAutofit/>
          </a:bodyPr>
          <a:lstStyle/>
          <a:p>
            <a:pPr defTabSz="1024077">
              <a:buClr>
                <a:srgbClr val="000000"/>
              </a:buClr>
            </a:pP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7568071" y="1434651"/>
            <a:ext cx="1912773" cy="1346908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0"/>
          <p:cNvGrpSpPr/>
          <p:nvPr/>
        </p:nvGrpSpPr>
        <p:grpSpPr>
          <a:xfrm>
            <a:off x="2970473" y="1360707"/>
            <a:ext cx="1320841" cy="1639676"/>
            <a:chOff x="1376172" y="452280"/>
            <a:chExt cx="1320841" cy="1229757"/>
          </a:xfrm>
        </p:grpSpPr>
        <p:sp>
          <p:nvSpPr>
            <p:cNvPr id="316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20"/>
          <p:cNvGrpSpPr/>
          <p:nvPr/>
        </p:nvGrpSpPr>
        <p:grpSpPr>
          <a:xfrm>
            <a:off x="8171806" y="3167007"/>
            <a:ext cx="1834071" cy="3615519"/>
            <a:chOff x="6557130" y="2325091"/>
            <a:chExt cx="1834071" cy="2711639"/>
          </a:xfrm>
        </p:grpSpPr>
        <p:sp>
          <p:nvSpPr>
            <p:cNvPr id="333" name="Google Shape;333;p20"/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0"/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0"/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0"/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0"/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0"/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0"/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0"/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0"/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0"/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0"/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0"/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0"/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0"/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0"/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0"/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0"/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0"/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0"/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0"/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0"/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rgbClr val="992978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0"/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0"/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0"/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0"/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0"/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0"/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0"/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0"/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0"/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0"/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0"/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0"/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0"/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0"/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0"/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0"/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rgbClr val="4B85A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0"/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0"/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0"/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0"/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0"/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0"/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0"/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0"/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0"/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0"/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0"/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0"/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0"/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0"/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0"/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0"/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0"/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0"/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0"/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0"/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7" name="Google Shape;397;p20"/>
          <p:cNvSpPr/>
          <p:nvPr/>
        </p:nvSpPr>
        <p:spPr>
          <a:xfrm rot="-1657558">
            <a:off x="3482677" y="2183466"/>
            <a:ext cx="36231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02396" tIns="102396" rIns="102396" bIns="102396" anchor="ctr" anchorCtr="0">
            <a:noAutofit/>
          </a:bodyPr>
          <a:lstStyle/>
          <a:p>
            <a:pPr defTabSz="1024077">
              <a:buClr>
                <a:srgbClr val="000000"/>
              </a:buClr>
            </a:pP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8" name="Google Shape;398;p20"/>
          <p:cNvSpPr/>
          <p:nvPr/>
        </p:nvSpPr>
        <p:spPr>
          <a:xfrm rot="-1657558">
            <a:off x="3682251" y="2038333"/>
            <a:ext cx="36231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02396" tIns="102396" rIns="102396" bIns="102396" anchor="ctr" anchorCtr="0">
            <a:noAutofit/>
          </a:bodyPr>
          <a:lstStyle/>
          <a:p>
            <a:pPr defTabSz="1024077">
              <a:buClr>
                <a:srgbClr val="000000"/>
              </a:buClr>
            </a:pP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99" name="Google Shape;399;p20"/>
          <p:cNvGrpSpPr/>
          <p:nvPr/>
        </p:nvGrpSpPr>
        <p:grpSpPr>
          <a:xfrm>
            <a:off x="3143859" y="4038302"/>
            <a:ext cx="1762332" cy="1872932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6352652" y="285235"/>
            <a:ext cx="496377" cy="845623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2231350" y="-22467"/>
            <a:ext cx="138300" cy="688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02396" tIns="102396" rIns="102396" bIns="102396" anchor="ctr" anchorCtr="0">
            <a:noAutofit/>
          </a:bodyPr>
          <a:lstStyle/>
          <a:p>
            <a:pPr defTabSz="1024077">
              <a:buClr>
                <a:srgbClr val="000000"/>
              </a:buClr>
            </a:pP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1" name="Google Shape;431;p20"/>
          <p:cNvSpPr/>
          <p:nvPr/>
        </p:nvSpPr>
        <p:spPr>
          <a:xfrm>
            <a:off x="2369350" y="-22467"/>
            <a:ext cx="138300" cy="68804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txBody>
          <a:bodyPr spcFirstLastPara="1" wrap="square" lIns="102396" tIns="102396" rIns="102396" bIns="102396" anchor="ctr" anchorCtr="0">
            <a:noAutofit/>
          </a:bodyPr>
          <a:lstStyle/>
          <a:p>
            <a:pPr defTabSz="1024077">
              <a:buClr>
                <a:srgbClr val="000000"/>
              </a:buClr>
            </a:pP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2" name="Google Shape;432;p20"/>
          <p:cNvSpPr/>
          <p:nvPr/>
        </p:nvSpPr>
        <p:spPr>
          <a:xfrm>
            <a:off x="2501119" y="-22467"/>
            <a:ext cx="138300" cy="6880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102396" tIns="102396" rIns="102396" bIns="102396" anchor="ctr" anchorCtr="0">
            <a:noAutofit/>
          </a:bodyPr>
          <a:lstStyle/>
          <a:p>
            <a:pPr defTabSz="1024077">
              <a:buClr>
                <a:srgbClr val="000000"/>
              </a:buClr>
            </a:pP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3" name="Google Shape;433;p20"/>
          <p:cNvSpPr/>
          <p:nvPr/>
        </p:nvSpPr>
        <p:spPr>
          <a:xfrm>
            <a:off x="1515001" y="-22033"/>
            <a:ext cx="707700" cy="6880800"/>
          </a:xfrm>
          <a:prstGeom prst="rect">
            <a:avLst/>
          </a:prstGeom>
          <a:solidFill>
            <a:srgbClr val="FFFBEF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102396" tIns="102396" rIns="102396" bIns="102396" anchor="ctr" anchorCtr="0">
            <a:noAutofit/>
          </a:bodyPr>
          <a:lstStyle/>
          <a:p>
            <a:pPr defTabSz="1024077">
              <a:buClr>
                <a:srgbClr val="000000"/>
              </a:buClr>
            </a:pP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4" name="Google Shape;434;p20"/>
          <p:cNvSpPr/>
          <p:nvPr/>
        </p:nvSpPr>
        <p:spPr>
          <a:xfrm>
            <a:off x="1524001" y="-22467"/>
            <a:ext cx="7167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02396" tIns="102396" rIns="102396" bIns="102396" anchor="ctr" anchorCtr="0">
            <a:noAutofit/>
          </a:bodyPr>
          <a:lstStyle/>
          <a:p>
            <a:pPr defTabSz="1024077">
              <a:buClr>
                <a:srgbClr val="000000"/>
              </a:buClr>
            </a:pP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" name="Google Shape;435;p20"/>
          <p:cNvSpPr/>
          <p:nvPr/>
        </p:nvSpPr>
        <p:spPr>
          <a:xfrm>
            <a:off x="1797607" y="1046233"/>
            <a:ext cx="1632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02396" tIns="102396" rIns="102396" bIns="102396" anchor="ctr" anchorCtr="0">
            <a:noAutofit/>
          </a:bodyPr>
          <a:lstStyle/>
          <a:p>
            <a:pPr defTabSz="1024077">
              <a:buClr>
                <a:srgbClr val="000000"/>
              </a:buClr>
            </a:pP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20"/>
          <p:cNvSpPr/>
          <p:nvPr/>
        </p:nvSpPr>
        <p:spPr>
          <a:xfrm>
            <a:off x="1797607" y="2521833"/>
            <a:ext cx="1632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02396" tIns="102396" rIns="102396" bIns="102396" anchor="ctr" anchorCtr="0">
            <a:noAutofit/>
          </a:bodyPr>
          <a:lstStyle/>
          <a:p>
            <a:pPr defTabSz="1024077">
              <a:buClr>
                <a:srgbClr val="000000"/>
              </a:buClr>
            </a:pP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20"/>
          <p:cNvSpPr/>
          <p:nvPr/>
        </p:nvSpPr>
        <p:spPr>
          <a:xfrm>
            <a:off x="1797607" y="4106233"/>
            <a:ext cx="1632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02396" tIns="102396" rIns="102396" bIns="102396" anchor="ctr" anchorCtr="0">
            <a:noAutofit/>
          </a:bodyPr>
          <a:lstStyle/>
          <a:p>
            <a:pPr defTabSz="1024077">
              <a:buClr>
                <a:srgbClr val="000000"/>
              </a:buClr>
            </a:pP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8" name="Google Shape;438;p20"/>
          <p:cNvSpPr/>
          <p:nvPr/>
        </p:nvSpPr>
        <p:spPr>
          <a:xfrm>
            <a:off x="1797607" y="5473033"/>
            <a:ext cx="1632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02396" tIns="102396" rIns="102396" bIns="102396" anchor="ctr" anchorCtr="0">
            <a:noAutofit/>
          </a:bodyPr>
          <a:lstStyle/>
          <a:p>
            <a:pPr defTabSz="1024077">
              <a:buClr>
                <a:srgbClr val="000000"/>
              </a:buClr>
            </a:pP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9" name="Google Shape;439;p20"/>
          <p:cNvSpPr/>
          <p:nvPr/>
        </p:nvSpPr>
        <p:spPr>
          <a:xfrm>
            <a:off x="5092326" y="1408133"/>
            <a:ext cx="2242425" cy="1048755"/>
          </a:xfrm>
          <a:custGeom>
            <a:avLst/>
            <a:gdLst/>
            <a:ahLst/>
            <a:cxnLst/>
            <a:rect l="l" t="t" r="r" b="b"/>
            <a:pathLst>
              <a:path w="89697" h="30490" extrusionOk="0">
                <a:moveTo>
                  <a:pt x="0" y="10657"/>
                </a:moveTo>
                <a:lnTo>
                  <a:pt x="2072" y="30490"/>
                </a:lnTo>
                <a:lnTo>
                  <a:pt x="54766" y="22794"/>
                </a:lnTo>
                <a:lnTo>
                  <a:pt x="89697" y="20722"/>
                </a:lnTo>
                <a:lnTo>
                  <a:pt x="87921" y="0"/>
                </a:lnTo>
                <a:lnTo>
                  <a:pt x="54766" y="7400"/>
                </a:lnTo>
                <a:lnTo>
                  <a:pt x="50325" y="3256"/>
                </a:lnTo>
                <a:close/>
              </a:path>
            </a:pathLst>
          </a:cu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8575" dist="19050" dir="19320000" algn="bl" rotWithShape="0">
              <a:srgbClr val="000000">
                <a:alpha val="24000"/>
              </a:srgbClr>
            </a:outerShdw>
          </a:effectLst>
        </p:spPr>
      </p:sp>
      <p:grpSp>
        <p:nvGrpSpPr>
          <p:cNvPr id="440" name="Google Shape;440;p20"/>
          <p:cNvGrpSpPr/>
          <p:nvPr/>
        </p:nvGrpSpPr>
        <p:grpSpPr>
          <a:xfrm>
            <a:off x="5765477" y="5038584"/>
            <a:ext cx="733700" cy="949933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024077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3" name="Google Shape;453;p20"/>
          <p:cNvSpPr txBox="1"/>
          <p:nvPr/>
        </p:nvSpPr>
        <p:spPr>
          <a:xfrm rot="-381691">
            <a:off x="4731008" y="1575657"/>
            <a:ext cx="2937689" cy="66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396" tIns="102396" rIns="102396" bIns="102396" anchor="ctr" anchorCtr="0">
            <a:noAutofit/>
          </a:bodyPr>
          <a:lstStyle/>
          <a:p>
            <a:pPr algn="ctr" defTabSz="1024077">
              <a:buClr>
                <a:srgbClr val="000000"/>
              </a:buClr>
            </a:pPr>
            <a:r>
              <a:rPr lang="en" sz="3733" kern="0">
                <a:solidFill>
                  <a:srgbClr val="8F357D"/>
                </a:solidFill>
                <a:latin typeface="Odibee Sans"/>
                <a:ea typeface="Odibee Sans"/>
                <a:cs typeface="Odibee Sans"/>
                <a:sym typeface="Odibee Sans"/>
              </a:rPr>
              <a:t>SUMMER </a:t>
            </a:r>
            <a:r>
              <a:rPr lang="en" sz="2933" kern="0">
                <a:solidFill>
                  <a:srgbClr val="F95858"/>
                </a:solidFill>
                <a:latin typeface="Odibee Sans"/>
                <a:ea typeface="Odibee Sans"/>
                <a:cs typeface="Odibee Sans"/>
                <a:sym typeface="Odibee Sans"/>
              </a:rPr>
              <a:t>BREAK</a:t>
            </a:r>
            <a:endParaRPr sz="2933" kern="0">
              <a:solidFill>
                <a:srgbClr val="F95858"/>
              </a:solidFill>
              <a:latin typeface="Odibee Sans"/>
              <a:ea typeface="Odibee Sans"/>
              <a:cs typeface="Odibee Sans"/>
              <a:sym typeface="Odibee Sans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3641776" y="2886429"/>
            <a:ext cx="4904781" cy="1472686"/>
          </a:xfrm>
          <a:prstGeom prst="rect">
            <a:avLst/>
          </a:prstGeom>
          <a:noFill/>
        </p:spPr>
        <p:txBody>
          <a:bodyPr wrap="square" lIns="76809" tIns="38405" rIns="76809" bIns="38405" rtlCol="0">
            <a:spAutoFit/>
          </a:bodyPr>
          <a:lstStyle/>
          <a:p>
            <a:pPr algn="ctr" defTabSz="1024077">
              <a:buClr>
                <a:srgbClr val="000000"/>
              </a:buClr>
            </a:pPr>
            <a:r>
              <a:rPr lang="en-US" sz="45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</a:t>
            </a:r>
            <a:r>
              <a:rPr lang="en-US" sz="45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5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45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5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nghe</a:t>
            </a:r>
            <a:endParaRPr lang="en-US" sz="4533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ctr" defTabSz="1024077">
              <a:buClr>
                <a:srgbClr val="000000"/>
              </a:buClr>
            </a:pPr>
            <a:r>
              <a:rPr lang="en-US" sz="45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Tiết</a:t>
            </a:r>
            <a:r>
              <a:rPr lang="en-US" sz="45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80629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0" y="-54592"/>
            <a:ext cx="9144000" cy="735874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69" tIns="49235" rIns="98469" bIns="49235" rtlCol="0" anchor="ctr"/>
          <a:lstStyle/>
          <a:p>
            <a:pPr algn="ctr" defTabSz="984674">
              <a:buClr>
                <a:srgbClr val="000000"/>
              </a:buClr>
              <a:defRPr/>
            </a:pPr>
            <a:endParaRPr lang="en-US" sz="1867" kern="0">
              <a:solidFill>
                <a:prstClr val="white"/>
              </a:solidFill>
              <a:latin typeface="Arial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805283" y="1306562"/>
            <a:ext cx="899363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69" tIns="49235" rIns="98469" bIns="49235" rtlCol="0" anchor="ctr"/>
          <a:lstStyle/>
          <a:p>
            <a:pPr algn="ctr" defTabSz="984674">
              <a:buClr>
                <a:srgbClr val="000000"/>
              </a:buClr>
              <a:defRPr/>
            </a:pPr>
            <a:endParaRPr lang="en-US" sz="1867" kern="0">
              <a:solidFill>
                <a:prstClr val="white"/>
              </a:solidFill>
              <a:latin typeface="Arial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68424" y="1645228"/>
            <a:ext cx="970137" cy="1022761"/>
          </a:xfrm>
          <a:prstGeom prst="rect">
            <a:avLst/>
          </a:prstGeom>
          <a:noFill/>
        </p:spPr>
        <p:txBody>
          <a:bodyPr wrap="square" lIns="98469" tIns="49235" rIns="98469" bIns="49235" rtlCol="0">
            <a:spAutoFit/>
          </a:bodyPr>
          <a:lstStyle/>
          <a:p>
            <a:pPr algn="ctr" defTabSz="984674">
              <a:buClr>
                <a:srgbClr val="000000"/>
              </a:buClr>
              <a:defRPr/>
            </a:pPr>
            <a:r>
              <a:rPr lang="en-US" sz="2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Vở</a:t>
            </a:r>
            <a:endParaRPr lang="en-US" sz="20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ctr" defTabSz="984674">
              <a:buClr>
                <a:srgbClr val="000000"/>
              </a:buClr>
              <a:defRPr/>
            </a:pPr>
            <a:r>
              <a:rPr lang="en-US" sz="2000" b="1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Tiếng Việt</a:t>
            </a:r>
            <a:endParaRPr lang="en-US" sz="20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11" name="图片 40964" descr="1-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809" y="-158172"/>
            <a:ext cx="9953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3610221" y="2247415"/>
            <a:ext cx="2000727" cy="638041"/>
          </a:xfrm>
          <a:prstGeom prst="rect">
            <a:avLst/>
          </a:prstGeom>
          <a:noFill/>
        </p:spPr>
        <p:txBody>
          <a:bodyPr wrap="square" lIns="98469" tIns="49235" rIns="98469" bIns="49235">
            <a:spAutoFit/>
          </a:bodyPr>
          <a:lstStyle/>
          <a:p>
            <a:pPr defTabSz="984674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0"/>
                <a:cs typeface="Times New Roman" pitchFamily="18" charset="0"/>
                <a:sym typeface="Arial"/>
              </a:rPr>
              <a:t> </a:t>
            </a:r>
            <a:endParaRPr lang="en-US" sz="2800" b="1" kern="0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-93"/>
              <a:cs typeface="Times New Roman" pitchFamily="18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462" y="70057"/>
            <a:ext cx="7021879" cy="710944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71493" y="451056"/>
            <a:ext cx="6872635" cy="612457"/>
          </a:xfrm>
          <a:prstGeom prst="rect">
            <a:avLst/>
          </a:prstGeom>
          <a:noFill/>
        </p:spPr>
        <p:txBody>
          <a:bodyPr wrap="square" lIns="98469" tIns="49235" rIns="98469" bIns="49235">
            <a:spAutoFit/>
          </a:bodyPr>
          <a:lstStyle/>
          <a:p>
            <a:pPr defTabSz="984674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2667" b="1" kern="0" dirty="0">
                <a:solidFill>
                  <a:srgbClr val="BAE5E4">
                    <a:lumMod val="10000"/>
                  </a:srgbClr>
                </a:solidFill>
                <a:latin typeface="HP001 4H" panose="020B0603050302020204" pitchFamily="34" charset="0"/>
                <a:cs typeface="Times New Roman" pitchFamily="18" charset="0"/>
                <a:sym typeface="Arial"/>
              </a:rPr>
              <a:t>    </a:t>
            </a:r>
            <a:r>
              <a:rPr lang="en-US" sz="2667" b="1" kern="0" dirty="0" err="1">
                <a:solidFill>
                  <a:srgbClr val="BAE5E4">
                    <a:lumMod val="10000"/>
                  </a:srgb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Thứ</a:t>
            </a:r>
            <a:r>
              <a:rPr lang="en-US" sz="2667" b="1" kern="0" dirty="0">
                <a:solidFill>
                  <a:srgbClr val="BAE5E4">
                    <a:lumMod val="10000"/>
                  </a:srgb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BAE5E4">
                    <a:lumMod val="10000"/>
                  </a:srgb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ba</a:t>
            </a:r>
            <a:r>
              <a:rPr lang="en-US" sz="2667" b="1" kern="0" dirty="0">
                <a:solidFill>
                  <a:srgbClr val="BAE5E4">
                    <a:lumMod val="10000"/>
                  </a:srgb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BAE5E4">
                    <a:lumMod val="10000"/>
                  </a:srgb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ngày</a:t>
            </a:r>
            <a:r>
              <a:rPr lang="en-US" sz="2667" b="1" kern="0" dirty="0">
                <a:solidFill>
                  <a:srgbClr val="BAE5E4">
                    <a:lumMod val="10000"/>
                  </a:srgb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2667" b="1" kern="0" dirty="0" smtClean="0">
                <a:solidFill>
                  <a:srgbClr val="BAE5E4">
                    <a:lumMod val="10000"/>
                  </a:srgb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15 </a:t>
            </a:r>
            <a:r>
              <a:rPr lang="en-US" sz="2667" b="1" kern="0" dirty="0" err="1">
                <a:solidFill>
                  <a:srgbClr val="BAE5E4">
                    <a:lumMod val="10000"/>
                  </a:srgb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tháng</a:t>
            </a:r>
            <a:r>
              <a:rPr lang="en-US" sz="2667" b="1" kern="0" dirty="0">
                <a:solidFill>
                  <a:srgbClr val="BAE5E4">
                    <a:lumMod val="10000"/>
                  </a:srgb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2667" b="1" kern="0" dirty="0">
                <a:solidFill>
                  <a:srgbClr val="BAE5E4">
                    <a:lumMod val="10000"/>
                  </a:srgb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2 </a:t>
            </a:r>
            <a:r>
              <a:rPr lang="en-US" sz="2667" b="1" kern="0" dirty="0" err="1">
                <a:solidFill>
                  <a:srgbClr val="BAE5E4">
                    <a:lumMod val="10000"/>
                  </a:srgb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năm</a:t>
            </a:r>
            <a:r>
              <a:rPr lang="en-US" sz="2667" b="1" kern="0" dirty="0">
                <a:solidFill>
                  <a:srgbClr val="BAE5E4">
                    <a:lumMod val="10000"/>
                  </a:srgb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2022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99775" y="1071916"/>
            <a:ext cx="2495677" cy="612457"/>
          </a:xfrm>
          <a:prstGeom prst="rect">
            <a:avLst/>
          </a:prstGeom>
          <a:noFill/>
        </p:spPr>
        <p:txBody>
          <a:bodyPr wrap="square" lIns="98469" tIns="49235" rIns="98469" bIns="49235">
            <a:spAutoFit/>
          </a:bodyPr>
          <a:lstStyle/>
          <a:p>
            <a:pPr defTabSz="984674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2667" b="1" kern="0" dirty="0">
                <a:solidFill>
                  <a:srgbClr val="BAE5E4">
                    <a:lumMod val="10000"/>
                  </a:srgbClr>
                </a:solidFill>
                <a:latin typeface="HP001 4H" panose="020B060305030202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BAE5E4">
                    <a:lumMod val="10000"/>
                  </a:srgb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Nói</a:t>
            </a:r>
            <a:r>
              <a:rPr lang="en-US" sz="2667" b="1" kern="0" dirty="0">
                <a:solidFill>
                  <a:srgbClr val="BAE5E4">
                    <a:lumMod val="10000"/>
                  </a:srgb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BAE5E4">
                    <a:lumMod val="10000"/>
                  </a:srgb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và</a:t>
            </a:r>
            <a:r>
              <a:rPr lang="en-US" sz="2667" b="1" kern="0" dirty="0">
                <a:solidFill>
                  <a:srgbClr val="BAE5E4">
                    <a:lumMod val="10000"/>
                  </a:srgb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BAE5E4">
                    <a:lumMod val="10000"/>
                  </a:srgb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nghe</a:t>
            </a:r>
            <a:endParaRPr lang="en-US" sz="2667" b="1" kern="0" dirty="0">
              <a:solidFill>
                <a:srgbClr val="BAE5E4">
                  <a:lumMod val="10000"/>
                </a:srgbClr>
              </a:solidFill>
              <a:latin typeface="HP001 4 hàng" panose="020B0603050302020204" pitchFamily="34" charset="-93"/>
              <a:cs typeface="Times New Roman" pitchFamily="18" charset="0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95060" y="1685134"/>
            <a:ext cx="5627099" cy="612457"/>
          </a:xfrm>
          <a:prstGeom prst="rect">
            <a:avLst/>
          </a:prstGeom>
          <a:noFill/>
        </p:spPr>
        <p:txBody>
          <a:bodyPr wrap="square" lIns="98469" tIns="49235" rIns="98469" bIns="49235">
            <a:spAutoFit/>
          </a:bodyPr>
          <a:lstStyle/>
          <a:p>
            <a:pPr defTabSz="984674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2667" b="1" kern="0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Kể</a:t>
            </a:r>
            <a:r>
              <a:rPr lang="en-US" sz="2667" b="1" kern="0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chuyện</a:t>
            </a:r>
            <a:r>
              <a:rPr lang="en-US" sz="2667" b="1" kern="0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: </a:t>
            </a:r>
            <a:r>
              <a:rPr lang="en-US" sz="2667" b="1" kern="0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Sự</a:t>
            </a:r>
            <a:r>
              <a:rPr lang="en-US" sz="2667" b="1" kern="0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667" b="1" kern="0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tích</a:t>
            </a:r>
            <a:r>
              <a:rPr lang="en-US" sz="2667" b="1" kern="0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667" b="1" kern="0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cây</a:t>
            </a:r>
            <a:r>
              <a:rPr lang="en-US" sz="2667" b="1" kern="0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667" b="1" kern="0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khoai</a:t>
            </a:r>
            <a:r>
              <a:rPr lang="en-US" sz="2667" b="1" kern="0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667" b="1" kern="0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lang</a:t>
            </a:r>
            <a:endParaRPr lang="en-US" sz="2667" b="1" kern="0" dirty="0">
              <a:solidFill>
                <a:srgbClr val="FF0000"/>
              </a:solidFill>
              <a:latin typeface="HP001 4 hàng" pitchFamily="34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500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-tich-cay-khoai-lang-hang-truyen-socnhi-com-truyen-tranh-thieu-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84136"/>
            <a:ext cx="12093575" cy="643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9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7998" y="493360"/>
            <a:ext cx="9622971" cy="144906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lớn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lên cậu bé đã nói gì với bà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7998" y="2379482"/>
            <a:ext cx="9622971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 sẽ làm nương, trồng lúa để có gạo nấu cơm.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 gì không may đã xảy đến với nương lúa của cậu bé? Và cậu bé đã được ai giúp đỡ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10136188" cy="164434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Gần đến ngày thu hoạch lúa thì chẳng may khu rừng bị cháy. Nương lúa thành tro.cậu </a:t>
            </a:r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 đã </a:t>
            </a:r>
            <a:r>
              <a:rPr lang="en-US" sz="320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 ông bụt giúp đỡ.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254</Words>
  <Application>Microsoft Office PowerPoint</Application>
  <PresentationFormat>Widescreen</PresentationFormat>
  <Paragraphs>35</Paragraphs>
  <Slides>14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34" baseType="lpstr">
      <vt:lpstr>Arial</vt:lpstr>
      <vt:lpstr>Arial-Rounded</vt:lpstr>
      <vt:lpstr>Bellota Text</vt:lpstr>
      <vt:lpstr>Calibri</vt:lpstr>
      <vt:lpstr>Calibri Light</vt:lpstr>
      <vt:lpstr>HP001 4 hàng</vt:lpstr>
      <vt:lpstr>HP001 4H</vt:lpstr>
      <vt:lpstr>Kalam</vt:lpstr>
      <vt:lpstr>Montserrat</vt:lpstr>
      <vt:lpstr>Odibee Sans</vt:lpstr>
      <vt:lpstr>黑体</vt:lpstr>
      <vt:lpstr>Tahoma</vt:lpstr>
      <vt:lpstr>Times New Roman</vt:lpstr>
      <vt:lpstr>UTM Cookies</vt:lpstr>
      <vt:lpstr>2_Office 主题​​</vt:lpstr>
      <vt:lpstr>4_Office Theme</vt:lpstr>
      <vt:lpstr>5_Office Theme</vt:lpstr>
      <vt:lpstr>8_Office Theme</vt:lpstr>
      <vt:lpstr>Office Theme</vt:lpstr>
      <vt:lpstr>1_Doodle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36</cp:revision>
  <dcterms:created xsi:type="dcterms:W3CDTF">2021-05-27T07:23:15Z</dcterms:created>
  <dcterms:modified xsi:type="dcterms:W3CDTF">2022-02-14T08:57:41Z</dcterms:modified>
</cp:coreProperties>
</file>