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7" r:id="rId3"/>
    <p:sldId id="310" r:id="rId4"/>
    <p:sldId id="319" r:id="rId5"/>
    <p:sldId id="321" r:id="rId6"/>
    <p:sldId id="322" r:id="rId7"/>
    <p:sldId id="311" r:id="rId8"/>
    <p:sldId id="324" r:id="rId9"/>
    <p:sldId id="32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76" d="100"/>
          <a:sy n="76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2/16/2022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6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69117" y="280972"/>
            <a:ext cx="2692866" cy="1019322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0029" y="93898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1612" y="1549268"/>
            <a:ext cx="4724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(tr30,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31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3194" y="206390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2743203" y="214161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2743203" y="267228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2743203" y="316569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4902203" y="214161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4902203" y="267228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4902203" y="316569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6827201" y="21416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6827201" y="267228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6827201" y="316569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8986201" y="21416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8986201" y="267228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8986201" y="316569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1054595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91917" y="1192305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135406" y="1614207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6" y="1614207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915349" y="1719980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67981" y="3319262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81" y="3319262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82" t="-9211" r="-728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144222" y="3319263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22" y="3319263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843" t="-9211" r="-637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758599" y="2036109"/>
                <a:ext cx="31550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99" y="2036109"/>
                <a:ext cx="3155031" cy="1200329"/>
              </a:xfrm>
              <a:prstGeom prst="rect">
                <a:avLst/>
              </a:prstGeom>
              <a:blipFill>
                <a:blip r:embed="rId9"/>
                <a:stretch>
                  <a:fillRect l="-3095" r="-2128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70863" y="3704154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863" y="3704154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488" r="-1824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758599" y="3704154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99" y="3704154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326" r="-1308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9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52802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122" y="398511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18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3708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50937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(tr30,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667" y="2264708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0121" y="2873895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a)  7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954" y="4719541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 8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5406" y="3479642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7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 = 7 + 7 + 7 = 21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9907" y="5350483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8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4 =……………......... =……..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5406" y="4090924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7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 = 21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9907" y="5953108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8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 =…….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52802"/>
            <a:ext cx="9362505" cy="7109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954" y="390754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 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0238" y="996501"/>
            <a:ext cx="525325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 = ………………….. = ….......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7017" y="1624561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 = ……………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1938364" y="1583577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036224" y="2200282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7800464" y="21307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036224" y="3510594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6959660" y="356044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1047645" y="1165034"/>
            <a:ext cx="437323" cy="40022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84968" y="1165034"/>
            <a:ext cx="9865209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4601" y="2227403"/>
            <a:ext cx="5817787" cy="40891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94755" y="1183210"/>
            <a:ext cx="9865209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</a:t>
            </a:r>
            <a:r>
              <a:rPr lang="vi-VN" sz="2400" dirty="0">
                <a:solidFill>
                  <a:srgbClr val="FF0000"/>
                </a:solidFill>
              </a:rPr>
              <a:t>mỗi lọ hoa </a:t>
            </a:r>
            <a:r>
              <a:rPr lang="vi-VN" sz="2400" dirty="0"/>
              <a:t>Mai </a:t>
            </a:r>
            <a:r>
              <a:rPr lang="vi-VN" sz="2400" dirty="0">
                <a:solidFill>
                  <a:srgbClr val="FF0000"/>
                </a:solidFill>
              </a:rPr>
              <a:t>cắm 5 bông hoa</a:t>
            </a:r>
            <a:r>
              <a:rPr lang="vi-VN" sz="2400" dirty="0"/>
              <a:t>. Hỏi </a:t>
            </a:r>
            <a:r>
              <a:rPr lang="vi-VN" sz="2400" dirty="0">
                <a:solidFill>
                  <a:srgbClr val="FF0000"/>
                </a:solidFill>
              </a:rPr>
              <a:t>2 lọ hoa như vậy Mai cắm tất cả bao nhiêu bông hoa?</a:t>
            </a:r>
          </a:p>
        </p:txBody>
      </p:sp>
    </p:spTree>
    <p:extLst>
      <p:ext uri="{BB962C8B-B14F-4D97-AF65-F5344CB8AC3E}">
        <p14:creationId xmlns:p14="http://schemas.microsoft.com/office/powerpoint/2010/main" val="21522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52802"/>
            <a:ext cx="9362505" cy="7109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954" y="390754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 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0238" y="996501"/>
            <a:ext cx="525325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 = ………………….. = ….......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7017" y="1624561"/>
            <a:ext cx="42046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 = ……………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278" y="2264708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9530" y="3495637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lọ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Mai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cắm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6757" y="4103008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prstClr val="black"/>
                </a:solidFill>
                <a:latin typeface="HP001 4H" panose="020B0603050302020204" pitchFamily="34" charset="0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HP001 4 hàng" panose="020B0603050302020204" pitchFamily="34" charset="-93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=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10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625" y="4739187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10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hoa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6625" y="2883029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376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 Math</vt:lpstr>
      <vt:lpstr>等线</vt:lpstr>
      <vt:lpstr>HP001 4 hàng</vt:lpstr>
      <vt:lpstr>HP001 4H</vt:lpstr>
      <vt:lpstr>HP001 5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204</cp:revision>
  <dcterms:created xsi:type="dcterms:W3CDTF">2021-06-02T01:34:28Z</dcterms:created>
  <dcterms:modified xsi:type="dcterms:W3CDTF">2022-02-16T11:11:39Z</dcterms:modified>
</cp:coreProperties>
</file>