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  <p:sldMasterId id="2147483721" r:id="rId3"/>
  </p:sldMasterIdLst>
  <p:notesMasterIdLst>
    <p:notesMasterId r:id="rId11"/>
  </p:notesMasterIdLst>
  <p:sldIdLst>
    <p:sldId id="256" r:id="rId4"/>
    <p:sldId id="306" r:id="rId5"/>
    <p:sldId id="299" r:id="rId6"/>
    <p:sldId id="304" r:id="rId7"/>
    <p:sldId id="305" r:id="rId8"/>
    <p:sldId id="308" r:id="rId9"/>
    <p:sldId id="307" r:id="rId10"/>
  </p:sldIdLst>
  <p:sldSz cx="12192000" cy="6858000"/>
  <p:notesSz cx="6858000" cy="9144000"/>
  <p:custDataLst>
    <p:tags r:id="rId12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1"/>
    <a:srgbClr val="E4EAD1"/>
    <a:srgbClr val="BFF88C"/>
    <a:srgbClr val="FFFAC2"/>
    <a:srgbClr val="F7941E"/>
    <a:srgbClr val="8CC63F"/>
    <a:srgbClr val="FDDEEB"/>
    <a:srgbClr val="D34CD6"/>
    <a:srgbClr val="FCDFDC"/>
    <a:srgbClr val="FFFB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882" autoAdjust="0"/>
    <p:restoredTop sz="94249" autoAdjust="0"/>
  </p:normalViewPr>
  <p:slideViewPr>
    <p:cSldViewPr snapToGrid="0">
      <p:cViewPr varScale="1">
        <p:scale>
          <a:sx n="76" d="100"/>
          <a:sy n="76" d="100"/>
        </p:scale>
        <p:origin x="72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tags" Target="tags/tag1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theme" Target="theme/theme1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15/02/2022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1004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60341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9160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9188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27143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07180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77588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69454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68928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88024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9485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33280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6479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4624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973507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46716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9258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7150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5797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355765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454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5337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74731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3810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85727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2/15/2022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94515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3675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70246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0204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8012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6828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8215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85063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89061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501288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127919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86071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9865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90652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9751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32263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28139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3923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11298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17380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1539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13548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14709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65042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25054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4018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00314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319471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270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2/15/2022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25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26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5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24" Type="http://schemas.openxmlformats.org/officeDocument/2006/relationships/slideLayout" Target="../slideLayouts/slideLayout52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.xml"/><Relationship Id="rId13" Type="http://schemas.openxmlformats.org/officeDocument/2006/relationships/slideLayout" Target="../slideLayouts/slideLayout67.xml"/><Relationship Id="rId18" Type="http://schemas.openxmlformats.org/officeDocument/2006/relationships/slideLayout" Target="../slideLayouts/slideLayout72.xml"/><Relationship Id="rId26" Type="http://schemas.openxmlformats.org/officeDocument/2006/relationships/slideLayout" Target="../slideLayouts/slideLayout80.xml"/><Relationship Id="rId3" Type="http://schemas.openxmlformats.org/officeDocument/2006/relationships/slideLayout" Target="../slideLayouts/slideLayout57.xml"/><Relationship Id="rId21" Type="http://schemas.openxmlformats.org/officeDocument/2006/relationships/slideLayout" Target="../slideLayouts/slideLayout75.xml"/><Relationship Id="rId7" Type="http://schemas.openxmlformats.org/officeDocument/2006/relationships/slideLayout" Target="../slideLayouts/slideLayout61.xml"/><Relationship Id="rId12" Type="http://schemas.openxmlformats.org/officeDocument/2006/relationships/slideLayout" Target="../slideLayouts/slideLayout66.xml"/><Relationship Id="rId17" Type="http://schemas.openxmlformats.org/officeDocument/2006/relationships/slideLayout" Target="../slideLayouts/slideLayout71.xml"/><Relationship Id="rId25" Type="http://schemas.openxmlformats.org/officeDocument/2006/relationships/slideLayout" Target="../slideLayouts/slideLayout79.xml"/><Relationship Id="rId2" Type="http://schemas.openxmlformats.org/officeDocument/2006/relationships/slideLayout" Target="../slideLayouts/slideLayout56.xml"/><Relationship Id="rId16" Type="http://schemas.openxmlformats.org/officeDocument/2006/relationships/slideLayout" Target="../slideLayouts/slideLayout70.xml"/><Relationship Id="rId20" Type="http://schemas.openxmlformats.org/officeDocument/2006/relationships/slideLayout" Target="../slideLayouts/slideLayout74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slideLayout" Target="../slideLayouts/slideLayout65.xml"/><Relationship Id="rId24" Type="http://schemas.openxmlformats.org/officeDocument/2006/relationships/slideLayout" Target="../slideLayouts/slideLayout78.xml"/><Relationship Id="rId5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9.xml"/><Relationship Id="rId23" Type="http://schemas.openxmlformats.org/officeDocument/2006/relationships/slideLayout" Target="../slideLayouts/slideLayout77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64.xml"/><Relationship Id="rId19" Type="http://schemas.openxmlformats.org/officeDocument/2006/relationships/slideLayout" Target="../slideLayouts/slideLayout73.xml"/><Relationship Id="rId4" Type="http://schemas.openxmlformats.org/officeDocument/2006/relationships/slideLayout" Target="../slideLayouts/slideLayout58.xml"/><Relationship Id="rId9" Type="http://schemas.openxmlformats.org/officeDocument/2006/relationships/slideLayout" Target="../slideLayouts/slideLayout63.xml"/><Relationship Id="rId14" Type="http://schemas.openxmlformats.org/officeDocument/2006/relationships/slideLayout" Target="../slideLayouts/slideLayout68.xml"/><Relationship Id="rId22" Type="http://schemas.openxmlformats.org/officeDocument/2006/relationships/slideLayout" Target="../slideLayouts/slideLayout76.xml"/><Relationship Id="rId27" Type="http://schemas.openxmlformats.org/officeDocument/2006/relationships/slideLayout" Target="../slideLayouts/slideLayout8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720" r:id="rId7"/>
    <p:sldLayoutId id="2147483719" r:id="rId8"/>
    <p:sldLayoutId id="2147483662" r:id="rId9"/>
    <p:sldLayoutId id="2147483663" r:id="rId10"/>
    <p:sldLayoutId id="2147483664" r:id="rId11"/>
    <p:sldLayoutId id="2147483665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239810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2144218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  <p:sldLayoutId id="2147483733" r:id="rId12"/>
    <p:sldLayoutId id="2147483734" r:id="rId13"/>
    <p:sldLayoutId id="2147483735" r:id="rId14"/>
    <p:sldLayoutId id="2147483736" r:id="rId15"/>
    <p:sldLayoutId id="2147483737" r:id="rId16"/>
    <p:sldLayoutId id="2147483738" r:id="rId17"/>
    <p:sldLayoutId id="2147483739" r:id="rId18"/>
    <p:sldLayoutId id="2147483740" r:id="rId19"/>
    <p:sldLayoutId id="2147483741" r:id="rId20"/>
    <p:sldLayoutId id="2147483742" r:id="rId21"/>
    <p:sldLayoutId id="2147483743" r:id="rId22"/>
    <p:sldLayoutId id="2147483744" r:id="rId23"/>
    <p:sldLayoutId id="2147483745" r:id="rId24"/>
    <p:sldLayoutId id="2147483746" r:id="rId25"/>
    <p:sldLayoutId id="2147483747" r:id="rId26"/>
    <p:sldLayoutId id="2147483748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4.png"/><Relationship Id="rId18" Type="http://schemas.openxmlformats.org/officeDocument/2006/relationships/image" Target="../media/image17.png"/><Relationship Id="rId3" Type="http://schemas.openxmlformats.org/officeDocument/2006/relationships/image" Target="../media/image9.png"/><Relationship Id="rId21" Type="http://schemas.openxmlformats.org/officeDocument/2006/relationships/image" Target="../media/image19.png"/><Relationship Id="rId7" Type="http://schemas.openxmlformats.org/officeDocument/2006/relationships/image" Target="../media/image11.png"/><Relationship Id="rId12" Type="http://schemas.microsoft.com/office/2007/relationships/hdphoto" Target="../media/hdphoto6.wdp"/><Relationship Id="rId17" Type="http://schemas.openxmlformats.org/officeDocument/2006/relationships/image" Target="../media/image16.png"/><Relationship Id="rId2" Type="http://schemas.openxmlformats.org/officeDocument/2006/relationships/image" Target="../media/image7.png"/><Relationship Id="rId16" Type="http://schemas.microsoft.com/office/2007/relationships/hdphoto" Target="../media/hdphoto8.wdp"/><Relationship Id="rId20" Type="http://schemas.microsoft.com/office/2007/relationships/hdphoto" Target="../media/hdphoto9.wdp"/><Relationship Id="rId1" Type="http://schemas.openxmlformats.org/officeDocument/2006/relationships/slideLayout" Target="../slideLayouts/slideLayout6.xml"/><Relationship Id="rId6" Type="http://schemas.microsoft.com/office/2007/relationships/hdphoto" Target="../media/hdphoto3.wdp"/><Relationship Id="rId11" Type="http://schemas.openxmlformats.org/officeDocument/2006/relationships/image" Target="../media/image13.png"/><Relationship Id="rId5" Type="http://schemas.openxmlformats.org/officeDocument/2006/relationships/image" Target="../media/image10.png"/><Relationship Id="rId15" Type="http://schemas.openxmlformats.org/officeDocument/2006/relationships/image" Target="../media/image15.png"/><Relationship Id="rId10" Type="http://schemas.microsoft.com/office/2007/relationships/hdphoto" Target="../media/hdphoto5.wdp"/><Relationship Id="rId19" Type="http://schemas.openxmlformats.org/officeDocument/2006/relationships/image" Target="../media/image18.png"/><Relationship Id="rId4" Type="http://schemas.microsoft.com/office/2007/relationships/hdphoto" Target="../media/hdphoto2.wdp"/><Relationship Id="rId9" Type="http://schemas.openxmlformats.org/officeDocument/2006/relationships/image" Target="../media/image12.png"/><Relationship Id="rId14" Type="http://schemas.microsoft.com/office/2007/relationships/hdphoto" Target="../media/hdphoto7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4" Type="http://schemas.microsoft.com/office/2007/relationships/hdphoto" Target="../media/hdphoto10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553673" y="106016"/>
            <a:ext cx="2630989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544987" y="2191642"/>
            <a:ext cx="8612872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45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LUYỆN TẬP CHUNG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tư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16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20029" y="93898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11612" y="1549268"/>
            <a:ext cx="47248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(tr28, 29)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118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599B812-4801-4BE4-911B-CA757092FF9B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7BE8C2-B457-4A5C-8458-AB56C969DF68}"/>
              </a:ext>
            </a:extLst>
          </p:cNvPr>
          <p:cNvSpPr txBox="1"/>
          <p:nvPr/>
        </p:nvSpPr>
        <p:spPr>
          <a:xfrm>
            <a:off x="3405258" y="618543"/>
            <a:ext cx="1741182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/>
              <a:t>Tính nhẩm.</a:t>
            </a:r>
          </a:p>
        </p:txBody>
      </p:sp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id="{CFDA6AC3-EA7E-41AD-8570-326376CD3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E4BAC3C-38B9-4D41-A372-260530070589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0152" y="835413"/>
            <a:ext cx="10452983" cy="5277432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CAEB2BA8-B977-437B-B478-B7DEC1BA0F6D}"/>
              </a:ext>
            </a:extLst>
          </p:cNvPr>
          <p:cNvGrpSpPr/>
          <p:nvPr/>
        </p:nvGrpSpPr>
        <p:grpSpPr>
          <a:xfrm>
            <a:off x="4073448" y="1732230"/>
            <a:ext cx="662828" cy="662828"/>
            <a:chOff x="1750173" y="2926500"/>
            <a:chExt cx="662828" cy="66282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C2173C0-E950-496B-8C20-842F0027B728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EFF5A9B-D18B-43EA-BE68-BD41CFCD00D7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2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E40F690-D73C-4AFE-9B32-A05F0C391E0F}"/>
              </a:ext>
            </a:extLst>
          </p:cNvPr>
          <p:cNvGrpSpPr/>
          <p:nvPr/>
        </p:nvGrpSpPr>
        <p:grpSpPr>
          <a:xfrm>
            <a:off x="5433172" y="1547006"/>
            <a:ext cx="662828" cy="662828"/>
            <a:chOff x="1750173" y="2926500"/>
            <a:chExt cx="662828" cy="66282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273B5B9B-A96F-47FA-AA9F-6474374613E0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04CFC96-66FE-479F-98D3-1C1DE8FACE42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3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8E62FAE-316E-4991-837C-88B839D873F2}"/>
              </a:ext>
            </a:extLst>
          </p:cNvPr>
          <p:cNvGrpSpPr/>
          <p:nvPr/>
        </p:nvGrpSpPr>
        <p:grpSpPr>
          <a:xfrm>
            <a:off x="6792896" y="1400816"/>
            <a:ext cx="662828" cy="662828"/>
            <a:chOff x="1750173" y="2926500"/>
            <a:chExt cx="662828" cy="662828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8783FE1A-4F0B-4648-9B2F-BBBAE1770F9C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6D8CB7B-916C-4D60-BBBD-74C811EF46AD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14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E2D9647-AED2-4635-91D9-BE31EB14ED5E}"/>
              </a:ext>
            </a:extLst>
          </p:cNvPr>
          <p:cNvGrpSpPr/>
          <p:nvPr/>
        </p:nvGrpSpPr>
        <p:grpSpPr>
          <a:xfrm>
            <a:off x="8464607" y="1501916"/>
            <a:ext cx="662828" cy="662828"/>
            <a:chOff x="1750173" y="2926500"/>
            <a:chExt cx="662828" cy="662828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821CE982-E664-4186-AAE6-6D788115170E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9E9C6B5-9626-41CA-9278-E0BD31A65356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5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A85D2F5-ACEF-4ECC-B504-C5E353EF7B88}"/>
              </a:ext>
            </a:extLst>
          </p:cNvPr>
          <p:cNvGrpSpPr/>
          <p:nvPr/>
        </p:nvGrpSpPr>
        <p:grpSpPr>
          <a:xfrm>
            <a:off x="9439296" y="2133564"/>
            <a:ext cx="662828" cy="662828"/>
            <a:chOff x="1750173" y="2926500"/>
            <a:chExt cx="662828" cy="662828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8A2A4A4E-8EFC-4033-B516-F0BBA3C35E27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4DFF409-DA4B-4C8D-B9ED-E222C0AF2B19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5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85236B0-29D5-4D23-BE52-D4DCCE36980C}"/>
              </a:ext>
            </a:extLst>
          </p:cNvPr>
          <p:cNvGrpSpPr/>
          <p:nvPr/>
        </p:nvGrpSpPr>
        <p:grpSpPr>
          <a:xfrm>
            <a:off x="8491110" y="2970974"/>
            <a:ext cx="662828" cy="662828"/>
            <a:chOff x="1750173" y="2926500"/>
            <a:chExt cx="662828" cy="66282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CA633082-8DD1-42DC-876B-0BB7B8023FA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8ED8ABD-698D-4E5A-81EE-44379432630E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3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8A082FF-FC03-4CF4-8ADC-5E457A2A5563}"/>
              </a:ext>
            </a:extLst>
          </p:cNvPr>
          <p:cNvGrpSpPr/>
          <p:nvPr/>
        </p:nvGrpSpPr>
        <p:grpSpPr>
          <a:xfrm>
            <a:off x="7124310" y="3145311"/>
            <a:ext cx="662828" cy="662828"/>
            <a:chOff x="1750173" y="2926500"/>
            <a:chExt cx="662828" cy="662828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5DB6378-680E-455B-ABB8-F2EB69CD1BF4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45F5AF2-F524-438A-B7F2-CA98176DFF1E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45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F797ACE-A15F-44C7-BADD-4086568935DF}"/>
              </a:ext>
            </a:extLst>
          </p:cNvPr>
          <p:cNvGrpSpPr/>
          <p:nvPr/>
        </p:nvGrpSpPr>
        <p:grpSpPr>
          <a:xfrm>
            <a:off x="5433172" y="3302388"/>
            <a:ext cx="662828" cy="662828"/>
            <a:chOff x="1750173" y="2926500"/>
            <a:chExt cx="662828" cy="662828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10E5DC6D-91E6-4470-8F8E-BE5030F03BBB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829BEA9-63C3-418E-B58D-94B905051CF2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6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4AD4CDA-2BA1-40A9-A29D-3CB5A2558423}"/>
              </a:ext>
            </a:extLst>
          </p:cNvPr>
          <p:cNvGrpSpPr/>
          <p:nvPr/>
        </p:nvGrpSpPr>
        <p:grpSpPr>
          <a:xfrm>
            <a:off x="3437123" y="3546891"/>
            <a:ext cx="662828" cy="662828"/>
            <a:chOff x="1750173" y="2926500"/>
            <a:chExt cx="662828" cy="662828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30C2E5A-3E96-4789-8BA4-2B60E494F3D2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132959A-ACFD-4E69-8800-9C7429DFDD34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7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B000701-B9C0-4ECB-A672-2CF1A151B099}"/>
              </a:ext>
            </a:extLst>
          </p:cNvPr>
          <p:cNvGrpSpPr/>
          <p:nvPr/>
        </p:nvGrpSpPr>
        <p:grpSpPr>
          <a:xfrm>
            <a:off x="3799162" y="5437949"/>
            <a:ext cx="662828" cy="662828"/>
            <a:chOff x="1750173" y="2926500"/>
            <a:chExt cx="662828" cy="662828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BBEA266D-5409-43E4-BF99-60109B39AC2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CC61063-A632-413C-91A3-156E0E70F8E8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35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13398B4-7387-40D0-A180-936427DCD023}"/>
              </a:ext>
            </a:extLst>
          </p:cNvPr>
          <p:cNvGrpSpPr/>
          <p:nvPr/>
        </p:nvGrpSpPr>
        <p:grpSpPr>
          <a:xfrm>
            <a:off x="6208305" y="5450017"/>
            <a:ext cx="662828" cy="662828"/>
            <a:chOff x="1750173" y="2926500"/>
            <a:chExt cx="662828" cy="662828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E5ED02B5-0A19-4206-B2D1-B68179F1900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56F4974-5E11-41BC-8CB8-64F3FEE2B29C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8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484D56E-3C4A-43CA-AE73-A03706C607E6}"/>
              </a:ext>
            </a:extLst>
          </p:cNvPr>
          <p:cNvGrpSpPr/>
          <p:nvPr/>
        </p:nvGrpSpPr>
        <p:grpSpPr>
          <a:xfrm>
            <a:off x="7954620" y="5330392"/>
            <a:ext cx="662828" cy="662828"/>
            <a:chOff x="1750173" y="2926500"/>
            <a:chExt cx="662828" cy="662828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9B7F3560-8300-4F10-8491-BAB709B2A1E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26</a:t>
              </a:r>
              <a:endParaRPr lang="vi-VN" sz="2400" dirty="0"/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39C55D43-EDC9-4B86-934E-67B9E739A569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rgbClr val="FF0000"/>
                  </a:solidFill>
                </a:rPr>
                <a:t>12</a:t>
              </a:r>
              <a:endParaRPr lang="vi-VN" sz="3200" b="1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6779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id="{503F9770-5F19-449D-8564-8D07A9AFFDF5}"/>
              </a:ext>
            </a:extLst>
          </p:cNvPr>
          <p:cNvGrpSpPr/>
          <p:nvPr/>
        </p:nvGrpSpPr>
        <p:grpSpPr>
          <a:xfrm>
            <a:off x="1852526" y="2287511"/>
            <a:ext cx="7587524" cy="2863629"/>
            <a:chOff x="1852526" y="2287511"/>
            <a:chExt cx="7587524" cy="2863629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B587020-FFA1-4F50-9FE0-003F56B8D92D}"/>
                </a:ext>
              </a:extLst>
            </p:cNvPr>
            <p:cNvSpPr/>
            <p:nvPr/>
          </p:nvSpPr>
          <p:spPr>
            <a:xfrm>
              <a:off x="2535460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01786094-41C3-4485-A834-74A144EAA937}"/>
                </a:ext>
              </a:extLst>
            </p:cNvPr>
            <p:cNvSpPr/>
            <p:nvPr/>
          </p:nvSpPr>
          <p:spPr>
            <a:xfrm>
              <a:off x="5261514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1FC1B57F-0053-4F9E-B3E1-4E3273B6620A}"/>
                </a:ext>
              </a:extLst>
            </p:cNvPr>
            <p:cNvSpPr/>
            <p:nvPr/>
          </p:nvSpPr>
          <p:spPr>
            <a:xfrm>
              <a:off x="8167577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7C104E2E-E83B-4E77-958E-68FF03703911}"/>
                </a:ext>
              </a:extLst>
            </p:cNvPr>
            <p:cNvSpPr/>
            <p:nvPr/>
          </p:nvSpPr>
          <p:spPr>
            <a:xfrm>
              <a:off x="4005030" y="4388105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13D55049-8220-4642-94AE-67A8E669EB17}"/>
                </a:ext>
              </a:extLst>
            </p:cNvPr>
            <p:cNvSpPr/>
            <p:nvPr/>
          </p:nvSpPr>
          <p:spPr>
            <a:xfrm>
              <a:off x="6917272" y="4314423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2A150CB9-A369-473B-9F36-7C46EA287B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852526" y="2394070"/>
              <a:ext cx="1801114" cy="124814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C277901-43B1-4465-98CD-4DCF38747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95248" y="2336528"/>
              <a:ext cx="1842649" cy="130568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656E8CB4-030A-4A96-9769-7FC315D6459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36966" y="2287511"/>
              <a:ext cx="1803084" cy="1354698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79B314D-A634-459C-9C8F-730EEAF9C8B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7897" y="3748863"/>
              <a:ext cx="1550290" cy="1346176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6B935C9E-A978-455D-8D2A-E48D0F356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05258" y="3924300"/>
              <a:ext cx="1803083" cy="1226840"/>
            </a:xfrm>
            <a:prstGeom prst="rect">
              <a:avLst/>
            </a:prstGeom>
          </p:spPr>
        </p:pic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38DAADCA-A13D-447B-AB17-75F7824A0225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F4D03E9-597D-413E-B024-BE135C52D99D}"/>
              </a:ext>
            </a:extLst>
          </p:cNvPr>
          <p:cNvSpPr txBox="1"/>
          <p:nvPr/>
        </p:nvSpPr>
        <p:spPr>
          <a:xfrm>
            <a:off x="3405258" y="618543"/>
            <a:ext cx="4222631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/>
              <a:t>Tìm chuồng cho chim bồ câu.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8D72AE7-C67D-41AD-941F-A9AA871A5992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80715"/>
          <a:stretch/>
        </p:blipFill>
        <p:spPr>
          <a:xfrm>
            <a:off x="9421874" y="3114675"/>
            <a:ext cx="1748087" cy="161924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421AA4C-C949-4B5F-89C8-04EE2D85EC09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13645" y="3613986"/>
            <a:ext cx="1785014" cy="13546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C4F05A9-5F14-425F-85B3-3FA64C422D76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27481" t="1719" r="53234" b="-1719"/>
          <a:stretch/>
        </p:blipFill>
        <p:spPr>
          <a:xfrm>
            <a:off x="8176504" y="4825285"/>
            <a:ext cx="1742150" cy="161375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1D16D24-E89F-4DBA-A78D-056F289A5B22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53586" t="-3212" r="27129" b="3212"/>
          <a:stretch/>
        </p:blipFill>
        <p:spPr>
          <a:xfrm>
            <a:off x="5040078" y="4976811"/>
            <a:ext cx="1652344" cy="15305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3C56203-B28F-4456-8A23-ECE099C1B30C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80503" r="212"/>
          <a:stretch/>
        </p:blipFill>
        <p:spPr>
          <a:xfrm>
            <a:off x="2126929" y="4778018"/>
            <a:ext cx="1844205" cy="170828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5845E1-00C1-4E86-8C3D-20ABBD4DD915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79094"/>
          <a:stretch/>
        </p:blipFill>
        <p:spPr>
          <a:xfrm>
            <a:off x="730152" y="1100099"/>
            <a:ext cx="1849898" cy="17526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D9640EA-4EF9-4A7D-9AA1-5273DDCB103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25791" t="926" r="50336" b="-926"/>
          <a:stretch/>
        </p:blipFill>
        <p:spPr>
          <a:xfrm>
            <a:off x="3460559" y="809309"/>
            <a:ext cx="2112470" cy="17526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ABC7A873-E393-47F0-9BA2-CC339BF136C2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51772" t="-2314" r="24355" b="2314"/>
          <a:stretch/>
        </p:blipFill>
        <p:spPr>
          <a:xfrm>
            <a:off x="6271345" y="628756"/>
            <a:ext cx="2112470" cy="17526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C250638-271E-4235-B29F-30ECDD0D9FAB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5741" t="-540" r="386" b="540"/>
          <a:stretch/>
        </p:blipFill>
        <p:spPr>
          <a:xfrm>
            <a:off x="8897502" y="910757"/>
            <a:ext cx="2112470" cy="1752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8546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44444E-6 L 0.02631 -0.26018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5" y="-1300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3.33333E-6 L -0.10416 0.24074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1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4.44444E-6 L 0.25 0.08264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4120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85185E-6 L -0.32149 0.21782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081" y="10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3.7037E-6 L -0.09232 -0.42408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22" y="-21204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0.14401 0.21366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01" y="106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6 L 0.04154 -0.09861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49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1.48148E-6 L 0.17409 -0.14699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98" y="-7361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2.22222E-6 L -0.31862 0.11806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937" y="5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id="{BC29F768-2E4B-4387-ADDE-E3AF51868107}"/>
              </a:ext>
            </a:extLst>
          </p:cNvPr>
          <p:cNvGrpSpPr/>
          <p:nvPr/>
        </p:nvGrpSpPr>
        <p:grpSpPr>
          <a:xfrm>
            <a:off x="2448350" y="2078034"/>
            <a:ext cx="6980876" cy="4290922"/>
            <a:chOff x="3367894" y="1579117"/>
            <a:chExt cx="5962650" cy="3190875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04F7660-2F92-4E3C-A445-0FEF337106D7}"/>
                </a:ext>
              </a:extLst>
            </p:cNvPr>
            <p:cNvSpPr/>
            <p:nvPr/>
          </p:nvSpPr>
          <p:spPr>
            <a:xfrm>
              <a:off x="4048124" y="2681289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EC186718-99E1-4B78-B072-93BEA223E083}"/>
                </a:ext>
              </a:extLst>
            </p:cNvPr>
            <p:cNvSpPr/>
            <p:nvPr/>
          </p:nvSpPr>
          <p:spPr>
            <a:xfrm>
              <a:off x="5389888" y="2684226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3162043-9FF1-4F91-A795-98D3AEBA6734}"/>
                </a:ext>
              </a:extLst>
            </p:cNvPr>
            <p:cNvSpPr/>
            <p:nvPr/>
          </p:nvSpPr>
          <p:spPr>
            <a:xfrm>
              <a:off x="6841601" y="257197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FF7DE257-763B-4598-A28D-F1E92FFA6A58}"/>
                </a:ext>
              </a:extLst>
            </p:cNvPr>
            <p:cNvSpPr/>
            <p:nvPr/>
          </p:nvSpPr>
          <p:spPr>
            <a:xfrm>
              <a:off x="8251301" y="263675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pic>
          <p:nvPicPr>
            <p:cNvPr id="2050" name="Picture 2" descr="Happy cute kids at camp set Premium Vector">
              <a:extLst>
                <a:ext uri="{FF2B5EF4-FFF2-40B4-BE49-F238E27FC236}">
                  <a16:creationId xmlns:a16="http://schemas.microsoft.com/office/drawing/2014/main" id="{E43AD618-12B4-42B0-BC6F-EE315BEBAB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7894" y="1579117"/>
              <a:ext cx="5962650" cy="31908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id="{017944D6-915B-4E56-AC29-631482113CAB}"/>
              </a:ext>
            </a:extLst>
          </p:cNvPr>
          <p:cNvSpPr/>
          <p:nvPr/>
        </p:nvSpPr>
        <p:spPr>
          <a:xfrm>
            <a:off x="967512" y="1207817"/>
            <a:ext cx="581689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23ADBEC-20D0-4B0A-85F8-C03CC1C09BE6}"/>
              </a:ext>
            </a:extLst>
          </p:cNvPr>
          <p:cNvSpPr txBox="1"/>
          <p:nvPr/>
        </p:nvSpPr>
        <p:spPr>
          <a:xfrm>
            <a:off x="1549202" y="1123927"/>
            <a:ext cx="9700436" cy="95410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just"/>
            <a:r>
              <a:rPr lang="vi-VN" sz="2800" dirty="0"/>
              <a:t>Có 35 bạn tham gia đi cắm trại. Cô giáo chia đều các bạn thành </a:t>
            </a:r>
            <a:r>
              <a:rPr lang="vi-VN" sz="2800" dirty="0" smtClean="0"/>
              <a:t>5 </a:t>
            </a:r>
            <a:r>
              <a:rPr lang="vi-VN" sz="2800" dirty="0"/>
              <a:t>nhóm. Hỏi mỗi nhóm có bao nhiêu bạn?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23ADBEC-20D0-4B0A-85F8-C03CC1C09BE6}"/>
              </a:ext>
            </a:extLst>
          </p:cNvPr>
          <p:cNvSpPr txBox="1"/>
          <p:nvPr/>
        </p:nvSpPr>
        <p:spPr>
          <a:xfrm>
            <a:off x="1549202" y="1146262"/>
            <a:ext cx="9700436" cy="95410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just"/>
            <a:r>
              <a:rPr lang="vi-VN" sz="2800" dirty="0">
                <a:solidFill>
                  <a:srgbClr val="FF0000"/>
                </a:solidFill>
              </a:rPr>
              <a:t>Có 35 bạn </a:t>
            </a:r>
            <a:r>
              <a:rPr lang="vi-VN" sz="2800" dirty="0"/>
              <a:t>tham gia đi cắm trại. Cô giáo </a:t>
            </a:r>
            <a:r>
              <a:rPr lang="vi-VN" sz="2800" dirty="0">
                <a:solidFill>
                  <a:srgbClr val="FF0000"/>
                </a:solidFill>
              </a:rPr>
              <a:t>chia đều </a:t>
            </a:r>
            <a:r>
              <a:rPr lang="vi-VN" sz="2800" dirty="0"/>
              <a:t>các bạn </a:t>
            </a:r>
            <a:r>
              <a:rPr lang="vi-VN" sz="2800" dirty="0">
                <a:solidFill>
                  <a:srgbClr val="FF0000"/>
                </a:solidFill>
              </a:rPr>
              <a:t>thành </a:t>
            </a:r>
            <a:r>
              <a:rPr lang="vi-VN" sz="2800" dirty="0" smtClean="0">
                <a:solidFill>
                  <a:srgbClr val="FF0000"/>
                </a:solidFill>
              </a:rPr>
              <a:t>5 </a:t>
            </a:r>
            <a:r>
              <a:rPr lang="vi-VN" sz="2800" dirty="0">
                <a:solidFill>
                  <a:srgbClr val="FF0000"/>
                </a:solidFill>
              </a:rPr>
              <a:t>nhóm</a:t>
            </a:r>
            <a:r>
              <a:rPr lang="vi-VN" sz="2800" dirty="0"/>
              <a:t>. Hỏi </a:t>
            </a:r>
            <a:r>
              <a:rPr lang="vi-VN" sz="2800" dirty="0">
                <a:solidFill>
                  <a:srgbClr val="FF0000"/>
                </a:solidFill>
              </a:rPr>
              <a:t>mỗi nhóm có bao nhiêu bạn</a:t>
            </a:r>
            <a:r>
              <a:rPr lang="vi-VN" sz="2800" dirty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496912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7" grpId="0" animBg="1"/>
      <p:bldP spid="28" grpId="0" animBg="1"/>
      <p:bldP spid="28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645225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158172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52802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540122" y="398511"/>
            <a:ext cx="825415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tư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16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36875" y="1037087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76216" y="1650937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Luyện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tập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(tr28,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29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19667" y="2264708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354484" y="3504023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err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Mỗi</a:t>
            </a:r>
            <a:r>
              <a:rPr lang="en-US" sz="2800" b="1" dirty="0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nhóm</a:t>
            </a:r>
            <a:r>
              <a:rPr lang="en-US" sz="2800" b="1" dirty="0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có</a:t>
            </a:r>
            <a:r>
              <a:rPr lang="en-US" sz="2800" b="1" dirty="0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số</a:t>
            </a:r>
            <a:r>
              <a:rPr lang="en-US" sz="2800" b="1" dirty="0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bạn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là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355146" y="4103008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3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5 </a:t>
            </a:r>
            <a:r>
              <a:rPr lang="en-US" sz="2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5 = 7 (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bạn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005014" y="4739187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Đáp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: 7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005014" y="2883029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giải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2912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62" name="Oval 61">
            <a:extLst>
              <a:ext uri="{FF2B5EF4-FFF2-40B4-BE49-F238E27FC236}">
                <a16:creationId xmlns:a16="http://schemas.microsoft.com/office/drawing/2014/main" id="{A3442089-156C-46A1-81E9-B1DAE5B65565}"/>
              </a:ext>
            </a:extLst>
          </p:cNvPr>
          <p:cNvSpPr/>
          <p:nvPr/>
        </p:nvSpPr>
        <p:spPr>
          <a:xfrm>
            <a:off x="1152091" y="1464706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1357A94E-76D0-4663-BD62-A9DB08D07631}"/>
              </a:ext>
            </a:extLst>
          </p:cNvPr>
          <p:cNvGrpSpPr/>
          <p:nvPr/>
        </p:nvGrpSpPr>
        <p:grpSpPr>
          <a:xfrm>
            <a:off x="1769898" y="1484670"/>
            <a:ext cx="1116312" cy="472051"/>
            <a:chOff x="1870518" y="1440653"/>
            <a:chExt cx="1116312" cy="461666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4156658C-D2C6-4C11-AD01-60AEFEC64881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94223F3A-003C-4EE9-A832-BFE0C9F6B567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E8DDBAF3-1453-46C5-BFEF-E16C0756DEA3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05CD22E6-9D0D-4F41-8969-28250D0B2022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BB1C7AF9-E7F1-4C21-B735-0EAA454100B9}"/>
              </a:ext>
            </a:extLst>
          </p:cNvPr>
          <p:cNvSpPr txBox="1"/>
          <p:nvPr/>
        </p:nvSpPr>
        <p:spPr>
          <a:xfrm>
            <a:off x="2500402" y="195672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a)</a:t>
            </a:r>
            <a:endParaRPr lang="vi-VN" sz="28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38A2C13-138D-4EE0-A5C2-B628076D90CA}"/>
              </a:ext>
            </a:extLst>
          </p:cNvPr>
          <p:cNvSpPr txBox="1"/>
          <p:nvPr/>
        </p:nvSpPr>
        <p:spPr>
          <a:xfrm>
            <a:off x="2500402" y="3433962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b)</a:t>
            </a:r>
            <a:endParaRPr lang="vi-VN" sz="2800" dirty="0"/>
          </a:p>
        </p:txBody>
      </p:sp>
      <p:pic>
        <p:nvPicPr>
          <p:cNvPr id="55" name="Picture 54">
            <a:extLst>
              <a:ext uri="{FF2B5EF4-FFF2-40B4-BE49-F238E27FC236}">
                <a16:creationId xmlns:a16="http://schemas.microsoft.com/office/drawing/2014/main" id="{A97804E2-E27F-42B2-9C43-9038FC5EE83D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62707" y="1601897"/>
            <a:ext cx="6361897" cy="2860309"/>
          </a:xfrm>
          <a:prstGeom prst="rect">
            <a:avLst/>
          </a:prstGeom>
        </p:spPr>
      </p:pic>
      <p:sp>
        <p:nvSpPr>
          <p:cNvPr id="71" name="TextBox 70">
            <a:extLst>
              <a:ext uri="{FF2B5EF4-FFF2-40B4-BE49-F238E27FC236}">
                <a16:creationId xmlns:a16="http://schemas.microsoft.com/office/drawing/2014/main" id="{039D52B7-5724-4701-9B1B-C60197965F28}"/>
              </a:ext>
            </a:extLst>
          </p:cNvPr>
          <p:cNvSpPr txBox="1"/>
          <p:nvPr/>
        </p:nvSpPr>
        <p:spPr>
          <a:xfrm>
            <a:off x="6286596" y="2018381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36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DB024BC-0EF6-4B4B-B89A-F03FEE78A949}"/>
              </a:ext>
            </a:extLst>
          </p:cNvPr>
          <p:cNvSpPr txBox="1"/>
          <p:nvPr/>
        </p:nvSpPr>
        <p:spPr>
          <a:xfrm>
            <a:off x="8758849" y="1973982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36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A632D80-CB5B-4781-BD10-A8FC45B6810A}"/>
              </a:ext>
            </a:extLst>
          </p:cNvPr>
          <p:cNvSpPr txBox="1"/>
          <p:nvPr/>
        </p:nvSpPr>
        <p:spPr>
          <a:xfrm>
            <a:off x="6253282" y="3415358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36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329C8F6-DC32-43A2-9B24-4631CF7289C7}"/>
              </a:ext>
            </a:extLst>
          </p:cNvPr>
          <p:cNvSpPr txBox="1"/>
          <p:nvPr/>
        </p:nvSpPr>
        <p:spPr>
          <a:xfrm>
            <a:off x="8502368" y="3522029"/>
            <a:ext cx="697628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3600" b="1" dirty="0">
                <a:solidFill>
                  <a:srgbClr val="FF0000"/>
                </a:solidFill>
              </a:rPr>
              <a:t>40</a:t>
            </a:r>
          </a:p>
        </p:txBody>
      </p:sp>
    </p:spTree>
    <p:extLst>
      <p:ext uri="{BB962C8B-B14F-4D97-AF65-F5344CB8AC3E}">
        <p14:creationId xmlns:p14="http://schemas.microsoft.com/office/powerpoint/2010/main" val="3607552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8" grpId="0"/>
      <p:bldP spid="69" grpId="0"/>
      <p:bldP spid="71" grpId="0" animBg="1"/>
      <p:bldP spid="72" grpId="0" animBg="1"/>
      <p:bldP spid="73" grpId="0" animBg="1"/>
      <p:bldP spid="74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302824072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2214</TotalTime>
  <Words>188</Words>
  <Application>Microsoft Office PowerPoint</Application>
  <PresentationFormat>Widescreen</PresentationFormat>
  <Paragraphs>61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</vt:i4>
      </vt:variant>
    </vt:vector>
  </HeadingPairs>
  <TitlesOfParts>
    <vt:vector size="18" baseType="lpstr">
      <vt:lpstr>Arial</vt:lpstr>
      <vt:lpstr>Calibri</vt:lpstr>
      <vt:lpstr>等线</vt:lpstr>
      <vt:lpstr>HP001 4 hàng</vt:lpstr>
      <vt:lpstr>HP001 4H</vt:lpstr>
      <vt:lpstr>HP001 5 hàng</vt:lpstr>
      <vt:lpstr>Times New Roman</vt:lpstr>
      <vt:lpstr>UTM Cookies</vt:lpstr>
      <vt:lpstr>Office Theme</vt:lpstr>
      <vt:lpstr>4_Office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204</cp:revision>
  <dcterms:created xsi:type="dcterms:W3CDTF">2021-06-02T01:34:28Z</dcterms:created>
  <dcterms:modified xsi:type="dcterms:W3CDTF">2022-02-15T16:35:53Z</dcterms:modified>
</cp:coreProperties>
</file>