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2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  <p:sldMasterId id="2147483719" r:id="rId3"/>
  </p:sldMasterIdLst>
  <p:notesMasterIdLst>
    <p:notesMasterId r:id="rId11"/>
  </p:notesMasterIdLst>
  <p:sldIdLst>
    <p:sldId id="256" r:id="rId4"/>
    <p:sldId id="317" r:id="rId5"/>
    <p:sldId id="303" r:id="rId6"/>
    <p:sldId id="295" r:id="rId7"/>
    <p:sldId id="318" r:id="rId8"/>
    <p:sldId id="319" r:id="rId9"/>
    <p:sldId id="296" r:id="rId10"/>
  </p:sldIdLst>
  <p:sldSz cx="12192000" cy="6858000"/>
  <p:notesSz cx="6858000" cy="9144000"/>
  <p:custDataLst>
    <p:tags r:id="rId12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1"/>
    <a:srgbClr val="E4EAD1"/>
    <a:srgbClr val="BFF88C"/>
    <a:srgbClr val="FFFAC2"/>
    <a:srgbClr val="F7941E"/>
    <a:srgbClr val="8CC63F"/>
    <a:srgbClr val="FDDEEB"/>
    <a:srgbClr val="D34CD6"/>
    <a:srgbClr val="FCDFDC"/>
    <a:srgbClr val="FFFB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882" autoAdjust="0"/>
    <p:restoredTop sz="94249" autoAdjust="0"/>
  </p:normalViewPr>
  <p:slideViewPr>
    <p:cSldViewPr snapToGrid="0">
      <p:cViewPr varScale="1">
        <p:scale>
          <a:sx n="76" d="100"/>
          <a:sy n="76" d="100"/>
        </p:scale>
        <p:origin x="40" y="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tags" Target="tags/tag1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theme" Target="theme/theme1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15/02/2022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27976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48620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0852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25692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2968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7441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4029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50258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0473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94139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54787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197019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695054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6920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5264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14212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6178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647378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9461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17419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74077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2508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768792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0466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99241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49719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5727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028577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2/15/2022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5450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8075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41256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652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6711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607556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8441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15002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22130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83560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044482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167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54552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23156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8549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766505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58076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9020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04749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9059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577947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84152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82046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6217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13829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2734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640187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930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0543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3684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26" Type="http://schemas.openxmlformats.org/officeDocument/2006/relationships/slideLayout" Target="../slideLayouts/slideLayout57.xml"/><Relationship Id="rId3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52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5" Type="http://schemas.openxmlformats.org/officeDocument/2006/relationships/slideLayout" Target="../slideLayouts/slideLayout56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24" Type="http://schemas.openxmlformats.org/officeDocument/2006/relationships/slideLayout" Target="../slideLayouts/slideLayout55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Relationship Id="rId22" Type="http://schemas.openxmlformats.org/officeDocument/2006/relationships/slideLayout" Target="../slideLayouts/slideLayout53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26" Type="http://schemas.openxmlformats.org/officeDocument/2006/relationships/slideLayout" Target="../slideLayouts/slideLayout83.xml"/><Relationship Id="rId3" Type="http://schemas.openxmlformats.org/officeDocument/2006/relationships/slideLayout" Target="../slideLayouts/slideLayout60.xml"/><Relationship Id="rId21" Type="http://schemas.openxmlformats.org/officeDocument/2006/relationships/slideLayout" Target="../slideLayouts/slideLayout78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5" Type="http://schemas.openxmlformats.org/officeDocument/2006/relationships/slideLayout" Target="../slideLayouts/slideLayout82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slideLayout" Target="../slideLayouts/slideLayout77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24" Type="http://schemas.openxmlformats.org/officeDocument/2006/relationships/slideLayout" Target="../slideLayouts/slideLayout81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23" Type="http://schemas.openxmlformats.org/officeDocument/2006/relationships/slideLayout" Target="../slideLayouts/slideLayout80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Relationship Id="rId22" Type="http://schemas.openxmlformats.org/officeDocument/2006/relationships/slideLayout" Target="../slideLayouts/slideLayout79.xml"/><Relationship Id="rId27" Type="http://schemas.openxmlformats.org/officeDocument/2006/relationships/slideLayout" Target="../slideLayouts/slideLayout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46" r:id="rId2"/>
    <p:sldLayoutId id="2147483650" r:id="rId3"/>
    <p:sldLayoutId id="2147483660" r:id="rId4"/>
    <p:sldLayoutId id="2147483661" r:id="rId5"/>
    <p:sldLayoutId id="2147483691" r:id="rId6"/>
    <p:sldLayoutId id="2147483674" r:id="rId7"/>
    <p:sldLayoutId id="2147483751" r:id="rId8"/>
    <p:sldLayoutId id="2147483749" r:id="rId9"/>
    <p:sldLayoutId id="2147483748" r:id="rId10"/>
    <p:sldLayoutId id="2147483747" r:id="rId11"/>
    <p:sldLayoutId id="2147483662" r:id="rId12"/>
    <p:sldLayoutId id="2147483663" r:id="rId13"/>
    <p:sldLayoutId id="2147483664" r:id="rId14"/>
    <p:sldLayoutId id="2147483665" r:id="rId15"/>
    <p:sldLayoutId id="2147483675" r:id="rId16"/>
    <p:sldLayoutId id="2147483676" r:id="rId17"/>
    <p:sldLayoutId id="2147483677" r:id="rId18"/>
    <p:sldLayoutId id="2147483678" r:id="rId19"/>
    <p:sldLayoutId id="2147483679" r:id="rId20"/>
    <p:sldLayoutId id="2147483680" r:id="rId21"/>
    <p:sldLayoutId id="2147483681" r:id="rId22"/>
    <p:sldLayoutId id="2147483682" r:id="rId23"/>
    <p:sldLayoutId id="2147483683" r:id="rId24"/>
    <p:sldLayoutId id="2147483684" r:id="rId25"/>
    <p:sldLayoutId id="2147483685" r:id="rId26"/>
    <p:sldLayoutId id="2147483686" r:id="rId27"/>
    <p:sldLayoutId id="2147483687" r:id="rId28"/>
    <p:sldLayoutId id="2147483688" r:id="rId29"/>
    <p:sldLayoutId id="2147483689" r:id="rId30"/>
    <p:sldLayoutId id="2147483690" r:id="rId3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9164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2988688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50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7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11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openxmlformats.org/officeDocument/2006/relationships/image" Target="../media/image8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11" Type="http://schemas.openxmlformats.org/officeDocument/2006/relationships/image" Target="../media/image70.png"/><Relationship Id="rId5" Type="http://schemas.openxmlformats.org/officeDocument/2006/relationships/image" Target="../media/image9.png"/><Relationship Id="rId10" Type="http://schemas.openxmlformats.org/officeDocument/2006/relationships/image" Target="../media/image60.png"/><Relationship Id="rId4" Type="http://schemas.microsoft.com/office/2007/relationships/hdphoto" Target="../media/hdphoto1.wdp"/><Relationship Id="rId9" Type="http://schemas.openxmlformats.org/officeDocument/2006/relationships/image" Target="../media/image5.png"/><Relationship Id="rId14" Type="http://schemas.microsoft.com/office/2007/relationships/hdphoto" Target="../media/hdphoto4.wdp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3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9.wdp"/><Relationship Id="rId3" Type="http://schemas.microsoft.com/office/2007/relationships/hdphoto" Target="../media/hdphoto7.wdp"/><Relationship Id="rId7" Type="http://schemas.openxmlformats.org/officeDocument/2006/relationships/image" Target="../media/image16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microsoft.com/office/2007/relationships/hdphoto" Target="../media/hdphoto8.wdp"/><Relationship Id="rId5" Type="http://schemas.openxmlformats.org/officeDocument/2006/relationships/image" Target="../media/image15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478174" y="280972"/>
            <a:ext cx="255864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544987" y="2191642"/>
            <a:ext cx="8612872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45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LUYỆN TẬP CHUNG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ba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15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20029" y="93898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11612" y="1549268"/>
            <a:ext cx="47248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(27,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28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0200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6D871E24-9C15-4919-8A20-3CD1565FD7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61319569-92A9-43FF-B9D3-9F65D91F3882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2993087-7DD4-4080-827C-94DABEDB1A2F}"/>
              </a:ext>
            </a:extLst>
          </p:cNvPr>
          <p:cNvSpPr txBox="1"/>
          <p:nvPr/>
        </p:nvSpPr>
        <p:spPr>
          <a:xfrm>
            <a:off x="3405258" y="618543"/>
            <a:ext cx="37224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Tìm phép nhân thích hợp.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0D12927-4F33-47E7-98C9-E12DDF7325A8}"/>
              </a:ext>
            </a:extLst>
          </p:cNvPr>
          <p:cNvGrpSpPr/>
          <p:nvPr/>
        </p:nvGrpSpPr>
        <p:grpSpPr>
          <a:xfrm>
            <a:off x="1162321" y="1482036"/>
            <a:ext cx="9756898" cy="4133730"/>
            <a:chOff x="1162321" y="1482036"/>
            <a:chExt cx="9756898" cy="413373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2ED23BE-FFCA-4070-9AC1-EBC5728B29E9}"/>
                </a:ext>
              </a:extLst>
            </p:cNvPr>
            <p:cNvGrpSpPr/>
            <p:nvPr/>
          </p:nvGrpSpPr>
          <p:grpSpPr>
            <a:xfrm>
              <a:off x="1162323" y="2572115"/>
              <a:ext cx="5849007" cy="863493"/>
              <a:chOff x="1162323" y="2508970"/>
              <a:chExt cx="5849007" cy="863493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4B6899E9-8738-44ED-B9BB-53C638B4DB05}"/>
                  </a:ext>
                </a:extLst>
              </p:cNvPr>
              <p:cNvSpPr/>
              <p:nvPr/>
            </p:nvSpPr>
            <p:spPr>
              <a:xfrm>
                <a:off x="1162323" y="2508970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FF7FBFB1-23EB-4F21-BCE2-622042055A4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390282" y="2599612"/>
                <a:ext cx="1152525" cy="752475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1B60404A-D30C-4723-BD7F-91D048BAC4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539476" y="2599611"/>
                <a:ext cx="1152525" cy="752475"/>
              </a:xfrm>
              <a:prstGeom prst="rect">
                <a:avLst/>
              </a:prstGeom>
            </p:spPr>
          </p:pic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3D97D982-DB7C-45A7-9D91-1582552FF0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688670" y="2599610"/>
                <a:ext cx="1152525" cy="752475"/>
              </a:xfrm>
              <a:prstGeom prst="rect">
                <a:avLst/>
              </a:prstGeom>
            </p:spPr>
          </p:pic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15E3A4B-3A3E-4E25-B3D6-D986FA370C8B}"/>
                </a:ext>
              </a:extLst>
            </p:cNvPr>
            <p:cNvGrpSpPr/>
            <p:nvPr/>
          </p:nvGrpSpPr>
          <p:grpSpPr>
            <a:xfrm>
              <a:off x="1162322" y="3662194"/>
              <a:ext cx="5849007" cy="863493"/>
              <a:chOff x="1162322" y="3599049"/>
              <a:chExt cx="5849007" cy="863493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D2C8E0CE-9A2B-41D9-8F8C-CD545D6FA588}"/>
                  </a:ext>
                </a:extLst>
              </p:cNvPr>
              <p:cNvSpPr/>
              <p:nvPr/>
            </p:nvSpPr>
            <p:spPr>
              <a:xfrm>
                <a:off x="1162322" y="3599049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A93AEBBC-A871-449C-84B2-1D12F1E229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1812507" y="3683740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1C731237-6281-4239-A71E-08DE5423E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949666" y="3683739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A0D94002-4BE2-4029-9FB7-6F1753914B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086825" y="3683738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969E861F-517C-4249-8F50-E727D945C3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5223984" y="3683737"/>
                <a:ext cx="1137159" cy="694110"/>
              </a:xfrm>
              <a:prstGeom prst="rect">
                <a:avLst/>
              </a:prstGeom>
            </p:spPr>
          </p:pic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88F52408-4472-4384-AD4C-502CA26DFF2D}"/>
                </a:ext>
              </a:extLst>
            </p:cNvPr>
            <p:cNvGrpSpPr/>
            <p:nvPr/>
          </p:nvGrpSpPr>
          <p:grpSpPr>
            <a:xfrm>
              <a:off x="1162321" y="4752273"/>
              <a:ext cx="5849007" cy="863493"/>
              <a:chOff x="1162321" y="4689128"/>
              <a:chExt cx="5849007" cy="863493"/>
            </a:xfrm>
          </p:grpSpPr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316B12F6-1FA0-4711-884E-DCA604006E8E}"/>
                  </a:ext>
                </a:extLst>
              </p:cNvPr>
              <p:cNvSpPr/>
              <p:nvPr/>
            </p:nvSpPr>
            <p:spPr>
              <a:xfrm>
                <a:off x="1162321" y="4689128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99E16ADC-1A49-4CCF-A32A-83ED604091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189909" y="4689128"/>
                <a:ext cx="1215349" cy="748585"/>
              </a:xfrm>
              <a:prstGeom prst="rect">
                <a:avLst/>
              </a:prstGeom>
            </p:spPr>
          </p:pic>
          <p:pic>
            <p:nvPicPr>
              <p:cNvPr id="28" name="Picture 27">
                <a:extLst>
                  <a:ext uri="{FF2B5EF4-FFF2-40B4-BE49-F238E27FC236}">
                    <a16:creationId xmlns:a16="http://schemas.microsoft.com/office/drawing/2014/main" id="{C6BA3129-42F4-4764-AD93-EA18647E648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353910" y="4689128"/>
                <a:ext cx="1215349" cy="748585"/>
              </a:xfrm>
              <a:prstGeom prst="rect">
                <a:avLst/>
              </a:prstGeom>
            </p:spPr>
          </p:pic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1FAD6578-21E8-4B5D-A48E-704ADF919B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517911" y="4689128"/>
                <a:ext cx="1215349" cy="748585"/>
              </a:xfrm>
              <a:prstGeom prst="rect">
                <a:avLst/>
              </a:prstGeom>
            </p:spPr>
          </p:pic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ectangle: Rounded Corners 11">
                  <a:extLst>
                    <a:ext uri="{FF2B5EF4-FFF2-40B4-BE49-F238E27FC236}">
                      <a16:creationId xmlns:a16="http://schemas.microsoft.com/office/drawing/2014/main" id="{05837CFF-F44C-4968-881B-9D7B150101B5}"/>
                    </a:ext>
                  </a:extLst>
                </p:cNvPr>
                <p:cNvSpPr/>
                <p:nvPr/>
              </p:nvSpPr>
              <p:spPr>
                <a:xfrm>
                  <a:off x="8989255" y="1482036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4 = 20 </a:t>
                  </a:r>
                </a:p>
              </p:txBody>
            </p:sp>
          </mc:Choice>
          <mc:Fallback xmlns="">
            <p:sp>
              <p:nvSpPr>
                <p:cNvPr id="12" name="Rectangle: Rounded Corners 11">
                  <a:extLst>
                    <a:ext uri="{FF2B5EF4-FFF2-40B4-BE49-F238E27FC236}">
                      <a16:creationId xmlns:a16="http://schemas.microsoft.com/office/drawing/2014/main" id="{05837CFF-F44C-4968-881B-9D7B150101B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1482036"/>
                  <a:ext cx="1929964" cy="863493"/>
                </a:xfrm>
                <a:prstGeom prst="roundRect">
                  <a:avLst/>
                </a:prstGeom>
                <a:blipFill>
                  <a:blip r:embed="rId9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Rectangle: Rounded Corners 31">
                  <a:extLst>
                    <a:ext uri="{FF2B5EF4-FFF2-40B4-BE49-F238E27FC236}">
                      <a16:creationId xmlns:a16="http://schemas.microsoft.com/office/drawing/2014/main" id="{EA62BC69-1DAE-40DC-8061-4A2BAF09F0CE}"/>
                    </a:ext>
                  </a:extLst>
                </p:cNvPr>
                <p:cNvSpPr/>
                <p:nvPr/>
              </p:nvSpPr>
              <p:spPr>
                <a:xfrm>
                  <a:off x="8989255" y="2572115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6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3 = 18 </a:t>
                  </a:r>
                </a:p>
              </p:txBody>
            </p:sp>
          </mc:Choice>
          <mc:Fallback xmlns="">
            <p:sp>
              <p:nvSpPr>
                <p:cNvPr id="32" name="Rectangle: Rounded Corners 31">
                  <a:extLst>
                    <a:ext uri="{FF2B5EF4-FFF2-40B4-BE49-F238E27FC236}">
                      <a16:creationId xmlns:a16="http://schemas.microsoft.com/office/drawing/2014/main" id="{EA62BC69-1DAE-40DC-8061-4A2BAF09F0C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2572115"/>
                  <a:ext cx="1929964" cy="863493"/>
                </a:xfrm>
                <a:prstGeom prst="roundRect">
                  <a:avLst/>
                </a:prstGeom>
                <a:blipFill>
                  <a:blip r:embed="rId10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Rectangle: Rounded Corners 32">
                  <a:extLst>
                    <a:ext uri="{FF2B5EF4-FFF2-40B4-BE49-F238E27FC236}">
                      <a16:creationId xmlns:a16="http://schemas.microsoft.com/office/drawing/2014/main" id="{9D6BF071-6DFF-4291-A0F5-F9E49E42E103}"/>
                    </a:ext>
                  </a:extLst>
                </p:cNvPr>
                <p:cNvSpPr/>
                <p:nvPr/>
              </p:nvSpPr>
              <p:spPr>
                <a:xfrm>
                  <a:off x="8989255" y="3662194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3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5 = 20 </a:t>
                  </a:r>
                </a:p>
              </p:txBody>
            </p:sp>
          </mc:Choice>
          <mc:Fallback xmlns="">
            <p:sp>
              <p:nvSpPr>
                <p:cNvPr id="33" name="Rectangle: Rounded Corners 32">
                  <a:extLst>
                    <a:ext uri="{FF2B5EF4-FFF2-40B4-BE49-F238E27FC236}">
                      <a16:creationId xmlns:a16="http://schemas.microsoft.com/office/drawing/2014/main" id="{9D6BF071-6DFF-4291-A0F5-F9E49E42E10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3662194"/>
                  <a:ext cx="1929964" cy="863493"/>
                </a:xfrm>
                <a:prstGeom prst="roundRect">
                  <a:avLst/>
                </a:prstGeom>
                <a:blipFill>
                  <a:blip r:embed="rId11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Rectangle: Rounded Corners 33">
                  <a:extLst>
                    <a:ext uri="{FF2B5EF4-FFF2-40B4-BE49-F238E27FC236}">
                      <a16:creationId xmlns:a16="http://schemas.microsoft.com/office/drawing/2014/main" id="{290AF600-2E44-4415-B9E8-1072CD6E23EC}"/>
                    </a:ext>
                  </a:extLst>
                </p:cNvPr>
                <p:cNvSpPr/>
                <p:nvPr/>
              </p:nvSpPr>
              <p:spPr>
                <a:xfrm>
                  <a:off x="8989255" y="4752273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4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3 = 12 </a:t>
                  </a:r>
                </a:p>
              </p:txBody>
            </p:sp>
          </mc:Choice>
          <mc:Fallback xmlns="">
            <p:sp>
              <p:nvSpPr>
                <p:cNvPr id="34" name="Rectangle: Rounded Corners 33">
                  <a:extLst>
                    <a:ext uri="{FF2B5EF4-FFF2-40B4-BE49-F238E27FC236}">
                      <a16:creationId xmlns:a16="http://schemas.microsoft.com/office/drawing/2014/main" id="{290AF600-2E44-4415-B9E8-1072CD6E23E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4752273"/>
                  <a:ext cx="1929964" cy="863493"/>
                </a:xfrm>
                <a:prstGeom prst="roundRect">
                  <a:avLst/>
                </a:prstGeom>
                <a:blipFill>
                  <a:blip r:embed="rId12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B051F13A-7548-4319-B447-14972B5242F3}"/>
                </a:ext>
              </a:extLst>
            </p:cNvPr>
            <p:cNvGrpSpPr/>
            <p:nvPr/>
          </p:nvGrpSpPr>
          <p:grpSpPr>
            <a:xfrm>
              <a:off x="1162323" y="1482036"/>
              <a:ext cx="5849007" cy="863493"/>
              <a:chOff x="1162323" y="1482036"/>
              <a:chExt cx="5849007" cy="863493"/>
            </a:xfrm>
          </p:grpSpPr>
          <p:sp>
            <p:nvSpPr>
              <p:cNvPr id="5" name="Rectangle: Rounded Corners 4">
                <a:extLst>
                  <a:ext uri="{FF2B5EF4-FFF2-40B4-BE49-F238E27FC236}">
                    <a16:creationId xmlns:a16="http://schemas.microsoft.com/office/drawing/2014/main" id="{C541278E-542C-4B8A-8A52-D68656BA961E}"/>
                  </a:ext>
                </a:extLst>
              </p:cNvPr>
              <p:cNvSpPr/>
              <p:nvPr/>
            </p:nvSpPr>
            <p:spPr>
              <a:xfrm>
                <a:off x="1162323" y="1482036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2C0BA5F7-92A4-41AE-90FF-A294B8C4F1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1441029" y="1594133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76030B00-CD7A-4151-A02E-301EE85247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465664" y="1591219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1" name="Picture 40">
                <a:extLst>
                  <a:ext uri="{FF2B5EF4-FFF2-40B4-BE49-F238E27FC236}">
                    <a16:creationId xmlns:a16="http://schemas.microsoft.com/office/drawing/2014/main" id="{EEC96BDF-4369-49BB-9F25-17A33DBBE7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490299" y="1588305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2" name="Picture 41">
                <a:extLst>
                  <a:ext uri="{FF2B5EF4-FFF2-40B4-BE49-F238E27FC236}">
                    <a16:creationId xmlns:a16="http://schemas.microsoft.com/office/drawing/2014/main" id="{D5468671-9D3D-4671-87D2-1D3BE116F4F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514934" y="1585391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3E9899E9-6BF1-4F91-A0A6-D0A3A74614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5539569" y="1582477"/>
                <a:ext cx="1094785" cy="625591"/>
              </a:xfrm>
              <a:prstGeom prst="rect">
                <a:avLst/>
              </a:prstGeom>
            </p:spPr>
          </p:pic>
        </p:grp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2E57A6C-4076-440E-97D0-CD5C99811E11}"/>
                </a:ext>
              </a:extLst>
            </p:cNvPr>
            <p:cNvSpPr/>
            <p:nvPr/>
          </p:nvSpPr>
          <p:spPr>
            <a:xfrm>
              <a:off x="7005711" y="1885071"/>
              <a:ext cx="1997612" cy="2264898"/>
            </a:xfrm>
            <a:custGeom>
              <a:avLst/>
              <a:gdLst>
                <a:gd name="connsiteX0" fmla="*/ 0 w 1997612"/>
                <a:gd name="connsiteY0" fmla="*/ 0 h 2264898"/>
                <a:gd name="connsiteX1" fmla="*/ 942535 w 1997612"/>
                <a:gd name="connsiteY1" fmla="*/ 506437 h 2264898"/>
                <a:gd name="connsiteX2" fmla="*/ 1294227 w 1997612"/>
                <a:gd name="connsiteY2" fmla="*/ 1772529 h 2264898"/>
                <a:gd name="connsiteX3" fmla="*/ 1997612 w 1997612"/>
                <a:gd name="connsiteY3" fmla="*/ 2264898 h 226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612" h="2264898">
                  <a:moveTo>
                    <a:pt x="0" y="0"/>
                  </a:moveTo>
                  <a:cubicBezTo>
                    <a:pt x="363415" y="105508"/>
                    <a:pt x="726831" y="211016"/>
                    <a:pt x="942535" y="506437"/>
                  </a:cubicBezTo>
                  <a:cubicBezTo>
                    <a:pt x="1158239" y="801858"/>
                    <a:pt x="1118381" y="1479452"/>
                    <a:pt x="1294227" y="1772529"/>
                  </a:cubicBezTo>
                  <a:cubicBezTo>
                    <a:pt x="1470073" y="2065606"/>
                    <a:pt x="1733842" y="2165252"/>
                    <a:pt x="1997612" y="226489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28D1DDB-CE87-48BD-B68B-7A8C9FC00ADD}"/>
              </a:ext>
            </a:extLst>
          </p:cNvPr>
          <p:cNvSpPr/>
          <p:nvPr/>
        </p:nvSpPr>
        <p:spPr>
          <a:xfrm>
            <a:off x="7005711" y="3021428"/>
            <a:ext cx="1997612" cy="2245877"/>
          </a:xfrm>
          <a:custGeom>
            <a:avLst/>
            <a:gdLst>
              <a:gd name="connsiteX0" fmla="*/ 0 w 1997612"/>
              <a:gd name="connsiteY0" fmla="*/ 3126 h 2245877"/>
              <a:gd name="connsiteX1" fmla="*/ 590843 w 1997612"/>
              <a:gd name="connsiteY1" fmla="*/ 312615 h 2245877"/>
              <a:gd name="connsiteX2" fmla="*/ 1097280 w 1997612"/>
              <a:gd name="connsiteY2" fmla="*/ 1972603 h 2245877"/>
              <a:gd name="connsiteX3" fmla="*/ 1997612 w 1997612"/>
              <a:gd name="connsiteY3" fmla="*/ 2225821 h 224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97612" h="2245877">
                <a:moveTo>
                  <a:pt x="0" y="3126"/>
                </a:moveTo>
                <a:cubicBezTo>
                  <a:pt x="203981" y="-6253"/>
                  <a:pt x="407963" y="-15631"/>
                  <a:pt x="590843" y="312615"/>
                </a:cubicBezTo>
                <a:cubicBezTo>
                  <a:pt x="773723" y="640861"/>
                  <a:pt x="862818" y="1653735"/>
                  <a:pt x="1097280" y="1972603"/>
                </a:cubicBezTo>
                <a:cubicBezTo>
                  <a:pt x="1331742" y="2291471"/>
                  <a:pt x="1664677" y="2258646"/>
                  <a:pt x="1997612" y="2225821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3876FBAA-EC5E-4E66-BB78-21D6DC1DCB58}"/>
              </a:ext>
            </a:extLst>
          </p:cNvPr>
          <p:cNvSpPr/>
          <p:nvPr/>
        </p:nvSpPr>
        <p:spPr>
          <a:xfrm>
            <a:off x="7005711" y="1885071"/>
            <a:ext cx="1969477" cy="2317469"/>
          </a:xfrm>
          <a:custGeom>
            <a:avLst/>
            <a:gdLst>
              <a:gd name="connsiteX0" fmla="*/ 0 w 1969477"/>
              <a:gd name="connsiteY0" fmla="*/ 2236763 h 2317469"/>
              <a:gd name="connsiteX1" fmla="*/ 506437 w 1969477"/>
              <a:gd name="connsiteY1" fmla="*/ 2096086 h 2317469"/>
              <a:gd name="connsiteX2" fmla="*/ 1195754 w 1969477"/>
              <a:gd name="connsiteY2" fmla="*/ 351692 h 2317469"/>
              <a:gd name="connsiteX3" fmla="*/ 1969477 w 1969477"/>
              <a:gd name="connsiteY3" fmla="*/ 0 h 231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9477" h="2317469">
                <a:moveTo>
                  <a:pt x="0" y="2236763"/>
                </a:moveTo>
                <a:cubicBezTo>
                  <a:pt x="153572" y="2323514"/>
                  <a:pt x="307145" y="2410265"/>
                  <a:pt x="506437" y="2096086"/>
                </a:cubicBezTo>
                <a:cubicBezTo>
                  <a:pt x="705729" y="1781907"/>
                  <a:pt x="951914" y="701040"/>
                  <a:pt x="1195754" y="351692"/>
                </a:cubicBezTo>
                <a:cubicBezTo>
                  <a:pt x="1439594" y="2344"/>
                  <a:pt x="1704535" y="1172"/>
                  <a:pt x="1969477" y="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C3AF0EF7-1423-47D2-ADB0-D84D8B503252}"/>
              </a:ext>
            </a:extLst>
          </p:cNvPr>
          <p:cNvSpPr/>
          <p:nvPr/>
        </p:nvSpPr>
        <p:spPr>
          <a:xfrm>
            <a:off x="7005712" y="3003861"/>
            <a:ext cx="1969477" cy="2317469"/>
          </a:xfrm>
          <a:custGeom>
            <a:avLst/>
            <a:gdLst>
              <a:gd name="connsiteX0" fmla="*/ 0 w 1969477"/>
              <a:gd name="connsiteY0" fmla="*/ 2236763 h 2317469"/>
              <a:gd name="connsiteX1" fmla="*/ 506437 w 1969477"/>
              <a:gd name="connsiteY1" fmla="*/ 2096086 h 2317469"/>
              <a:gd name="connsiteX2" fmla="*/ 1195754 w 1969477"/>
              <a:gd name="connsiteY2" fmla="*/ 351692 h 2317469"/>
              <a:gd name="connsiteX3" fmla="*/ 1969477 w 1969477"/>
              <a:gd name="connsiteY3" fmla="*/ 0 h 231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9477" h="2317469">
                <a:moveTo>
                  <a:pt x="0" y="2236763"/>
                </a:moveTo>
                <a:cubicBezTo>
                  <a:pt x="153572" y="2323514"/>
                  <a:pt x="307145" y="2410265"/>
                  <a:pt x="506437" y="2096086"/>
                </a:cubicBezTo>
                <a:cubicBezTo>
                  <a:pt x="705729" y="1781907"/>
                  <a:pt x="951914" y="701040"/>
                  <a:pt x="1195754" y="351692"/>
                </a:cubicBezTo>
                <a:cubicBezTo>
                  <a:pt x="1439594" y="2344"/>
                  <a:pt x="1704535" y="1172"/>
                  <a:pt x="1969477" y="0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81424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49" grpId="0" animBg="1"/>
      <p:bldP spid="50" grpId="0" animBg="1"/>
      <p:bldP spid="5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val 15">
            <a:extLst>
              <a:ext uri="{FF2B5EF4-FFF2-40B4-BE49-F238E27FC236}">
                <a16:creationId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995872" y="1348370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433194" y="1348370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 nhẩm.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B2D2F72E-CD05-40C8-8838-1BB3CE2417C5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6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89524" y="2871150"/>
            <a:ext cx="7578807" cy="2199474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B28C771C-9BFC-4784-9278-793C97B26CDF}"/>
              </a:ext>
            </a:extLst>
          </p:cNvPr>
          <p:cNvSpPr txBox="1"/>
          <p:nvPr/>
        </p:nvSpPr>
        <p:spPr>
          <a:xfrm>
            <a:off x="2924685" y="2871150"/>
            <a:ext cx="6944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8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512A8A3-17A5-4C5F-9C4B-9F948D3C653B}"/>
              </a:ext>
            </a:extLst>
          </p:cNvPr>
          <p:cNvSpPr txBox="1"/>
          <p:nvPr/>
        </p:nvSpPr>
        <p:spPr>
          <a:xfrm>
            <a:off x="2924685" y="3318587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16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2B0CA9F-6E67-4B73-82F9-26A45FEAE092}"/>
              </a:ext>
            </a:extLst>
          </p:cNvPr>
          <p:cNvSpPr txBox="1"/>
          <p:nvPr/>
        </p:nvSpPr>
        <p:spPr>
          <a:xfrm>
            <a:off x="4908771" y="2871150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14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94735ED-81AB-4792-A10D-87785AF7ED2D}"/>
              </a:ext>
            </a:extLst>
          </p:cNvPr>
          <p:cNvSpPr txBox="1"/>
          <p:nvPr/>
        </p:nvSpPr>
        <p:spPr>
          <a:xfrm>
            <a:off x="4908771" y="3318587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18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CB975E4-702F-4BD4-A928-4E647B81CCAF}"/>
              </a:ext>
            </a:extLst>
          </p:cNvPr>
          <p:cNvSpPr txBox="1"/>
          <p:nvPr/>
        </p:nvSpPr>
        <p:spPr>
          <a:xfrm>
            <a:off x="6944235" y="2871150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15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41D3BB5-3156-428B-8FD8-A8657C952340}"/>
              </a:ext>
            </a:extLst>
          </p:cNvPr>
          <p:cNvSpPr txBox="1"/>
          <p:nvPr/>
        </p:nvSpPr>
        <p:spPr>
          <a:xfrm>
            <a:off x="6944235" y="3318587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25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A58F184-4912-440B-A3CD-461C6CAC7651}"/>
              </a:ext>
            </a:extLst>
          </p:cNvPr>
          <p:cNvSpPr txBox="1"/>
          <p:nvPr/>
        </p:nvSpPr>
        <p:spPr>
          <a:xfrm>
            <a:off x="8928321" y="2871150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30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C0FB00B-69EB-42F0-A9ED-8750DB45BD72}"/>
              </a:ext>
            </a:extLst>
          </p:cNvPr>
          <p:cNvSpPr txBox="1"/>
          <p:nvPr/>
        </p:nvSpPr>
        <p:spPr>
          <a:xfrm>
            <a:off x="8928321" y="3318587"/>
            <a:ext cx="86754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40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25A8DA6-22DE-40C2-9C78-D09804CA0DD1}"/>
              </a:ext>
            </a:extLst>
          </p:cNvPr>
          <p:cNvSpPr txBox="1"/>
          <p:nvPr/>
        </p:nvSpPr>
        <p:spPr>
          <a:xfrm>
            <a:off x="2998425" y="3889684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6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3690F9E-A0E0-41CE-9351-A40116EA6BE7}"/>
              </a:ext>
            </a:extLst>
          </p:cNvPr>
          <p:cNvSpPr txBox="1"/>
          <p:nvPr/>
        </p:nvSpPr>
        <p:spPr>
          <a:xfrm>
            <a:off x="2998425" y="4337121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8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61A6858-DF6B-4A11-8B93-F708D973CDC5}"/>
              </a:ext>
            </a:extLst>
          </p:cNvPr>
          <p:cNvSpPr txBox="1"/>
          <p:nvPr/>
        </p:nvSpPr>
        <p:spPr>
          <a:xfrm>
            <a:off x="4982511" y="3889684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9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68C8ECA-9EF5-4F22-B86B-D4B96C113DD1}"/>
              </a:ext>
            </a:extLst>
          </p:cNvPr>
          <p:cNvSpPr txBox="1"/>
          <p:nvPr/>
        </p:nvSpPr>
        <p:spPr>
          <a:xfrm>
            <a:off x="4982511" y="4337121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7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403F55E-F7EB-4972-A3E8-6498ACD5CBBA}"/>
              </a:ext>
            </a:extLst>
          </p:cNvPr>
          <p:cNvSpPr txBox="1"/>
          <p:nvPr/>
        </p:nvSpPr>
        <p:spPr>
          <a:xfrm>
            <a:off x="7017975" y="3889684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3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D2B1433-BF21-4FB9-9F58-FDDF0A29B44A}"/>
              </a:ext>
            </a:extLst>
          </p:cNvPr>
          <p:cNvSpPr txBox="1"/>
          <p:nvPr/>
        </p:nvSpPr>
        <p:spPr>
          <a:xfrm>
            <a:off x="7017975" y="4337121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4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3731727-43E5-4091-BCDC-B4E2F26BF0E2}"/>
              </a:ext>
            </a:extLst>
          </p:cNvPr>
          <p:cNvSpPr txBox="1"/>
          <p:nvPr/>
        </p:nvSpPr>
        <p:spPr>
          <a:xfrm>
            <a:off x="9002061" y="3889684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6</a:t>
            </a:r>
            <a:endParaRPr lang="vi-VN" sz="2700" dirty="0">
              <a:solidFill>
                <a:srgbClr val="FF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E0CDB99-9CA1-434C-9604-62EB88E8C70B}"/>
              </a:ext>
            </a:extLst>
          </p:cNvPr>
          <p:cNvSpPr txBox="1"/>
          <p:nvPr/>
        </p:nvSpPr>
        <p:spPr>
          <a:xfrm>
            <a:off x="9002061" y="4337121"/>
            <a:ext cx="67518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solidFill>
                  <a:srgbClr val="FF0000"/>
                </a:solidFill>
              </a:rPr>
              <a:t>= 9</a:t>
            </a:r>
            <a:endParaRPr lang="vi-VN" sz="2700" dirty="0">
              <a:solidFill>
                <a:srgbClr val="FF0000"/>
              </a:solidFill>
            </a:endParaRPr>
          </a:p>
        </p:txBody>
      </p:sp>
      <p:pic>
        <p:nvPicPr>
          <p:cNvPr id="60" name="Picture 59" descr="C:\Users\TUAN\Downloads\Luyện tập 1.png">
            <a:extLst>
              <a:ext uri="{FF2B5EF4-FFF2-40B4-BE49-F238E27FC236}">
                <a16:creationId xmlns:a16="http://schemas.microsoft.com/office/drawing/2014/main" id="{96141D6E-5F5C-4AF5-BB68-EE5E70A1DD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89065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2" grpId="0"/>
      <p:bldP spid="36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9D7350E6-93B5-4D86-9547-3B0344D2D44E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21680" y="3226426"/>
            <a:ext cx="4891329" cy="3367800"/>
          </a:xfrm>
          <a:prstGeom prst="rect">
            <a:avLst/>
          </a:prstGeom>
        </p:spPr>
      </p:pic>
      <p:sp>
        <p:nvSpPr>
          <p:cNvPr id="54" name="Oval 53">
            <a:extLst>
              <a:ext uri="{FF2B5EF4-FFF2-40B4-BE49-F238E27FC236}">
                <a16:creationId xmlns:a16="http://schemas.microsoft.com/office/drawing/2014/main" id="{2698C364-80E2-44C6-8468-82E96CF58617}"/>
              </a:ext>
            </a:extLst>
          </p:cNvPr>
          <p:cNvSpPr/>
          <p:nvPr/>
        </p:nvSpPr>
        <p:spPr>
          <a:xfrm>
            <a:off x="1000002" y="1253521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3CBDAB7-40FD-466C-A6B5-A450825D9EB1}"/>
              </a:ext>
            </a:extLst>
          </p:cNvPr>
          <p:cNvSpPr txBox="1"/>
          <p:nvPr/>
        </p:nvSpPr>
        <p:spPr>
          <a:xfrm>
            <a:off x="1437324" y="1253521"/>
            <a:ext cx="97546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 trò chơi Ô ăn quan, mỗi ô có 5 viên sỏi. Hỏi 10 ô như vậy có tất cả bao nhiêu viên sỏi?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C8A7BFB-5F17-4AF9-BA51-4952AC61B861}"/>
              </a:ext>
            </a:extLst>
          </p:cNvPr>
          <p:cNvSpPr txBox="1"/>
          <p:nvPr/>
        </p:nvSpPr>
        <p:spPr>
          <a:xfrm>
            <a:off x="7266060" y="2089572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Tóm</a:t>
            </a:r>
            <a:r>
              <a:rPr kumimoji="0" lang="en-US" sz="2800" b="0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tắt</a:t>
            </a:r>
            <a:endParaRPr kumimoji="0" lang="vi-VN" sz="2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A1CEDD2-5A59-40D2-BBCF-8622046A1BCB}"/>
              </a:ext>
            </a:extLst>
          </p:cNvPr>
          <p:cNvSpPr txBox="1"/>
          <p:nvPr/>
        </p:nvSpPr>
        <p:spPr>
          <a:xfrm>
            <a:off x="4869350" y="2617846"/>
            <a:ext cx="62639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ô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5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viên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sỏi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7A7ED24-7BC6-4427-B4E0-8302D6326E38}"/>
              </a:ext>
            </a:extLst>
          </p:cNvPr>
          <p:cNvSpPr txBox="1"/>
          <p:nvPr/>
        </p:nvSpPr>
        <p:spPr>
          <a:xfrm>
            <a:off x="5509001" y="3118527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 ô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….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viên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sỏi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0" name="Picture 59" descr="C:\Users\TUAN\Downloads\Luyện tập 1.png">
            <a:extLst>
              <a:ext uri="{FF2B5EF4-FFF2-40B4-BE49-F238E27FC236}">
                <a16:creationId xmlns:a16="http://schemas.microsoft.com/office/drawing/2014/main" id="{96141D6E-5F5C-4AF5-BB68-EE5E70A1DD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53CBDAB7-40FD-466C-A6B5-A450825D9EB1}"/>
              </a:ext>
            </a:extLst>
          </p:cNvPr>
          <p:cNvSpPr txBox="1"/>
          <p:nvPr/>
        </p:nvSpPr>
        <p:spPr>
          <a:xfrm>
            <a:off x="1430333" y="1254919"/>
            <a:ext cx="97546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 trò chơi Ô ăn quan,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 ô có 5 viên sỏi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Hỏi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 ô như vậy có tất cả bao nhiêu viên sỏi?</a:t>
            </a:r>
          </a:p>
        </p:txBody>
      </p:sp>
    </p:spTree>
    <p:extLst>
      <p:ext uri="{BB962C8B-B14F-4D97-AF65-F5344CB8AC3E}">
        <p14:creationId xmlns:p14="http://schemas.microsoft.com/office/powerpoint/2010/main" val="1503223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5" grpId="0"/>
      <p:bldP spid="56" grpId="0"/>
      <p:bldP spid="57" grpId="0"/>
      <p:bldP spid="58" grpId="0"/>
      <p:bldP spid="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645225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158172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52802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741458" y="423678"/>
            <a:ext cx="825415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ba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15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36875" y="1037087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76216" y="1650937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Luyện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tập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(tr27, 28)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19667" y="2264708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123012" y="3504026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10 ô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như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vậy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có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tất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viên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sỏi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355146" y="4103008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5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10 = 50 (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viên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005014" y="4755965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Đáp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50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viên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sỏi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005014" y="2883029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5143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A64353C-E0C6-4287-9E5E-C8A1C2A435CC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46663" y="882068"/>
            <a:ext cx="7698674" cy="2341117"/>
          </a:xfrm>
          <a:prstGeom prst="rect">
            <a:avLst/>
          </a:prstGeom>
        </p:spPr>
      </p:pic>
      <p:pic>
        <p:nvPicPr>
          <p:cNvPr id="12" name="Picture 11" descr="C:\Users\TUAN\Downloads\Luyện tập 1.png">
            <a:extLst>
              <a:ext uri="{FF2B5EF4-FFF2-40B4-BE49-F238E27FC236}">
                <a16:creationId xmlns:a16="http://schemas.microsoft.com/office/drawing/2014/main" id="{4CD40033-5B5A-43BF-BF5F-D57AE23493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30F3D97-001C-4FA4-BB3F-B823950B24E2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5103" y="2548670"/>
            <a:ext cx="7455558" cy="192692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F21BC88-7B6D-4DE2-9A79-3AF3A623305E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46663" y="3912420"/>
            <a:ext cx="7518588" cy="2287091"/>
          </a:xfrm>
          <a:prstGeom prst="rect">
            <a:avLst/>
          </a:prstGeom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B49BC7E2-8F80-4DB5-ABEC-538775CA1DB3}"/>
              </a:ext>
            </a:extLst>
          </p:cNvPr>
          <p:cNvSpPr/>
          <p:nvPr/>
        </p:nvSpPr>
        <p:spPr>
          <a:xfrm>
            <a:off x="3217458" y="658489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284C496-263E-4E40-87EE-94C188036E00}"/>
              </a:ext>
            </a:extLst>
          </p:cNvPr>
          <p:cNvGrpSpPr/>
          <p:nvPr/>
        </p:nvGrpSpPr>
        <p:grpSpPr>
          <a:xfrm>
            <a:off x="3835265" y="678453"/>
            <a:ext cx="1116312" cy="472051"/>
            <a:chOff x="1870518" y="1440653"/>
            <a:chExt cx="1116312" cy="461666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AF87C01-507B-4CC7-AA47-DF52F8E633C5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CEC905EB-35CD-4098-8206-602CAE022F9D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391597BC-B1D7-4B8B-8817-34E7B95CDA8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1B16689-C43C-4A36-867B-F5D2D70957DB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C1DF4D3C-9B79-4DA8-BAA4-046BF64B6CAF}"/>
              </a:ext>
            </a:extLst>
          </p:cNvPr>
          <p:cNvSpPr txBox="1"/>
          <p:nvPr/>
        </p:nvSpPr>
        <p:spPr>
          <a:xfrm>
            <a:off x="1365911" y="1599218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a)</a:t>
            </a:r>
            <a:endParaRPr lang="vi-VN" sz="28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E0CFAA6-972C-449A-A1B0-A24247641393}"/>
              </a:ext>
            </a:extLst>
          </p:cNvPr>
          <p:cNvSpPr txBox="1"/>
          <p:nvPr/>
        </p:nvSpPr>
        <p:spPr>
          <a:xfrm>
            <a:off x="1365911" y="316739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b)</a:t>
            </a:r>
            <a:endParaRPr lang="vi-VN" sz="28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400607C-9D4E-4ECC-B11F-0119F3D08807}"/>
              </a:ext>
            </a:extLst>
          </p:cNvPr>
          <p:cNvSpPr txBox="1"/>
          <p:nvPr/>
        </p:nvSpPr>
        <p:spPr>
          <a:xfrm>
            <a:off x="1364616" y="4735562"/>
            <a:ext cx="48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c)</a:t>
            </a:r>
            <a:endParaRPr lang="vi-VN" sz="28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84415D8-CF83-441A-BD97-D45D3FFC7002}"/>
              </a:ext>
            </a:extLst>
          </p:cNvPr>
          <p:cNvSpPr txBox="1"/>
          <p:nvPr/>
        </p:nvSpPr>
        <p:spPr>
          <a:xfrm>
            <a:off x="5861000" y="1599218"/>
            <a:ext cx="470000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EA75E9-363B-4A88-A365-B9BCE4362763}"/>
              </a:ext>
            </a:extLst>
          </p:cNvPr>
          <p:cNvSpPr txBox="1"/>
          <p:nvPr/>
        </p:nvSpPr>
        <p:spPr>
          <a:xfrm>
            <a:off x="8514873" y="1738977"/>
            <a:ext cx="755335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15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5F84E45-10B1-45C9-B68C-DFD5FB07A96A}"/>
              </a:ext>
            </a:extLst>
          </p:cNvPr>
          <p:cNvSpPr txBox="1"/>
          <p:nvPr/>
        </p:nvSpPr>
        <p:spPr>
          <a:xfrm>
            <a:off x="5575665" y="3223185"/>
            <a:ext cx="755335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20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3D3EEB1-A3DA-4FAF-9EE7-61B1E885776F}"/>
              </a:ext>
            </a:extLst>
          </p:cNvPr>
          <p:cNvSpPr txBox="1"/>
          <p:nvPr/>
        </p:nvSpPr>
        <p:spPr>
          <a:xfrm>
            <a:off x="8469153" y="3324992"/>
            <a:ext cx="470000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4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24BFA4-D343-4C4F-88AC-A1146527D7B5}"/>
              </a:ext>
            </a:extLst>
          </p:cNvPr>
          <p:cNvSpPr txBox="1"/>
          <p:nvPr/>
        </p:nvSpPr>
        <p:spPr>
          <a:xfrm>
            <a:off x="5483332" y="4848982"/>
            <a:ext cx="755335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10</a:t>
            </a:r>
            <a:endParaRPr lang="vi-VN" sz="4000" b="1" dirty="0">
              <a:solidFill>
                <a:srgbClr val="FF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AB68C1C-7FBF-4C52-BCED-7FBC789122FC}"/>
              </a:ext>
            </a:extLst>
          </p:cNvPr>
          <p:cNvSpPr txBox="1"/>
          <p:nvPr/>
        </p:nvSpPr>
        <p:spPr>
          <a:xfrm>
            <a:off x="8469152" y="4643229"/>
            <a:ext cx="470000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 dirty="0">
                <a:solidFill>
                  <a:srgbClr val="FF0000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997618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0" grpId="0"/>
      <p:bldP spid="21" grpId="0"/>
      <p:bldP spid="22" grpId="0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559682103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3229</TotalTime>
  <Words>243</Words>
  <Application>Microsoft Office PowerPoint</Application>
  <PresentationFormat>Widescreen</PresentationFormat>
  <Paragraphs>63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</vt:i4>
      </vt:variant>
    </vt:vector>
  </HeadingPairs>
  <TitlesOfParts>
    <vt:vector size="19" baseType="lpstr">
      <vt:lpstr>Arial</vt:lpstr>
      <vt:lpstr>Calibri</vt:lpstr>
      <vt:lpstr>Cambria Math</vt:lpstr>
      <vt:lpstr>等线</vt:lpstr>
      <vt:lpstr>HP001 4 hàng</vt:lpstr>
      <vt:lpstr>HP001 4H</vt:lpstr>
      <vt:lpstr>HP001 5 hàng</vt:lpstr>
      <vt:lpstr>Times New Roman</vt:lpstr>
      <vt:lpstr>UTM Cookies</vt:lpstr>
      <vt:lpstr>Office Theme</vt:lpstr>
      <vt:lpstr>4_Office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207</cp:revision>
  <dcterms:created xsi:type="dcterms:W3CDTF">2021-06-02T01:34:28Z</dcterms:created>
  <dcterms:modified xsi:type="dcterms:W3CDTF">2022-02-15T16:36:07Z</dcterms:modified>
</cp:coreProperties>
</file>