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91" r:id="rId2"/>
  </p:sldMasterIdLst>
  <p:notesMasterIdLst>
    <p:notesMasterId r:id="rId10"/>
  </p:notesMasterIdLst>
  <p:sldIdLst>
    <p:sldId id="256" r:id="rId3"/>
    <p:sldId id="299" r:id="rId4"/>
    <p:sldId id="289" r:id="rId5"/>
    <p:sldId id="297" r:id="rId6"/>
    <p:sldId id="291" r:id="rId7"/>
    <p:sldId id="298" r:id="rId8"/>
    <p:sldId id="300" r:id="rId9"/>
  </p:sldIdLst>
  <p:sldSz cx="12192000" cy="6858000"/>
  <p:notesSz cx="6858000" cy="9144000"/>
  <p:custDataLst>
    <p:tags r:id="rId11"/>
  </p:custDataLst>
  <p:defaultText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DEEB"/>
    <a:srgbClr val="FFFAC2"/>
    <a:srgbClr val="D34CD6"/>
    <a:srgbClr val="FCDFDC"/>
    <a:srgbClr val="FFFBCD"/>
    <a:srgbClr val="FFF789"/>
    <a:srgbClr val="E07235"/>
    <a:srgbClr val="EB54E9"/>
    <a:srgbClr val="D8F3FC"/>
    <a:srgbClr val="EF5F5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015" autoAdjust="0"/>
    <p:restoredTop sz="94249" autoAdjust="0"/>
  </p:normalViewPr>
  <p:slideViewPr>
    <p:cSldViewPr snapToGrid="0">
      <p:cViewPr varScale="1">
        <p:scale>
          <a:sx n="61" d="100"/>
          <a:sy n="61" d="100"/>
        </p:scale>
        <p:origin x="28" y="36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viewProps" Target="viewProps.xml"/><Relationship Id="rId3" Type="http://schemas.openxmlformats.org/officeDocument/2006/relationships/slide" Target="slides/slide1.xml"/><Relationship Id="rId7" Type="http://schemas.openxmlformats.org/officeDocument/2006/relationships/slide" Target="slides/slide5.xml"/><Relationship Id="rId12" Type="http://schemas.openxmlformats.org/officeDocument/2006/relationships/presProps" Target="presProps.xml"/><Relationship Id="rId2" Type="http://schemas.openxmlformats.org/officeDocument/2006/relationships/slideMaster" Target="slideMasters/slideMaster2.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tags" Target="tags/tag1.xml"/><Relationship Id="rId5" Type="http://schemas.openxmlformats.org/officeDocument/2006/relationships/slide" Target="slides/slide3.xml"/><Relationship Id="rId15" Type="http://schemas.openxmlformats.org/officeDocument/2006/relationships/tableStyles" Target="tableStyles.xml"/><Relationship Id="rId10"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vi-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E69A61A-466B-44F6-B44B-AA5EB5419573}" type="datetimeFigureOut">
              <a:rPr lang="vi-VN" smtClean="0"/>
              <a:t>10/02/2022</a:t>
            </a:fld>
            <a:endParaRPr lang="vi-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vi-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vi-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82EFB06-5F17-49C2-91DA-F48D8E806B19}" type="slidenum">
              <a:rPr lang="vi-VN" smtClean="0"/>
              <a:t>‹#›</a:t>
            </a:fld>
            <a:endParaRPr lang="vi-VN"/>
          </a:p>
        </p:txBody>
      </p:sp>
    </p:spTree>
    <p:extLst>
      <p:ext uri="{BB962C8B-B14F-4D97-AF65-F5344CB8AC3E}">
        <p14:creationId xmlns:p14="http://schemas.microsoft.com/office/powerpoint/2010/main" val="132725799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72724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1"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1"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1" animBg="1"/>
      <p:bldP spid="48" grpId="1"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512480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2862311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1187676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78"/>
            <a:ext cx="4728208" cy="3631763"/>
          </a:xfrm>
          <a:prstGeom prst="rect">
            <a:avLst/>
          </a:prstGeom>
          <a:noFill/>
        </p:spPr>
        <p:txBody>
          <a:bodyPr wrap="square" rtlCol="0">
            <a:spAutoFit/>
          </a:bodyPr>
          <a:lstStyle/>
          <a:p>
            <a:pPr algn="ctr"/>
            <a:r>
              <a:rPr lang="vi-VN" sz="11500" dirty="0">
                <a:solidFill>
                  <a:srgbClr val="002060"/>
                </a:solidFill>
                <a:latin typeface="+mj-lt"/>
              </a:rPr>
              <a:t>LUYỆN TẬP</a:t>
            </a:r>
          </a:p>
        </p:txBody>
      </p:sp>
    </p:spTree>
    <p:extLst>
      <p:ext uri="{BB962C8B-B14F-4D97-AF65-F5344CB8AC3E}">
        <p14:creationId xmlns:p14="http://schemas.microsoft.com/office/powerpoint/2010/main" val="3718299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238291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076199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381358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375763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6" y="1596479"/>
            <a:ext cx="47520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2983785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05065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2342171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845232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821564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494852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2" y="1647225"/>
            <a:ext cx="44848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328086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668217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440386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679353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1089537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1"/>
            <a:ext cx="4514832"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323667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744400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5991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863758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841032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402767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3373760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81960537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326046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181179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904348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78"/>
            <a:ext cx="472820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UTM Cookies"/>
                <a:ea typeface="+mn-ea"/>
                <a:cs typeface="+mn-cs"/>
              </a:rPr>
              <a:t>LUYỆN TẬP</a:t>
            </a:r>
          </a:p>
        </p:txBody>
      </p:sp>
    </p:spTree>
    <p:extLst>
      <p:ext uri="{BB962C8B-B14F-4D97-AF65-F5344CB8AC3E}">
        <p14:creationId xmlns:p14="http://schemas.microsoft.com/office/powerpoint/2010/main" val="1058029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365316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7091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746269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8262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611569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6" y="15964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522390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77274642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606854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97726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2553700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2" y="1647225"/>
            <a:ext cx="44848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089749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57728997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68867031"/>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772458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75245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119706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1"/>
            <a:ext cx="4514832"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3877884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31631684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obj">
  <p:cSld name="2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F0B98-6806-4E5A-AF36-1A599EA8F35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DBB575B3-456E-4BC5-9E8A-935920C8A549}"/>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970E6E-3D3A-4094-B7AB-5E51EF91889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C0CCC1F2-EC4C-438A-A626-EF38FEB19E62}" type="datetimeFigureOut">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2/10/2022</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Footer Placeholder 4">
            <a:extLst>
              <a:ext uri="{FF2B5EF4-FFF2-40B4-BE49-F238E27FC236}">
                <a16:creationId xmlns:a16="http://schemas.microsoft.com/office/drawing/2014/main" id="{158DAD1E-B1EC-4442-91F3-A1B93E70041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Slide Number Placeholder 5">
            <a:extLst>
              <a:ext uri="{FF2B5EF4-FFF2-40B4-BE49-F238E27FC236}">
                <a16:creationId xmlns:a16="http://schemas.microsoft.com/office/drawing/2014/main" id="{B2BFAE14-20AD-4F99-B50F-F8A5DB4E29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F9B525D6-B33C-4B02-B16B-D7EC1E9A098D}" type="slidenum">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image 101">
            <a:extLst>
              <a:ext uri="{FF2B5EF4-FFF2-40B4-BE49-F238E27FC236}">
                <a16:creationId xmlns:a16="http://schemas.microsoft.com/office/drawing/2014/main" id="{F5619E5B-F788-4415-BCE7-377433451BE5}"/>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8" name="任意形状 34">
            <a:extLst>
              <a:ext uri="{FF2B5EF4-FFF2-40B4-BE49-F238E27FC236}">
                <a16:creationId xmlns:a16="http://schemas.microsoft.com/office/drawing/2014/main" id="{C14C9137-2D10-424B-A009-7AC8617014CB}"/>
              </a:ext>
            </a:extLst>
          </p:cNvPr>
          <p:cNvSpPr/>
          <p:nvPr userDrawn="1"/>
        </p:nvSpPr>
        <p:spPr>
          <a:xfrm>
            <a:off x="10059219" y="4741024"/>
            <a:ext cx="3074912" cy="3074912"/>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9" name="矩形 7">
            <a:extLst>
              <a:ext uri="{FF2B5EF4-FFF2-40B4-BE49-F238E27FC236}">
                <a16:creationId xmlns:a16="http://schemas.microsoft.com/office/drawing/2014/main" id="{9716026E-F2E9-43B9-ACD3-D607B1334955}"/>
              </a:ext>
            </a:extLst>
          </p:cNvPr>
          <p:cNvSpPr/>
          <p:nvPr userDrawn="1"/>
        </p:nvSpPr>
        <p:spPr>
          <a:xfrm>
            <a:off x="1538273" y="1186048"/>
            <a:ext cx="9398018" cy="4774400"/>
          </a:xfrm>
          <a:prstGeom prst="rect">
            <a:avLst/>
          </a:prstGeom>
          <a:solidFill>
            <a:srgbClr val="FDCE66"/>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0" name="矩形 5">
            <a:extLst>
              <a:ext uri="{FF2B5EF4-FFF2-40B4-BE49-F238E27FC236}">
                <a16:creationId xmlns:a16="http://schemas.microsoft.com/office/drawing/2014/main" id="{80AB0848-6063-41B9-888E-A6A8F3A902CB}"/>
              </a:ext>
            </a:extLst>
          </p:cNvPr>
          <p:cNvSpPr/>
          <p:nvPr userDrawn="1"/>
        </p:nvSpPr>
        <p:spPr>
          <a:xfrm>
            <a:off x="1247965" y="885551"/>
            <a:ext cx="9531354" cy="4987524"/>
          </a:xfrm>
          <a:prstGeom prst="rect">
            <a:avLst/>
          </a:prstGeom>
          <a:solidFill>
            <a:srgbClr val="039373"/>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1" name="矩形 8">
            <a:extLst>
              <a:ext uri="{FF2B5EF4-FFF2-40B4-BE49-F238E27FC236}">
                <a16:creationId xmlns:a16="http://schemas.microsoft.com/office/drawing/2014/main" id="{05E1C943-43C2-45EC-9F62-0A38D90A0B7F}"/>
              </a:ext>
            </a:extLst>
          </p:cNvPr>
          <p:cNvSpPr/>
          <p:nvPr userDrawn="1"/>
        </p:nvSpPr>
        <p:spPr>
          <a:xfrm>
            <a:off x="867966" y="5630648"/>
            <a:ext cx="10456068" cy="482200"/>
          </a:xfrm>
          <a:prstGeom prst="rect">
            <a:avLst/>
          </a:prstGeom>
          <a:solidFill>
            <a:srgbClr val="DAA16D"/>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2" name="图片 13">
            <a:extLst>
              <a:ext uri="{FF2B5EF4-FFF2-40B4-BE49-F238E27FC236}">
                <a16:creationId xmlns:a16="http://schemas.microsoft.com/office/drawing/2014/main" id="{E35B7810-C6CA-4B43-BF87-92A05633EE75}"/>
              </a:ext>
            </a:extLst>
          </p:cNvPr>
          <p:cNvPicPr>
            <a:picLocks noChangeAspect="1"/>
          </p:cNvPicPr>
          <p:nvPr userDrawn="1"/>
        </p:nvPicPr>
        <p:blipFill>
          <a:blip r:embed="rId3"/>
          <a:stretch>
            <a:fillRect/>
          </a:stretch>
        </p:blipFill>
        <p:spPr>
          <a:xfrm rot="8100000">
            <a:off x="1457379" y="5086237"/>
            <a:ext cx="971344" cy="972754"/>
          </a:xfrm>
          <a:prstGeom prst="rect">
            <a:avLst/>
          </a:prstGeom>
        </p:spPr>
      </p:pic>
      <p:sp>
        <p:nvSpPr>
          <p:cNvPr id="13" name="椭圆 14">
            <a:extLst>
              <a:ext uri="{FF2B5EF4-FFF2-40B4-BE49-F238E27FC236}">
                <a16:creationId xmlns:a16="http://schemas.microsoft.com/office/drawing/2014/main" id="{6047DAB5-B329-4A18-A0D9-69C5C3BD7D3C}"/>
              </a:ext>
            </a:extLst>
          </p:cNvPr>
          <p:cNvSpPr/>
          <p:nvPr userDrawn="1"/>
        </p:nvSpPr>
        <p:spPr>
          <a:xfrm>
            <a:off x="193568" y="344264"/>
            <a:ext cx="947231" cy="947231"/>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4" name="图片 29">
            <a:extLst>
              <a:ext uri="{FF2B5EF4-FFF2-40B4-BE49-F238E27FC236}">
                <a16:creationId xmlns:a16="http://schemas.microsoft.com/office/drawing/2014/main" id="{EACEA673-F397-42C2-840F-E109E4EC8730}"/>
              </a:ext>
            </a:extLst>
          </p:cNvPr>
          <p:cNvPicPr>
            <a:picLocks noChangeAspect="1"/>
          </p:cNvPicPr>
          <p:nvPr userDrawn="1"/>
        </p:nvPicPr>
        <p:blipFill>
          <a:blip r:embed="rId4"/>
          <a:stretch>
            <a:fillRect/>
          </a:stretch>
        </p:blipFill>
        <p:spPr>
          <a:xfrm rot="2700000">
            <a:off x="10352336" y="4602419"/>
            <a:ext cx="602779" cy="1767959"/>
          </a:xfrm>
          <a:prstGeom prst="rect">
            <a:avLst/>
          </a:prstGeom>
        </p:spPr>
      </p:pic>
      <p:pic>
        <p:nvPicPr>
          <p:cNvPr id="15" name="image 102">
            <a:extLst>
              <a:ext uri="{FF2B5EF4-FFF2-40B4-BE49-F238E27FC236}">
                <a16:creationId xmlns:a16="http://schemas.microsoft.com/office/drawing/2014/main" id="{8DFADF00-A5EA-4AA8-88EF-F98171658C84}"/>
              </a:ext>
            </a:extLst>
          </p:cNvPr>
          <p:cNvPicPr>
            <a:picLocks noChangeAspect="1"/>
          </p:cNvPicPr>
          <p:nvPr userDrawn="1"/>
        </p:nvPicPr>
        <p:blipFill>
          <a:blip r:embed="rId5"/>
          <a:srcRect/>
          <a:stretch>
            <a:fillRect/>
          </a:stretch>
        </p:blipFill>
        <p:spPr>
          <a:xfrm>
            <a:off x="11213302" y="343752"/>
            <a:ext cx="933436" cy="698048"/>
          </a:xfrm>
          <a:prstGeom prst="rect">
            <a:avLst/>
          </a:prstGeom>
        </p:spPr>
      </p:pic>
      <p:sp>
        <p:nvSpPr>
          <p:cNvPr id="16" name="椭圆 24">
            <a:extLst>
              <a:ext uri="{FF2B5EF4-FFF2-40B4-BE49-F238E27FC236}">
                <a16:creationId xmlns:a16="http://schemas.microsoft.com/office/drawing/2014/main" id="{EA6C425B-7238-4DD9-B228-6700E4407813}"/>
              </a:ext>
            </a:extLst>
          </p:cNvPr>
          <p:cNvSpPr/>
          <p:nvPr userDrawn="1"/>
        </p:nvSpPr>
        <p:spPr>
          <a:xfrm>
            <a:off x="11539852" y="750714"/>
            <a:ext cx="572351" cy="572351"/>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7" name="椭圆 36">
            <a:extLst>
              <a:ext uri="{FF2B5EF4-FFF2-40B4-BE49-F238E27FC236}">
                <a16:creationId xmlns:a16="http://schemas.microsoft.com/office/drawing/2014/main" id="{4EC2650B-0F3B-447D-83AA-A966A9988A02}"/>
              </a:ext>
            </a:extLst>
          </p:cNvPr>
          <p:cNvSpPr/>
          <p:nvPr userDrawn="1"/>
        </p:nvSpPr>
        <p:spPr>
          <a:xfrm>
            <a:off x="254897" y="6059218"/>
            <a:ext cx="572351" cy="572351"/>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8" name="椭圆 37">
            <a:extLst>
              <a:ext uri="{FF2B5EF4-FFF2-40B4-BE49-F238E27FC236}">
                <a16:creationId xmlns:a16="http://schemas.microsoft.com/office/drawing/2014/main" id="{481AEDB8-B1A6-4129-BC93-70B0544013BB}"/>
              </a:ext>
            </a:extLst>
          </p:cNvPr>
          <p:cNvSpPr/>
          <p:nvPr userDrawn="1"/>
        </p:nvSpPr>
        <p:spPr>
          <a:xfrm>
            <a:off x="689352" y="4237643"/>
            <a:ext cx="359356" cy="359356"/>
          </a:xfrm>
          <a:prstGeom prst="ellipse">
            <a:avLst/>
          </a:prstGeom>
          <a:solidFill>
            <a:schemeClr val="accent4">
              <a:lumMod val="40000"/>
              <a:lumOff val="6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nvGrpSpPr>
          <p:cNvPr id="19" name="组合 6">
            <a:extLst>
              <a:ext uri="{FF2B5EF4-FFF2-40B4-BE49-F238E27FC236}">
                <a16:creationId xmlns:a16="http://schemas.microsoft.com/office/drawing/2014/main" id="{A0BC39FD-4813-49FA-9DA6-0CF2EBE8656C}"/>
              </a:ext>
            </a:extLst>
          </p:cNvPr>
          <p:cNvGrpSpPr/>
          <p:nvPr userDrawn="1"/>
        </p:nvGrpSpPr>
        <p:grpSpPr>
          <a:xfrm>
            <a:off x="2843213" y="5216309"/>
            <a:ext cx="1014412" cy="414337"/>
            <a:chOff x="2843213" y="5216309"/>
            <a:chExt cx="1014412" cy="414337"/>
          </a:xfrm>
        </p:grpSpPr>
        <p:sp>
          <p:nvSpPr>
            <p:cNvPr id="20" name="圆角矩形 38">
              <a:extLst>
                <a:ext uri="{FF2B5EF4-FFF2-40B4-BE49-F238E27FC236}">
                  <a16:creationId xmlns:a16="http://schemas.microsoft.com/office/drawing/2014/main" id="{AA2D5A7F-B74D-494D-813D-6361C99C4569}"/>
                </a:ext>
              </a:extLst>
            </p:cNvPr>
            <p:cNvSpPr/>
            <p:nvPr/>
          </p:nvSpPr>
          <p:spPr>
            <a:xfrm>
              <a:off x="2843213" y="5216311"/>
              <a:ext cx="1014412" cy="414335"/>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1" name="圆角矩形 39">
              <a:extLst>
                <a:ext uri="{FF2B5EF4-FFF2-40B4-BE49-F238E27FC236}">
                  <a16:creationId xmlns:a16="http://schemas.microsoft.com/office/drawing/2014/main" id="{D7894BD1-88DD-4FC8-BCB6-2922907AA46A}"/>
                </a:ext>
              </a:extLst>
            </p:cNvPr>
            <p:cNvSpPr/>
            <p:nvPr/>
          </p:nvSpPr>
          <p:spPr>
            <a:xfrm>
              <a:off x="2843213" y="5216309"/>
              <a:ext cx="1014412" cy="144000"/>
            </a:xfrm>
            <a:prstGeom prst="roundRect">
              <a:avLst/>
            </a:prstGeom>
            <a:solidFill>
              <a:schemeClr val="bg1">
                <a:lumMod val="85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sp>
        <p:nvSpPr>
          <p:cNvPr id="22" name="圆角矩形 40">
            <a:extLst>
              <a:ext uri="{FF2B5EF4-FFF2-40B4-BE49-F238E27FC236}">
                <a16:creationId xmlns:a16="http://schemas.microsoft.com/office/drawing/2014/main" id="{3B8CAB01-2B7D-4D0B-9578-C612F98A27B9}"/>
              </a:ext>
            </a:extLst>
          </p:cNvPr>
          <p:cNvSpPr/>
          <p:nvPr userDrawn="1"/>
        </p:nvSpPr>
        <p:spPr>
          <a:xfrm>
            <a:off x="4064370" y="5437766"/>
            <a:ext cx="528638" cy="180000"/>
          </a:xfrm>
          <a:prstGeom prst="roundRect">
            <a:avLst/>
          </a:prstGeom>
          <a:solidFill>
            <a:schemeClr val="accent2">
              <a:lumMod val="20000"/>
              <a:lumOff val="8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3" name="圆角矩形 41">
            <a:extLst>
              <a:ext uri="{FF2B5EF4-FFF2-40B4-BE49-F238E27FC236}">
                <a16:creationId xmlns:a16="http://schemas.microsoft.com/office/drawing/2014/main" id="{0C186285-9E91-4691-86D3-E46A74193EC4}"/>
              </a:ext>
            </a:extLst>
          </p:cNvPr>
          <p:cNvSpPr/>
          <p:nvPr userDrawn="1"/>
        </p:nvSpPr>
        <p:spPr>
          <a:xfrm>
            <a:off x="4764458" y="5437766"/>
            <a:ext cx="528638" cy="180000"/>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4" name="圆角矩形 42">
            <a:extLst>
              <a:ext uri="{FF2B5EF4-FFF2-40B4-BE49-F238E27FC236}">
                <a16:creationId xmlns:a16="http://schemas.microsoft.com/office/drawing/2014/main" id="{A2705D01-A040-4E4A-883D-4BD5C29C021A}"/>
              </a:ext>
            </a:extLst>
          </p:cNvPr>
          <p:cNvSpPr/>
          <p:nvPr userDrawn="1"/>
        </p:nvSpPr>
        <p:spPr>
          <a:xfrm>
            <a:off x="8536358" y="5437766"/>
            <a:ext cx="528638" cy="180000"/>
          </a:xfrm>
          <a:prstGeom prst="roundRect">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7" name="椭圆 23">
            <a:extLst>
              <a:ext uri="{FF2B5EF4-FFF2-40B4-BE49-F238E27FC236}">
                <a16:creationId xmlns:a16="http://schemas.microsoft.com/office/drawing/2014/main" id="{9EEF6288-0955-47AE-970F-1BDC347335AB}"/>
              </a:ext>
            </a:extLst>
          </p:cNvPr>
          <p:cNvSpPr/>
          <p:nvPr userDrawn="1"/>
        </p:nvSpPr>
        <p:spPr>
          <a:xfrm>
            <a:off x="1864528" y="304122"/>
            <a:ext cx="359136" cy="359136"/>
          </a:xfrm>
          <a:prstGeom prst="ellipse">
            <a:avLst/>
          </a:prstGeom>
          <a:solidFill>
            <a:srgbClr val="BD9EE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8" name="椭圆 25">
            <a:extLst>
              <a:ext uri="{FF2B5EF4-FFF2-40B4-BE49-F238E27FC236}">
                <a16:creationId xmlns:a16="http://schemas.microsoft.com/office/drawing/2014/main" id="{88A16611-3149-4D32-ADB6-394BBDB68EAE}"/>
              </a:ext>
            </a:extLst>
          </p:cNvPr>
          <p:cNvSpPr/>
          <p:nvPr userDrawn="1"/>
        </p:nvSpPr>
        <p:spPr>
          <a:xfrm>
            <a:off x="10059219" y="483690"/>
            <a:ext cx="359136" cy="359136"/>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Tree>
    <p:extLst>
      <p:ext uri="{BB962C8B-B14F-4D97-AF65-F5344CB8AC3E}">
        <p14:creationId xmlns:p14="http://schemas.microsoft.com/office/powerpoint/2010/main" val="26426016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obj">
  <p:cSld name="2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F0B98-6806-4E5A-AF36-1A599EA8F35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DBB575B3-456E-4BC5-9E8A-935920C8A549}"/>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970E6E-3D3A-4094-B7AB-5E51EF91889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C0CCC1F2-EC4C-438A-A626-EF38FEB19E62}" type="datetimeFigureOut">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2/10/2022</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Footer Placeholder 4">
            <a:extLst>
              <a:ext uri="{FF2B5EF4-FFF2-40B4-BE49-F238E27FC236}">
                <a16:creationId xmlns:a16="http://schemas.microsoft.com/office/drawing/2014/main" id="{158DAD1E-B1EC-4442-91F3-A1B93E70041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Slide Number Placeholder 5">
            <a:extLst>
              <a:ext uri="{FF2B5EF4-FFF2-40B4-BE49-F238E27FC236}">
                <a16:creationId xmlns:a16="http://schemas.microsoft.com/office/drawing/2014/main" id="{B2BFAE14-20AD-4F99-B50F-F8A5DB4E29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F9B525D6-B33C-4B02-B16B-D7EC1E9A098D}" type="slidenum">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image 101">
            <a:extLst>
              <a:ext uri="{FF2B5EF4-FFF2-40B4-BE49-F238E27FC236}">
                <a16:creationId xmlns:a16="http://schemas.microsoft.com/office/drawing/2014/main" id="{F5619E5B-F788-4415-BCE7-377433451BE5}"/>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8" name="任意形状 34">
            <a:extLst>
              <a:ext uri="{FF2B5EF4-FFF2-40B4-BE49-F238E27FC236}">
                <a16:creationId xmlns:a16="http://schemas.microsoft.com/office/drawing/2014/main" id="{C14C9137-2D10-424B-A009-7AC8617014CB}"/>
              </a:ext>
            </a:extLst>
          </p:cNvPr>
          <p:cNvSpPr/>
          <p:nvPr userDrawn="1"/>
        </p:nvSpPr>
        <p:spPr>
          <a:xfrm>
            <a:off x="10059219" y="4741024"/>
            <a:ext cx="3074912" cy="3074912"/>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9" name="矩形 7">
            <a:extLst>
              <a:ext uri="{FF2B5EF4-FFF2-40B4-BE49-F238E27FC236}">
                <a16:creationId xmlns:a16="http://schemas.microsoft.com/office/drawing/2014/main" id="{9716026E-F2E9-43B9-ACD3-D607B1334955}"/>
              </a:ext>
            </a:extLst>
          </p:cNvPr>
          <p:cNvSpPr/>
          <p:nvPr userDrawn="1"/>
        </p:nvSpPr>
        <p:spPr>
          <a:xfrm>
            <a:off x="1538273" y="1186048"/>
            <a:ext cx="9398018" cy="4774400"/>
          </a:xfrm>
          <a:prstGeom prst="rect">
            <a:avLst/>
          </a:prstGeom>
          <a:solidFill>
            <a:srgbClr val="FDCE66"/>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0" name="矩形 5">
            <a:extLst>
              <a:ext uri="{FF2B5EF4-FFF2-40B4-BE49-F238E27FC236}">
                <a16:creationId xmlns:a16="http://schemas.microsoft.com/office/drawing/2014/main" id="{80AB0848-6063-41B9-888E-A6A8F3A902CB}"/>
              </a:ext>
            </a:extLst>
          </p:cNvPr>
          <p:cNvSpPr/>
          <p:nvPr userDrawn="1"/>
        </p:nvSpPr>
        <p:spPr>
          <a:xfrm>
            <a:off x="1247965" y="885551"/>
            <a:ext cx="9531354" cy="4987524"/>
          </a:xfrm>
          <a:prstGeom prst="rect">
            <a:avLst/>
          </a:prstGeom>
          <a:solidFill>
            <a:srgbClr val="039373"/>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1" name="矩形 8">
            <a:extLst>
              <a:ext uri="{FF2B5EF4-FFF2-40B4-BE49-F238E27FC236}">
                <a16:creationId xmlns:a16="http://schemas.microsoft.com/office/drawing/2014/main" id="{05E1C943-43C2-45EC-9F62-0A38D90A0B7F}"/>
              </a:ext>
            </a:extLst>
          </p:cNvPr>
          <p:cNvSpPr/>
          <p:nvPr userDrawn="1"/>
        </p:nvSpPr>
        <p:spPr>
          <a:xfrm>
            <a:off x="867966" y="5630648"/>
            <a:ext cx="10456068" cy="482200"/>
          </a:xfrm>
          <a:prstGeom prst="rect">
            <a:avLst/>
          </a:prstGeom>
          <a:solidFill>
            <a:srgbClr val="DAA16D"/>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2" name="图片 13">
            <a:extLst>
              <a:ext uri="{FF2B5EF4-FFF2-40B4-BE49-F238E27FC236}">
                <a16:creationId xmlns:a16="http://schemas.microsoft.com/office/drawing/2014/main" id="{E35B7810-C6CA-4B43-BF87-92A05633EE75}"/>
              </a:ext>
            </a:extLst>
          </p:cNvPr>
          <p:cNvPicPr>
            <a:picLocks noChangeAspect="1"/>
          </p:cNvPicPr>
          <p:nvPr userDrawn="1"/>
        </p:nvPicPr>
        <p:blipFill>
          <a:blip r:embed="rId3"/>
          <a:stretch>
            <a:fillRect/>
          </a:stretch>
        </p:blipFill>
        <p:spPr>
          <a:xfrm rot="8100000">
            <a:off x="1457379" y="5086237"/>
            <a:ext cx="971344" cy="972754"/>
          </a:xfrm>
          <a:prstGeom prst="rect">
            <a:avLst/>
          </a:prstGeom>
        </p:spPr>
      </p:pic>
      <p:sp>
        <p:nvSpPr>
          <p:cNvPr id="13" name="椭圆 14">
            <a:extLst>
              <a:ext uri="{FF2B5EF4-FFF2-40B4-BE49-F238E27FC236}">
                <a16:creationId xmlns:a16="http://schemas.microsoft.com/office/drawing/2014/main" id="{6047DAB5-B329-4A18-A0D9-69C5C3BD7D3C}"/>
              </a:ext>
            </a:extLst>
          </p:cNvPr>
          <p:cNvSpPr/>
          <p:nvPr userDrawn="1"/>
        </p:nvSpPr>
        <p:spPr>
          <a:xfrm>
            <a:off x="193568" y="344264"/>
            <a:ext cx="947231" cy="947231"/>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4" name="图片 29">
            <a:extLst>
              <a:ext uri="{FF2B5EF4-FFF2-40B4-BE49-F238E27FC236}">
                <a16:creationId xmlns:a16="http://schemas.microsoft.com/office/drawing/2014/main" id="{EACEA673-F397-42C2-840F-E109E4EC8730}"/>
              </a:ext>
            </a:extLst>
          </p:cNvPr>
          <p:cNvPicPr>
            <a:picLocks noChangeAspect="1"/>
          </p:cNvPicPr>
          <p:nvPr userDrawn="1"/>
        </p:nvPicPr>
        <p:blipFill>
          <a:blip r:embed="rId4"/>
          <a:stretch>
            <a:fillRect/>
          </a:stretch>
        </p:blipFill>
        <p:spPr>
          <a:xfrm rot="2700000">
            <a:off x="10352336" y="4602419"/>
            <a:ext cx="602779" cy="1767959"/>
          </a:xfrm>
          <a:prstGeom prst="rect">
            <a:avLst/>
          </a:prstGeom>
        </p:spPr>
      </p:pic>
      <p:pic>
        <p:nvPicPr>
          <p:cNvPr id="15" name="image 102">
            <a:extLst>
              <a:ext uri="{FF2B5EF4-FFF2-40B4-BE49-F238E27FC236}">
                <a16:creationId xmlns:a16="http://schemas.microsoft.com/office/drawing/2014/main" id="{8DFADF00-A5EA-4AA8-88EF-F98171658C84}"/>
              </a:ext>
            </a:extLst>
          </p:cNvPr>
          <p:cNvPicPr>
            <a:picLocks noChangeAspect="1"/>
          </p:cNvPicPr>
          <p:nvPr userDrawn="1"/>
        </p:nvPicPr>
        <p:blipFill>
          <a:blip r:embed="rId5"/>
          <a:srcRect/>
          <a:stretch>
            <a:fillRect/>
          </a:stretch>
        </p:blipFill>
        <p:spPr>
          <a:xfrm>
            <a:off x="11213302" y="343752"/>
            <a:ext cx="933436" cy="698048"/>
          </a:xfrm>
          <a:prstGeom prst="rect">
            <a:avLst/>
          </a:prstGeom>
        </p:spPr>
      </p:pic>
      <p:sp>
        <p:nvSpPr>
          <p:cNvPr id="16" name="椭圆 24">
            <a:extLst>
              <a:ext uri="{FF2B5EF4-FFF2-40B4-BE49-F238E27FC236}">
                <a16:creationId xmlns:a16="http://schemas.microsoft.com/office/drawing/2014/main" id="{EA6C425B-7238-4DD9-B228-6700E4407813}"/>
              </a:ext>
            </a:extLst>
          </p:cNvPr>
          <p:cNvSpPr/>
          <p:nvPr userDrawn="1"/>
        </p:nvSpPr>
        <p:spPr>
          <a:xfrm>
            <a:off x="11539852" y="750714"/>
            <a:ext cx="572351" cy="572351"/>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7" name="椭圆 36">
            <a:extLst>
              <a:ext uri="{FF2B5EF4-FFF2-40B4-BE49-F238E27FC236}">
                <a16:creationId xmlns:a16="http://schemas.microsoft.com/office/drawing/2014/main" id="{4EC2650B-0F3B-447D-83AA-A966A9988A02}"/>
              </a:ext>
            </a:extLst>
          </p:cNvPr>
          <p:cNvSpPr/>
          <p:nvPr userDrawn="1"/>
        </p:nvSpPr>
        <p:spPr>
          <a:xfrm>
            <a:off x="254897" y="6059218"/>
            <a:ext cx="572351" cy="572351"/>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8" name="椭圆 37">
            <a:extLst>
              <a:ext uri="{FF2B5EF4-FFF2-40B4-BE49-F238E27FC236}">
                <a16:creationId xmlns:a16="http://schemas.microsoft.com/office/drawing/2014/main" id="{481AEDB8-B1A6-4129-BC93-70B0544013BB}"/>
              </a:ext>
            </a:extLst>
          </p:cNvPr>
          <p:cNvSpPr/>
          <p:nvPr userDrawn="1"/>
        </p:nvSpPr>
        <p:spPr>
          <a:xfrm>
            <a:off x="689352" y="4237643"/>
            <a:ext cx="359356" cy="359356"/>
          </a:xfrm>
          <a:prstGeom prst="ellipse">
            <a:avLst/>
          </a:prstGeom>
          <a:solidFill>
            <a:schemeClr val="accent4">
              <a:lumMod val="40000"/>
              <a:lumOff val="6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nvGrpSpPr>
          <p:cNvPr id="19" name="组合 6">
            <a:extLst>
              <a:ext uri="{FF2B5EF4-FFF2-40B4-BE49-F238E27FC236}">
                <a16:creationId xmlns:a16="http://schemas.microsoft.com/office/drawing/2014/main" id="{A0BC39FD-4813-49FA-9DA6-0CF2EBE8656C}"/>
              </a:ext>
            </a:extLst>
          </p:cNvPr>
          <p:cNvGrpSpPr/>
          <p:nvPr userDrawn="1"/>
        </p:nvGrpSpPr>
        <p:grpSpPr>
          <a:xfrm>
            <a:off x="2843213" y="5216309"/>
            <a:ext cx="1014412" cy="414337"/>
            <a:chOff x="2843213" y="5216309"/>
            <a:chExt cx="1014412" cy="414337"/>
          </a:xfrm>
        </p:grpSpPr>
        <p:sp>
          <p:nvSpPr>
            <p:cNvPr id="20" name="圆角矩形 38">
              <a:extLst>
                <a:ext uri="{FF2B5EF4-FFF2-40B4-BE49-F238E27FC236}">
                  <a16:creationId xmlns:a16="http://schemas.microsoft.com/office/drawing/2014/main" id="{AA2D5A7F-B74D-494D-813D-6361C99C4569}"/>
                </a:ext>
              </a:extLst>
            </p:cNvPr>
            <p:cNvSpPr/>
            <p:nvPr/>
          </p:nvSpPr>
          <p:spPr>
            <a:xfrm>
              <a:off x="2843213" y="5216311"/>
              <a:ext cx="1014412" cy="414335"/>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1" name="圆角矩形 39">
              <a:extLst>
                <a:ext uri="{FF2B5EF4-FFF2-40B4-BE49-F238E27FC236}">
                  <a16:creationId xmlns:a16="http://schemas.microsoft.com/office/drawing/2014/main" id="{D7894BD1-88DD-4FC8-BCB6-2922907AA46A}"/>
                </a:ext>
              </a:extLst>
            </p:cNvPr>
            <p:cNvSpPr/>
            <p:nvPr/>
          </p:nvSpPr>
          <p:spPr>
            <a:xfrm>
              <a:off x="2843213" y="5216309"/>
              <a:ext cx="1014412" cy="144000"/>
            </a:xfrm>
            <a:prstGeom prst="roundRect">
              <a:avLst/>
            </a:prstGeom>
            <a:solidFill>
              <a:schemeClr val="bg1">
                <a:lumMod val="85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sp>
        <p:nvSpPr>
          <p:cNvPr id="22" name="圆角矩形 40">
            <a:extLst>
              <a:ext uri="{FF2B5EF4-FFF2-40B4-BE49-F238E27FC236}">
                <a16:creationId xmlns:a16="http://schemas.microsoft.com/office/drawing/2014/main" id="{3B8CAB01-2B7D-4D0B-9578-C612F98A27B9}"/>
              </a:ext>
            </a:extLst>
          </p:cNvPr>
          <p:cNvSpPr/>
          <p:nvPr userDrawn="1"/>
        </p:nvSpPr>
        <p:spPr>
          <a:xfrm>
            <a:off x="4064370" y="5437766"/>
            <a:ext cx="528638" cy="180000"/>
          </a:xfrm>
          <a:prstGeom prst="roundRect">
            <a:avLst/>
          </a:prstGeom>
          <a:solidFill>
            <a:schemeClr val="accent2">
              <a:lumMod val="20000"/>
              <a:lumOff val="8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3" name="圆角矩形 41">
            <a:extLst>
              <a:ext uri="{FF2B5EF4-FFF2-40B4-BE49-F238E27FC236}">
                <a16:creationId xmlns:a16="http://schemas.microsoft.com/office/drawing/2014/main" id="{0C186285-9E91-4691-86D3-E46A74193EC4}"/>
              </a:ext>
            </a:extLst>
          </p:cNvPr>
          <p:cNvSpPr/>
          <p:nvPr userDrawn="1"/>
        </p:nvSpPr>
        <p:spPr>
          <a:xfrm>
            <a:off x="4764458" y="5437766"/>
            <a:ext cx="528638" cy="180000"/>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4" name="圆角矩形 42">
            <a:extLst>
              <a:ext uri="{FF2B5EF4-FFF2-40B4-BE49-F238E27FC236}">
                <a16:creationId xmlns:a16="http://schemas.microsoft.com/office/drawing/2014/main" id="{A2705D01-A040-4E4A-883D-4BD5C29C021A}"/>
              </a:ext>
            </a:extLst>
          </p:cNvPr>
          <p:cNvSpPr/>
          <p:nvPr userDrawn="1"/>
        </p:nvSpPr>
        <p:spPr>
          <a:xfrm>
            <a:off x="8536358" y="5437766"/>
            <a:ext cx="528638" cy="180000"/>
          </a:xfrm>
          <a:prstGeom prst="roundRect">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7" name="椭圆 23">
            <a:extLst>
              <a:ext uri="{FF2B5EF4-FFF2-40B4-BE49-F238E27FC236}">
                <a16:creationId xmlns:a16="http://schemas.microsoft.com/office/drawing/2014/main" id="{9EEF6288-0955-47AE-970F-1BDC347335AB}"/>
              </a:ext>
            </a:extLst>
          </p:cNvPr>
          <p:cNvSpPr/>
          <p:nvPr userDrawn="1"/>
        </p:nvSpPr>
        <p:spPr>
          <a:xfrm>
            <a:off x="1864528" y="304122"/>
            <a:ext cx="359136" cy="359136"/>
          </a:xfrm>
          <a:prstGeom prst="ellipse">
            <a:avLst/>
          </a:prstGeom>
          <a:solidFill>
            <a:srgbClr val="BD9EE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8" name="椭圆 25">
            <a:extLst>
              <a:ext uri="{FF2B5EF4-FFF2-40B4-BE49-F238E27FC236}">
                <a16:creationId xmlns:a16="http://schemas.microsoft.com/office/drawing/2014/main" id="{88A16611-3149-4D32-ADB6-394BBDB68EAE}"/>
              </a:ext>
            </a:extLst>
          </p:cNvPr>
          <p:cNvSpPr/>
          <p:nvPr userDrawn="1"/>
        </p:nvSpPr>
        <p:spPr>
          <a:xfrm>
            <a:off x="10059219" y="483690"/>
            <a:ext cx="359136" cy="359136"/>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Tree>
    <p:extLst>
      <p:ext uri="{BB962C8B-B14F-4D97-AF65-F5344CB8AC3E}">
        <p14:creationId xmlns:p14="http://schemas.microsoft.com/office/powerpoint/2010/main" val="1651175814"/>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3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2237289"/>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14755802"/>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0085127"/>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0210457"/>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slideLayout" Target="../slideLayouts/slideLayout47.xml"/><Relationship Id="rId26" Type="http://schemas.openxmlformats.org/officeDocument/2006/relationships/slideLayout" Target="../slideLayouts/slideLayout55.xml"/><Relationship Id="rId3" Type="http://schemas.openxmlformats.org/officeDocument/2006/relationships/slideLayout" Target="../slideLayouts/slideLayout32.xml"/><Relationship Id="rId21" Type="http://schemas.openxmlformats.org/officeDocument/2006/relationships/slideLayout" Target="../slideLayouts/slideLayout50.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5" Type="http://schemas.openxmlformats.org/officeDocument/2006/relationships/slideLayout" Target="../slideLayouts/slideLayout54.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20" Type="http://schemas.openxmlformats.org/officeDocument/2006/relationships/slideLayout" Target="../slideLayouts/slideLayout49.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24" Type="http://schemas.openxmlformats.org/officeDocument/2006/relationships/slideLayout" Target="../slideLayouts/slideLayout53.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23" Type="http://schemas.openxmlformats.org/officeDocument/2006/relationships/slideLayout" Target="../slideLayouts/slideLayout52.xml"/><Relationship Id="rId28" Type="http://schemas.openxmlformats.org/officeDocument/2006/relationships/theme" Target="../theme/theme2.xml"/><Relationship Id="rId10" Type="http://schemas.openxmlformats.org/officeDocument/2006/relationships/slideLayout" Target="../slideLayouts/slideLayout39.xml"/><Relationship Id="rId19" Type="http://schemas.openxmlformats.org/officeDocument/2006/relationships/slideLayout" Target="../slideLayouts/slideLayout48.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 Id="rId22" Type="http://schemas.openxmlformats.org/officeDocument/2006/relationships/slideLayout" Target="../slideLayouts/slideLayout51.xml"/><Relationship Id="rId27"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b="0" i="0" dirty="0">
                <a:solidFill>
                  <a:srgbClr val="000000"/>
                </a:solidFill>
                <a:effectLst/>
                <a:latin typeface="+mn-lt"/>
              </a:rPr>
              <a:t>FeistyForwarders_0968120672</a:t>
            </a:r>
            <a:endParaRPr lang="vi-VN" sz="800" dirty="0">
              <a:solidFill>
                <a:srgbClr val="000000"/>
              </a:solidFill>
              <a:latin typeface="+mn-lt"/>
            </a:endParaRPr>
          </a:p>
        </p:txBody>
      </p:sp>
    </p:spTree>
    <p:extLst>
      <p:ext uri="{BB962C8B-B14F-4D97-AF65-F5344CB8AC3E}">
        <p14:creationId xmlns:p14="http://schemas.microsoft.com/office/powerpoint/2010/main" val="144835558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61" r:id="rId4"/>
    <p:sldLayoutId id="2147483674" r:id="rId5"/>
    <p:sldLayoutId id="2147483721" r:id="rId6"/>
    <p:sldLayoutId id="2147483720" r:id="rId7"/>
    <p:sldLayoutId id="2147483719" r:id="rId8"/>
    <p:sldLayoutId id="2147483718" r:id="rId9"/>
    <p:sldLayoutId id="2147483662" r:id="rId10"/>
    <p:sldLayoutId id="2147483663" r:id="rId11"/>
    <p:sldLayoutId id="2147483664" r:id="rId12"/>
    <p:sldLayoutId id="2147483665"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 id="2147483689" r:id="rId28"/>
    <p:sldLayoutId id="2147483690" r:id="rId2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306221134"/>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717" r:id="rId26"/>
    <p:sldLayoutId id="2147483722"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55.xml"/></Relationships>
</file>

<file path=ppt/slides/_rels/slide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Layout" Target="../slideLayouts/slideLayout5.xml"/><Relationship Id="rId6" Type="http://schemas.openxmlformats.org/officeDocument/2006/relationships/image" Target="../media/image7.png"/><Relationship Id="rId5" Type="http://schemas.microsoft.com/office/2007/relationships/hdphoto" Target="../media/hdphoto2.wdp"/><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0.png"/><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1.png"/><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5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5044254-DE52-4029-B43E-ACD26C567FBA}"/>
              </a:ext>
            </a:extLst>
          </p:cNvPr>
          <p:cNvGrpSpPr/>
          <p:nvPr/>
        </p:nvGrpSpPr>
        <p:grpSpPr>
          <a:xfrm>
            <a:off x="993911" y="106016"/>
            <a:ext cx="2190751" cy="980661"/>
            <a:chOff x="1523998" y="0"/>
            <a:chExt cx="2190751" cy="980661"/>
          </a:xfrm>
        </p:grpSpPr>
        <p:grpSp>
          <p:nvGrpSpPr>
            <p:cNvPr id="5" name="Group 4">
              <a:extLst>
                <a:ext uri="{FF2B5EF4-FFF2-40B4-BE49-F238E27FC236}">
                  <a16:creationId xmlns:a16="http://schemas.microsoft.com/office/drawing/2014/main" id="{B2407F96-D165-408B-8186-033E4D2C4D5C}"/>
                </a:ext>
              </a:extLst>
            </p:cNvPr>
            <p:cNvGrpSpPr/>
            <p:nvPr/>
          </p:nvGrpSpPr>
          <p:grpSpPr>
            <a:xfrm>
              <a:off x="1523998" y="0"/>
              <a:ext cx="2190751" cy="980661"/>
              <a:chOff x="1523999" y="0"/>
              <a:chExt cx="1285462" cy="1828800"/>
            </a:xfrm>
          </p:grpSpPr>
          <p:sp>
            <p:nvSpPr>
              <p:cNvPr id="2" name="Rectangle: Top Corners Rounded 1">
                <a:extLst>
                  <a:ext uri="{FF2B5EF4-FFF2-40B4-BE49-F238E27FC236}">
                    <a16:creationId xmlns:a16="http://schemas.microsoft.com/office/drawing/2014/main" id="{2974D671-0870-4777-BE31-5FD1BBBF9AD7}"/>
                  </a:ext>
                </a:extLst>
              </p:cNvPr>
              <p:cNvSpPr/>
              <p:nvPr/>
            </p:nvSpPr>
            <p:spPr>
              <a:xfrm rot="10800000">
                <a:off x="1523999" y="0"/>
                <a:ext cx="1285462" cy="1828800"/>
              </a:xfrm>
              <a:prstGeom prst="round2SameRect">
                <a:avLst/>
              </a:prstGeom>
              <a:solidFill>
                <a:schemeClr val="accent6">
                  <a:lumMod val="75000"/>
                </a:schemeClr>
              </a:solidFill>
              <a:ln>
                <a:solidFill>
                  <a:schemeClr val="accent6">
                    <a:lumMod val="7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3" name="Rectangle: Top Corners Rounded 2">
                <a:extLst>
                  <a:ext uri="{FF2B5EF4-FFF2-40B4-BE49-F238E27FC236}">
                    <a16:creationId xmlns:a16="http://schemas.microsoft.com/office/drawing/2014/main" id="{219332FA-4BE4-4F03-A894-08EEC78551F0}"/>
                  </a:ext>
                </a:extLst>
              </p:cNvPr>
              <p:cNvSpPr/>
              <p:nvPr/>
            </p:nvSpPr>
            <p:spPr>
              <a:xfrm rot="10800000">
                <a:off x="1566862" y="76199"/>
                <a:ext cx="1204497" cy="1709738"/>
              </a:xfrm>
              <a:prstGeom prst="round2SameRect">
                <a:avLst/>
              </a:prstGeom>
              <a:solidFill>
                <a:schemeClr val="bg1"/>
              </a:solidFill>
              <a:ln>
                <a:solidFill>
                  <a:schemeClr val="accent6">
                    <a:lumMod val="75000"/>
                  </a:schemeClr>
                </a:solidFill>
                <a:prstDash val="lg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
          <p:nvSpPr>
            <p:cNvPr id="4" name="TextBox 3">
              <a:extLst>
                <a:ext uri="{FF2B5EF4-FFF2-40B4-BE49-F238E27FC236}">
                  <a16:creationId xmlns:a16="http://schemas.microsoft.com/office/drawing/2014/main" id="{46C80A5A-72BA-45B9-A254-2A8D09624ECF}"/>
                </a:ext>
              </a:extLst>
            </p:cNvPr>
            <p:cNvSpPr txBox="1"/>
            <p:nvPr/>
          </p:nvSpPr>
          <p:spPr>
            <a:xfrm>
              <a:off x="1677724" y="206880"/>
              <a:ext cx="1972089" cy="584775"/>
            </a:xfrm>
            <a:prstGeom prst="rect">
              <a:avLst/>
            </a:prstGeom>
            <a:noFill/>
          </p:spPr>
          <p:txBody>
            <a:bodyPr wrap="square" rtlCol="0">
              <a:spAutoFit/>
            </a:bodyPr>
            <a:lstStyle/>
            <a:p>
              <a:pPr algn="ctr"/>
              <a:r>
                <a:rPr lang="vi-VN" sz="3200" dirty="0">
                  <a:solidFill>
                    <a:schemeClr val="accent6">
                      <a:lumMod val="75000"/>
                    </a:schemeClr>
                  </a:solidFill>
                  <a:latin typeface="+mj-lt"/>
                </a:rPr>
                <a:t>CHỦ ĐỀ 8</a:t>
              </a:r>
            </a:p>
          </p:txBody>
        </p:sp>
      </p:grpSp>
      <p:sp>
        <p:nvSpPr>
          <p:cNvPr id="7" name="TextBox 6">
            <a:extLst>
              <a:ext uri="{FF2B5EF4-FFF2-40B4-BE49-F238E27FC236}">
                <a16:creationId xmlns:a16="http://schemas.microsoft.com/office/drawing/2014/main" id="{D049F577-F92A-4405-A19E-48EB947980F5}"/>
              </a:ext>
            </a:extLst>
          </p:cNvPr>
          <p:cNvSpPr txBox="1"/>
          <p:nvPr/>
        </p:nvSpPr>
        <p:spPr>
          <a:xfrm>
            <a:off x="2651702" y="417360"/>
            <a:ext cx="6888595" cy="707886"/>
          </a:xfrm>
          <a:prstGeom prst="rect">
            <a:avLst/>
          </a:prstGeom>
          <a:noFill/>
        </p:spPr>
        <p:txBody>
          <a:bodyPr wrap="square" rtlCol="0">
            <a:spAutoFit/>
          </a:bodyPr>
          <a:lstStyle/>
          <a:p>
            <a:pPr algn="ctr"/>
            <a:r>
              <a:rPr lang="vi-VN" sz="4000">
                <a:solidFill>
                  <a:schemeClr val="accent6">
                    <a:lumMod val="75000"/>
                  </a:schemeClr>
                </a:solidFill>
                <a:latin typeface="+mj-lt"/>
              </a:rPr>
              <a:t>PHÉP NHÂN, PHÉP CHIA</a:t>
            </a:r>
            <a:endParaRPr lang="vi-VN" sz="4000" dirty="0">
              <a:solidFill>
                <a:schemeClr val="accent6">
                  <a:lumMod val="75000"/>
                </a:schemeClr>
              </a:solidFill>
              <a:latin typeface="+mj-lt"/>
            </a:endParaRPr>
          </a:p>
        </p:txBody>
      </p:sp>
      <p:sp>
        <p:nvSpPr>
          <p:cNvPr id="8" name="TextBox 7">
            <a:extLst>
              <a:ext uri="{FF2B5EF4-FFF2-40B4-BE49-F238E27FC236}">
                <a16:creationId xmlns:a16="http://schemas.microsoft.com/office/drawing/2014/main" id="{D05E2FA4-701D-4C92-898E-7EE4AF07FEBA}"/>
              </a:ext>
            </a:extLst>
          </p:cNvPr>
          <p:cNvSpPr txBox="1"/>
          <p:nvPr/>
        </p:nvSpPr>
        <p:spPr>
          <a:xfrm>
            <a:off x="2868070" y="2191642"/>
            <a:ext cx="5966698" cy="2474716"/>
          </a:xfrm>
          <a:prstGeom prst="rect">
            <a:avLst/>
          </a:prstGeom>
          <a:noFill/>
          <a:ln>
            <a:noFill/>
          </a:ln>
        </p:spPr>
        <p:txBody>
          <a:bodyPr wrap="none" rtlCol="0">
            <a:spAutoFit/>
          </a:bodyPr>
          <a:lstStyle/>
          <a:p>
            <a:pPr algn="ctr">
              <a:lnSpc>
                <a:spcPct val="120000"/>
              </a:lnSpc>
            </a:pPr>
            <a:r>
              <a:rPr lang="vi-VN" sz="6000" dirty="0">
                <a:ln>
                  <a:solidFill>
                    <a:schemeClr val="accent6">
                      <a:lumMod val="50000"/>
                    </a:schemeClr>
                  </a:solidFill>
                </a:ln>
                <a:solidFill>
                  <a:schemeClr val="bg1"/>
                </a:solidFill>
                <a:latin typeface="+mj-lt"/>
              </a:rPr>
              <a:t>BÀI 43</a:t>
            </a:r>
          </a:p>
          <a:p>
            <a:pPr algn="ctr">
              <a:lnSpc>
                <a:spcPct val="120000"/>
              </a:lnSpc>
            </a:pPr>
            <a:r>
              <a:rPr lang="vi-VN" sz="8000" dirty="0">
                <a:ln>
                  <a:solidFill>
                    <a:schemeClr val="accent6">
                      <a:lumMod val="50000"/>
                    </a:schemeClr>
                  </a:solidFill>
                </a:ln>
                <a:solidFill>
                  <a:schemeClr val="bg1"/>
                </a:solidFill>
                <a:latin typeface="+mj-lt"/>
              </a:rPr>
              <a:t>BẢNG CHIA 2</a:t>
            </a:r>
          </a:p>
        </p:txBody>
      </p:sp>
    </p:spTree>
    <p:extLst>
      <p:ext uri="{BB962C8B-B14F-4D97-AF65-F5344CB8AC3E}">
        <p14:creationId xmlns:p14="http://schemas.microsoft.com/office/powerpoint/2010/main" val="1074924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fltVal val="0"/>
                                          </p:val>
                                        </p:tav>
                                        <p:tav tm="100000">
                                          <p:val>
                                            <p:strVal val="#ppt_w"/>
                                          </p:val>
                                        </p:tav>
                                      </p:tavLst>
                                    </p:anim>
                                    <p:anim calcmode="lin" valueType="num">
                                      <p:cBhvr>
                                        <p:cTn id="18" dur="1000" fill="hold"/>
                                        <p:tgtEl>
                                          <p:spTgt spid="8"/>
                                        </p:tgtEl>
                                        <p:attrNameLst>
                                          <p:attrName>ppt_h</p:attrName>
                                        </p:attrNameLst>
                                      </p:cBhvr>
                                      <p:tavLst>
                                        <p:tav tm="0">
                                          <p:val>
                                            <p:fltVal val="0"/>
                                          </p:val>
                                        </p:tav>
                                        <p:tav tm="100000">
                                          <p:val>
                                            <p:strVal val="#ppt_h"/>
                                          </p:val>
                                        </p:tav>
                                      </p:tavLst>
                                    </p:anim>
                                    <p:anim calcmode="lin" valueType="num">
                                      <p:cBhvr>
                                        <p:cTn id="19" dur="1000" fill="hold"/>
                                        <p:tgtEl>
                                          <p:spTgt spid="8"/>
                                        </p:tgtEl>
                                        <p:attrNameLst>
                                          <p:attrName>style.rotation</p:attrName>
                                        </p:attrNameLst>
                                      </p:cBhvr>
                                      <p:tavLst>
                                        <p:tav tm="0">
                                          <p:val>
                                            <p:fltVal val="90"/>
                                          </p:val>
                                        </p:tav>
                                        <p:tav tm="100000">
                                          <p:val>
                                            <p:fltVal val="0"/>
                                          </p:val>
                                        </p:tav>
                                      </p:tavLst>
                                    </p:anim>
                                    <p:animEffect transition="in" filter="fade">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346" y="-54593"/>
            <a:ext cx="12189654" cy="735874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FEA66F5-FD50-4DD8-AB4A-C54262D6B7D9}"/>
              </a:ext>
            </a:extLst>
          </p:cNvPr>
          <p:cNvSpPr txBox="1"/>
          <p:nvPr/>
        </p:nvSpPr>
        <p:spPr>
          <a:xfrm>
            <a:off x="2781625" y="2902507"/>
            <a:ext cx="2667636"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endParaRPr kumimoji="0" lang="en-US" sz="26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86911" y="9957"/>
            <a:ext cx="10505089" cy="7109445"/>
          </a:xfrm>
          <a:prstGeom prst="rect">
            <a:avLst/>
          </a:prstGeom>
        </p:spPr>
      </p:pic>
      <p:sp>
        <p:nvSpPr>
          <p:cNvPr id="14" name="Rounded Rectangle 13"/>
          <p:cNvSpPr/>
          <p:nvPr/>
        </p:nvSpPr>
        <p:spPr>
          <a:xfrm>
            <a:off x="265759" y="1306560"/>
            <a:ext cx="1199150" cy="1413548"/>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5" name="TextBox 14"/>
          <p:cNvSpPr txBox="1"/>
          <p:nvPr/>
        </p:nvSpPr>
        <p:spPr>
          <a:xfrm>
            <a:off x="340409" y="1447663"/>
            <a:ext cx="117543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FF0000"/>
                </a:solidFill>
                <a:effectLst/>
                <a:uLnTx/>
                <a:uFillTx/>
                <a:latin typeface="HP001 4 hàng" pitchFamily="34" charset="-93"/>
                <a:ea typeface="+mn-ea"/>
                <a:cs typeface="Times New Roman" panose="02020603050405020304" pitchFamily="18" charset="0"/>
              </a:rPr>
              <a:t>Vở</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HP001 4 hàng" pitchFamily="34" charset="-93"/>
                <a:ea typeface="+mn-ea"/>
                <a:cs typeface="Times New Roman" panose="02020603050405020304" pitchFamily="18" charset="0"/>
              </a:rPr>
              <a:t>Toán</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p:txBody>
      </p:sp>
      <p:pic>
        <p:nvPicPr>
          <p:cNvPr id="16" name="图片 40964" descr="1-40"/>
          <p:cNvPicPr>
            <a:picLocks noChangeAspect="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29174" y="-52495"/>
            <a:ext cx="132715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3281819" y="5014151"/>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1" name="TextBox 30"/>
          <p:cNvSpPr txBox="1"/>
          <p:nvPr/>
        </p:nvSpPr>
        <p:spPr>
          <a:xfrm>
            <a:off x="5294607" y="4993125"/>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7" name="TextBox 36"/>
          <p:cNvSpPr txBox="1"/>
          <p:nvPr/>
        </p:nvSpPr>
        <p:spPr>
          <a:xfrm>
            <a:off x="7323161" y="49720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3" name="TextBox 42"/>
          <p:cNvSpPr txBox="1"/>
          <p:nvPr/>
        </p:nvSpPr>
        <p:spPr>
          <a:xfrm>
            <a:off x="9351715" y="4998371"/>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24" name="TextBox 23"/>
          <p:cNvSpPr txBox="1"/>
          <p:nvPr/>
        </p:nvSpPr>
        <p:spPr>
          <a:xfrm>
            <a:off x="2253880" y="325268"/>
            <a:ext cx="830744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Thứ</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năm</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ngày</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10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tháng</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2</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năm</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2022</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6" name="TextBox 25"/>
          <p:cNvSpPr txBox="1"/>
          <p:nvPr/>
        </p:nvSpPr>
        <p:spPr>
          <a:xfrm>
            <a:off x="5520029" y="938989"/>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Toán</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7" name="TextBox 26"/>
          <p:cNvSpPr txBox="1"/>
          <p:nvPr/>
        </p:nvSpPr>
        <p:spPr>
          <a:xfrm>
            <a:off x="4811612" y="1549268"/>
            <a:ext cx="472483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Luyện</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tập</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(tr22, 23)</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Tree>
    <p:extLst>
      <p:ext uri="{BB962C8B-B14F-4D97-AF65-F5344CB8AC3E}">
        <p14:creationId xmlns:p14="http://schemas.microsoft.com/office/powerpoint/2010/main" val="284386770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C:\Users\TUAN\Downloads\Luyện tập 1.png">
            <a:extLst>
              <a:ext uri="{FF2B5EF4-FFF2-40B4-BE49-F238E27FC236}">
                <a16:creationId xmlns:a16="http://schemas.microsoft.com/office/drawing/2014/main" id="{5C96F048-4A9E-42E4-9725-5ACBEC462366}"/>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37" name="Oval 36">
            <a:extLst>
              <a:ext uri="{FF2B5EF4-FFF2-40B4-BE49-F238E27FC236}">
                <a16:creationId xmlns:a16="http://schemas.microsoft.com/office/drawing/2014/main" id="{2155A534-EBB2-49E3-8AA8-B413183B4D30}"/>
              </a:ext>
            </a:extLst>
          </p:cNvPr>
          <p:cNvSpPr/>
          <p:nvPr/>
        </p:nvSpPr>
        <p:spPr>
          <a:xfrm>
            <a:off x="2967362" y="691216"/>
            <a:ext cx="437322" cy="447159"/>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1</a:t>
            </a:r>
            <a:endParaRPr lang="vi-VN" sz="3200" b="1" dirty="0"/>
          </a:p>
        </p:txBody>
      </p:sp>
      <p:grpSp>
        <p:nvGrpSpPr>
          <p:cNvPr id="38" name="Group 37">
            <a:extLst>
              <a:ext uri="{FF2B5EF4-FFF2-40B4-BE49-F238E27FC236}">
                <a16:creationId xmlns:a16="http://schemas.microsoft.com/office/drawing/2014/main" id="{5AA1502A-EA8A-4353-86DD-AC0511A98A7F}"/>
              </a:ext>
            </a:extLst>
          </p:cNvPr>
          <p:cNvGrpSpPr/>
          <p:nvPr/>
        </p:nvGrpSpPr>
        <p:grpSpPr>
          <a:xfrm>
            <a:off x="3585169" y="711180"/>
            <a:ext cx="1116312" cy="472051"/>
            <a:chOff x="1870518" y="1440653"/>
            <a:chExt cx="1116312" cy="461666"/>
          </a:xfrm>
        </p:grpSpPr>
        <p:grpSp>
          <p:nvGrpSpPr>
            <p:cNvPr id="39" name="Group 38">
              <a:extLst>
                <a:ext uri="{FF2B5EF4-FFF2-40B4-BE49-F238E27FC236}">
                  <a16:creationId xmlns:a16="http://schemas.microsoft.com/office/drawing/2014/main" id="{703CC182-F82F-4244-AA31-675DDB88360B}"/>
                </a:ext>
              </a:extLst>
            </p:cNvPr>
            <p:cNvGrpSpPr/>
            <p:nvPr/>
          </p:nvGrpSpPr>
          <p:grpSpPr>
            <a:xfrm>
              <a:off x="1870518" y="1440654"/>
              <a:ext cx="758382" cy="461665"/>
              <a:chOff x="1870518" y="1440654"/>
              <a:chExt cx="758382" cy="461665"/>
            </a:xfrm>
          </p:grpSpPr>
          <p:sp>
            <p:nvSpPr>
              <p:cNvPr id="41" name="Rectangle: Rounded Corners 40">
                <a:extLst>
                  <a:ext uri="{FF2B5EF4-FFF2-40B4-BE49-F238E27FC236}">
                    <a16:creationId xmlns:a16="http://schemas.microsoft.com/office/drawing/2014/main" id="{9C650665-3942-48FD-B756-23DB7DEE23FC}"/>
                  </a:ext>
                </a:extLst>
              </p:cNvPr>
              <p:cNvSpPr/>
              <p:nvPr/>
            </p:nvSpPr>
            <p:spPr>
              <a:xfrm>
                <a:off x="1870518" y="1440654"/>
                <a:ext cx="758382" cy="382154"/>
              </a:xfrm>
              <a:prstGeom prst="roundRect">
                <a:avLst/>
              </a:prstGeom>
              <a:solidFill>
                <a:srgbClr val="FFD974"/>
              </a:solidFill>
              <a:ln>
                <a:solidFill>
                  <a:srgbClr val="FFD97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42" name="TextBox 41">
                <a:extLst>
                  <a:ext uri="{FF2B5EF4-FFF2-40B4-BE49-F238E27FC236}">
                    <a16:creationId xmlns:a16="http://schemas.microsoft.com/office/drawing/2014/main" id="{6002C2DF-0FDE-435C-BDAC-9F37791846F8}"/>
                  </a:ext>
                </a:extLst>
              </p:cNvPr>
              <p:cNvSpPr txBox="1"/>
              <p:nvPr/>
            </p:nvSpPr>
            <p:spPr>
              <a:xfrm>
                <a:off x="1969023" y="1440654"/>
                <a:ext cx="561372" cy="461665"/>
              </a:xfrm>
              <a:prstGeom prst="rect">
                <a:avLst/>
              </a:prstGeom>
              <a:noFill/>
            </p:spPr>
            <p:txBody>
              <a:bodyPr wrap="none" rtlCol="0">
                <a:spAutoFit/>
              </a:bodyPr>
              <a:lstStyle/>
              <a:p>
                <a:r>
                  <a:rPr lang="vi-VN" sz="2400" dirty="0"/>
                  <a:t>Số</a:t>
                </a:r>
              </a:p>
            </p:txBody>
          </p:sp>
        </p:grpSp>
        <p:sp>
          <p:nvSpPr>
            <p:cNvPr id="40" name="TextBox 39">
              <a:extLst>
                <a:ext uri="{FF2B5EF4-FFF2-40B4-BE49-F238E27FC236}">
                  <a16:creationId xmlns:a16="http://schemas.microsoft.com/office/drawing/2014/main" id="{B9256252-15D2-42B4-8A74-0D82E4916DC4}"/>
                </a:ext>
              </a:extLst>
            </p:cNvPr>
            <p:cNvSpPr txBox="1"/>
            <p:nvPr/>
          </p:nvSpPr>
          <p:spPr>
            <a:xfrm>
              <a:off x="2630642" y="1440653"/>
              <a:ext cx="356188" cy="461665"/>
            </a:xfrm>
            <a:prstGeom prst="rect">
              <a:avLst/>
            </a:prstGeom>
            <a:noFill/>
          </p:spPr>
          <p:txBody>
            <a:bodyPr wrap="none" rtlCol="0">
              <a:spAutoFit/>
            </a:bodyPr>
            <a:lstStyle/>
            <a:p>
              <a:r>
                <a:rPr lang="vi-VN" sz="2400" dirty="0"/>
                <a:t>?</a:t>
              </a:r>
            </a:p>
          </p:txBody>
        </p:sp>
      </p:grpSp>
      <p:graphicFrame>
        <p:nvGraphicFramePr>
          <p:cNvPr id="21" name="Table 17">
            <a:extLst>
              <a:ext uri="{FF2B5EF4-FFF2-40B4-BE49-F238E27FC236}">
                <a16:creationId xmlns:a16="http://schemas.microsoft.com/office/drawing/2014/main" id="{F59F50FF-82CB-4E48-85B6-AFC3E4268E27}"/>
              </a:ext>
            </a:extLst>
          </p:cNvPr>
          <p:cNvGraphicFramePr>
            <a:graphicFrameLocks noGrp="1"/>
          </p:cNvGraphicFramePr>
          <p:nvPr>
            <p:extLst>
              <p:ext uri="{D42A27DB-BD31-4B8C-83A1-F6EECF244321}">
                <p14:modId xmlns:p14="http://schemas.microsoft.com/office/powerpoint/2010/main" val="3237003012"/>
              </p:ext>
            </p:extLst>
          </p:nvPr>
        </p:nvGraphicFramePr>
        <p:xfrm>
          <a:off x="1978480" y="1598489"/>
          <a:ext cx="8235043" cy="1830511"/>
        </p:xfrm>
        <a:graphic>
          <a:graphicData uri="http://schemas.openxmlformats.org/drawingml/2006/table">
            <a:tbl>
              <a:tblPr firstRow="1" bandRow="1">
                <a:tableStyleId>{2D5ABB26-0587-4C30-8999-92F81FD0307C}</a:tableStyleId>
              </a:tblPr>
              <a:tblGrid>
                <a:gridCol w="1765666">
                  <a:extLst>
                    <a:ext uri="{9D8B030D-6E8A-4147-A177-3AD203B41FA5}">
                      <a16:colId xmlns:a16="http://schemas.microsoft.com/office/drawing/2014/main" val="3750429237"/>
                    </a:ext>
                  </a:extLst>
                </a:gridCol>
                <a:gridCol w="1011898">
                  <a:extLst>
                    <a:ext uri="{9D8B030D-6E8A-4147-A177-3AD203B41FA5}">
                      <a16:colId xmlns:a16="http://schemas.microsoft.com/office/drawing/2014/main" val="892396866"/>
                    </a:ext>
                  </a:extLst>
                </a:gridCol>
                <a:gridCol w="1023275">
                  <a:extLst>
                    <a:ext uri="{9D8B030D-6E8A-4147-A177-3AD203B41FA5}">
                      <a16:colId xmlns:a16="http://schemas.microsoft.com/office/drawing/2014/main" val="1994511951"/>
                    </a:ext>
                  </a:extLst>
                </a:gridCol>
                <a:gridCol w="1085295">
                  <a:extLst>
                    <a:ext uri="{9D8B030D-6E8A-4147-A177-3AD203B41FA5}">
                      <a16:colId xmlns:a16="http://schemas.microsoft.com/office/drawing/2014/main" val="1764713203"/>
                    </a:ext>
                  </a:extLst>
                </a:gridCol>
                <a:gridCol w="1116303">
                  <a:extLst>
                    <a:ext uri="{9D8B030D-6E8A-4147-A177-3AD203B41FA5}">
                      <a16:colId xmlns:a16="http://schemas.microsoft.com/office/drawing/2014/main" val="2253912237"/>
                    </a:ext>
                  </a:extLst>
                </a:gridCol>
                <a:gridCol w="1116303">
                  <a:extLst>
                    <a:ext uri="{9D8B030D-6E8A-4147-A177-3AD203B41FA5}">
                      <a16:colId xmlns:a16="http://schemas.microsoft.com/office/drawing/2014/main" val="1514898112"/>
                    </a:ext>
                  </a:extLst>
                </a:gridCol>
                <a:gridCol w="1116303">
                  <a:extLst>
                    <a:ext uri="{9D8B030D-6E8A-4147-A177-3AD203B41FA5}">
                      <a16:colId xmlns:a16="http://schemas.microsoft.com/office/drawing/2014/main" val="177573286"/>
                    </a:ext>
                  </a:extLst>
                </a:gridCol>
              </a:tblGrid>
              <a:tr h="597884">
                <a:tc>
                  <a:txBody>
                    <a:bodyPr/>
                    <a:lstStyle/>
                    <a:p>
                      <a:pPr algn="ctr"/>
                      <a:r>
                        <a:rPr lang="vi-VN" sz="2800" dirty="0"/>
                        <a:t>Thừa số</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solidFill>
                      <a:srgbClr val="FFFAC2"/>
                    </a:solidFill>
                  </a:tcPr>
                </a:tc>
                <a:tc>
                  <a:txBody>
                    <a:bodyPr/>
                    <a:lstStyle/>
                    <a:p>
                      <a:pPr algn="ctr"/>
                      <a:r>
                        <a:rPr lang="vi-VN" sz="2800" dirty="0"/>
                        <a:t>2</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2</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2</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2</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2</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2</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3933725870"/>
                  </a:ext>
                </a:extLst>
              </a:tr>
              <a:tr h="597884">
                <a:tc>
                  <a:txBody>
                    <a:bodyPr/>
                    <a:lstStyle/>
                    <a:p>
                      <a:pPr algn="ctr"/>
                      <a:r>
                        <a:rPr lang="vi-VN" sz="2800" dirty="0"/>
                        <a:t>Thừa số</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solidFill>
                      <a:srgbClr val="FFFAC2"/>
                    </a:solidFill>
                  </a:tcPr>
                </a:tc>
                <a:tc>
                  <a:txBody>
                    <a:bodyPr/>
                    <a:lstStyle/>
                    <a:p>
                      <a:pPr algn="ctr"/>
                      <a:r>
                        <a:rPr lang="vi-VN" sz="2800" dirty="0"/>
                        <a:t>4</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algn="ctr"/>
                      <a:r>
                        <a:rPr lang="vi-VN" sz="2800" dirty="0"/>
                        <a:t>6</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algn="ctr"/>
                      <a:r>
                        <a:rPr lang="vi-VN" sz="2800" dirty="0"/>
                        <a:t>5</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algn="ctr"/>
                      <a:r>
                        <a:rPr lang="vi-VN" sz="2800" dirty="0"/>
                        <a:t>8</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algn="ctr"/>
                      <a:r>
                        <a:rPr lang="vi-VN" sz="2800" dirty="0"/>
                        <a:t>9</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algn="ctr"/>
                      <a:r>
                        <a:rPr lang="vi-VN" sz="2800" dirty="0"/>
                        <a:t>10</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2854868410"/>
                  </a:ext>
                </a:extLst>
              </a:tr>
              <a:tr h="634743">
                <a:tc>
                  <a:txBody>
                    <a:bodyPr/>
                    <a:lstStyle/>
                    <a:p>
                      <a:pPr algn="ctr"/>
                      <a:r>
                        <a:rPr lang="vi-VN" sz="2800" dirty="0"/>
                        <a:t>Tích</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solidFill>
                      <a:srgbClr val="FFFAC2"/>
                    </a:solidFill>
                  </a:tcPr>
                </a:tc>
                <a:tc>
                  <a:txBody>
                    <a:bodyPr/>
                    <a:lstStyle/>
                    <a:p>
                      <a:pPr algn="ctr"/>
                      <a:r>
                        <a:rPr lang="vi-VN" sz="2800" dirty="0"/>
                        <a:t>8</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algn="ctr"/>
                      <a:r>
                        <a:rPr lang="vi-VN" sz="2800" dirty="0"/>
                        <a:t>?</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a:t>
                      </a:r>
                    </a:p>
                  </a:txBody>
                  <a:tcPr anchor="ctr">
                    <a:lnL w="28575" cap="flat" cmpd="sng" algn="ctr">
                      <a:solidFill>
                        <a:srgbClr val="FFC000"/>
                      </a:solidFill>
                      <a:prstDash val="solid"/>
                      <a:round/>
                      <a:headEnd type="none" w="med" len="med"/>
                      <a:tailEnd type="none" w="med" len="med"/>
                    </a:lnL>
                    <a:lnR w="28575" cap="flat" cmpd="sng" algn="ctr">
                      <a:solidFill>
                        <a:srgbClr val="FFC000"/>
                      </a:solidFill>
                      <a:prstDash val="solid"/>
                      <a:round/>
                      <a:headEnd type="none" w="med" len="med"/>
                      <a:tailEnd type="none" w="med" len="med"/>
                    </a:lnR>
                    <a:lnT w="28575" cap="flat" cmpd="sng" algn="ctr">
                      <a:solidFill>
                        <a:srgbClr val="FFC000"/>
                      </a:solidFill>
                      <a:prstDash val="solid"/>
                      <a:round/>
                      <a:headEnd type="none" w="med" len="med"/>
                      <a:tailEnd type="none" w="med" len="med"/>
                    </a:lnT>
                    <a:lnB w="28575"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3030421308"/>
                  </a:ext>
                </a:extLst>
              </a:tr>
            </a:tbl>
          </a:graphicData>
        </a:graphic>
      </p:graphicFrame>
      <p:sp>
        <p:nvSpPr>
          <p:cNvPr id="22" name="TextBox 21">
            <a:extLst>
              <a:ext uri="{FF2B5EF4-FFF2-40B4-BE49-F238E27FC236}">
                <a16:creationId xmlns:a16="http://schemas.microsoft.com/office/drawing/2014/main" id="{911C4983-9467-4392-A27B-3524CDAB76F9}"/>
              </a:ext>
            </a:extLst>
          </p:cNvPr>
          <p:cNvSpPr txBox="1"/>
          <p:nvPr/>
        </p:nvSpPr>
        <p:spPr>
          <a:xfrm>
            <a:off x="4869200" y="2844225"/>
            <a:ext cx="748822" cy="584775"/>
          </a:xfrm>
          <a:prstGeom prst="rect">
            <a:avLst/>
          </a:prstGeom>
          <a:solidFill>
            <a:schemeClr val="bg1"/>
          </a:solidFill>
          <a:effectLst>
            <a:softEdge rad="63500"/>
          </a:effectLst>
        </p:spPr>
        <p:txBody>
          <a:bodyPr wrap="square" rtlCol="0">
            <a:spAutoFit/>
          </a:bodyPr>
          <a:lstStyle/>
          <a:p>
            <a:pPr algn="ctr"/>
            <a:r>
              <a:rPr lang="vi-VN" sz="3200" dirty="0">
                <a:solidFill>
                  <a:srgbClr val="FF0000"/>
                </a:solidFill>
              </a:rPr>
              <a:t>12</a:t>
            </a:r>
          </a:p>
        </p:txBody>
      </p:sp>
      <p:sp>
        <p:nvSpPr>
          <p:cNvPr id="23" name="TextBox 22">
            <a:extLst>
              <a:ext uri="{FF2B5EF4-FFF2-40B4-BE49-F238E27FC236}">
                <a16:creationId xmlns:a16="http://schemas.microsoft.com/office/drawing/2014/main" id="{E1C0A655-2A55-41AA-B88B-F9D5FC1DF13A}"/>
              </a:ext>
            </a:extLst>
          </p:cNvPr>
          <p:cNvSpPr txBox="1"/>
          <p:nvPr/>
        </p:nvSpPr>
        <p:spPr>
          <a:xfrm>
            <a:off x="5921933" y="2839244"/>
            <a:ext cx="748822" cy="584775"/>
          </a:xfrm>
          <a:prstGeom prst="rect">
            <a:avLst/>
          </a:prstGeom>
          <a:solidFill>
            <a:schemeClr val="bg1"/>
          </a:solidFill>
          <a:effectLst>
            <a:softEdge rad="63500"/>
          </a:effectLst>
        </p:spPr>
        <p:txBody>
          <a:bodyPr wrap="square" rtlCol="0">
            <a:spAutoFit/>
          </a:bodyPr>
          <a:lstStyle/>
          <a:p>
            <a:pPr algn="ctr"/>
            <a:r>
              <a:rPr lang="vi-VN" sz="3200" dirty="0">
                <a:solidFill>
                  <a:srgbClr val="FF0000"/>
                </a:solidFill>
              </a:rPr>
              <a:t>10</a:t>
            </a:r>
          </a:p>
        </p:txBody>
      </p:sp>
      <p:sp>
        <p:nvSpPr>
          <p:cNvPr id="24" name="TextBox 23">
            <a:extLst>
              <a:ext uri="{FF2B5EF4-FFF2-40B4-BE49-F238E27FC236}">
                <a16:creationId xmlns:a16="http://schemas.microsoft.com/office/drawing/2014/main" id="{22EA18D8-8DD1-4CE6-957F-99FAFC31A75D}"/>
              </a:ext>
            </a:extLst>
          </p:cNvPr>
          <p:cNvSpPr txBox="1"/>
          <p:nvPr/>
        </p:nvSpPr>
        <p:spPr>
          <a:xfrm>
            <a:off x="7010044" y="2834263"/>
            <a:ext cx="748822" cy="584775"/>
          </a:xfrm>
          <a:prstGeom prst="rect">
            <a:avLst/>
          </a:prstGeom>
          <a:solidFill>
            <a:schemeClr val="bg1"/>
          </a:solidFill>
          <a:effectLst>
            <a:softEdge rad="63500"/>
          </a:effectLst>
        </p:spPr>
        <p:txBody>
          <a:bodyPr wrap="square" rtlCol="0">
            <a:spAutoFit/>
          </a:bodyPr>
          <a:lstStyle/>
          <a:p>
            <a:pPr algn="ctr"/>
            <a:r>
              <a:rPr lang="vi-VN" sz="3200" dirty="0">
                <a:solidFill>
                  <a:srgbClr val="FF0000"/>
                </a:solidFill>
              </a:rPr>
              <a:t>16</a:t>
            </a:r>
          </a:p>
        </p:txBody>
      </p:sp>
      <p:sp>
        <p:nvSpPr>
          <p:cNvPr id="25" name="TextBox 24">
            <a:extLst>
              <a:ext uri="{FF2B5EF4-FFF2-40B4-BE49-F238E27FC236}">
                <a16:creationId xmlns:a16="http://schemas.microsoft.com/office/drawing/2014/main" id="{250815CA-38BE-482D-82BE-585A5614CF31}"/>
              </a:ext>
            </a:extLst>
          </p:cNvPr>
          <p:cNvSpPr txBox="1"/>
          <p:nvPr/>
        </p:nvSpPr>
        <p:spPr>
          <a:xfrm>
            <a:off x="8125369" y="2829282"/>
            <a:ext cx="748822" cy="584775"/>
          </a:xfrm>
          <a:prstGeom prst="rect">
            <a:avLst/>
          </a:prstGeom>
          <a:solidFill>
            <a:schemeClr val="bg1"/>
          </a:solidFill>
          <a:effectLst>
            <a:softEdge rad="63500"/>
          </a:effectLst>
        </p:spPr>
        <p:txBody>
          <a:bodyPr wrap="square" rtlCol="0">
            <a:spAutoFit/>
          </a:bodyPr>
          <a:lstStyle/>
          <a:p>
            <a:pPr algn="ctr"/>
            <a:r>
              <a:rPr lang="vi-VN" sz="3200" dirty="0">
                <a:solidFill>
                  <a:srgbClr val="FF0000"/>
                </a:solidFill>
              </a:rPr>
              <a:t>18</a:t>
            </a:r>
          </a:p>
        </p:txBody>
      </p:sp>
      <p:sp>
        <p:nvSpPr>
          <p:cNvPr id="26" name="TextBox 25">
            <a:extLst>
              <a:ext uri="{FF2B5EF4-FFF2-40B4-BE49-F238E27FC236}">
                <a16:creationId xmlns:a16="http://schemas.microsoft.com/office/drawing/2014/main" id="{931C7202-C140-4B29-B9C5-8E27B91FD76F}"/>
              </a:ext>
            </a:extLst>
          </p:cNvPr>
          <p:cNvSpPr txBox="1"/>
          <p:nvPr/>
        </p:nvSpPr>
        <p:spPr>
          <a:xfrm>
            <a:off x="9308728" y="2824301"/>
            <a:ext cx="748822" cy="584775"/>
          </a:xfrm>
          <a:prstGeom prst="rect">
            <a:avLst/>
          </a:prstGeom>
          <a:solidFill>
            <a:schemeClr val="bg1"/>
          </a:solidFill>
          <a:effectLst>
            <a:softEdge rad="63500"/>
          </a:effectLst>
        </p:spPr>
        <p:txBody>
          <a:bodyPr wrap="square" rtlCol="0">
            <a:spAutoFit/>
          </a:bodyPr>
          <a:lstStyle/>
          <a:p>
            <a:pPr algn="ctr"/>
            <a:r>
              <a:rPr lang="vi-VN" sz="3200" dirty="0">
                <a:solidFill>
                  <a:srgbClr val="FF0000"/>
                </a:solidFill>
              </a:rPr>
              <a:t>20</a:t>
            </a:r>
          </a:p>
        </p:txBody>
      </p:sp>
      <p:sp>
        <p:nvSpPr>
          <p:cNvPr id="27" name="TextBox 26">
            <a:extLst>
              <a:ext uri="{FF2B5EF4-FFF2-40B4-BE49-F238E27FC236}">
                <a16:creationId xmlns:a16="http://schemas.microsoft.com/office/drawing/2014/main" id="{EFE19124-57BC-413B-A05D-75F7B2699ADD}"/>
              </a:ext>
            </a:extLst>
          </p:cNvPr>
          <p:cNvSpPr txBox="1"/>
          <p:nvPr/>
        </p:nvSpPr>
        <p:spPr>
          <a:xfrm>
            <a:off x="1077010" y="1598489"/>
            <a:ext cx="505267" cy="523220"/>
          </a:xfrm>
          <a:prstGeom prst="rect">
            <a:avLst/>
          </a:prstGeom>
          <a:noFill/>
        </p:spPr>
        <p:txBody>
          <a:bodyPr wrap="none" rtlCol="0">
            <a:spAutoFit/>
          </a:bodyPr>
          <a:lstStyle/>
          <a:p>
            <a:r>
              <a:rPr lang="vi-VN" sz="2800" dirty="0"/>
              <a:t>a)</a:t>
            </a:r>
          </a:p>
        </p:txBody>
      </p:sp>
      <p:sp>
        <p:nvSpPr>
          <p:cNvPr id="28" name="TextBox 27">
            <a:extLst>
              <a:ext uri="{FF2B5EF4-FFF2-40B4-BE49-F238E27FC236}">
                <a16:creationId xmlns:a16="http://schemas.microsoft.com/office/drawing/2014/main" id="{52A07B63-F68A-4286-8641-95E92C8993F0}"/>
              </a:ext>
            </a:extLst>
          </p:cNvPr>
          <p:cNvSpPr txBox="1"/>
          <p:nvPr/>
        </p:nvSpPr>
        <p:spPr>
          <a:xfrm>
            <a:off x="1077009" y="3666774"/>
            <a:ext cx="505267" cy="523220"/>
          </a:xfrm>
          <a:prstGeom prst="rect">
            <a:avLst/>
          </a:prstGeom>
          <a:noFill/>
        </p:spPr>
        <p:txBody>
          <a:bodyPr wrap="none" rtlCol="0">
            <a:spAutoFit/>
          </a:bodyPr>
          <a:lstStyle/>
          <a:p>
            <a:r>
              <a:rPr lang="vi-VN" sz="2800" dirty="0"/>
              <a:t>b)</a:t>
            </a:r>
          </a:p>
        </p:txBody>
      </p:sp>
      <p:graphicFrame>
        <p:nvGraphicFramePr>
          <p:cNvPr id="29" name="Table 17">
            <a:extLst>
              <a:ext uri="{FF2B5EF4-FFF2-40B4-BE49-F238E27FC236}">
                <a16:creationId xmlns:a16="http://schemas.microsoft.com/office/drawing/2014/main" id="{8277CB5C-81BE-493D-9E11-D2A84DD7E6A8}"/>
              </a:ext>
            </a:extLst>
          </p:cNvPr>
          <p:cNvGraphicFramePr>
            <a:graphicFrameLocks noGrp="1"/>
          </p:cNvGraphicFramePr>
          <p:nvPr>
            <p:extLst>
              <p:ext uri="{D42A27DB-BD31-4B8C-83A1-F6EECF244321}">
                <p14:modId xmlns:p14="http://schemas.microsoft.com/office/powerpoint/2010/main" val="3870864548"/>
              </p:ext>
            </p:extLst>
          </p:nvPr>
        </p:nvGraphicFramePr>
        <p:xfrm>
          <a:off x="1978480" y="3925558"/>
          <a:ext cx="8235043" cy="1996271"/>
        </p:xfrm>
        <a:graphic>
          <a:graphicData uri="http://schemas.openxmlformats.org/drawingml/2006/table">
            <a:tbl>
              <a:tblPr firstRow="1" bandRow="1">
                <a:tableStyleId>{2D5ABB26-0587-4C30-8999-92F81FD0307C}</a:tableStyleId>
              </a:tblPr>
              <a:tblGrid>
                <a:gridCol w="1765666">
                  <a:extLst>
                    <a:ext uri="{9D8B030D-6E8A-4147-A177-3AD203B41FA5}">
                      <a16:colId xmlns:a16="http://schemas.microsoft.com/office/drawing/2014/main" val="3750429237"/>
                    </a:ext>
                  </a:extLst>
                </a:gridCol>
                <a:gridCol w="1011898">
                  <a:extLst>
                    <a:ext uri="{9D8B030D-6E8A-4147-A177-3AD203B41FA5}">
                      <a16:colId xmlns:a16="http://schemas.microsoft.com/office/drawing/2014/main" val="892396866"/>
                    </a:ext>
                  </a:extLst>
                </a:gridCol>
                <a:gridCol w="1023275">
                  <a:extLst>
                    <a:ext uri="{9D8B030D-6E8A-4147-A177-3AD203B41FA5}">
                      <a16:colId xmlns:a16="http://schemas.microsoft.com/office/drawing/2014/main" val="1994511951"/>
                    </a:ext>
                  </a:extLst>
                </a:gridCol>
                <a:gridCol w="1085295">
                  <a:extLst>
                    <a:ext uri="{9D8B030D-6E8A-4147-A177-3AD203B41FA5}">
                      <a16:colId xmlns:a16="http://schemas.microsoft.com/office/drawing/2014/main" val="1764713203"/>
                    </a:ext>
                  </a:extLst>
                </a:gridCol>
                <a:gridCol w="1116303">
                  <a:extLst>
                    <a:ext uri="{9D8B030D-6E8A-4147-A177-3AD203B41FA5}">
                      <a16:colId xmlns:a16="http://schemas.microsoft.com/office/drawing/2014/main" val="2253912237"/>
                    </a:ext>
                  </a:extLst>
                </a:gridCol>
                <a:gridCol w="1116303">
                  <a:extLst>
                    <a:ext uri="{9D8B030D-6E8A-4147-A177-3AD203B41FA5}">
                      <a16:colId xmlns:a16="http://schemas.microsoft.com/office/drawing/2014/main" val="1514898112"/>
                    </a:ext>
                  </a:extLst>
                </a:gridCol>
                <a:gridCol w="1116303">
                  <a:extLst>
                    <a:ext uri="{9D8B030D-6E8A-4147-A177-3AD203B41FA5}">
                      <a16:colId xmlns:a16="http://schemas.microsoft.com/office/drawing/2014/main" val="177573286"/>
                    </a:ext>
                  </a:extLst>
                </a:gridCol>
              </a:tblGrid>
              <a:tr h="652025">
                <a:tc>
                  <a:txBody>
                    <a:bodyPr/>
                    <a:lstStyle/>
                    <a:p>
                      <a:pPr algn="ctr"/>
                      <a:r>
                        <a:rPr lang="vi-VN" sz="2800" dirty="0"/>
                        <a:t>Số bị chia</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accent5">
                        <a:lumMod val="20000"/>
                        <a:lumOff val="80000"/>
                      </a:schemeClr>
                    </a:solidFill>
                  </a:tcPr>
                </a:tc>
                <a:tc>
                  <a:txBody>
                    <a:bodyPr/>
                    <a:lstStyle/>
                    <a:p>
                      <a:pPr algn="ctr"/>
                      <a:r>
                        <a:rPr lang="vi-VN" sz="2800" dirty="0"/>
                        <a:t>8</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6</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16</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20</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14</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18</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extLst>
                  <a:ext uri="{0D108BD9-81ED-4DB2-BD59-A6C34878D82A}">
                    <a16:rowId xmlns:a16="http://schemas.microsoft.com/office/drawing/2014/main" val="3933725870"/>
                  </a:ext>
                </a:extLst>
              </a:tr>
              <a:tr h="652025">
                <a:tc>
                  <a:txBody>
                    <a:bodyPr/>
                    <a:lstStyle/>
                    <a:p>
                      <a:pPr algn="ctr"/>
                      <a:r>
                        <a:rPr lang="vi-VN" sz="2800" dirty="0"/>
                        <a:t>Số chia</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accent5">
                        <a:lumMod val="20000"/>
                        <a:lumOff val="80000"/>
                      </a:schemeClr>
                    </a:solidFill>
                  </a:tcPr>
                </a:tc>
                <a:tc>
                  <a:txBody>
                    <a:bodyPr/>
                    <a:lstStyle/>
                    <a:p>
                      <a:pPr algn="ctr"/>
                      <a:r>
                        <a:rPr lang="vi-VN" sz="2800" dirty="0"/>
                        <a:t>2</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2</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2</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2</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2</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2</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extLst>
                  <a:ext uri="{0D108BD9-81ED-4DB2-BD59-A6C34878D82A}">
                    <a16:rowId xmlns:a16="http://schemas.microsoft.com/office/drawing/2014/main" val="2854868410"/>
                  </a:ext>
                </a:extLst>
              </a:tr>
              <a:tr h="692221">
                <a:tc>
                  <a:txBody>
                    <a:bodyPr/>
                    <a:lstStyle/>
                    <a:p>
                      <a:pPr algn="ctr"/>
                      <a:r>
                        <a:rPr lang="vi-VN" sz="2800" dirty="0"/>
                        <a:t>Thương</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solidFill>
                      <a:schemeClr val="accent5">
                        <a:lumMod val="20000"/>
                        <a:lumOff val="80000"/>
                      </a:schemeClr>
                    </a:solidFill>
                  </a:tcPr>
                </a:tc>
                <a:tc>
                  <a:txBody>
                    <a:bodyPr/>
                    <a:lstStyle/>
                    <a:p>
                      <a:pPr algn="ctr"/>
                      <a:r>
                        <a:rPr lang="vi-VN" sz="2800" dirty="0"/>
                        <a:t>4</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algn="ctr"/>
                      <a:r>
                        <a:rPr lang="vi-VN" sz="2800" dirty="0"/>
                        <a:t>?</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a:ln>
                            <a:noFill/>
                          </a:ln>
                          <a:solidFill>
                            <a:prstClr val="black"/>
                          </a:solidFill>
                          <a:effectLst/>
                          <a:uLnTx/>
                          <a:uFillTx/>
                          <a:latin typeface="Arial"/>
                          <a:ea typeface="+mn-ea"/>
                          <a:cs typeface="+mn-cs"/>
                        </a:rPr>
                        <a:t>?</a:t>
                      </a:r>
                      <a:endParaRPr kumimoji="0" lang="vi-VN" sz="2800" b="0" i="0" u="none" strike="noStrike" kern="1200" cap="none" spc="0" normalizeH="0" baseline="0" noProof="0" dirty="0">
                        <a:ln>
                          <a:noFill/>
                        </a:ln>
                        <a:solidFill>
                          <a:prstClr val="black"/>
                        </a:solidFill>
                        <a:effectLst/>
                        <a:uLnTx/>
                        <a:uFillTx/>
                        <a:latin typeface="Arial"/>
                        <a:ea typeface="+mn-ea"/>
                        <a:cs typeface="+mn-cs"/>
                      </a:endParaRP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a:t>
                      </a:r>
                    </a:p>
                  </a:txBody>
                  <a:tcPr anchor="ctr">
                    <a:lnL w="28575" cap="flat" cmpd="sng" algn="ctr">
                      <a:solidFill>
                        <a:schemeClr val="accent5">
                          <a:lumMod val="60000"/>
                          <a:lumOff val="40000"/>
                        </a:schemeClr>
                      </a:solidFill>
                      <a:prstDash val="solid"/>
                      <a:round/>
                      <a:headEnd type="none" w="med" len="med"/>
                      <a:tailEnd type="none" w="med" len="med"/>
                    </a:lnL>
                    <a:lnR w="28575" cap="flat" cmpd="sng" algn="ctr">
                      <a:solidFill>
                        <a:schemeClr val="accent5">
                          <a:lumMod val="60000"/>
                          <a:lumOff val="40000"/>
                        </a:schemeClr>
                      </a:solidFill>
                      <a:prstDash val="solid"/>
                      <a:round/>
                      <a:headEnd type="none" w="med" len="med"/>
                      <a:tailEnd type="none" w="med" len="med"/>
                    </a:lnR>
                    <a:lnT w="28575" cap="flat" cmpd="sng" algn="ctr">
                      <a:solidFill>
                        <a:schemeClr val="accent5">
                          <a:lumMod val="60000"/>
                          <a:lumOff val="40000"/>
                        </a:schemeClr>
                      </a:solidFill>
                      <a:prstDash val="solid"/>
                      <a:round/>
                      <a:headEnd type="none" w="med" len="med"/>
                      <a:tailEnd type="none" w="med" len="med"/>
                    </a:lnT>
                    <a:lnB w="28575" cap="flat" cmpd="sng" algn="ctr">
                      <a:solidFill>
                        <a:schemeClr val="accent5">
                          <a:lumMod val="60000"/>
                          <a:lumOff val="40000"/>
                        </a:schemeClr>
                      </a:solidFill>
                      <a:prstDash val="solid"/>
                      <a:round/>
                      <a:headEnd type="none" w="med" len="med"/>
                      <a:tailEnd type="none" w="med" len="med"/>
                    </a:lnB>
                  </a:tcPr>
                </a:tc>
                <a:extLst>
                  <a:ext uri="{0D108BD9-81ED-4DB2-BD59-A6C34878D82A}">
                    <a16:rowId xmlns:a16="http://schemas.microsoft.com/office/drawing/2014/main" val="3030421308"/>
                  </a:ext>
                </a:extLst>
              </a:tr>
            </a:tbl>
          </a:graphicData>
        </a:graphic>
      </p:graphicFrame>
      <p:sp>
        <p:nvSpPr>
          <p:cNvPr id="30" name="TextBox 29">
            <a:extLst>
              <a:ext uri="{FF2B5EF4-FFF2-40B4-BE49-F238E27FC236}">
                <a16:creationId xmlns:a16="http://schemas.microsoft.com/office/drawing/2014/main" id="{334C9750-663A-47C3-B718-238EEF88738D}"/>
              </a:ext>
            </a:extLst>
          </p:cNvPr>
          <p:cNvSpPr txBox="1"/>
          <p:nvPr/>
        </p:nvSpPr>
        <p:spPr>
          <a:xfrm>
            <a:off x="4869200" y="5293941"/>
            <a:ext cx="771304" cy="584775"/>
          </a:xfrm>
          <a:prstGeom prst="rect">
            <a:avLst/>
          </a:prstGeom>
          <a:solidFill>
            <a:schemeClr val="bg1"/>
          </a:solidFill>
          <a:effectLst>
            <a:softEdge rad="63500"/>
          </a:effectLst>
        </p:spPr>
        <p:txBody>
          <a:bodyPr wrap="square" rtlCol="0">
            <a:spAutoFit/>
          </a:bodyPr>
          <a:lstStyle/>
          <a:p>
            <a:pPr algn="ctr"/>
            <a:r>
              <a:rPr lang="vi-VN" sz="3200" dirty="0">
                <a:solidFill>
                  <a:srgbClr val="FF0000"/>
                </a:solidFill>
              </a:rPr>
              <a:t>3</a:t>
            </a:r>
          </a:p>
        </p:txBody>
      </p:sp>
      <p:sp>
        <p:nvSpPr>
          <p:cNvPr id="31" name="TextBox 30">
            <a:extLst>
              <a:ext uri="{FF2B5EF4-FFF2-40B4-BE49-F238E27FC236}">
                <a16:creationId xmlns:a16="http://schemas.microsoft.com/office/drawing/2014/main" id="{7A3F3B80-2FE3-4D00-913F-060AFFFEDB93}"/>
              </a:ext>
            </a:extLst>
          </p:cNvPr>
          <p:cNvSpPr txBox="1"/>
          <p:nvPr/>
        </p:nvSpPr>
        <p:spPr>
          <a:xfrm>
            <a:off x="5940983" y="5293941"/>
            <a:ext cx="771304" cy="584775"/>
          </a:xfrm>
          <a:prstGeom prst="rect">
            <a:avLst/>
          </a:prstGeom>
          <a:solidFill>
            <a:schemeClr val="bg1"/>
          </a:solidFill>
          <a:effectLst>
            <a:softEdge rad="63500"/>
          </a:effectLst>
        </p:spPr>
        <p:txBody>
          <a:bodyPr wrap="square" rtlCol="0">
            <a:spAutoFit/>
          </a:bodyPr>
          <a:lstStyle/>
          <a:p>
            <a:pPr algn="ctr"/>
            <a:r>
              <a:rPr lang="vi-VN" sz="3200" dirty="0">
                <a:solidFill>
                  <a:srgbClr val="FF0000"/>
                </a:solidFill>
              </a:rPr>
              <a:t>8</a:t>
            </a:r>
          </a:p>
        </p:txBody>
      </p:sp>
      <p:sp>
        <p:nvSpPr>
          <p:cNvPr id="32" name="TextBox 31">
            <a:extLst>
              <a:ext uri="{FF2B5EF4-FFF2-40B4-BE49-F238E27FC236}">
                <a16:creationId xmlns:a16="http://schemas.microsoft.com/office/drawing/2014/main" id="{E1D23206-1F5E-4415-96A4-1A4C59006688}"/>
              </a:ext>
            </a:extLst>
          </p:cNvPr>
          <p:cNvSpPr txBox="1"/>
          <p:nvPr/>
        </p:nvSpPr>
        <p:spPr>
          <a:xfrm>
            <a:off x="7010044" y="5286469"/>
            <a:ext cx="771304" cy="584775"/>
          </a:xfrm>
          <a:prstGeom prst="rect">
            <a:avLst/>
          </a:prstGeom>
          <a:solidFill>
            <a:schemeClr val="bg1"/>
          </a:solidFill>
          <a:effectLst>
            <a:softEdge rad="63500"/>
          </a:effectLst>
        </p:spPr>
        <p:txBody>
          <a:bodyPr wrap="square" rtlCol="0">
            <a:spAutoFit/>
          </a:bodyPr>
          <a:lstStyle/>
          <a:p>
            <a:pPr algn="ctr"/>
            <a:r>
              <a:rPr lang="vi-VN" sz="3200" dirty="0">
                <a:solidFill>
                  <a:srgbClr val="FF0000"/>
                </a:solidFill>
              </a:rPr>
              <a:t>10</a:t>
            </a:r>
          </a:p>
        </p:txBody>
      </p:sp>
      <p:sp>
        <p:nvSpPr>
          <p:cNvPr id="33" name="TextBox 32">
            <a:extLst>
              <a:ext uri="{FF2B5EF4-FFF2-40B4-BE49-F238E27FC236}">
                <a16:creationId xmlns:a16="http://schemas.microsoft.com/office/drawing/2014/main" id="{B04D8916-4051-48E7-9FF0-7E92BF2DFD71}"/>
              </a:ext>
            </a:extLst>
          </p:cNvPr>
          <p:cNvSpPr txBox="1"/>
          <p:nvPr/>
        </p:nvSpPr>
        <p:spPr>
          <a:xfrm>
            <a:off x="8157639" y="5278998"/>
            <a:ext cx="771304" cy="584775"/>
          </a:xfrm>
          <a:prstGeom prst="rect">
            <a:avLst/>
          </a:prstGeom>
          <a:solidFill>
            <a:schemeClr val="bg1"/>
          </a:solidFill>
          <a:effectLst>
            <a:softEdge rad="63500"/>
          </a:effectLst>
        </p:spPr>
        <p:txBody>
          <a:bodyPr wrap="square" rtlCol="0">
            <a:spAutoFit/>
          </a:bodyPr>
          <a:lstStyle/>
          <a:p>
            <a:pPr algn="ctr"/>
            <a:r>
              <a:rPr lang="vi-VN" sz="3200" dirty="0">
                <a:solidFill>
                  <a:srgbClr val="FF0000"/>
                </a:solidFill>
              </a:rPr>
              <a:t>7</a:t>
            </a:r>
          </a:p>
        </p:txBody>
      </p:sp>
      <p:sp>
        <p:nvSpPr>
          <p:cNvPr id="34" name="TextBox 33">
            <a:extLst>
              <a:ext uri="{FF2B5EF4-FFF2-40B4-BE49-F238E27FC236}">
                <a16:creationId xmlns:a16="http://schemas.microsoft.com/office/drawing/2014/main" id="{CA48F70B-62B9-4B14-A832-07C3B49A00B7}"/>
              </a:ext>
            </a:extLst>
          </p:cNvPr>
          <p:cNvSpPr txBox="1"/>
          <p:nvPr/>
        </p:nvSpPr>
        <p:spPr>
          <a:xfrm>
            <a:off x="9282555" y="5293941"/>
            <a:ext cx="771304" cy="584775"/>
          </a:xfrm>
          <a:prstGeom prst="rect">
            <a:avLst/>
          </a:prstGeom>
          <a:solidFill>
            <a:schemeClr val="bg1"/>
          </a:solidFill>
          <a:effectLst>
            <a:softEdge rad="63500"/>
          </a:effectLst>
        </p:spPr>
        <p:txBody>
          <a:bodyPr wrap="square" rtlCol="0">
            <a:spAutoFit/>
          </a:bodyPr>
          <a:lstStyle/>
          <a:p>
            <a:pPr algn="ctr"/>
            <a:r>
              <a:rPr lang="vi-VN" sz="3200" dirty="0">
                <a:solidFill>
                  <a:srgbClr val="FF0000"/>
                </a:solidFill>
              </a:rPr>
              <a:t>9</a:t>
            </a:r>
          </a:p>
        </p:txBody>
      </p:sp>
    </p:spTree>
    <p:extLst>
      <p:ext uri="{BB962C8B-B14F-4D97-AF65-F5344CB8AC3E}">
        <p14:creationId xmlns:p14="http://schemas.microsoft.com/office/powerpoint/2010/main" val="455957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fad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par>
                          <p:cTn id="16" fill="hold">
                            <p:stCondLst>
                              <p:cond delay="500"/>
                            </p:stCondLst>
                            <p:childTnLst>
                              <p:par>
                                <p:cTn id="17" presetID="16" presetClass="entr" presetSubtype="21"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barn(inVertical)">
                                      <p:cBhvr>
                                        <p:cTn id="19" dur="500"/>
                                        <p:tgtEl>
                                          <p:spTgt spid="21"/>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500" fill="hold"/>
                                        <p:tgtEl>
                                          <p:spTgt spid="22"/>
                                        </p:tgtEl>
                                        <p:attrNameLst>
                                          <p:attrName>ppt_w</p:attrName>
                                        </p:attrNameLst>
                                      </p:cBhvr>
                                      <p:tavLst>
                                        <p:tav tm="0">
                                          <p:val>
                                            <p:fltVal val="0"/>
                                          </p:val>
                                        </p:tav>
                                        <p:tav tm="100000">
                                          <p:val>
                                            <p:strVal val="#ppt_w"/>
                                          </p:val>
                                        </p:tav>
                                      </p:tavLst>
                                    </p:anim>
                                    <p:anim calcmode="lin" valueType="num">
                                      <p:cBhvr>
                                        <p:cTn id="25" dur="500" fill="hold"/>
                                        <p:tgtEl>
                                          <p:spTgt spid="22"/>
                                        </p:tgtEl>
                                        <p:attrNameLst>
                                          <p:attrName>ppt_h</p:attrName>
                                        </p:attrNameLst>
                                      </p:cBhvr>
                                      <p:tavLst>
                                        <p:tav tm="0">
                                          <p:val>
                                            <p:fltVal val="0"/>
                                          </p:val>
                                        </p:tav>
                                        <p:tav tm="100000">
                                          <p:val>
                                            <p:strVal val="#ppt_h"/>
                                          </p:val>
                                        </p:tav>
                                      </p:tavLst>
                                    </p:anim>
                                    <p:animEffect transition="in" filter="fade">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p:cTn id="38" dur="500" fill="hold"/>
                                        <p:tgtEl>
                                          <p:spTgt spid="24"/>
                                        </p:tgtEl>
                                        <p:attrNameLst>
                                          <p:attrName>ppt_w</p:attrName>
                                        </p:attrNameLst>
                                      </p:cBhvr>
                                      <p:tavLst>
                                        <p:tav tm="0">
                                          <p:val>
                                            <p:fltVal val="0"/>
                                          </p:val>
                                        </p:tav>
                                        <p:tav tm="100000">
                                          <p:val>
                                            <p:strVal val="#ppt_w"/>
                                          </p:val>
                                        </p:tav>
                                      </p:tavLst>
                                    </p:anim>
                                    <p:anim calcmode="lin" valueType="num">
                                      <p:cBhvr>
                                        <p:cTn id="39" dur="500" fill="hold"/>
                                        <p:tgtEl>
                                          <p:spTgt spid="24"/>
                                        </p:tgtEl>
                                        <p:attrNameLst>
                                          <p:attrName>ppt_h</p:attrName>
                                        </p:attrNameLst>
                                      </p:cBhvr>
                                      <p:tavLst>
                                        <p:tav tm="0">
                                          <p:val>
                                            <p:fltVal val="0"/>
                                          </p:val>
                                        </p:tav>
                                        <p:tav tm="100000">
                                          <p:val>
                                            <p:strVal val="#ppt_h"/>
                                          </p:val>
                                        </p:tav>
                                      </p:tavLst>
                                    </p:anim>
                                    <p:animEffect transition="in" filter="fade">
                                      <p:cBhvr>
                                        <p:cTn id="40" dur="500"/>
                                        <p:tgtEl>
                                          <p:spTgt spid="24"/>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500" fill="hold"/>
                                        <p:tgtEl>
                                          <p:spTgt spid="25"/>
                                        </p:tgtEl>
                                        <p:attrNameLst>
                                          <p:attrName>ppt_w</p:attrName>
                                        </p:attrNameLst>
                                      </p:cBhvr>
                                      <p:tavLst>
                                        <p:tav tm="0">
                                          <p:val>
                                            <p:fltVal val="0"/>
                                          </p:val>
                                        </p:tav>
                                        <p:tav tm="100000">
                                          <p:val>
                                            <p:strVal val="#ppt_w"/>
                                          </p:val>
                                        </p:tav>
                                      </p:tavLst>
                                    </p:anim>
                                    <p:anim calcmode="lin" valueType="num">
                                      <p:cBhvr>
                                        <p:cTn id="46" dur="500" fill="hold"/>
                                        <p:tgtEl>
                                          <p:spTgt spid="25"/>
                                        </p:tgtEl>
                                        <p:attrNameLst>
                                          <p:attrName>ppt_h</p:attrName>
                                        </p:attrNameLst>
                                      </p:cBhvr>
                                      <p:tavLst>
                                        <p:tav tm="0">
                                          <p:val>
                                            <p:fltVal val="0"/>
                                          </p:val>
                                        </p:tav>
                                        <p:tav tm="100000">
                                          <p:val>
                                            <p:strVal val="#ppt_h"/>
                                          </p:val>
                                        </p:tav>
                                      </p:tavLst>
                                    </p:anim>
                                    <p:animEffect transition="in" filter="fade">
                                      <p:cBhvr>
                                        <p:cTn id="47" dur="500"/>
                                        <p:tgtEl>
                                          <p:spTgt spid="25"/>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grpId="0" nodeType="click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fade">
                                      <p:cBhvr>
                                        <p:cTn id="59" dur="500"/>
                                        <p:tgtEl>
                                          <p:spTgt spid="28"/>
                                        </p:tgtEl>
                                      </p:cBhvr>
                                    </p:animEffect>
                                  </p:childTnLst>
                                </p:cTn>
                              </p:par>
                            </p:childTnLst>
                          </p:cTn>
                        </p:par>
                        <p:par>
                          <p:cTn id="60" fill="hold">
                            <p:stCondLst>
                              <p:cond delay="500"/>
                            </p:stCondLst>
                            <p:childTnLst>
                              <p:par>
                                <p:cTn id="61" presetID="16" presetClass="entr" presetSubtype="21" fill="hold" nodeType="afterEffect">
                                  <p:stCondLst>
                                    <p:cond delay="0"/>
                                  </p:stCondLst>
                                  <p:childTnLst>
                                    <p:set>
                                      <p:cBhvr>
                                        <p:cTn id="62" dur="1" fill="hold">
                                          <p:stCondLst>
                                            <p:cond delay="0"/>
                                          </p:stCondLst>
                                        </p:cTn>
                                        <p:tgtEl>
                                          <p:spTgt spid="29"/>
                                        </p:tgtEl>
                                        <p:attrNameLst>
                                          <p:attrName>style.visibility</p:attrName>
                                        </p:attrNameLst>
                                      </p:cBhvr>
                                      <p:to>
                                        <p:strVal val="visible"/>
                                      </p:to>
                                    </p:set>
                                    <p:animEffect transition="in" filter="barn(inVertical)">
                                      <p:cBhvr>
                                        <p:cTn id="63" dur="500"/>
                                        <p:tgtEl>
                                          <p:spTgt spid="29"/>
                                        </p:tgtEl>
                                      </p:cBhvr>
                                    </p:animEffect>
                                  </p:childTnLst>
                                </p:cTn>
                              </p:par>
                            </p:childTnLst>
                          </p:cTn>
                        </p:par>
                      </p:childTnLst>
                    </p:cTn>
                  </p:par>
                  <p:par>
                    <p:cTn id="64" fill="hold">
                      <p:stCondLst>
                        <p:cond delay="indefinite"/>
                      </p:stCondLst>
                      <p:childTnLst>
                        <p:par>
                          <p:cTn id="65" fill="hold">
                            <p:stCondLst>
                              <p:cond delay="0"/>
                            </p:stCondLst>
                            <p:childTnLst>
                              <p:par>
                                <p:cTn id="66" presetID="53" presetClass="entr" presetSubtype="16" fill="hold" grpId="0" nodeType="clickEffect">
                                  <p:stCondLst>
                                    <p:cond delay="0"/>
                                  </p:stCondLst>
                                  <p:childTnLst>
                                    <p:set>
                                      <p:cBhvr>
                                        <p:cTn id="67" dur="1" fill="hold">
                                          <p:stCondLst>
                                            <p:cond delay="0"/>
                                          </p:stCondLst>
                                        </p:cTn>
                                        <p:tgtEl>
                                          <p:spTgt spid="30"/>
                                        </p:tgtEl>
                                        <p:attrNameLst>
                                          <p:attrName>style.visibility</p:attrName>
                                        </p:attrNameLst>
                                      </p:cBhvr>
                                      <p:to>
                                        <p:strVal val="visible"/>
                                      </p:to>
                                    </p:set>
                                    <p:anim calcmode="lin" valueType="num">
                                      <p:cBhvr>
                                        <p:cTn id="68" dur="500" fill="hold"/>
                                        <p:tgtEl>
                                          <p:spTgt spid="30"/>
                                        </p:tgtEl>
                                        <p:attrNameLst>
                                          <p:attrName>ppt_w</p:attrName>
                                        </p:attrNameLst>
                                      </p:cBhvr>
                                      <p:tavLst>
                                        <p:tav tm="0">
                                          <p:val>
                                            <p:fltVal val="0"/>
                                          </p:val>
                                        </p:tav>
                                        <p:tav tm="100000">
                                          <p:val>
                                            <p:strVal val="#ppt_w"/>
                                          </p:val>
                                        </p:tav>
                                      </p:tavLst>
                                    </p:anim>
                                    <p:anim calcmode="lin" valueType="num">
                                      <p:cBhvr>
                                        <p:cTn id="69" dur="500" fill="hold"/>
                                        <p:tgtEl>
                                          <p:spTgt spid="30"/>
                                        </p:tgtEl>
                                        <p:attrNameLst>
                                          <p:attrName>ppt_h</p:attrName>
                                        </p:attrNameLst>
                                      </p:cBhvr>
                                      <p:tavLst>
                                        <p:tav tm="0">
                                          <p:val>
                                            <p:fltVal val="0"/>
                                          </p:val>
                                        </p:tav>
                                        <p:tav tm="100000">
                                          <p:val>
                                            <p:strVal val="#ppt_h"/>
                                          </p:val>
                                        </p:tav>
                                      </p:tavLst>
                                    </p:anim>
                                    <p:animEffect transition="in" filter="fade">
                                      <p:cBhvr>
                                        <p:cTn id="70" dur="500"/>
                                        <p:tgtEl>
                                          <p:spTgt spid="30"/>
                                        </p:tgtEl>
                                      </p:cBhvr>
                                    </p:animEffect>
                                  </p:childTnLst>
                                </p:cTn>
                              </p:par>
                            </p:childTnLst>
                          </p:cTn>
                        </p:par>
                      </p:childTnLst>
                    </p:cTn>
                  </p:par>
                  <p:par>
                    <p:cTn id="71" fill="hold">
                      <p:stCondLst>
                        <p:cond delay="indefinite"/>
                      </p:stCondLst>
                      <p:childTnLst>
                        <p:par>
                          <p:cTn id="72" fill="hold">
                            <p:stCondLst>
                              <p:cond delay="0"/>
                            </p:stCondLst>
                            <p:childTnLst>
                              <p:par>
                                <p:cTn id="73" presetID="53" presetClass="entr" presetSubtype="16" fill="hold" grpId="0" nodeType="clickEffect">
                                  <p:stCondLst>
                                    <p:cond delay="0"/>
                                  </p:stCondLst>
                                  <p:childTnLst>
                                    <p:set>
                                      <p:cBhvr>
                                        <p:cTn id="74" dur="1" fill="hold">
                                          <p:stCondLst>
                                            <p:cond delay="0"/>
                                          </p:stCondLst>
                                        </p:cTn>
                                        <p:tgtEl>
                                          <p:spTgt spid="31"/>
                                        </p:tgtEl>
                                        <p:attrNameLst>
                                          <p:attrName>style.visibility</p:attrName>
                                        </p:attrNameLst>
                                      </p:cBhvr>
                                      <p:to>
                                        <p:strVal val="visible"/>
                                      </p:to>
                                    </p:set>
                                    <p:anim calcmode="lin" valueType="num">
                                      <p:cBhvr>
                                        <p:cTn id="75" dur="500" fill="hold"/>
                                        <p:tgtEl>
                                          <p:spTgt spid="31"/>
                                        </p:tgtEl>
                                        <p:attrNameLst>
                                          <p:attrName>ppt_w</p:attrName>
                                        </p:attrNameLst>
                                      </p:cBhvr>
                                      <p:tavLst>
                                        <p:tav tm="0">
                                          <p:val>
                                            <p:fltVal val="0"/>
                                          </p:val>
                                        </p:tav>
                                        <p:tav tm="100000">
                                          <p:val>
                                            <p:strVal val="#ppt_w"/>
                                          </p:val>
                                        </p:tav>
                                      </p:tavLst>
                                    </p:anim>
                                    <p:anim calcmode="lin" valueType="num">
                                      <p:cBhvr>
                                        <p:cTn id="76" dur="500" fill="hold"/>
                                        <p:tgtEl>
                                          <p:spTgt spid="31"/>
                                        </p:tgtEl>
                                        <p:attrNameLst>
                                          <p:attrName>ppt_h</p:attrName>
                                        </p:attrNameLst>
                                      </p:cBhvr>
                                      <p:tavLst>
                                        <p:tav tm="0">
                                          <p:val>
                                            <p:fltVal val="0"/>
                                          </p:val>
                                        </p:tav>
                                        <p:tav tm="100000">
                                          <p:val>
                                            <p:strVal val="#ppt_h"/>
                                          </p:val>
                                        </p:tav>
                                      </p:tavLst>
                                    </p:anim>
                                    <p:animEffect transition="in" filter="fade">
                                      <p:cBhvr>
                                        <p:cTn id="77" dur="500"/>
                                        <p:tgtEl>
                                          <p:spTgt spid="31"/>
                                        </p:tgtEl>
                                      </p:cBhvr>
                                    </p:animEffect>
                                  </p:childTnLst>
                                </p:cTn>
                              </p:par>
                            </p:childTnLst>
                          </p:cTn>
                        </p:par>
                      </p:childTnLst>
                    </p:cTn>
                  </p:par>
                  <p:par>
                    <p:cTn id="78" fill="hold">
                      <p:stCondLst>
                        <p:cond delay="indefinite"/>
                      </p:stCondLst>
                      <p:childTnLst>
                        <p:par>
                          <p:cTn id="79" fill="hold">
                            <p:stCondLst>
                              <p:cond delay="0"/>
                            </p:stCondLst>
                            <p:childTnLst>
                              <p:par>
                                <p:cTn id="80" presetID="53" presetClass="entr" presetSubtype="16" fill="hold" grpId="0" nodeType="click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p:cTn id="82" dur="500" fill="hold"/>
                                        <p:tgtEl>
                                          <p:spTgt spid="32"/>
                                        </p:tgtEl>
                                        <p:attrNameLst>
                                          <p:attrName>ppt_w</p:attrName>
                                        </p:attrNameLst>
                                      </p:cBhvr>
                                      <p:tavLst>
                                        <p:tav tm="0">
                                          <p:val>
                                            <p:fltVal val="0"/>
                                          </p:val>
                                        </p:tav>
                                        <p:tav tm="100000">
                                          <p:val>
                                            <p:strVal val="#ppt_w"/>
                                          </p:val>
                                        </p:tav>
                                      </p:tavLst>
                                    </p:anim>
                                    <p:anim calcmode="lin" valueType="num">
                                      <p:cBhvr>
                                        <p:cTn id="83" dur="500" fill="hold"/>
                                        <p:tgtEl>
                                          <p:spTgt spid="32"/>
                                        </p:tgtEl>
                                        <p:attrNameLst>
                                          <p:attrName>ppt_h</p:attrName>
                                        </p:attrNameLst>
                                      </p:cBhvr>
                                      <p:tavLst>
                                        <p:tav tm="0">
                                          <p:val>
                                            <p:fltVal val="0"/>
                                          </p:val>
                                        </p:tav>
                                        <p:tav tm="100000">
                                          <p:val>
                                            <p:strVal val="#ppt_h"/>
                                          </p:val>
                                        </p:tav>
                                      </p:tavLst>
                                    </p:anim>
                                    <p:animEffect transition="in" filter="fade">
                                      <p:cBhvr>
                                        <p:cTn id="84" dur="500"/>
                                        <p:tgtEl>
                                          <p:spTgt spid="32"/>
                                        </p:tgtEl>
                                      </p:cBhvr>
                                    </p:animEffect>
                                  </p:childTnLst>
                                </p:cTn>
                              </p:par>
                            </p:childTnLst>
                          </p:cTn>
                        </p:par>
                      </p:childTnLst>
                    </p:cTn>
                  </p:par>
                  <p:par>
                    <p:cTn id="85" fill="hold">
                      <p:stCondLst>
                        <p:cond delay="indefinite"/>
                      </p:stCondLst>
                      <p:childTnLst>
                        <p:par>
                          <p:cTn id="86" fill="hold">
                            <p:stCondLst>
                              <p:cond delay="0"/>
                            </p:stCondLst>
                            <p:childTnLst>
                              <p:par>
                                <p:cTn id="87" presetID="53" presetClass="entr" presetSubtype="16" fill="hold" grpId="0" nodeType="clickEffect">
                                  <p:stCondLst>
                                    <p:cond delay="0"/>
                                  </p:stCondLst>
                                  <p:childTnLst>
                                    <p:set>
                                      <p:cBhvr>
                                        <p:cTn id="88" dur="1" fill="hold">
                                          <p:stCondLst>
                                            <p:cond delay="0"/>
                                          </p:stCondLst>
                                        </p:cTn>
                                        <p:tgtEl>
                                          <p:spTgt spid="33"/>
                                        </p:tgtEl>
                                        <p:attrNameLst>
                                          <p:attrName>style.visibility</p:attrName>
                                        </p:attrNameLst>
                                      </p:cBhvr>
                                      <p:to>
                                        <p:strVal val="visible"/>
                                      </p:to>
                                    </p:set>
                                    <p:anim calcmode="lin" valueType="num">
                                      <p:cBhvr>
                                        <p:cTn id="89" dur="500" fill="hold"/>
                                        <p:tgtEl>
                                          <p:spTgt spid="33"/>
                                        </p:tgtEl>
                                        <p:attrNameLst>
                                          <p:attrName>ppt_w</p:attrName>
                                        </p:attrNameLst>
                                      </p:cBhvr>
                                      <p:tavLst>
                                        <p:tav tm="0">
                                          <p:val>
                                            <p:fltVal val="0"/>
                                          </p:val>
                                        </p:tav>
                                        <p:tav tm="100000">
                                          <p:val>
                                            <p:strVal val="#ppt_w"/>
                                          </p:val>
                                        </p:tav>
                                      </p:tavLst>
                                    </p:anim>
                                    <p:anim calcmode="lin" valueType="num">
                                      <p:cBhvr>
                                        <p:cTn id="90" dur="500" fill="hold"/>
                                        <p:tgtEl>
                                          <p:spTgt spid="33"/>
                                        </p:tgtEl>
                                        <p:attrNameLst>
                                          <p:attrName>ppt_h</p:attrName>
                                        </p:attrNameLst>
                                      </p:cBhvr>
                                      <p:tavLst>
                                        <p:tav tm="0">
                                          <p:val>
                                            <p:fltVal val="0"/>
                                          </p:val>
                                        </p:tav>
                                        <p:tav tm="100000">
                                          <p:val>
                                            <p:strVal val="#ppt_h"/>
                                          </p:val>
                                        </p:tav>
                                      </p:tavLst>
                                    </p:anim>
                                    <p:animEffect transition="in" filter="fade">
                                      <p:cBhvr>
                                        <p:cTn id="91" dur="500"/>
                                        <p:tgtEl>
                                          <p:spTgt spid="33"/>
                                        </p:tgtEl>
                                      </p:cBhvr>
                                    </p:animEffect>
                                  </p:childTnLst>
                                </p:cTn>
                              </p:par>
                            </p:childTnLst>
                          </p:cTn>
                        </p:par>
                      </p:childTnLst>
                    </p:cTn>
                  </p:par>
                  <p:par>
                    <p:cTn id="92" fill="hold">
                      <p:stCondLst>
                        <p:cond delay="indefinite"/>
                      </p:stCondLst>
                      <p:childTnLst>
                        <p:par>
                          <p:cTn id="93" fill="hold">
                            <p:stCondLst>
                              <p:cond delay="0"/>
                            </p:stCondLst>
                            <p:childTnLst>
                              <p:par>
                                <p:cTn id="94" presetID="53" presetClass="entr" presetSubtype="16" fill="hold" grpId="0" nodeType="clickEffect">
                                  <p:stCondLst>
                                    <p:cond delay="0"/>
                                  </p:stCondLst>
                                  <p:childTnLst>
                                    <p:set>
                                      <p:cBhvr>
                                        <p:cTn id="95" dur="1" fill="hold">
                                          <p:stCondLst>
                                            <p:cond delay="0"/>
                                          </p:stCondLst>
                                        </p:cTn>
                                        <p:tgtEl>
                                          <p:spTgt spid="34"/>
                                        </p:tgtEl>
                                        <p:attrNameLst>
                                          <p:attrName>style.visibility</p:attrName>
                                        </p:attrNameLst>
                                      </p:cBhvr>
                                      <p:to>
                                        <p:strVal val="visible"/>
                                      </p:to>
                                    </p:set>
                                    <p:anim calcmode="lin" valueType="num">
                                      <p:cBhvr>
                                        <p:cTn id="96" dur="500" fill="hold"/>
                                        <p:tgtEl>
                                          <p:spTgt spid="34"/>
                                        </p:tgtEl>
                                        <p:attrNameLst>
                                          <p:attrName>ppt_w</p:attrName>
                                        </p:attrNameLst>
                                      </p:cBhvr>
                                      <p:tavLst>
                                        <p:tav tm="0">
                                          <p:val>
                                            <p:fltVal val="0"/>
                                          </p:val>
                                        </p:tav>
                                        <p:tav tm="100000">
                                          <p:val>
                                            <p:strVal val="#ppt_w"/>
                                          </p:val>
                                        </p:tav>
                                      </p:tavLst>
                                    </p:anim>
                                    <p:anim calcmode="lin" valueType="num">
                                      <p:cBhvr>
                                        <p:cTn id="97" dur="500" fill="hold"/>
                                        <p:tgtEl>
                                          <p:spTgt spid="34"/>
                                        </p:tgtEl>
                                        <p:attrNameLst>
                                          <p:attrName>ppt_h</p:attrName>
                                        </p:attrNameLst>
                                      </p:cBhvr>
                                      <p:tavLst>
                                        <p:tav tm="0">
                                          <p:val>
                                            <p:fltVal val="0"/>
                                          </p:val>
                                        </p:tav>
                                        <p:tav tm="100000">
                                          <p:val>
                                            <p:strVal val="#ppt_h"/>
                                          </p:val>
                                        </p:tav>
                                      </p:tavLst>
                                    </p:anim>
                                    <p:animEffect transition="in" filter="fade">
                                      <p:cBhvr>
                                        <p:cTn id="98"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22" grpId="0" animBg="1"/>
      <p:bldP spid="23" grpId="0" animBg="1"/>
      <p:bldP spid="24" grpId="0" animBg="1"/>
      <p:bldP spid="25" grpId="0" animBg="1"/>
      <p:bldP spid="26" grpId="0" animBg="1"/>
      <p:bldP spid="27" grpId="0"/>
      <p:bldP spid="28" grpId="0"/>
      <p:bldP spid="30" grpId="0" animBg="1"/>
      <p:bldP spid="31" grpId="0" animBg="1"/>
      <p:bldP spid="32" grpId="0" animBg="1"/>
      <p:bldP spid="33" grpId="0" animBg="1"/>
      <p:bldP spid="3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12C3419-15C7-4AC1-9519-DF8A133C92BA}"/>
              </a:ext>
            </a:extLst>
          </p:cNvPr>
          <p:cNvPicPr>
            <a:picLocks noChangeAspect="1"/>
          </p:cNvPicPr>
          <p:nvPr/>
        </p:nvPicPr>
        <p:blipFill>
          <a:blip r:embed="rId2">
            <a:clrChange>
              <a:clrFrom>
                <a:srgbClr val="FFFFFF"/>
              </a:clrFrom>
              <a:clrTo>
                <a:srgbClr val="FFFFFF">
                  <a:alpha val="0"/>
                </a:srgbClr>
              </a:clrTo>
            </a:clrChange>
            <a:extLst>
              <a:ext uri="{BEBA8EAE-BF5A-486C-A8C5-ECC9F3942E4B}">
                <a14:imgProps xmlns:a14="http://schemas.microsoft.com/office/drawing/2010/main">
                  <a14:imgLayer r:embed="rId3">
                    <a14:imgEffect>
                      <a14:sharpenSoften amount="50000"/>
                    </a14:imgEffect>
                    <a14:imgEffect>
                      <a14:saturation sat="200000"/>
                    </a14:imgEffect>
                  </a14:imgLayer>
                </a14:imgProps>
              </a:ext>
            </a:extLst>
          </a:blip>
          <a:stretch>
            <a:fillRect/>
          </a:stretch>
        </p:blipFill>
        <p:spPr>
          <a:xfrm>
            <a:off x="1582276" y="768171"/>
            <a:ext cx="8981777" cy="2615973"/>
          </a:xfrm>
          <a:prstGeom prst="rect">
            <a:avLst/>
          </a:prstGeom>
        </p:spPr>
      </p:pic>
      <p:pic>
        <p:nvPicPr>
          <p:cNvPr id="3" name="Picture 2">
            <a:extLst>
              <a:ext uri="{FF2B5EF4-FFF2-40B4-BE49-F238E27FC236}">
                <a16:creationId xmlns:a16="http://schemas.microsoft.com/office/drawing/2014/main" id="{EAC1D425-B68A-4BD0-978C-1E5FBCAFA6FC}"/>
              </a:ext>
            </a:extLst>
          </p:cNvPr>
          <p:cNvPicPr>
            <a:picLocks noChangeAspect="1"/>
          </p:cNvPicPr>
          <p:nvPr/>
        </p:nvPicPr>
        <p:blipFill>
          <a:blip r:embed="rId4">
            <a:clrChange>
              <a:clrFrom>
                <a:srgbClr val="FFFFFF"/>
              </a:clrFrom>
              <a:clrTo>
                <a:srgbClr val="FFFFFF">
                  <a:alpha val="0"/>
                </a:srgbClr>
              </a:clrTo>
            </a:clrChange>
            <a:extLst>
              <a:ext uri="{BEBA8EAE-BF5A-486C-A8C5-ECC9F3942E4B}">
                <a14:imgProps xmlns:a14="http://schemas.microsoft.com/office/drawing/2010/main">
                  <a14:imgLayer r:embed="rId5">
                    <a14:imgEffect>
                      <a14:sharpenSoften amount="50000"/>
                    </a14:imgEffect>
                    <a14:imgEffect>
                      <a14:saturation sat="200000"/>
                    </a14:imgEffect>
                  </a14:imgLayer>
                </a14:imgProps>
              </a:ext>
            </a:extLst>
          </a:blip>
          <a:stretch>
            <a:fillRect/>
          </a:stretch>
        </p:blipFill>
        <p:spPr>
          <a:xfrm>
            <a:off x="1712467" y="3232925"/>
            <a:ext cx="8897257" cy="3030175"/>
          </a:xfrm>
          <a:prstGeom prst="rect">
            <a:avLst/>
          </a:prstGeom>
        </p:spPr>
      </p:pic>
      <p:pic>
        <p:nvPicPr>
          <p:cNvPr id="4" name="Picture 3" descr="C:\Users\TUAN\Downloads\Luyện tập 1.png">
            <a:extLst>
              <a:ext uri="{FF2B5EF4-FFF2-40B4-BE49-F238E27FC236}">
                <a16:creationId xmlns:a16="http://schemas.microsoft.com/office/drawing/2014/main" id="{586929EC-FC82-477A-9443-E9AD60803021}"/>
              </a:ext>
            </a:extLst>
          </p:cNvPr>
          <p:cNvPicPr>
            <a:picLocks noChangeAspect="1" noChangeArrowheads="1"/>
          </p:cNvPicPr>
          <p:nvPr/>
        </p:nvPicPr>
        <p:blipFill>
          <a:blip r:embed="rId6" cstate="print"/>
          <a:srcRect/>
          <a:stretch>
            <a:fillRect/>
          </a:stretch>
        </p:blipFill>
        <p:spPr bwMode="auto">
          <a:xfrm>
            <a:off x="730152" y="328812"/>
            <a:ext cx="2237784" cy="863493"/>
          </a:xfrm>
          <a:prstGeom prst="rect">
            <a:avLst/>
          </a:prstGeom>
          <a:noFill/>
        </p:spPr>
      </p:pic>
      <p:sp>
        <p:nvSpPr>
          <p:cNvPr id="5" name="Oval 4">
            <a:extLst>
              <a:ext uri="{FF2B5EF4-FFF2-40B4-BE49-F238E27FC236}">
                <a16:creationId xmlns:a16="http://schemas.microsoft.com/office/drawing/2014/main" id="{449081EC-AA8B-4BC4-8E78-4B05C0A55405}"/>
              </a:ext>
            </a:extLst>
          </p:cNvPr>
          <p:cNvSpPr/>
          <p:nvPr/>
        </p:nvSpPr>
        <p:spPr>
          <a:xfrm>
            <a:off x="2967362" y="691216"/>
            <a:ext cx="437322" cy="447159"/>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2</a:t>
            </a:r>
            <a:endParaRPr lang="vi-VN" sz="3200" b="1" dirty="0"/>
          </a:p>
        </p:txBody>
      </p:sp>
      <p:grpSp>
        <p:nvGrpSpPr>
          <p:cNvPr id="6" name="Group 5">
            <a:extLst>
              <a:ext uri="{FF2B5EF4-FFF2-40B4-BE49-F238E27FC236}">
                <a16:creationId xmlns:a16="http://schemas.microsoft.com/office/drawing/2014/main" id="{08F10CBA-D707-4B0F-85E1-157D78133DF7}"/>
              </a:ext>
            </a:extLst>
          </p:cNvPr>
          <p:cNvGrpSpPr/>
          <p:nvPr/>
        </p:nvGrpSpPr>
        <p:grpSpPr>
          <a:xfrm>
            <a:off x="3585169" y="711180"/>
            <a:ext cx="1116312" cy="472051"/>
            <a:chOff x="1870518" y="1440653"/>
            <a:chExt cx="1116312" cy="461666"/>
          </a:xfrm>
        </p:grpSpPr>
        <p:grpSp>
          <p:nvGrpSpPr>
            <p:cNvPr id="7" name="Group 6">
              <a:extLst>
                <a:ext uri="{FF2B5EF4-FFF2-40B4-BE49-F238E27FC236}">
                  <a16:creationId xmlns:a16="http://schemas.microsoft.com/office/drawing/2014/main" id="{FEA7477F-D35E-4987-844E-9F0DFAFBCB51}"/>
                </a:ext>
              </a:extLst>
            </p:cNvPr>
            <p:cNvGrpSpPr/>
            <p:nvPr/>
          </p:nvGrpSpPr>
          <p:grpSpPr>
            <a:xfrm>
              <a:off x="1870518" y="1440654"/>
              <a:ext cx="758382" cy="461665"/>
              <a:chOff x="1870518" y="1440654"/>
              <a:chExt cx="758382" cy="461665"/>
            </a:xfrm>
          </p:grpSpPr>
          <p:sp>
            <p:nvSpPr>
              <p:cNvPr id="9" name="Rectangle: Rounded Corners 8">
                <a:extLst>
                  <a:ext uri="{FF2B5EF4-FFF2-40B4-BE49-F238E27FC236}">
                    <a16:creationId xmlns:a16="http://schemas.microsoft.com/office/drawing/2014/main" id="{DA604F7C-15BA-42ED-80EF-D37AC8270E6E}"/>
                  </a:ext>
                </a:extLst>
              </p:cNvPr>
              <p:cNvSpPr/>
              <p:nvPr/>
            </p:nvSpPr>
            <p:spPr>
              <a:xfrm>
                <a:off x="1870518" y="1440654"/>
                <a:ext cx="758382" cy="382154"/>
              </a:xfrm>
              <a:prstGeom prst="roundRect">
                <a:avLst/>
              </a:prstGeom>
              <a:solidFill>
                <a:srgbClr val="FFD974"/>
              </a:solidFill>
              <a:ln>
                <a:solidFill>
                  <a:srgbClr val="FFD97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10" name="TextBox 9">
                <a:extLst>
                  <a:ext uri="{FF2B5EF4-FFF2-40B4-BE49-F238E27FC236}">
                    <a16:creationId xmlns:a16="http://schemas.microsoft.com/office/drawing/2014/main" id="{AEFA7A72-6FB6-40FC-8637-3E2EB199C1E5}"/>
                  </a:ext>
                </a:extLst>
              </p:cNvPr>
              <p:cNvSpPr txBox="1"/>
              <p:nvPr/>
            </p:nvSpPr>
            <p:spPr>
              <a:xfrm>
                <a:off x="1969023" y="1440654"/>
                <a:ext cx="561372" cy="461665"/>
              </a:xfrm>
              <a:prstGeom prst="rect">
                <a:avLst/>
              </a:prstGeom>
              <a:noFill/>
            </p:spPr>
            <p:txBody>
              <a:bodyPr wrap="none" rtlCol="0">
                <a:spAutoFit/>
              </a:bodyPr>
              <a:lstStyle/>
              <a:p>
                <a:r>
                  <a:rPr lang="vi-VN" sz="2400" dirty="0"/>
                  <a:t>Số</a:t>
                </a:r>
              </a:p>
            </p:txBody>
          </p:sp>
        </p:grpSp>
        <p:sp>
          <p:nvSpPr>
            <p:cNvPr id="8" name="TextBox 7">
              <a:extLst>
                <a:ext uri="{FF2B5EF4-FFF2-40B4-BE49-F238E27FC236}">
                  <a16:creationId xmlns:a16="http://schemas.microsoft.com/office/drawing/2014/main" id="{1565E9FF-5C72-47F5-9AA6-9D62C0384D52}"/>
                </a:ext>
              </a:extLst>
            </p:cNvPr>
            <p:cNvSpPr txBox="1"/>
            <p:nvPr/>
          </p:nvSpPr>
          <p:spPr>
            <a:xfrm>
              <a:off x="2630642" y="1440653"/>
              <a:ext cx="356188" cy="461665"/>
            </a:xfrm>
            <a:prstGeom prst="rect">
              <a:avLst/>
            </a:prstGeom>
            <a:noFill/>
          </p:spPr>
          <p:txBody>
            <a:bodyPr wrap="none" rtlCol="0">
              <a:spAutoFit/>
            </a:bodyPr>
            <a:lstStyle/>
            <a:p>
              <a:r>
                <a:rPr lang="vi-VN" sz="2400" dirty="0"/>
                <a:t>?</a:t>
              </a:r>
            </a:p>
          </p:txBody>
        </p:sp>
      </p:grpSp>
      <p:sp>
        <p:nvSpPr>
          <p:cNvPr id="11" name="TextBox 10">
            <a:extLst>
              <a:ext uri="{FF2B5EF4-FFF2-40B4-BE49-F238E27FC236}">
                <a16:creationId xmlns:a16="http://schemas.microsoft.com/office/drawing/2014/main" id="{CB73B4B3-D423-4B57-9574-2511BFFA4292}"/>
              </a:ext>
            </a:extLst>
          </p:cNvPr>
          <p:cNvSpPr txBox="1"/>
          <p:nvPr/>
        </p:nvSpPr>
        <p:spPr>
          <a:xfrm>
            <a:off x="1077010" y="1598489"/>
            <a:ext cx="505267" cy="523220"/>
          </a:xfrm>
          <a:prstGeom prst="rect">
            <a:avLst/>
          </a:prstGeom>
          <a:noFill/>
        </p:spPr>
        <p:txBody>
          <a:bodyPr wrap="none" rtlCol="0">
            <a:spAutoFit/>
          </a:bodyPr>
          <a:lstStyle/>
          <a:p>
            <a:r>
              <a:rPr lang="vi-VN" sz="2800" dirty="0"/>
              <a:t>a)</a:t>
            </a:r>
          </a:p>
        </p:txBody>
      </p:sp>
      <p:sp>
        <p:nvSpPr>
          <p:cNvPr id="12" name="TextBox 11">
            <a:extLst>
              <a:ext uri="{FF2B5EF4-FFF2-40B4-BE49-F238E27FC236}">
                <a16:creationId xmlns:a16="http://schemas.microsoft.com/office/drawing/2014/main" id="{DF1C50EE-7D54-49DE-84CA-9A4F02083A31}"/>
              </a:ext>
            </a:extLst>
          </p:cNvPr>
          <p:cNvSpPr txBox="1"/>
          <p:nvPr/>
        </p:nvSpPr>
        <p:spPr>
          <a:xfrm>
            <a:off x="1077009" y="3666774"/>
            <a:ext cx="505267" cy="523220"/>
          </a:xfrm>
          <a:prstGeom prst="rect">
            <a:avLst/>
          </a:prstGeom>
          <a:noFill/>
        </p:spPr>
        <p:txBody>
          <a:bodyPr wrap="none" rtlCol="0">
            <a:spAutoFit/>
          </a:bodyPr>
          <a:lstStyle/>
          <a:p>
            <a:r>
              <a:rPr lang="vi-VN" sz="2800" dirty="0"/>
              <a:t>b)</a:t>
            </a:r>
          </a:p>
        </p:txBody>
      </p:sp>
      <p:sp>
        <p:nvSpPr>
          <p:cNvPr id="13" name="TextBox 12">
            <a:extLst>
              <a:ext uri="{FF2B5EF4-FFF2-40B4-BE49-F238E27FC236}">
                <a16:creationId xmlns:a16="http://schemas.microsoft.com/office/drawing/2014/main" id="{DCB58457-D9E3-40FA-8423-CAB5D93324E9}"/>
              </a:ext>
            </a:extLst>
          </p:cNvPr>
          <p:cNvSpPr txBox="1"/>
          <p:nvPr/>
        </p:nvSpPr>
        <p:spPr>
          <a:xfrm>
            <a:off x="5289625" y="2092681"/>
            <a:ext cx="441147" cy="646331"/>
          </a:xfrm>
          <a:prstGeom prst="rect">
            <a:avLst/>
          </a:prstGeom>
          <a:solidFill>
            <a:schemeClr val="bg1"/>
          </a:solidFill>
          <a:effectLst>
            <a:softEdge rad="76200"/>
          </a:effectLst>
        </p:spPr>
        <p:txBody>
          <a:bodyPr wrap="none" rtlCol="0">
            <a:spAutoFit/>
          </a:bodyPr>
          <a:lstStyle/>
          <a:p>
            <a:pPr algn="ctr"/>
            <a:r>
              <a:rPr lang="vi-VN" sz="3600" b="1" dirty="0">
                <a:solidFill>
                  <a:srgbClr val="FF0000"/>
                </a:solidFill>
              </a:rPr>
              <a:t>5</a:t>
            </a:r>
          </a:p>
        </p:txBody>
      </p:sp>
      <p:sp>
        <p:nvSpPr>
          <p:cNvPr id="14" name="TextBox 13">
            <a:extLst>
              <a:ext uri="{FF2B5EF4-FFF2-40B4-BE49-F238E27FC236}">
                <a16:creationId xmlns:a16="http://schemas.microsoft.com/office/drawing/2014/main" id="{EB3020B6-6CAB-48F3-BD29-3F8B3AD2CA62}"/>
              </a:ext>
            </a:extLst>
          </p:cNvPr>
          <p:cNvSpPr txBox="1"/>
          <p:nvPr/>
        </p:nvSpPr>
        <p:spPr>
          <a:xfrm>
            <a:off x="8144071" y="2092681"/>
            <a:ext cx="697628" cy="646331"/>
          </a:xfrm>
          <a:prstGeom prst="rect">
            <a:avLst/>
          </a:prstGeom>
          <a:solidFill>
            <a:schemeClr val="bg1"/>
          </a:solidFill>
          <a:effectLst>
            <a:softEdge rad="76200"/>
          </a:effectLst>
        </p:spPr>
        <p:txBody>
          <a:bodyPr wrap="none" rtlCol="0">
            <a:spAutoFit/>
          </a:bodyPr>
          <a:lstStyle/>
          <a:p>
            <a:pPr algn="ctr"/>
            <a:r>
              <a:rPr lang="vi-VN" sz="3600" b="1" dirty="0">
                <a:solidFill>
                  <a:srgbClr val="FF0000"/>
                </a:solidFill>
              </a:rPr>
              <a:t>10</a:t>
            </a:r>
          </a:p>
        </p:txBody>
      </p:sp>
      <p:sp>
        <p:nvSpPr>
          <p:cNvPr id="15" name="TextBox 14">
            <a:extLst>
              <a:ext uri="{FF2B5EF4-FFF2-40B4-BE49-F238E27FC236}">
                <a16:creationId xmlns:a16="http://schemas.microsoft.com/office/drawing/2014/main" id="{E8DEBDFB-E27C-455C-8470-36174CF53B30}"/>
              </a:ext>
            </a:extLst>
          </p:cNvPr>
          <p:cNvSpPr txBox="1"/>
          <p:nvPr/>
        </p:nvSpPr>
        <p:spPr>
          <a:xfrm>
            <a:off x="4672453" y="4014597"/>
            <a:ext cx="441147" cy="646331"/>
          </a:xfrm>
          <a:prstGeom prst="rect">
            <a:avLst/>
          </a:prstGeom>
          <a:solidFill>
            <a:schemeClr val="bg1"/>
          </a:solidFill>
          <a:effectLst>
            <a:softEdge rad="76200"/>
          </a:effectLst>
        </p:spPr>
        <p:txBody>
          <a:bodyPr wrap="none" rtlCol="0">
            <a:spAutoFit/>
          </a:bodyPr>
          <a:lstStyle/>
          <a:p>
            <a:pPr algn="ctr"/>
            <a:r>
              <a:rPr lang="vi-VN" sz="3600" b="1" dirty="0">
                <a:solidFill>
                  <a:srgbClr val="FF0000"/>
                </a:solidFill>
              </a:rPr>
              <a:t>8</a:t>
            </a:r>
          </a:p>
        </p:txBody>
      </p:sp>
      <p:sp>
        <p:nvSpPr>
          <p:cNvPr id="16" name="TextBox 15">
            <a:extLst>
              <a:ext uri="{FF2B5EF4-FFF2-40B4-BE49-F238E27FC236}">
                <a16:creationId xmlns:a16="http://schemas.microsoft.com/office/drawing/2014/main" id="{8D5D58E7-CD38-4E98-8022-D94AEAC1A779}"/>
              </a:ext>
            </a:extLst>
          </p:cNvPr>
          <p:cNvSpPr txBox="1"/>
          <p:nvPr/>
        </p:nvSpPr>
        <p:spPr>
          <a:xfrm>
            <a:off x="6791539" y="4733498"/>
            <a:ext cx="441147" cy="646331"/>
          </a:xfrm>
          <a:prstGeom prst="rect">
            <a:avLst/>
          </a:prstGeom>
          <a:solidFill>
            <a:schemeClr val="bg1"/>
          </a:solidFill>
          <a:effectLst>
            <a:softEdge rad="76200"/>
          </a:effectLst>
        </p:spPr>
        <p:txBody>
          <a:bodyPr wrap="none" rtlCol="0">
            <a:spAutoFit/>
          </a:bodyPr>
          <a:lstStyle/>
          <a:p>
            <a:pPr algn="ctr"/>
            <a:r>
              <a:rPr lang="vi-VN" sz="3600" b="1" dirty="0">
                <a:solidFill>
                  <a:srgbClr val="FF0000"/>
                </a:solidFill>
              </a:rPr>
              <a:t>4</a:t>
            </a:r>
          </a:p>
        </p:txBody>
      </p:sp>
      <p:sp>
        <p:nvSpPr>
          <p:cNvPr id="17" name="TextBox 16">
            <a:extLst>
              <a:ext uri="{FF2B5EF4-FFF2-40B4-BE49-F238E27FC236}">
                <a16:creationId xmlns:a16="http://schemas.microsoft.com/office/drawing/2014/main" id="{B8C3AE04-DAE0-4C7B-AE84-9014172BBC1D}"/>
              </a:ext>
            </a:extLst>
          </p:cNvPr>
          <p:cNvSpPr txBox="1"/>
          <p:nvPr/>
        </p:nvSpPr>
        <p:spPr>
          <a:xfrm>
            <a:off x="9186396" y="3928384"/>
            <a:ext cx="441147" cy="646331"/>
          </a:xfrm>
          <a:prstGeom prst="rect">
            <a:avLst/>
          </a:prstGeom>
          <a:solidFill>
            <a:schemeClr val="bg1"/>
          </a:solidFill>
          <a:effectLst>
            <a:softEdge rad="76200"/>
          </a:effectLst>
        </p:spPr>
        <p:txBody>
          <a:bodyPr wrap="none" rtlCol="0">
            <a:spAutoFit/>
          </a:bodyPr>
          <a:lstStyle/>
          <a:p>
            <a:pPr algn="ctr"/>
            <a:r>
              <a:rPr lang="vi-VN" sz="3600" b="1" dirty="0">
                <a:solidFill>
                  <a:srgbClr val="FF0000"/>
                </a:solidFill>
              </a:rPr>
              <a:t>2</a:t>
            </a:r>
          </a:p>
        </p:txBody>
      </p:sp>
    </p:spTree>
    <p:extLst>
      <p:ext uri="{BB962C8B-B14F-4D97-AF65-F5344CB8AC3E}">
        <p14:creationId xmlns:p14="http://schemas.microsoft.com/office/powerpoint/2010/main" val="44993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barn(inVertical)">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animEffect transition="in" filter="fade">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3"/>
                                        </p:tgtEl>
                                        <p:attrNameLst>
                                          <p:attrName>style.visibility</p:attrName>
                                        </p:attrNameLst>
                                      </p:cBhvr>
                                      <p:to>
                                        <p:strVal val="visible"/>
                                      </p:to>
                                    </p:set>
                                    <p:animEffect transition="in" filter="barn(inVertical)">
                                      <p:cBhvr>
                                        <p:cTn id="44" dur="500"/>
                                        <p:tgtEl>
                                          <p:spTgt spid="3"/>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16"/>
                                        </p:tgtEl>
                                        <p:attrNameLst>
                                          <p:attrName>style.visibility</p:attrName>
                                        </p:attrNameLst>
                                      </p:cBhvr>
                                      <p:to>
                                        <p:strVal val="visible"/>
                                      </p:to>
                                    </p:set>
                                    <p:anim calcmode="lin" valueType="num">
                                      <p:cBhvr>
                                        <p:cTn id="56" dur="500" fill="hold"/>
                                        <p:tgtEl>
                                          <p:spTgt spid="16"/>
                                        </p:tgtEl>
                                        <p:attrNameLst>
                                          <p:attrName>ppt_w</p:attrName>
                                        </p:attrNameLst>
                                      </p:cBhvr>
                                      <p:tavLst>
                                        <p:tav tm="0">
                                          <p:val>
                                            <p:fltVal val="0"/>
                                          </p:val>
                                        </p:tav>
                                        <p:tav tm="100000">
                                          <p:val>
                                            <p:strVal val="#ppt_w"/>
                                          </p:val>
                                        </p:tav>
                                      </p:tavLst>
                                    </p:anim>
                                    <p:anim calcmode="lin" valueType="num">
                                      <p:cBhvr>
                                        <p:cTn id="57" dur="500" fill="hold"/>
                                        <p:tgtEl>
                                          <p:spTgt spid="16"/>
                                        </p:tgtEl>
                                        <p:attrNameLst>
                                          <p:attrName>ppt_h</p:attrName>
                                        </p:attrNameLst>
                                      </p:cBhvr>
                                      <p:tavLst>
                                        <p:tav tm="0">
                                          <p:val>
                                            <p:fltVal val="0"/>
                                          </p:val>
                                        </p:tav>
                                        <p:tav tm="100000">
                                          <p:val>
                                            <p:strVal val="#ppt_h"/>
                                          </p:val>
                                        </p:tav>
                                      </p:tavLst>
                                    </p:anim>
                                    <p:animEffect transition="in" filter="fade">
                                      <p:cBhvr>
                                        <p:cTn id="58" dur="500"/>
                                        <p:tgtEl>
                                          <p:spTgt spid="16"/>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grpId="0" nodeType="click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1" grpId="0"/>
      <p:bldP spid="12" grpId="0"/>
      <p:bldP spid="13" grpId="0" animBg="1"/>
      <p:bldP spid="14" grpId="0" animBg="1"/>
      <p:bldP spid="15" grpId="0" animBg="1"/>
      <p:bldP spid="16" grpId="0" animBg="1"/>
      <p:bldP spid="1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2ABB616-2529-425C-B6AD-BA9E8A9497B8}"/>
              </a:ext>
            </a:extLst>
          </p:cNvPr>
          <p:cNvPicPr>
            <a:picLocks noChangeAspect="1"/>
          </p:cNvPicPr>
          <p:nvPr/>
        </p:nvPicPr>
        <p:blipFill>
          <a:blip r:embed="rId2">
            <a:clrChange>
              <a:clrFrom>
                <a:srgbClr val="FFFFFF"/>
              </a:clrFrom>
              <a:clrTo>
                <a:srgbClr val="FFFF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Lst>
          </a:blip>
          <a:stretch>
            <a:fillRect/>
          </a:stretch>
        </p:blipFill>
        <p:spPr>
          <a:xfrm>
            <a:off x="1411401" y="760558"/>
            <a:ext cx="9369198" cy="4915264"/>
          </a:xfrm>
          <a:prstGeom prst="rect">
            <a:avLst/>
          </a:prstGeom>
        </p:spPr>
      </p:pic>
      <p:pic>
        <p:nvPicPr>
          <p:cNvPr id="2" name="Picture 1" descr="C:\Users\TUAN\Downloads\Luyện tập 1.png">
            <a:extLst>
              <a:ext uri="{FF2B5EF4-FFF2-40B4-BE49-F238E27FC236}">
                <a16:creationId xmlns:a16="http://schemas.microsoft.com/office/drawing/2014/main" id="{5E7E28DD-E688-432A-A09A-0DC87EA7699D}"/>
              </a:ext>
            </a:extLst>
          </p:cNvPr>
          <p:cNvPicPr>
            <a:picLocks noChangeAspect="1" noChangeArrowheads="1"/>
          </p:cNvPicPr>
          <p:nvPr/>
        </p:nvPicPr>
        <p:blipFill>
          <a:blip r:embed="rId4" cstate="print"/>
          <a:srcRect/>
          <a:stretch>
            <a:fillRect/>
          </a:stretch>
        </p:blipFill>
        <p:spPr bwMode="auto">
          <a:xfrm>
            <a:off x="730152" y="328812"/>
            <a:ext cx="2237784" cy="863493"/>
          </a:xfrm>
          <a:prstGeom prst="rect">
            <a:avLst/>
          </a:prstGeom>
          <a:noFill/>
        </p:spPr>
      </p:pic>
      <p:sp>
        <p:nvSpPr>
          <p:cNvPr id="3" name="Oval 2">
            <a:extLst>
              <a:ext uri="{FF2B5EF4-FFF2-40B4-BE49-F238E27FC236}">
                <a16:creationId xmlns:a16="http://schemas.microsoft.com/office/drawing/2014/main" id="{4E64D23C-F136-470B-A0CA-546F6A7411D2}"/>
              </a:ext>
            </a:extLst>
          </p:cNvPr>
          <p:cNvSpPr/>
          <p:nvPr/>
        </p:nvSpPr>
        <p:spPr>
          <a:xfrm>
            <a:off x="2967936" y="531770"/>
            <a:ext cx="437322" cy="43732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3</a:t>
            </a:r>
            <a:endParaRPr lang="vi-VN" sz="3200" b="1" dirty="0"/>
          </a:p>
        </p:txBody>
      </p:sp>
      <p:sp>
        <p:nvSpPr>
          <p:cNvPr id="4" name="TextBox 3">
            <a:extLst>
              <a:ext uri="{FF2B5EF4-FFF2-40B4-BE49-F238E27FC236}">
                <a16:creationId xmlns:a16="http://schemas.microsoft.com/office/drawing/2014/main" id="{20F5152C-49CF-47DC-9F61-F0644EC70708}"/>
              </a:ext>
            </a:extLst>
          </p:cNvPr>
          <p:cNvSpPr txBox="1"/>
          <p:nvPr/>
        </p:nvSpPr>
        <p:spPr>
          <a:xfrm>
            <a:off x="3405258" y="361308"/>
            <a:ext cx="7828799" cy="830997"/>
          </a:xfrm>
          <a:prstGeom prst="rect">
            <a:avLst/>
          </a:prstGeom>
          <a:noFill/>
        </p:spPr>
        <p:txBody>
          <a:bodyPr wrap="square" rtlCol="0">
            <a:spAutoFit/>
          </a:bodyPr>
          <a:lstStyle/>
          <a:p>
            <a:r>
              <a:rPr lang="vi-VN" sz="2400" dirty="0"/>
              <a:t>Mèo câu được các con cá ghi phép tính có kết quả là số trên áo của nó.</a:t>
            </a:r>
          </a:p>
        </p:txBody>
      </p:sp>
      <p:sp>
        <p:nvSpPr>
          <p:cNvPr id="17" name="TextBox 16">
            <a:extLst>
              <a:ext uri="{FF2B5EF4-FFF2-40B4-BE49-F238E27FC236}">
                <a16:creationId xmlns:a16="http://schemas.microsoft.com/office/drawing/2014/main" id="{ACDE1234-27E9-4282-88B4-3610EB5EE940}"/>
              </a:ext>
            </a:extLst>
          </p:cNvPr>
          <p:cNvSpPr txBox="1"/>
          <p:nvPr/>
        </p:nvSpPr>
        <p:spPr>
          <a:xfrm>
            <a:off x="1411401" y="5442945"/>
            <a:ext cx="6311343" cy="461665"/>
          </a:xfrm>
          <a:prstGeom prst="rect">
            <a:avLst/>
          </a:prstGeom>
          <a:noFill/>
        </p:spPr>
        <p:txBody>
          <a:bodyPr wrap="none" rtlCol="0">
            <a:spAutoFit/>
          </a:bodyPr>
          <a:lstStyle/>
          <a:p>
            <a:r>
              <a:rPr lang="vi-VN" sz="2400" dirty="0"/>
              <a:t>a) Mỗi con mèo câu được bao nhiêu con cá?</a:t>
            </a:r>
          </a:p>
        </p:txBody>
      </p:sp>
      <p:grpSp>
        <p:nvGrpSpPr>
          <p:cNvPr id="18" name="Group 17">
            <a:extLst>
              <a:ext uri="{FF2B5EF4-FFF2-40B4-BE49-F238E27FC236}">
                <a16:creationId xmlns:a16="http://schemas.microsoft.com/office/drawing/2014/main" id="{C003CC90-DA3C-480A-8AEE-6EA42DFC5BFF}"/>
              </a:ext>
            </a:extLst>
          </p:cNvPr>
          <p:cNvGrpSpPr/>
          <p:nvPr/>
        </p:nvGrpSpPr>
        <p:grpSpPr>
          <a:xfrm>
            <a:off x="3665484" y="1633759"/>
            <a:ext cx="662828" cy="662828"/>
            <a:chOff x="1750173" y="2926500"/>
            <a:chExt cx="662828" cy="662828"/>
          </a:xfrm>
        </p:grpSpPr>
        <p:sp>
          <p:nvSpPr>
            <p:cNvPr id="19" name="Oval 18">
              <a:extLst>
                <a:ext uri="{FF2B5EF4-FFF2-40B4-BE49-F238E27FC236}">
                  <a16:creationId xmlns:a16="http://schemas.microsoft.com/office/drawing/2014/main" id="{91BB0B88-202B-48FD-A924-9F3D4EE1398E}"/>
                </a:ext>
              </a:extLst>
            </p:cNvPr>
            <p:cNvSpPr/>
            <p:nvPr/>
          </p:nvSpPr>
          <p:spPr>
            <a:xfrm>
              <a:off x="1750173" y="2926500"/>
              <a:ext cx="662828" cy="662828"/>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26</a:t>
              </a:r>
              <a:endParaRPr lang="vi-VN" sz="2400" dirty="0"/>
            </a:p>
          </p:txBody>
        </p:sp>
        <p:sp>
          <p:nvSpPr>
            <p:cNvPr id="20" name="TextBox 19">
              <a:extLst>
                <a:ext uri="{FF2B5EF4-FFF2-40B4-BE49-F238E27FC236}">
                  <a16:creationId xmlns:a16="http://schemas.microsoft.com/office/drawing/2014/main" id="{186F3BB2-6AA2-41AC-AF0D-873457BCCF1A}"/>
                </a:ext>
              </a:extLst>
            </p:cNvPr>
            <p:cNvSpPr txBox="1"/>
            <p:nvPr/>
          </p:nvSpPr>
          <p:spPr>
            <a:xfrm>
              <a:off x="1776676" y="2967336"/>
              <a:ext cx="636325" cy="584775"/>
            </a:xfrm>
            <a:prstGeom prst="rect">
              <a:avLst/>
            </a:prstGeom>
            <a:noFill/>
          </p:spPr>
          <p:txBody>
            <a:bodyPr wrap="square" rtlCol="0">
              <a:spAutoFit/>
            </a:bodyPr>
            <a:lstStyle/>
            <a:p>
              <a:pPr algn="ctr"/>
              <a:r>
                <a:rPr lang="en-US" sz="3200" b="1" dirty="0">
                  <a:solidFill>
                    <a:srgbClr val="FF0000"/>
                  </a:solidFill>
                </a:rPr>
                <a:t>4</a:t>
              </a:r>
              <a:endParaRPr lang="vi-VN" sz="3200" b="1" dirty="0">
                <a:solidFill>
                  <a:srgbClr val="FF0000"/>
                </a:solidFill>
              </a:endParaRPr>
            </a:p>
          </p:txBody>
        </p:sp>
      </p:grpSp>
      <p:grpSp>
        <p:nvGrpSpPr>
          <p:cNvPr id="10" name="Group 9">
            <a:extLst>
              <a:ext uri="{FF2B5EF4-FFF2-40B4-BE49-F238E27FC236}">
                <a16:creationId xmlns:a16="http://schemas.microsoft.com/office/drawing/2014/main" id="{AED3B013-15F4-458A-9E79-F435AA33BD1F}"/>
              </a:ext>
            </a:extLst>
          </p:cNvPr>
          <p:cNvGrpSpPr/>
          <p:nvPr/>
        </p:nvGrpSpPr>
        <p:grpSpPr>
          <a:xfrm>
            <a:off x="5576346" y="1421093"/>
            <a:ext cx="662828" cy="662828"/>
            <a:chOff x="1750173" y="2926500"/>
            <a:chExt cx="662828" cy="662828"/>
          </a:xfrm>
        </p:grpSpPr>
        <p:sp>
          <p:nvSpPr>
            <p:cNvPr id="11" name="Oval 10">
              <a:extLst>
                <a:ext uri="{FF2B5EF4-FFF2-40B4-BE49-F238E27FC236}">
                  <a16:creationId xmlns:a16="http://schemas.microsoft.com/office/drawing/2014/main" id="{77D36549-57F3-4478-ABB8-3B5CACC2C5C8}"/>
                </a:ext>
              </a:extLst>
            </p:cNvPr>
            <p:cNvSpPr/>
            <p:nvPr/>
          </p:nvSpPr>
          <p:spPr>
            <a:xfrm>
              <a:off x="1750173" y="2926500"/>
              <a:ext cx="662828" cy="662828"/>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26</a:t>
              </a:r>
              <a:endParaRPr lang="vi-VN" sz="2400" dirty="0"/>
            </a:p>
          </p:txBody>
        </p:sp>
        <p:sp>
          <p:nvSpPr>
            <p:cNvPr id="12" name="TextBox 11">
              <a:extLst>
                <a:ext uri="{FF2B5EF4-FFF2-40B4-BE49-F238E27FC236}">
                  <a16:creationId xmlns:a16="http://schemas.microsoft.com/office/drawing/2014/main" id="{1D0B5BC0-B22D-44C9-818A-A8BC3BE78BDD}"/>
                </a:ext>
              </a:extLst>
            </p:cNvPr>
            <p:cNvSpPr txBox="1"/>
            <p:nvPr/>
          </p:nvSpPr>
          <p:spPr>
            <a:xfrm>
              <a:off x="1776676" y="2967336"/>
              <a:ext cx="636325" cy="584775"/>
            </a:xfrm>
            <a:prstGeom prst="rect">
              <a:avLst/>
            </a:prstGeom>
            <a:noFill/>
          </p:spPr>
          <p:txBody>
            <a:bodyPr wrap="square" rtlCol="0">
              <a:spAutoFit/>
            </a:bodyPr>
            <a:lstStyle/>
            <a:p>
              <a:pPr algn="ctr"/>
              <a:r>
                <a:rPr lang="en-US" sz="3200" b="1" dirty="0">
                  <a:solidFill>
                    <a:srgbClr val="FF0000"/>
                  </a:solidFill>
                </a:rPr>
                <a:t>2</a:t>
              </a:r>
              <a:endParaRPr lang="vi-VN" sz="3200" b="1" dirty="0">
                <a:solidFill>
                  <a:srgbClr val="FF0000"/>
                </a:solidFill>
              </a:endParaRPr>
            </a:p>
          </p:txBody>
        </p:sp>
      </p:grpSp>
      <p:grpSp>
        <p:nvGrpSpPr>
          <p:cNvPr id="13" name="Group 12">
            <a:extLst>
              <a:ext uri="{FF2B5EF4-FFF2-40B4-BE49-F238E27FC236}">
                <a16:creationId xmlns:a16="http://schemas.microsoft.com/office/drawing/2014/main" id="{E8234485-8478-49E7-A3A5-64F1B57FAA1C}"/>
              </a:ext>
            </a:extLst>
          </p:cNvPr>
          <p:cNvGrpSpPr/>
          <p:nvPr/>
        </p:nvGrpSpPr>
        <p:grpSpPr>
          <a:xfrm>
            <a:off x="3242869" y="2714892"/>
            <a:ext cx="662828" cy="662828"/>
            <a:chOff x="1750173" y="2926500"/>
            <a:chExt cx="662828" cy="662828"/>
          </a:xfrm>
        </p:grpSpPr>
        <p:sp>
          <p:nvSpPr>
            <p:cNvPr id="14" name="Oval 13">
              <a:extLst>
                <a:ext uri="{FF2B5EF4-FFF2-40B4-BE49-F238E27FC236}">
                  <a16:creationId xmlns:a16="http://schemas.microsoft.com/office/drawing/2014/main" id="{4B7CAB0C-F4E3-4728-9629-01EFD1F8A9A5}"/>
                </a:ext>
              </a:extLst>
            </p:cNvPr>
            <p:cNvSpPr/>
            <p:nvPr/>
          </p:nvSpPr>
          <p:spPr>
            <a:xfrm>
              <a:off x="1750173" y="2926500"/>
              <a:ext cx="662828" cy="662828"/>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26</a:t>
              </a:r>
              <a:endParaRPr lang="vi-VN" sz="2400" dirty="0"/>
            </a:p>
          </p:txBody>
        </p:sp>
        <p:sp>
          <p:nvSpPr>
            <p:cNvPr id="15" name="TextBox 14">
              <a:extLst>
                <a:ext uri="{FF2B5EF4-FFF2-40B4-BE49-F238E27FC236}">
                  <a16:creationId xmlns:a16="http://schemas.microsoft.com/office/drawing/2014/main" id="{E04F3442-3AEF-418C-93E4-DCE591A0D010}"/>
                </a:ext>
              </a:extLst>
            </p:cNvPr>
            <p:cNvSpPr txBox="1"/>
            <p:nvPr/>
          </p:nvSpPr>
          <p:spPr>
            <a:xfrm>
              <a:off x="1776676" y="2967336"/>
              <a:ext cx="636325" cy="584775"/>
            </a:xfrm>
            <a:prstGeom prst="rect">
              <a:avLst/>
            </a:prstGeom>
            <a:noFill/>
          </p:spPr>
          <p:txBody>
            <a:bodyPr wrap="square" rtlCol="0">
              <a:spAutoFit/>
            </a:bodyPr>
            <a:lstStyle/>
            <a:p>
              <a:pPr algn="ctr"/>
              <a:r>
                <a:rPr lang="en-US" sz="3200" b="1" dirty="0">
                  <a:solidFill>
                    <a:srgbClr val="FF0000"/>
                  </a:solidFill>
                </a:rPr>
                <a:t>2</a:t>
              </a:r>
              <a:endParaRPr lang="vi-VN" sz="3200" b="1" dirty="0">
                <a:solidFill>
                  <a:srgbClr val="FF0000"/>
                </a:solidFill>
              </a:endParaRPr>
            </a:p>
          </p:txBody>
        </p:sp>
      </p:grpSp>
      <p:grpSp>
        <p:nvGrpSpPr>
          <p:cNvPr id="16" name="Group 15">
            <a:extLst>
              <a:ext uri="{FF2B5EF4-FFF2-40B4-BE49-F238E27FC236}">
                <a16:creationId xmlns:a16="http://schemas.microsoft.com/office/drawing/2014/main" id="{B5FD5540-881B-4023-AEF4-6AB696FDDC2C}"/>
              </a:ext>
            </a:extLst>
          </p:cNvPr>
          <p:cNvGrpSpPr/>
          <p:nvPr/>
        </p:nvGrpSpPr>
        <p:grpSpPr>
          <a:xfrm>
            <a:off x="4858104" y="2211777"/>
            <a:ext cx="662828" cy="662828"/>
            <a:chOff x="1750173" y="2926500"/>
            <a:chExt cx="662828" cy="662828"/>
          </a:xfrm>
        </p:grpSpPr>
        <p:sp>
          <p:nvSpPr>
            <p:cNvPr id="21" name="Oval 20">
              <a:extLst>
                <a:ext uri="{FF2B5EF4-FFF2-40B4-BE49-F238E27FC236}">
                  <a16:creationId xmlns:a16="http://schemas.microsoft.com/office/drawing/2014/main" id="{A0332728-6B98-40FC-B7B7-6B6EE94DEB8E}"/>
                </a:ext>
              </a:extLst>
            </p:cNvPr>
            <p:cNvSpPr/>
            <p:nvPr/>
          </p:nvSpPr>
          <p:spPr>
            <a:xfrm>
              <a:off x="1750173" y="2926500"/>
              <a:ext cx="662828" cy="662828"/>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26</a:t>
              </a:r>
              <a:endParaRPr lang="vi-VN" sz="2400" dirty="0"/>
            </a:p>
          </p:txBody>
        </p:sp>
        <p:sp>
          <p:nvSpPr>
            <p:cNvPr id="22" name="TextBox 21">
              <a:extLst>
                <a:ext uri="{FF2B5EF4-FFF2-40B4-BE49-F238E27FC236}">
                  <a16:creationId xmlns:a16="http://schemas.microsoft.com/office/drawing/2014/main" id="{A005305A-BBD2-4FAB-BA2A-3ED17E8CCF63}"/>
                </a:ext>
              </a:extLst>
            </p:cNvPr>
            <p:cNvSpPr txBox="1"/>
            <p:nvPr/>
          </p:nvSpPr>
          <p:spPr>
            <a:xfrm>
              <a:off x="1776676" y="2967336"/>
              <a:ext cx="636325" cy="584775"/>
            </a:xfrm>
            <a:prstGeom prst="rect">
              <a:avLst/>
            </a:prstGeom>
            <a:noFill/>
          </p:spPr>
          <p:txBody>
            <a:bodyPr wrap="square" rtlCol="0">
              <a:spAutoFit/>
            </a:bodyPr>
            <a:lstStyle/>
            <a:p>
              <a:pPr algn="ctr"/>
              <a:r>
                <a:rPr lang="en-US" sz="3200" b="1" dirty="0">
                  <a:solidFill>
                    <a:srgbClr val="FF0000"/>
                  </a:solidFill>
                </a:rPr>
                <a:t>10</a:t>
              </a:r>
              <a:endParaRPr lang="vi-VN" sz="3200" b="1" dirty="0">
                <a:solidFill>
                  <a:srgbClr val="FF0000"/>
                </a:solidFill>
              </a:endParaRPr>
            </a:p>
          </p:txBody>
        </p:sp>
      </p:grpSp>
      <p:grpSp>
        <p:nvGrpSpPr>
          <p:cNvPr id="23" name="Group 22">
            <a:extLst>
              <a:ext uri="{FF2B5EF4-FFF2-40B4-BE49-F238E27FC236}">
                <a16:creationId xmlns:a16="http://schemas.microsoft.com/office/drawing/2014/main" id="{B577E254-E54C-4948-B72F-9E23C7407B89}"/>
              </a:ext>
            </a:extLst>
          </p:cNvPr>
          <p:cNvGrpSpPr/>
          <p:nvPr/>
        </p:nvGrpSpPr>
        <p:grpSpPr>
          <a:xfrm>
            <a:off x="6598105" y="2383478"/>
            <a:ext cx="662828" cy="662828"/>
            <a:chOff x="1750173" y="2926500"/>
            <a:chExt cx="662828" cy="662828"/>
          </a:xfrm>
        </p:grpSpPr>
        <p:sp>
          <p:nvSpPr>
            <p:cNvPr id="24" name="Oval 23">
              <a:extLst>
                <a:ext uri="{FF2B5EF4-FFF2-40B4-BE49-F238E27FC236}">
                  <a16:creationId xmlns:a16="http://schemas.microsoft.com/office/drawing/2014/main" id="{727EC612-49BA-401A-B880-1DE9A54D40A4}"/>
                </a:ext>
              </a:extLst>
            </p:cNvPr>
            <p:cNvSpPr/>
            <p:nvPr/>
          </p:nvSpPr>
          <p:spPr>
            <a:xfrm>
              <a:off x="1750173" y="2926500"/>
              <a:ext cx="662828" cy="662828"/>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26</a:t>
              </a:r>
              <a:endParaRPr lang="vi-VN" sz="2400" dirty="0"/>
            </a:p>
          </p:txBody>
        </p:sp>
        <p:sp>
          <p:nvSpPr>
            <p:cNvPr id="25" name="TextBox 24">
              <a:extLst>
                <a:ext uri="{FF2B5EF4-FFF2-40B4-BE49-F238E27FC236}">
                  <a16:creationId xmlns:a16="http://schemas.microsoft.com/office/drawing/2014/main" id="{0577D0E9-79C3-4E48-BCAE-1A4A7341FC3E}"/>
                </a:ext>
              </a:extLst>
            </p:cNvPr>
            <p:cNvSpPr txBox="1"/>
            <p:nvPr/>
          </p:nvSpPr>
          <p:spPr>
            <a:xfrm>
              <a:off x="1776676" y="2967336"/>
              <a:ext cx="636325" cy="584775"/>
            </a:xfrm>
            <a:prstGeom prst="rect">
              <a:avLst/>
            </a:prstGeom>
            <a:noFill/>
          </p:spPr>
          <p:txBody>
            <a:bodyPr wrap="square" rtlCol="0">
              <a:spAutoFit/>
            </a:bodyPr>
            <a:lstStyle/>
            <a:p>
              <a:pPr algn="ctr"/>
              <a:r>
                <a:rPr lang="en-US" sz="3200" b="1" dirty="0">
                  <a:solidFill>
                    <a:srgbClr val="FF0000"/>
                  </a:solidFill>
                </a:rPr>
                <a:t>10</a:t>
              </a:r>
              <a:endParaRPr lang="vi-VN" sz="3200" b="1" dirty="0">
                <a:solidFill>
                  <a:srgbClr val="FF0000"/>
                </a:solidFill>
              </a:endParaRPr>
            </a:p>
          </p:txBody>
        </p:sp>
      </p:grpSp>
      <p:grpSp>
        <p:nvGrpSpPr>
          <p:cNvPr id="26" name="Group 25">
            <a:extLst>
              <a:ext uri="{FF2B5EF4-FFF2-40B4-BE49-F238E27FC236}">
                <a16:creationId xmlns:a16="http://schemas.microsoft.com/office/drawing/2014/main" id="{7E440FF2-B75E-4872-B6C2-1EE54FCDC3B6}"/>
              </a:ext>
            </a:extLst>
          </p:cNvPr>
          <p:cNvGrpSpPr/>
          <p:nvPr/>
        </p:nvGrpSpPr>
        <p:grpSpPr>
          <a:xfrm>
            <a:off x="7550512" y="1880363"/>
            <a:ext cx="662828" cy="662828"/>
            <a:chOff x="1750173" y="2926500"/>
            <a:chExt cx="662828" cy="662828"/>
          </a:xfrm>
        </p:grpSpPr>
        <p:sp>
          <p:nvSpPr>
            <p:cNvPr id="27" name="Oval 26">
              <a:extLst>
                <a:ext uri="{FF2B5EF4-FFF2-40B4-BE49-F238E27FC236}">
                  <a16:creationId xmlns:a16="http://schemas.microsoft.com/office/drawing/2014/main" id="{88129B21-9DBA-4F8E-B63A-BA706CBDDCCF}"/>
                </a:ext>
              </a:extLst>
            </p:cNvPr>
            <p:cNvSpPr/>
            <p:nvPr/>
          </p:nvSpPr>
          <p:spPr>
            <a:xfrm>
              <a:off x="1750173" y="2926500"/>
              <a:ext cx="662828" cy="662828"/>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26</a:t>
              </a:r>
              <a:endParaRPr lang="vi-VN" sz="2400" dirty="0"/>
            </a:p>
          </p:txBody>
        </p:sp>
        <p:sp>
          <p:nvSpPr>
            <p:cNvPr id="28" name="TextBox 27">
              <a:extLst>
                <a:ext uri="{FF2B5EF4-FFF2-40B4-BE49-F238E27FC236}">
                  <a16:creationId xmlns:a16="http://schemas.microsoft.com/office/drawing/2014/main" id="{EF3CBB94-A5ED-4D17-9779-DA5371F4685F}"/>
                </a:ext>
              </a:extLst>
            </p:cNvPr>
            <p:cNvSpPr txBox="1"/>
            <p:nvPr/>
          </p:nvSpPr>
          <p:spPr>
            <a:xfrm>
              <a:off x="1776676" y="2967336"/>
              <a:ext cx="636325" cy="584775"/>
            </a:xfrm>
            <a:prstGeom prst="rect">
              <a:avLst/>
            </a:prstGeom>
            <a:noFill/>
          </p:spPr>
          <p:txBody>
            <a:bodyPr wrap="square" rtlCol="0">
              <a:spAutoFit/>
            </a:bodyPr>
            <a:lstStyle/>
            <a:p>
              <a:pPr algn="ctr"/>
              <a:r>
                <a:rPr lang="en-US" sz="3200" b="1" dirty="0">
                  <a:solidFill>
                    <a:srgbClr val="FF0000"/>
                  </a:solidFill>
                </a:rPr>
                <a:t>8</a:t>
              </a:r>
              <a:endParaRPr lang="vi-VN" sz="3200" b="1" dirty="0">
                <a:solidFill>
                  <a:srgbClr val="FF0000"/>
                </a:solidFill>
              </a:endParaRPr>
            </a:p>
          </p:txBody>
        </p:sp>
      </p:grpSp>
      <p:grpSp>
        <p:nvGrpSpPr>
          <p:cNvPr id="29" name="Group 28">
            <a:extLst>
              <a:ext uri="{FF2B5EF4-FFF2-40B4-BE49-F238E27FC236}">
                <a16:creationId xmlns:a16="http://schemas.microsoft.com/office/drawing/2014/main" id="{8437DA79-9DD3-48FD-AAD7-912027B1CD55}"/>
              </a:ext>
            </a:extLst>
          </p:cNvPr>
          <p:cNvGrpSpPr/>
          <p:nvPr/>
        </p:nvGrpSpPr>
        <p:grpSpPr>
          <a:xfrm>
            <a:off x="5433172" y="3054033"/>
            <a:ext cx="662828" cy="662828"/>
            <a:chOff x="1750173" y="2926500"/>
            <a:chExt cx="662828" cy="662828"/>
          </a:xfrm>
        </p:grpSpPr>
        <p:sp>
          <p:nvSpPr>
            <p:cNvPr id="30" name="Oval 29">
              <a:extLst>
                <a:ext uri="{FF2B5EF4-FFF2-40B4-BE49-F238E27FC236}">
                  <a16:creationId xmlns:a16="http://schemas.microsoft.com/office/drawing/2014/main" id="{FF75DA04-B24F-4FFA-9F6B-4B2CFCCB273A}"/>
                </a:ext>
              </a:extLst>
            </p:cNvPr>
            <p:cNvSpPr/>
            <p:nvPr/>
          </p:nvSpPr>
          <p:spPr>
            <a:xfrm>
              <a:off x="1750173" y="2926500"/>
              <a:ext cx="662828" cy="662828"/>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26</a:t>
              </a:r>
              <a:endParaRPr lang="vi-VN" sz="2400" dirty="0"/>
            </a:p>
          </p:txBody>
        </p:sp>
        <p:sp>
          <p:nvSpPr>
            <p:cNvPr id="31" name="TextBox 30">
              <a:extLst>
                <a:ext uri="{FF2B5EF4-FFF2-40B4-BE49-F238E27FC236}">
                  <a16:creationId xmlns:a16="http://schemas.microsoft.com/office/drawing/2014/main" id="{1830166A-8974-4BAD-BBA1-1E4A29CF95D5}"/>
                </a:ext>
              </a:extLst>
            </p:cNvPr>
            <p:cNvSpPr txBox="1"/>
            <p:nvPr/>
          </p:nvSpPr>
          <p:spPr>
            <a:xfrm>
              <a:off x="1776676" y="2967336"/>
              <a:ext cx="636325" cy="584775"/>
            </a:xfrm>
            <a:prstGeom prst="rect">
              <a:avLst/>
            </a:prstGeom>
            <a:noFill/>
          </p:spPr>
          <p:txBody>
            <a:bodyPr wrap="square" rtlCol="0">
              <a:spAutoFit/>
            </a:bodyPr>
            <a:lstStyle/>
            <a:p>
              <a:pPr algn="ctr"/>
              <a:r>
                <a:rPr lang="en-US" sz="3200" b="1" dirty="0">
                  <a:solidFill>
                    <a:srgbClr val="FF0000"/>
                  </a:solidFill>
                </a:rPr>
                <a:t>8</a:t>
              </a:r>
              <a:endParaRPr lang="vi-VN" sz="3200" b="1" dirty="0">
                <a:solidFill>
                  <a:srgbClr val="FF0000"/>
                </a:solidFill>
              </a:endParaRPr>
            </a:p>
          </p:txBody>
        </p:sp>
      </p:grpSp>
      <p:grpSp>
        <p:nvGrpSpPr>
          <p:cNvPr id="32" name="Group 31">
            <a:extLst>
              <a:ext uri="{FF2B5EF4-FFF2-40B4-BE49-F238E27FC236}">
                <a16:creationId xmlns:a16="http://schemas.microsoft.com/office/drawing/2014/main" id="{CCC1C983-69A6-44C4-BF66-562BD84FC9A4}"/>
              </a:ext>
            </a:extLst>
          </p:cNvPr>
          <p:cNvGrpSpPr/>
          <p:nvPr/>
        </p:nvGrpSpPr>
        <p:grpSpPr>
          <a:xfrm>
            <a:off x="6087534" y="3900920"/>
            <a:ext cx="662828" cy="662828"/>
            <a:chOff x="1750173" y="2926500"/>
            <a:chExt cx="662828" cy="662828"/>
          </a:xfrm>
        </p:grpSpPr>
        <p:sp>
          <p:nvSpPr>
            <p:cNvPr id="33" name="Oval 32">
              <a:extLst>
                <a:ext uri="{FF2B5EF4-FFF2-40B4-BE49-F238E27FC236}">
                  <a16:creationId xmlns:a16="http://schemas.microsoft.com/office/drawing/2014/main" id="{02E9E2C5-D143-45A7-A5D9-1FABD54F2E5A}"/>
                </a:ext>
              </a:extLst>
            </p:cNvPr>
            <p:cNvSpPr/>
            <p:nvPr/>
          </p:nvSpPr>
          <p:spPr>
            <a:xfrm>
              <a:off x="1750173" y="2926500"/>
              <a:ext cx="662828" cy="662828"/>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26</a:t>
              </a:r>
              <a:endParaRPr lang="vi-VN" sz="2400" dirty="0"/>
            </a:p>
          </p:txBody>
        </p:sp>
        <p:sp>
          <p:nvSpPr>
            <p:cNvPr id="34" name="TextBox 33">
              <a:extLst>
                <a:ext uri="{FF2B5EF4-FFF2-40B4-BE49-F238E27FC236}">
                  <a16:creationId xmlns:a16="http://schemas.microsoft.com/office/drawing/2014/main" id="{FE79C729-D36E-49BF-8645-0E000E1C86FB}"/>
                </a:ext>
              </a:extLst>
            </p:cNvPr>
            <p:cNvSpPr txBox="1"/>
            <p:nvPr/>
          </p:nvSpPr>
          <p:spPr>
            <a:xfrm>
              <a:off x="1776676" y="2967336"/>
              <a:ext cx="636325" cy="584775"/>
            </a:xfrm>
            <a:prstGeom prst="rect">
              <a:avLst/>
            </a:prstGeom>
            <a:noFill/>
          </p:spPr>
          <p:txBody>
            <a:bodyPr wrap="square" rtlCol="0">
              <a:spAutoFit/>
            </a:bodyPr>
            <a:lstStyle/>
            <a:p>
              <a:pPr algn="ctr"/>
              <a:r>
                <a:rPr lang="en-US" sz="3200" b="1" dirty="0">
                  <a:solidFill>
                    <a:srgbClr val="FF0000"/>
                  </a:solidFill>
                </a:rPr>
                <a:t>10</a:t>
              </a:r>
              <a:endParaRPr lang="vi-VN" sz="3200" b="1" dirty="0">
                <a:solidFill>
                  <a:srgbClr val="FF0000"/>
                </a:solidFill>
              </a:endParaRPr>
            </a:p>
          </p:txBody>
        </p:sp>
      </p:grpSp>
      <p:grpSp>
        <p:nvGrpSpPr>
          <p:cNvPr id="35" name="Group 34">
            <a:extLst>
              <a:ext uri="{FF2B5EF4-FFF2-40B4-BE49-F238E27FC236}">
                <a16:creationId xmlns:a16="http://schemas.microsoft.com/office/drawing/2014/main" id="{A4708202-EAAD-4A8D-BA17-CFB03C0DCB09}"/>
              </a:ext>
            </a:extLst>
          </p:cNvPr>
          <p:cNvGrpSpPr/>
          <p:nvPr/>
        </p:nvGrpSpPr>
        <p:grpSpPr>
          <a:xfrm>
            <a:off x="8006692" y="2771235"/>
            <a:ext cx="662828" cy="662828"/>
            <a:chOff x="1750173" y="2926500"/>
            <a:chExt cx="662828" cy="662828"/>
          </a:xfrm>
        </p:grpSpPr>
        <p:sp>
          <p:nvSpPr>
            <p:cNvPr id="36" name="Oval 35">
              <a:extLst>
                <a:ext uri="{FF2B5EF4-FFF2-40B4-BE49-F238E27FC236}">
                  <a16:creationId xmlns:a16="http://schemas.microsoft.com/office/drawing/2014/main" id="{36097D49-5F1E-456C-AEF1-09D5A61F3703}"/>
                </a:ext>
              </a:extLst>
            </p:cNvPr>
            <p:cNvSpPr/>
            <p:nvPr/>
          </p:nvSpPr>
          <p:spPr>
            <a:xfrm>
              <a:off x="1750173" y="2926500"/>
              <a:ext cx="662828" cy="662828"/>
            </a:xfrm>
            <a:prstGeom prst="ellipse">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26</a:t>
              </a:r>
              <a:endParaRPr lang="vi-VN" sz="2400" dirty="0"/>
            </a:p>
          </p:txBody>
        </p:sp>
        <p:sp>
          <p:nvSpPr>
            <p:cNvPr id="37" name="TextBox 36">
              <a:extLst>
                <a:ext uri="{FF2B5EF4-FFF2-40B4-BE49-F238E27FC236}">
                  <a16:creationId xmlns:a16="http://schemas.microsoft.com/office/drawing/2014/main" id="{DC70170C-ACB3-4642-8C85-C26F47E69F25}"/>
                </a:ext>
              </a:extLst>
            </p:cNvPr>
            <p:cNvSpPr txBox="1"/>
            <p:nvPr/>
          </p:nvSpPr>
          <p:spPr>
            <a:xfrm>
              <a:off x="1776676" y="2967336"/>
              <a:ext cx="636325" cy="584775"/>
            </a:xfrm>
            <a:prstGeom prst="rect">
              <a:avLst/>
            </a:prstGeom>
            <a:noFill/>
          </p:spPr>
          <p:txBody>
            <a:bodyPr wrap="square" rtlCol="0">
              <a:spAutoFit/>
            </a:bodyPr>
            <a:lstStyle/>
            <a:p>
              <a:pPr algn="ctr"/>
              <a:r>
                <a:rPr lang="en-US" sz="3200" b="1" dirty="0">
                  <a:solidFill>
                    <a:srgbClr val="FF0000"/>
                  </a:solidFill>
                </a:rPr>
                <a:t>4</a:t>
              </a:r>
              <a:endParaRPr lang="vi-VN" sz="3200" b="1" dirty="0">
                <a:solidFill>
                  <a:srgbClr val="FF0000"/>
                </a:solidFill>
              </a:endParaRPr>
            </a:p>
          </p:txBody>
        </p:sp>
      </p:grpSp>
      <p:sp>
        <p:nvSpPr>
          <p:cNvPr id="38" name="Rectangle: Rounded Corners 37">
            <a:extLst>
              <a:ext uri="{FF2B5EF4-FFF2-40B4-BE49-F238E27FC236}">
                <a16:creationId xmlns:a16="http://schemas.microsoft.com/office/drawing/2014/main" id="{C704D3B5-CC30-4FE5-B342-E7C896D0DC24}"/>
              </a:ext>
            </a:extLst>
          </p:cNvPr>
          <p:cNvSpPr/>
          <p:nvPr/>
        </p:nvSpPr>
        <p:spPr>
          <a:xfrm>
            <a:off x="824020" y="2132528"/>
            <a:ext cx="1170815" cy="582364"/>
          </a:xfrm>
          <a:custGeom>
            <a:avLst/>
            <a:gdLst>
              <a:gd name="connsiteX0" fmla="*/ 0 w 1170815"/>
              <a:gd name="connsiteY0" fmla="*/ 97063 h 582364"/>
              <a:gd name="connsiteX1" fmla="*/ 97063 w 1170815"/>
              <a:gd name="connsiteY1" fmla="*/ 0 h 582364"/>
              <a:gd name="connsiteX2" fmla="*/ 595174 w 1170815"/>
              <a:gd name="connsiteY2" fmla="*/ 0 h 582364"/>
              <a:gd name="connsiteX3" fmla="*/ 1073752 w 1170815"/>
              <a:gd name="connsiteY3" fmla="*/ 0 h 582364"/>
              <a:gd name="connsiteX4" fmla="*/ 1170815 w 1170815"/>
              <a:gd name="connsiteY4" fmla="*/ 97063 h 582364"/>
              <a:gd name="connsiteX5" fmla="*/ 1170815 w 1170815"/>
              <a:gd name="connsiteY5" fmla="*/ 485301 h 582364"/>
              <a:gd name="connsiteX6" fmla="*/ 1073752 w 1170815"/>
              <a:gd name="connsiteY6" fmla="*/ 582364 h 582364"/>
              <a:gd name="connsiteX7" fmla="*/ 585408 w 1170815"/>
              <a:gd name="connsiteY7" fmla="*/ 582364 h 582364"/>
              <a:gd name="connsiteX8" fmla="*/ 97063 w 1170815"/>
              <a:gd name="connsiteY8" fmla="*/ 582364 h 582364"/>
              <a:gd name="connsiteX9" fmla="*/ 0 w 1170815"/>
              <a:gd name="connsiteY9" fmla="*/ 485301 h 582364"/>
              <a:gd name="connsiteX10" fmla="*/ 0 w 1170815"/>
              <a:gd name="connsiteY10" fmla="*/ 97063 h 58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815" h="582364" fill="none" extrusionOk="0">
                <a:moveTo>
                  <a:pt x="0" y="97063"/>
                </a:moveTo>
                <a:cubicBezTo>
                  <a:pt x="610" y="45950"/>
                  <a:pt x="39317" y="3397"/>
                  <a:pt x="97063" y="0"/>
                </a:cubicBezTo>
                <a:cubicBezTo>
                  <a:pt x="272825" y="-49895"/>
                  <a:pt x="432251" y="27766"/>
                  <a:pt x="595174" y="0"/>
                </a:cubicBezTo>
                <a:cubicBezTo>
                  <a:pt x="758097" y="-27766"/>
                  <a:pt x="862486" y="30848"/>
                  <a:pt x="1073752" y="0"/>
                </a:cubicBezTo>
                <a:cubicBezTo>
                  <a:pt x="1119655" y="496"/>
                  <a:pt x="1168682" y="54387"/>
                  <a:pt x="1170815" y="97063"/>
                </a:cubicBezTo>
                <a:cubicBezTo>
                  <a:pt x="1186066" y="250764"/>
                  <a:pt x="1133393" y="401709"/>
                  <a:pt x="1170815" y="485301"/>
                </a:cubicBezTo>
                <a:cubicBezTo>
                  <a:pt x="1170637" y="551202"/>
                  <a:pt x="1123192" y="588315"/>
                  <a:pt x="1073752" y="582364"/>
                </a:cubicBezTo>
                <a:cubicBezTo>
                  <a:pt x="876808" y="605428"/>
                  <a:pt x="705735" y="540515"/>
                  <a:pt x="585408" y="582364"/>
                </a:cubicBezTo>
                <a:cubicBezTo>
                  <a:pt x="465081" y="624213"/>
                  <a:pt x="197624" y="539628"/>
                  <a:pt x="97063" y="582364"/>
                </a:cubicBezTo>
                <a:cubicBezTo>
                  <a:pt x="42259" y="570264"/>
                  <a:pt x="9502" y="536965"/>
                  <a:pt x="0" y="485301"/>
                </a:cubicBezTo>
                <a:cubicBezTo>
                  <a:pt x="-16316" y="299838"/>
                  <a:pt x="25360" y="271827"/>
                  <a:pt x="0" y="97063"/>
                </a:cubicBezTo>
                <a:close/>
              </a:path>
              <a:path w="1170815" h="582364" stroke="0" extrusionOk="0">
                <a:moveTo>
                  <a:pt x="0" y="97063"/>
                </a:moveTo>
                <a:cubicBezTo>
                  <a:pt x="-1577" y="42933"/>
                  <a:pt x="44043" y="1688"/>
                  <a:pt x="97063" y="0"/>
                </a:cubicBezTo>
                <a:cubicBezTo>
                  <a:pt x="255563" y="-32097"/>
                  <a:pt x="433134" y="34774"/>
                  <a:pt x="575641" y="0"/>
                </a:cubicBezTo>
                <a:cubicBezTo>
                  <a:pt x="718148" y="-34774"/>
                  <a:pt x="856850" y="50631"/>
                  <a:pt x="1073752" y="0"/>
                </a:cubicBezTo>
                <a:cubicBezTo>
                  <a:pt x="1123670" y="6715"/>
                  <a:pt x="1169291" y="40089"/>
                  <a:pt x="1170815" y="97063"/>
                </a:cubicBezTo>
                <a:cubicBezTo>
                  <a:pt x="1210275" y="266823"/>
                  <a:pt x="1138318" y="346592"/>
                  <a:pt x="1170815" y="485301"/>
                </a:cubicBezTo>
                <a:cubicBezTo>
                  <a:pt x="1157881" y="532134"/>
                  <a:pt x="1115394" y="591790"/>
                  <a:pt x="1073752" y="582364"/>
                </a:cubicBezTo>
                <a:cubicBezTo>
                  <a:pt x="961014" y="620227"/>
                  <a:pt x="792339" y="527828"/>
                  <a:pt x="614708" y="582364"/>
                </a:cubicBezTo>
                <a:cubicBezTo>
                  <a:pt x="437077" y="636900"/>
                  <a:pt x="231912" y="539985"/>
                  <a:pt x="97063" y="582364"/>
                </a:cubicBezTo>
                <a:cubicBezTo>
                  <a:pt x="41205" y="579470"/>
                  <a:pt x="-1704" y="539386"/>
                  <a:pt x="0" y="485301"/>
                </a:cubicBezTo>
                <a:cubicBezTo>
                  <a:pt x="-4281" y="298667"/>
                  <a:pt x="943" y="200844"/>
                  <a:pt x="0" y="97063"/>
                </a:cubicBezTo>
                <a:close/>
              </a:path>
            </a:pathLst>
          </a:custGeom>
          <a:ln w="38100">
            <a:solidFill>
              <a:schemeClr val="accent1"/>
            </a:solidFill>
            <a:extLst>
              <a:ext uri="{C807C97D-BFC1-408E-A445-0C87EB9F89A2}">
                <ask:lineSketchStyleProps xmlns:ask="http://schemas.microsoft.com/office/drawing/2018/sketchyshapes" xmlns="" sd="3896661861">
                  <a:prstGeom prst="roundRect">
                    <a:avLst/>
                  </a:prstGeom>
                  <ask:type>
                    <ask:lineSketchScribble/>
                  </ask:type>
                </ask:lineSketchStyleProps>
              </a:ext>
            </a:extLst>
          </a:ln>
        </p:spPr>
        <p:style>
          <a:lnRef idx="2">
            <a:schemeClr val="accent6"/>
          </a:lnRef>
          <a:fillRef idx="1">
            <a:schemeClr val="lt1"/>
          </a:fillRef>
          <a:effectRef idx="0">
            <a:schemeClr val="accent6"/>
          </a:effectRef>
          <a:fontRef idx="minor">
            <a:schemeClr val="dk1"/>
          </a:fontRef>
        </p:style>
        <p:txBody>
          <a:bodyPr rtlCol="0" anchor="ctr"/>
          <a:lstStyle/>
          <a:p>
            <a:pPr algn="ctr"/>
            <a:r>
              <a:rPr lang="vi-VN" sz="2800" dirty="0">
                <a:solidFill>
                  <a:srgbClr val="0070C0"/>
                </a:solidFill>
              </a:rPr>
              <a:t>2 con</a:t>
            </a:r>
          </a:p>
        </p:txBody>
      </p:sp>
      <p:sp>
        <p:nvSpPr>
          <p:cNvPr id="39" name="Rectangle: Rounded Corners 38">
            <a:extLst>
              <a:ext uri="{FF2B5EF4-FFF2-40B4-BE49-F238E27FC236}">
                <a16:creationId xmlns:a16="http://schemas.microsoft.com/office/drawing/2014/main" id="{2D048613-96F2-4F05-AC06-5C20320EB687}"/>
              </a:ext>
            </a:extLst>
          </p:cNvPr>
          <p:cNvSpPr/>
          <p:nvPr/>
        </p:nvSpPr>
        <p:spPr>
          <a:xfrm>
            <a:off x="10039166" y="2234389"/>
            <a:ext cx="1170815" cy="624527"/>
          </a:xfrm>
          <a:custGeom>
            <a:avLst/>
            <a:gdLst>
              <a:gd name="connsiteX0" fmla="*/ 0 w 1170815"/>
              <a:gd name="connsiteY0" fmla="*/ 104090 h 624527"/>
              <a:gd name="connsiteX1" fmla="*/ 104090 w 1170815"/>
              <a:gd name="connsiteY1" fmla="*/ 0 h 624527"/>
              <a:gd name="connsiteX2" fmla="*/ 595034 w 1170815"/>
              <a:gd name="connsiteY2" fmla="*/ 0 h 624527"/>
              <a:gd name="connsiteX3" fmla="*/ 1066725 w 1170815"/>
              <a:gd name="connsiteY3" fmla="*/ 0 h 624527"/>
              <a:gd name="connsiteX4" fmla="*/ 1170815 w 1170815"/>
              <a:gd name="connsiteY4" fmla="*/ 104090 h 624527"/>
              <a:gd name="connsiteX5" fmla="*/ 1170815 w 1170815"/>
              <a:gd name="connsiteY5" fmla="*/ 520437 h 624527"/>
              <a:gd name="connsiteX6" fmla="*/ 1066725 w 1170815"/>
              <a:gd name="connsiteY6" fmla="*/ 624527 h 624527"/>
              <a:gd name="connsiteX7" fmla="*/ 585408 w 1170815"/>
              <a:gd name="connsiteY7" fmla="*/ 624527 h 624527"/>
              <a:gd name="connsiteX8" fmla="*/ 104090 w 1170815"/>
              <a:gd name="connsiteY8" fmla="*/ 624527 h 624527"/>
              <a:gd name="connsiteX9" fmla="*/ 0 w 1170815"/>
              <a:gd name="connsiteY9" fmla="*/ 520437 h 624527"/>
              <a:gd name="connsiteX10" fmla="*/ 0 w 1170815"/>
              <a:gd name="connsiteY10" fmla="*/ 104090 h 62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815" h="624527" fill="none" extrusionOk="0">
                <a:moveTo>
                  <a:pt x="0" y="104090"/>
                </a:moveTo>
                <a:cubicBezTo>
                  <a:pt x="3454" y="60712"/>
                  <a:pt x="39476" y="5848"/>
                  <a:pt x="104090" y="0"/>
                </a:cubicBezTo>
                <a:cubicBezTo>
                  <a:pt x="335601" y="-56163"/>
                  <a:pt x="376048" y="7287"/>
                  <a:pt x="595034" y="0"/>
                </a:cubicBezTo>
                <a:cubicBezTo>
                  <a:pt x="814020" y="-7287"/>
                  <a:pt x="911819" y="14539"/>
                  <a:pt x="1066725" y="0"/>
                </a:cubicBezTo>
                <a:cubicBezTo>
                  <a:pt x="1109045" y="976"/>
                  <a:pt x="1167708" y="62527"/>
                  <a:pt x="1170815" y="104090"/>
                </a:cubicBezTo>
                <a:cubicBezTo>
                  <a:pt x="1177073" y="307301"/>
                  <a:pt x="1154908" y="380794"/>
                  <a:pt x="1170815" y="520437"/>
                </a:cubicBezTo>
                <a:cubicBezTo>
                  <a:pt x="1170686" y="586779"/>
                  <a:pt x="1119407" y="631390"/>
                  <a:pt x="1066725" y="624527"/>
                </a:cubicBezTo>
                <a:cubicBezTo>
                  <a:pt x="879080" y="657979"/>
                  <a:pt x="692484" y="612658"/>
                  <a:pt x="585408" y="624527"/>
                </a:cubicBezTo>
                <a:cubicBezTo>
                  <a:pt x="478332" y="636396"/>
                  <a:pt x="245893" y="599347"/>
                  <a:pt x="104090" y="624527"/>
                </a:cubicBezTo>
                <a:cubicBezTo>
                  <a:pt x="45665" y="615052"/>
                  <a:pt x="12643" y="575340"/>
                  <a:pt x="0" y="520437"/>
                </a:cubicBezTo>
                <a:cubicBezTo>
                  <a:pt x="-39493" y="359841"/>
                  <a:pt x="47815" y="296297"/>
                  <a:pt x="0" y="104090"/>
                </a:cubicBezTo>
                <a:close/>
              </a:path>
              <a:path w="1170815" h="624527" stroke="0" extrusionOk="0">
                <a:moveTo>
                  <a:pt x="0" y="104090"/>
                </a:moveTo>
                <a:cubicBezTo>
                  <a:pt x="-4353" y="45158"/>
                  <a:pt x="47340" y="2121"/>
                  <a:pt x="104090" y="0"/>
                </a:cubicBezTo>
                <a:cubicBezTo>
                  <a:pt x="303365" y="-44405"/>
                  <a:pt x="405311" y="46515"/>
                  <a:pt x="575781" y="0"/>
                </a:cubicBezTo>
                <a:cubicBezTo>
                  <a:pt x="746251" y="-46515"/>
                  <a:pt x="850584" y="25510"/>
                  <a:pt x="1066725" y="0"/>
                </a:cubicBezTo>
                <a:cubicBezTo>
                  <a:pt x="1117943" y="11415"/>
                  <a:pt x="1169936" y="44662"/>
                  <a:pt x="1170815" y="104090"/>
                </a:cubicBezTo>
                <a:cubicBezTo>
                  <a:pt x="1192687" y="236230"/>
                  <a:pt x="1169839" y="361456"/>
                  <a:pt x="1170815" y="520437"/>
                </a:cubicBezTo>
                <a:cubicBezTo>
                  <a:pt x="1161377" y="572982"/>
                  <a:pt x="1120118" y="627752"/>
                  <a:pt x="1066725" y="624527"/>
                </a:cubicBezTo>
                <a:cubicBezTo>
                  <a:pt x="894684" y="671072"/>
                  <a:pt x="813318" y="616691"/>
                  <a:pt x="614287" y="624527"/>
                </a:cubicBezTo>
                <a:cubicBezTo>
                  <a:pt x="415256" y="632363"/>
                  <a:pt x="227575" y="614373"/>
                  <a:pt x="104090" y="624527"/>
                </a:cubicBezTo>
                <a:cubicBezTo>
                  <a:pt x="45679" y="623340"/>
                  <a:pt x="-6613" y="579785"/>
                  <a:pt x="0" y="520437"/>
                </a:cubicBezTo>
                <a:cubicBezTo>
                  <a:pt x="-46932" y="415470"/>
                  <a:pt x="14891" y="226241"/>
                  <a:pt x="0" y="104090"/>
                </a:cubicBezTo>
                <a:close/>
              </a:path>
            </a:pathLst>
          </a:custGeom>
          <a:ln w="38100">
            <a:solidFill>
              <a:schemeClr val="accent1"/>
            </a:solidFill>
            <a:extLst>
              <a:ext uri="{C807C97D-BFC1-408E-A445-0C87EB9F89A2}">
                <ask:lineSketchStyleProps xmlns:ask="http://schemas.microsoft.com/office/drawing/2018/sketchyshapes" xmlns="" sd="3896661861">
                  <a:prstGeom prst="roundRect">
                    <a:avLst/>
                  </a:prstGeom>
                  <ask:type>
                    <ask:lineSketchScribble/>
                  </ask:type>
                </ask:lineSketchStyleProps>
              </a:ext>
            </a:extLst>
          </a:ln>
        </p:spPr>
        <p:style>
          <a:lnRef idx="2">
            <a:schemeClr val="accent6"/>
          </a:lnRef>
          <a:fillRef idx="1">
            <a:schemeClr val="lt1"/>
          </a:fillRef>
          <a:effectRef idx="0">
            <a:schemeClr val="accent6"/>
          </a:effectRef>
          <a:fontRef idx="minor">
            <a:schemeClr val="dk1"/>
          </a:fontRef>
        </p:style>
        <p:txBody>
          <a:bodyPr rtlCol="0" anchor="ctr"/>
          <a:lstStyle/>
          <a:p>
            <a:pPr algn="ctr"/>
            <a:r>
              <a:rPr lang="vi-VN" sz="2800" dirty="0">
                <a:solidFill>
                  <a:srgbClr val="0070C0"/>
                </a:solidFill>
              </a:rPr>
              <a:t>2 con</a:t>
            </a:r>
          </a:p>
        </p:txBody>
      </p:sp>
      <p:sp>
        <p:nvSpPr>
          <p:cNvPr id="40" name="Rectangle: Rounded Corners 39">
            <a:extLst>
              <a:ext uri="{FF2B5EF4-FFF2-40B4-BE49-F238E27FC236}">
                <a16:creationId xmlns:a16="http://schemas.microsoft.com/office/drawing/2014/main" id="{49A8396D-160D-47E5-A701-A2B8ACD9B71C}"/>
              </a:ext>
            </a:extLst>
          </p:cNvPr>
          <p:cNvSpPr/>
          <p:nvPr/>
        </p:nvSpPr>
        <p:spPr>
          <a:xfrm>
            <a:off x="824020" y="4799267"/>
            <a:ext cx="1170815" cy="624527"/>
          </a:xfrm>
          <a:custGeom>
            <a:avLst/>
            <a:gdLst>
              <a:gd name="connsiteX0" fmla="*/ 0 w 1170815"/>
              <a:gd name="connsiteY0" fmla="*/ 104090 h 624527"/>
              <a:gd name="connsiteX1" fmla="*/ 104090 w 1170815"/>
              <a:gd name="connsiteY1" fmla="*/ 0 h 624527"/>
              <a:gd name="connsiteX2" fmla="*/ 595034 w 1170815"/>
              <a:gd name="connsiteY2" fmla="*/ 0 h 624527"/>
              <a:gd name="connsiteX3" fmla="*/ 1066725 w 1170815"/>
              <a:gd name="connsiteY3" fmla="*/ 0 h 624527"/>
              <a:gd name="connsiteX4" fmla="*/ 1170815 w 1170815"/>
              <a:gd name="connsiteY4" fmla="*/ 104090 h 624527"/>
              <a:gd name="connsiteX5" fmla="*/ 1170815 w 1170815"/>
              <a:gd name="connsiteY5" fmla="*/ 520437 h 624527"/>
              <a:gd name="connsiteX6" fmla="*/ 1066725 w 1170815"/>
              <a:gd name="connsiteY6" fmla="*/ 624527 h 624527"/>
              <a:gd name="connsiteX7" fmla="*/ 585408 w 1170815"/>
              <a:gd name="connsiteY7" fmla="*/ 624527 h 624527"/>
              <a:gd name="connsiteX8" fmla="*/ 104090 w 1170815"/>
              <a:gd name="connsiteY8" fmla="*/ 624527 h 624527"/>
              <a:gd name="connsiteX9" fmla="*/ 0 w 1170815"/>
              <a:gd name="connsiteY9" fmla="*/ 520437 h 624527"/>
              <a:gd name="connsiteX10" fmla="*/ 0 w 1170815"/>
              <a:gd name="connsiteY10" fmla="*/ 104090 h 62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815" h="624527" fill="none" extrusionOk="0">
                <a:moveTo>
                  <a:pt x="0" y="104090"/>
                </a:moveTo>
                <a:cubicBezTo>
                  <a:pt x="3454" y="60712"/>
                  <a:pt x="39476" y="5848"/>
                  <a:pt x="104090" y="0"/>
                </a:cubicBezTo>
                <a:cubicBezTo>
                  <a:pt x="335601" y="-56163"/>
                  <a:pt x="376048" y="7287"/>
                  <a:pt x="595034" y="0"/>
                </a:cubicBezTo>
                <a:cubicBezTo>
                  <a:pt x="814020" y="-7287"/>
                  <a:pt x="911819" y="14539"/>
                  <a:pt x="1066725" y="0"/>
                </a:cubicBezTo>
                <a:cubicBezTo>
                  <a:pt x="1109045" y="976"/>
                  <a:pt x="1167708" y="62527"/>
                  <a:pt x="1170815" y="104090"/>
                </a:cubicBezTo>
                <a:cubicBezTo>
                  <a:pt x="1177073" y="307301"/>
                  <a:pt x="1154908" y="380794"/>
                  <a:pt x="1170815" y="520437"/>
                </a:cubicBezTo>
                <a:cubicBezTo>
                  <a:pt x="1170686" y="586779"/>
                  <a:pt x="1119407" y="631390"/>
                  <a:pt x="1066725" y="624527"/>
                </a:cubicBezTo>
                <a:cubicBezTo>
                  <a:pt x="879080" y="657979"/>
                  <a:pt x="692484" y="612658"/>
                  <a:pt x="585408" y="624527"/>
                </a:cubicBezTo>
                <a:cubicBezTo>
                  <a:pt x="478332" y="636396"/>
                  <a:pt x="245893" y="599347"/>
                  <a:pt x="104090" y="624527"/>
                </a:cubicBezTo>
                <a:cubicBezTo>
                  <a:pt x="45665" y="615052"/>
                  <a:pt x="12643" y="575340"/>
                  <a:pt x="0" y="520437"/>
                </a:cubicBezTo>
                <a:cubicBezTo>
                  <a:pt x="-39493" y="359841"/>
                  <a:pt x="47815" y="296297"/>
                  <a:pt x="0" y="104090"/>
                </a:cubicBezTo>
                <a:close/>
              </a:path>
              <a:path w="1170815" h="624527" stroke="0" extrusionOk="0">
                <a:moveTo>
                  <a:pt x="0" y="104090"/>
                </a:moveTo>
                <a:cubicBezTo>
                  <a:pt x="-4353" y="45158"/>
                  <a:pt x="47340" y="2121"/>
                  <a:pt x="104090" y="0"/>
                </a:cubicBezTo>
                <a:cubicBezTo>
                  <a:pt x="303365" y="-44405"/>
                  <a:pt x="405311" y="46515"/>
                  <a:pt x="575781" y="0"/>
                </a:cubicBezTo>
                <a:cubicBezTo>
                  <a:pt x="746251" y="-46515"/>
                  <a:pt x="850584" y="25510"/>
                  <a:pt x="1066725" y="0"/>
                </a:cubicBezTo>
                <a:cubicBezTo>
                  <a:pt x="1117943" y="11415"/>
                  <a:pt x="1169936" y="44662"/>
                  <a:pt x="1170815" y="104090"/>
                </a:cubicBezTo>
                <a:cubicBezTo>
                  <a:pt x="1192687" y="236230"/>
                  <a:pt x="1169839" y="361456"/>
                  <a:pt x="1170815" y="520437"/>
                </a:cubicBezTo>
                <a:cubicBezTo>
                  <a:pt x="1161377" y="572982"/>
                  <a:pt x="1120118" y="627752"/>
                  <a:pt x="1066725" y="624527"/>
                </a:cubicBezTo>
                <a:cubicBezTo>
                  <a:pt x="894684" y="671072"/>
                  <a:pt x="813318" y="616691"/>
                  <a:pt x="614287" y="624527"/>
                </a:cubicBezTo>
                <a:cubicBezTo>
                  <a:pt x="415256" y="632363"/>
                  <a:pt x="227575" y="614373"/>
                  <a:pt x="104090" y="624527"/>
                </a:cubicBezTo>
                <a:cubicBezTo>
                  <a:pt x="45679" y="623340"/>
                  <a:pt x="-6613" y="579785"/>
                  <a:pt x="0" y="520437"/>
                </a:cubicBezTo>
                <a:cubicBezTo>
                  <a:pt x="-46932" y="415470"/>
                  <a:pt x="14891" y="226241"/>
                  <a:pt x="0" y="104090"/>
                </a:cubicBezTo>
                <a:close/>
              </a:path>
            </a:pathLst>
          </a:custGeom>
          <a:ln w="38100">
            <a:solidFill>
              <a:schemeClr val="accent1"/>
            </a:solidFill>
            <a:extLst>
              <a:ext uri="{C807C97D-BFC1-408E-A445-0C87EB9F89A2}">
                <ask:lineSketchStyleProps xmlns:ask="http://schemas.microsoft.com/office/drawing/2018/sketchyshapes" xmlns="" sd="3896661861">
                  <a:prstGeom prst="roundRect">
                    <a:avLst/>
                  </a:prstGeom>
                  <ask:type>
                    <ask:lineSketchScribble/>
                  </ask:type>
                </ask:lineSketchStyleProps>
              </a:ext>
            </a:extLst>
          </a:ln>
        </p:spPr>
        <p:style>
          <a:lnRef idx="2">
            <a:schemeClr val="accent6"/>
          </a:lnRef>
          <a:fillRef idx="1">
            <a:schemeClr val="lt1"/>
          </a:fillRef>
          <a:effectRef idx="0">
            <a:schemeClr val="accent6"/>
          </a:effectRef>
          <a:fontRef idx="minor">
            <a:schemeClr val="dk1"/>
          </a:fontRef>
        </p:style>
        <p:txBody>
          <a:bodyPr rtlCol="0" anchor="ctr"/>
          <a:lstStyle/>
          <a:p>
            <a:pPr algn="ctr"/>
            <a:r>
              <a:rPr lang="vi-VN" sz="2800" dirty="0">
                <a:solidFill>
                  <a:srgbClr val="0070C0"/>
                </a:solidFill>
              </a:rPr>
              <a:t>3 con</a:t>
            </a:r>
          </a:p>
        </p:txBody>
      </p:sp>
      <p:sp>
        <p:nvSpPr>
          <p:cNvPr id="41" name="Rectangle: Rounded Corners 40">
            <a:extLst>
              <a:ext uri="{FF2B5EF4-FFF2-40B4-BE49-F238E27FC236}">
                <a16:creationId xmlns:a16="http://schemas.microsoft.com/office/drawing/2014/main" id="{1FF01535-CCA9-4687-A297-E34F2F339E68}"/>
              </a:ext>
            </a:extLst>
          </p:cNvPr>
          <p:cNvSpPr/>
          <p:nvPr/>
        </p:nvSpPr>
        <p:spPr>
          <a:xfrm>
            <a:off x="10039166" y="4799266"/>
            <a:ext cx="1170815" cy="624527"/>
          </a:xfrm>
          <a:custGeom>
            <a:avLst/>
            <a:gdLst>
              <a:gd name="connsiteX0" fmla="*/ 0 w 1170815"/>
              <a:gd name="connsiteY0" fmla="*/ 104090 h 624527"/>
              <a:gd name="connsiteX1" fmla="*/ 104090 w 1170815"/>
              <a:gd name="connsiteY1" fmla="*/ 0 h 624527"/>
              <a:gd name="connsiteX2" fmla="*/ 595034 w 1170815"/>
              <a:gd name="connsiteY2" fmla="*/ 0 h 624527"/>
              <a:gd name="connsiteX3" fmla="*/ 1066725 w 1170815"/>
              <a:gd name="connsiteY3" fmla="*/ 0 h 624527"/>
              <a:gd name="connsiteX4" fmla="*/ 1170815 w 1170815"/>
              <a:gd name="connsiteY4" fmla="*/ 104090 h 624527"/>
              <a:gd name="connsiteX5" fmla="*/ 1170815 w 1170815"/>
              <a:gd name="connsiteY5" fmla="*/ 520437 h 624527"/>
              <a:gd name="connsiteX6" fmla="*/ 1066725 w 1170815"/>
              <a:gd name="connsiteY6" fmla="*/ 624527 h 624527"/>
              <a:gd name="connsiteX7" fmla="*/ 585408 w 1170815"/>
              <a:gd name="connsiteY7" fmla="*/ 624527 h 624527"/>
              <a:gd name="connsiteX8" fmla="*/ 104090 w 1170815"/>
              <a:gd name="connsiteY8" fmla="*/ 624527 h 624527"/>
              <a:gd name="connsiteX9" fmla="*/ 0 w 1170815"/>
              <a:gd name="connsiteY9" fmla="*/ 520437 h 624527"/>
              <a:gd name="connsiteX10" fmla="*/ 0 w 1170815"/>
              <a:gd name="connsiteY10" fmla="*/ 104090 h 62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815" h="624527" fill="none" extrusionOk="0">
                <a:moveTo>
                  <a:pt x="0" y="104090"/>
                </a:moveTo>
                <a:cubicBezTo>
                  <a:pt x="3454" y="60712"/>
                  <a:pt x="39476" y="5848"/>
                  <a:pt x="104090" y="0"/>
                </a:cubicBezTo>
                <a:cubicBezTo>
                  <a:pt x="335601" y="-56163"/>
                  <a:pt x="376048" y="7287"/>
                  <a:pt x="595034" y="0"/>
                </a:cubicBezTo>
                <a:cubicBezTo>
                  <a:pt x="814020" y="-7287"/>
                  <a:pt x="911819" y="14539"/>
                  <a:pt x="1066725" y="0"/>
                </a:cubicBezTo>
                <a:cubicBezTo>
                  <a:pt x="1109045" y="976"/>
                  <a:pt x="1167708" y="62527"/>
                  <a:pt x="1170815" y="104090"/>
                </a:cubicBezTo>
                <a:cubicBezTo>
                  <a:pt x="1177073" y="307301"/>
                  <a:pt x="1154908" y="380794"/>
                  <a:pt x="1170815" y="520437"/>
                </a:cubicBezTo>
                <a:cubicBezTo>
                  <a:pt x="1170686" y="586779"/>
                  <a:pt x="1119407" y="631390"/>
                  <a:pt x="1066725" y="624527"/>
                </a:cubicBezTo>
                <a:cubicBezTo>
                  <a:pt x="879080" y="657979"/>
                  <a:pt x="692484" y="612658"/>
                  <a:pt x="585408" y="624527"/>
                </a:cubicBezTo>
                <a:cubicBezTo>
                  <a:pt x="478332" y="636396"/>
                  <a:pt x="245893" y="599347"/>
                  <a:pt x="104090" y="624527"/>
                </a:cubicBezTo>
                <a:cubicBezTo>
                  <a:pt x="45665" y="615052"/>
                  <a:pt x="12643" y="575340"/>
                  <a:pt x="0" y="520437"/>
                </a:cubicBezTo>
                <a:cubicBezTo>
                  <a:pt x="-39493" y="359841"/>
                  <a:pt x="47815" y="296297"/>
                  <a:pt x="0" y="104090"/>
                </a:cubicBezTo>
                <a:close/>
              </a:path>
              <a:path w="1170815" h="624527" stroke="0" extrusionOk="0">
                <a:moveTo>
                  <a:pt x="0" y="104090"/>
                </a:moveTo>
                <a:cubicBezTo>
                  <a:pt x="-4353" y="45158"/>
                  <a:pt x="47340" y="2121"/>
                  <a:pt x="104090" y="0"/>
                </a:cubicBezTo>
                <a:cubicBezTo>
                  <a:pt x="303365" y="-44405"/>
                  <a:pt x="405311" y="46515"/>
                  <a:pt x="575781" y="0"/>
                </a:cubicBezTo>
                <a:cubicBezTo>
                  <a:pt x="746251" y="-46515"/>
                  <a:pt x="850584" y="25510"/>
                  <a:pt x="1066725" y="0"/>
                </a:cubicBezTo>
                <a:cubicBezTo>
                  <a:pt x="1117943" y="11415"/>
                  <a:pt x="1169936" y="44662"/>
                  <a:pt x="1170815" y="104090"/>
                </a:cubicBezTo>
                <a:cubicBezTo>
                  <a:pt x="1192687" y="236230"/>
                  <a:pt x="1169839" y="361456"/>
                  <a:pt x="1170815" y="520437"/>
                </a:cubicBezTo>
                <a:cubicBezTo>
                  <a:pt x="1161377" y="572982"/>
                  <a:pt x="1120118" y="627752"/>
                  <a:pt x="1066725" y="624527"/>
                </a:cubicBezTo>
                <a:cubicBezTo>
                  <a:pt x="894684" y="671072"/>
                  <a:pt x="813318" y="616691"/>
                  <a:pt x="614287" y="624527"/>
                </a:cubicBezTo>
                <a:cubicBezTo>
                  <a:pt x="415256" y="632363"/>
                  <a:pt x="227575" y="614373"/>
                  <a:pt x="104090" y="624527"/>
                </a:cubicBezTo>
                <a:cubicBezTo>
                  <a:pt x="45679" y="623340"/>
                  <a:pt x="-6613" y="579785"/>
                  <a:pt x="0" y="520437"/>
                </a:cubicBezTo>
                <a:cubicBezTo>
                  <a:pt x="-46932" y="415470"/>
                  <a:pt x="14891" y="226241"/>
                  <a:pt x="0" y="104090"/>
                </a:cubicBezTo>
                <a:close/>
              </a:path>
            </a:pathLst>
          </a:custGeom>
          <a:ln w="38100">
            <a:solidFill>
              <a:schemeClr val="accent1"/>
            </a:solidFill>
            <a:extLst>
              <a:ext uri="{C807C97D-BFC1-408E-A445-0C87EB9F89A2}">
                <ask:lineSketchStyleProps xmlns:ask="http://schemas.microsoft.com/office/drawing/2018/sketchyshapes" xmlns="" sd="3896661861">
                  <a:prstGeom prst="roundRect">
                    <a:avLst/>
                  </a:prstGeom>
                  <ask:type>
                    <ask:lineSketchScribble/>
                  </ask:type>
                </ask:lineSketchStyleProps>
              </a:ext>
            </a:extLst>
          </a:ln>
        </p:spPr>
        <p:style>
          <a:lnRef idx="2">
            <a:schemeClr val="accent6"/>
          </a:lnRef>
          <a:fillRef idx="1">
            <a:schemeClr val="lt1"/>
          </a:fillRef>
          <a:effectRef idx="0">
            <a:schemeClr val="accent6"/>
          </a:effectRef>
          <a:fontRef idx="minor">
            <a:schemeClr val="dk1"/>
          </a:fontRef>
        </p:style>
        <p:txBody>
          <a:bodyPr rtlCol="0" anchor="ctr"/>
          <a:lstStyle/>
          <a:p>
            <a:pPr algn="ctr"/>
            <a:r>
              <a:rPr lang="vi-VN" sz="2800" dirty="0">
                <a:solidFill>
                  <a:srgbClr val="0070C0"/>
                </a:solidFill>
              </a:rPr>
              <a:t>2 con</a:t>
            </a:r>
          </a:p>
        </p:txBody>
      </p:sp>
      <p:sp>
        <p:nvSpPr>
          <p:cNvPr id="42" name="TextBox 41">
            <a:extLst>
              <a:ext uri="{FF2B5EF4-FFF2-40B4-BE49-F238E27FC236}">
                <a16:creationId xmlns:a16="http://schemas.microsoft.com/office/drawing/2014/main" id="{BF669857-EF60-4CDB-B541-22DF46A25F32}"/>
              </a:ext>
            </a:extLst>
          </p:cNvPr>
          <p:cNvSpPr txBox="1"/>
          <p:nvPr/>
        </p:nvSpPr>
        <p:spPr>
          <a:xfrm>
            <a:off x="1411401" y="5926594"/>
            <a:ext cx="5900974" cy="461665"/>
          </a:xfrm>
          <a:prstGeom prst="rect">
            <a:avLst/>
          </a:prstGeom>
          <a:noFill/>
        </p:spPr>
        <p:txBody>
          <a:bodyPr wrap="none" rtlCol="0">
            <a:spAutoFit/>
          </a:bodyPr>
          <a:lstStyle/>
          <a:p>
            <a:r>
              <a:rPr lang="vi-VN" sz="2400" dirty="0"/>
              <a:t>b) Con mèo nào câu được nhiều cá nhất?</a:t>
            </a:r>
          </a:p>
        </p:txBody>
      </p:sp>
      <p:sp>
        <p:nvSpPr>
          <p:cNvPr id="6" name="Oval 5">
            <a:extLst>
              <a:ext uri="{FF2B5EF4-FFF2-40B4-BE49-F238E27FC236}">
                <a16:creationId xmlns:a16="http://schemas.microsoft.com/office/drawing/2014/main" id="{045313C7-BEBC-48EE-BB73-B167349FA65E}"/>
              </a:ext>
            </a:extLst>
          </p:cNvPr>
          <p:cNvSpPr/>
          <p:nvPr/>
        </p:nvSpPr>
        <p:spPr>
          <a:xfrm>
            <a:off x="1662545" y="3716861"/>
            <a:ext cx="2029442" cy="1763301"/>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Tree>
    <p:extLst>
      <p:ext uri="{BB962C8B-B14F-4D97-AF65-F5344CB8AC3E}">
        <p14:creationId xmlns:p14="http://schemas.microsoft.com/office/powerpoint/2010/main" val="4070150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wipe(left)">
                                      <p:cBhvr>
                                        <p:cTn id="20" dur="500"/>
                                        <p:tgtEl>
                                          <p:spTgt spid="17"/>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p:tgtEl>
                                          <p:spTgt spid="18"/>
                                        </p:tgtEl>
                                        <p:attrNameLst>
                                          <p:attrName>ppt_y</p:attrName>
                                        </p:attrNameLst>
                                      </p:cBhvr>
                                      <p:tavLst>
                                        <p:tav tm="0">
                                          <p:val>
                                            <p:strVal val="#ppt_y+#ppt_h*1.125000"/>
                                          </p:val>
                                        </p:tav>
                                        <p:tav tm="100000">
                                          <p:val>
                                            <p:strVal val="#ppt_y"/>
                                          </p:val>
                                        </p:tav>
                                      </p:tavLst>
                                    </p:anim>
                                    <p:animEffect transition="in" filter="wipe(up)">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p:tgtEl>
                                          <p:spTgt spid="10"/>
                                        </p:tgtEl>
                                        <p:attrNameLst>
                                          <p:attrName>ppt_y</p:attrName>
                                        </p:attrNameLst>
                                      </p:cBhvr>
                                      <p:tavLst>
                                        <p:tav tm="0">
                                          <p:val>
                                            <p:strVal val="#ppt_y+#ppt_h*1.125000"/>
                                          </p:val>
                                        </p:tav>
                                        <p:tav tm="100000">
                                          <p:val>
                                            <p:strVal val="#ppt_y"/>
                                          </p:val>
                                        </p:tav>
                                      </p:tavLst>
                                    </p:anim>
                                    <p:animEffect transition="in" filter="wipe(up)">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p:tgtEl>
                                          <p:spTgt spid="13"/>
                                        </p:tgtEl>
                                        <p:attrNameLst>
                                          <p:attrName>ppt_y</p:attrName>
                                        </p:attrNameLst>
                                      </p:cBhvr>
                                      <p:tavLst>
                                        <p:tav tm="0">
                                          <p:val>
                                            <p:strVal val="#ppt_y+#ppt_h*1.125000"/>
                                          </p:val>
                                        </p:tav>
                                        <p:tav tm="100000">
                                          <p:val>
                                            <p:strVal val="#ppt_y"/>
                                          </p:val>
                                        </p:tav>
                                      </p:tavLst>
                                    </p:anim>
                                    <p:animEffect transition="in" filter="wipe(up)">
                                      <p:cBhvr>
                                        <p:cTn id="38" dur="500"/>
                                        <p:tgtEl>
                                          <p:spTgt spid="13"/>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additive="base">
                                        <p:cTn id="43" dur="500"/>
                                        <p:tgtEl>
                                          <p:spTgt spid="16"/>
                                        </p:tgtEl>
                                        <p:attrNameLst>
                                          <p:attrName>ppt_y</p:attrName>
                                        </p:attrNameLst>
                                      </p:cBhvr>
                                      <p:tavLst>
                                        <p:tav tm="0">
                                          <p:val>
                                            <p:strVal val="#ppt_y+#ppt_h*1.125000"/>
                                          </p:val>
                                        </p:tav>
                                        <p:tav tm="100000">
                                          <p:val>
                                            <p:strVal val="#ppt_y"/>
                                          </p:val>
                                        </p:tav>
                                      </p:tavLst>
                                    </p:anim>
                                    <p:animEffect transition="in" filter="wipe(up)">
                                      <p:cBhvr>
                                        <p:cTn id="44" dur="500"/>
                                        <p:tgtEl>
                                          <p:spTgt spid="16"/>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nodeType="clickEffect">
                                  <p:stCondLst>
                                    <p:cond delay="0"/>
                                  </p:stCondLst>
                                  <p:childTnLst>
                                    <p:set>
                                      <p:cBhvr>
                                        <p:cTn id="48" dur="1" fill="hold">
                                          <p:stCondLst>
                                            <p:cond delay="0"/>
                                          </p:stCondLst>
                                        </p:cTn>
                                        <p:tgtEl>
                                          <p:spTgt spid="23"/>
                                        </p:tgtEl>
                                        <p:attrNameLst>
                                          <p:attrName>style.visibility</p:attrName>
                                        </p:attrNameLst>
                                      </p:cBhvr>
                                      <p:to>
                                        <p:strVal val="visible"/>
                                      </p:to>
                                    </p:set>
                                    <p:anim calcmode="lin" valueType="num">
                                      <p:cBhvr additive="base">
                                        <p:cTn id="49" dur="500"/>
                                        <p:tgtEl>
                                          <p:spTgt spid="23"/>
                                        </p:tgtEl>
                                        <p:attrNameLst>
                                          <p:attrName>ppt_y</p:attrName>
                                        </p:attrNameLst>
                                      </p:cBhvr>
                                      <p:tavLst>
                                        <p:tav tm="0">
                                          <p:val>
                                            <p:strVal val="#ppt_y+#ppt_h*1.125000"/>
                                          </p:val>
                                        </p:tav>
                                        <p:tav tm="100000">
                                          <p:val>
                                            <p:strVal val="#ppt_y"/>
                                          </p:val>
                                        </p:tav>
                                      </p:tavLst>
                                    </p:anim>
                                    <p:animEffect transition="in" filter="wipe(up)">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nodeType="clickEffect">
                                  <p:stCondLst>
                                    <p:cond delay="0"/>
                                  </p:stCondLst>
                                  <p:childTnLst>
                                    <p:set>
                                      <p:cBhvr>
                                        <p:cTn id="54" dur="1" fill="hold">
                                          <p:stCondLst>
                                            <p:cond delay="0"/>
                                          </p:stCondLst>
                                        </p:cTn>
                                        <p:tgtEl>
                                          <p:spTgt spid="26"/>
                                        </p:tgtEl>
                                        <p:attrNameLst>
                                          <p:attrName>style.visibility</p:attrName>
                                        </p:attrNameLst>
                                      </p:cBhvr>
                                      <p:to>
                                        <p:strVal val="visible"/>
                                      </p:to>
                                    </p:set>
                                    <p:anim calcmode="lin" valueType="num">
                                      <p:cBhvr additive="base">
                                        <p:cTn id="55" dur="500"/>
                                        <p:tgtEl>
                                          <p:spTgt spid="26"/>
                                        </p:tgtEl>
                                        <p:attrNameLst>
                                          <p:attrName>ppt_y</p:attrName>
                                        </p:attrNameLst>
                                      </p:cBhvr>
                                      <p:tavLst>
                                        <p:tav tm="0">
                                          <p:val>
                                            <p:strVal val="#ppt_y+#ppt_h*1.125000"/>
                                          </p:val>
                                        </p:tav>
                                        <p:tav tm="100000">
                                          <p:val>
                                            <p:strVal val="#ppt_y"/>
                                          </p:val>
                                        </p:tav>
                                      </p:tavLst>
                                    </p:anim>
                                    <p:animEffect transition="in" filter="wipe(up)">
                                      <p:cBhvr>
                                        <p:cTn id="56" dur="500"/>
                                        <p:tgtEl>
                                          <p:spTgt spid="26"/>
                                        </p:tgtEl>
                                      </p:cBhvr>
                                    </p:animEffect>
                                  </p:childTnLst>
                                </p:cTn>
                              </p:par>
                            </p:childTnLst>
                          </p:cTn>
                        </p:par>
                      </p:childTnLst>
                    </p:cTn>
                  </p:par>
                  <p:par>
                    <p:cTn id="57" fill="hold">
                      <p:stCondLst>
                        <p:cond delay="indefinite"/>
                      </p:stCondLst>
                      <p:childTnLst>
                        <p:par>
                          <p:cTn id="58" fill="hold">
                            <p:stCondLst>
                              <p:cond delay="0"/>
                            </p:stCondLst>
                            <p:childTnLst>
                              <p:par>
                                <p:cTn id="59" presetID="12" presetClass="entr" presetSubtype="4" fill="hold" nodeType="click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p:tgtEl>
                                          <p:spTgt spid="29"/>
                                        </p:tgtEl>
                                        <p:attrNameLst>
                                          <p:attrName>ppt_y</p:attrName>
                                        </p:attrNameLst>
                                      </p:cBhvr>
                                      <p:tavLst>
                                        <p:tav tm="0">
                                          <p:val>
                                            <p:strVal val="#ppt_y+#ppt_h*1.125000"/>
                                          </p:val>
                                        </p:tav>
                                        <p:tav tm="100000">
                                          <p:val>
                                            <p:strVal val="#ppt_y"/>
                                          </p:val>
                                        </p:tav>
                                      </p:tavLst>
                                    </p:anim>
                                    <p:animEffect transition="in" filter="wipe(up)">
                                      <p:cBhvr>
                                        <p:cTn id="62" dur="500"/>
                                        <p:tgtEl>
                                          <p:spTgt spid="29"/>
                                        </p:tgtEl>
                                      </p:cBhvr>
                                    </p:animEffect>
                                  </p:childTnLst>
                                </p:cTn>
                              </p:par>
                            </p:childTnLst>
                          </p:cTn>
                        </p:par>
                      </p:childTnLst>
                    </p:cTn>
                  </p:par>
                  <p:par>
                    <p:cTn id="63" fill="hold">
                      <p:stCondLst>
                        <p:cond delay="indefinite"/>
                      </p:stCondLst>
                      <p:childTnLst>
                        <p:par>
                          <p:cTn id="64" fill="hold">
                            <p:stCondLst>
                              <p:cond delay="0"/>
                            </p:stCondLst>
                            <p:childTnLst>
                              <p:par>
                                <p:cTn id="65" presetID="12" presetClass="entr" presetSubtype="4" fill="hold" nodeType="click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additive="base">
                                        <p:cTn id="67" dur="500"/>
                                        <p:tgtEl>
                                          <p:spTgt spid="32"/>
                                        </p:tgtEl>
                                        <p:attrNameLst>
                                          <p:attrName>ppt_y</p:attrName>
                                        </p:attrNameLst>
                                      </p:cBhvr>
                                      <p:tavLst>
                                        <p:tav tm="0">
                                          <p:val>
                                            <p:strVal val="#ppt_y+#ppt_h*1.125000"/>
                                          </p:val>
                                        </p:tav>
                                        <p:tav tm="100000">
                                          <p:val>
                                            <p:strVal val="#ppt_y"/>
                                          </p:val>
                                        </p:tav>
                                      </p:tavLst>
                                    </p:anim>
                                    <p:animEffect transition="in" filter="wipe(up)">
                                      <p:cBhvr>
                                        <p:cTn id="68" dur="500"/>
                                        <p:tgtEl>
                                          <p:spTgt spid="32"/>
                                        </p:tgtEl>
                                      </p:cBhvr>
                                    </p:animEffect>
                                  </p:childTnLst>
                                </p:cTn>
                              </p:par>
                            </p:childTnLst>
                          </p:cTn>
                        </p:par>
                      </p:childTnLst>
                    </p:cTn>
                  </p:par>
                  <p:par>
                    <p:cTn id="69" fill="hold">
                      <p:stCondLst>
                        <p:cond delay="indefinite"/>
                      </p:stCondLst>
                      <p:childTnLst>
                        <p:par>
                          <p:cTn id="70" fill="hold">
                            <p:stCondLst>
                              <p:cond delay="0"/>
                            </p:stCondLst>
                            <p:childTnLst>
                              <p:par>
                                <p:cTn id="71" presetID="12" presetClass="entr" presetSubtype="4" fill="hold" nodeType="clickEffect">
                                  <p:stCondLst>
                                    <p:cond delay="0"/>
                                  </p:stCondLst>
                                  <p:childTnLst>
                                    <p:set>
                                      <p:cBhvr>
                                        <p:cTn id="72" dur="1" fill="hold">
                                          <p:stCondLst>
                                            <p:cond delay="0"/>
                                          </p:stCondLst>
                                        </p:cTn>
                                        <p:tgtEl>
                                          <p:spTgt spid="35"/>
                                        </p:tgtEl>
                                        <p:attrNameLst>
                                          <p:attrName>style.visibility</p:attrName>
                                        </p:attrNameLst>
                                      </p:cBhvr>
                                      <p:to>
                                        <p:strVal val="visible"/>
                                      </p:to>
                                    </p:set>
                                    <p:anim calcmode="lin" valueType="num">
                                      <p:cBhvr additive="base">
                                        <p:cTn id="73" dur="500"/>
                                        <p:tgtEl>
                                          <p:spTgt spid="35"/>
                                        </p:tgtEl>
                                        <p:attrNameLst>
                                          <p:attrName>ppt_y</p:attrName>
                                        </p:attrNameLst>
                                      </p:cBhvr>
                                      <p:tavLst>
                                        <p:tav tm="0">
                                          <p:val>
                                            <p:strVal val="#ppt_y+#ppt_h*1.125000"/>
                                          </p:val>
                                        </p:tav>
                                        <p:tav tm="100000">
                                          <p:val>
                                            <p:strVal val="#ppt_y"/>
                                          </p:val>
                                        </p:tav>
                                      </p:tavLst>
                                    </p:anim>
                                    <p:animEffect transition="in" filter="wipe(up)">
                                      <p:cBhvr>
                                        <p:cTn id="74" dur="500"/>
                                        <p:tgtEl>
                                          <p:spTgt spid="35"/>
                                        </p:tgtEl>
                                      </p:cBhvr>
                                    </p:animEffect>
                                  </p:childTnLst>
                                </p:cTn>
                              </p:par>
                            </p:childTnLst>
                          </p:cTn>
                        </p:par>
                      </p:childTnLst>
                    </p:cTn>
                  </p:par>
                  <p:par>
                    <p:cTn id="75" fill="hold">
                      <p:stCondLst>
                        <p:cond delay="indefinite"/>
                      </p:stCondLst>
                      <p:childTnLst>
                        <p:par>
                          <p:cTn id="76" fill="hold">
                            <p:stCondLst>
                              <p:cond delay="0"/>
                            </p:stCondLst>
                            <p:childTnLst>
                              <p:par>
                                <p:cTn id="77" presetID="26" presetClass="emph" presetSubtype="0" repeatCount="3000" fill="hold" nodeType="clickEffect">
                                  <p:stCondLst>
                                    <p:cond delay="0"/>
                                  </p:stCondLst>
                                  <p:childTnLst>
                                    <p:animEffect transition="out" filter="fade">
                                      <p:cBhvr>
                                        <p:cTn id="78" dur="500" tmFilter="0, 0; .2, .5; .8, .5; 1, 0"/>
                                        <p:tgtEl>
                                          <p:spTgt spid="18"/>
                                        </p:tgtEl>
                                      </p:cBhvr>
                                    </p:animEffect>
                                    <p:animScale>
                                      <p:cBhvr>
                                        <p:cTn id="79" dur="250" autoRev="1" fill="hold"/>
                                        <p:tgtEl>
                                          <p:spTgt spid="18"/>
                                        </p:tgtEl>
                                      </p:cBhvr>
                                      <p:by x="105000" y="105000"/>
                                    </p:animScale>
                                  </p:childTnLst>
                                </p:cTn>
                              </p:par>
                              <p:par>
                                <p:cTn id="80" presetID="26" presetClass="emph" presetSubtype="0" repeatCount="3000" fill="hold" nodeType="withEffect">
                                  <p:stCondLst>
                                    <p:cond delay="0"/>
                                  </p:stCondLst>
                                  <p:childTnLst>
                                    <p:animEffect transition="out" filter="fade">
                                      <p:cBhvr>
                                        <p:cTn id="81" dur="500" tmFilter="0, 0; .2, .5; .8, .5; 1, 0"/>
                                        <p:tgtEl>
                                          <p:spTgt spid="35"/>
                                        </p:tgtEl>
                                      </p:cBhvr>
                                    </p:animEffect>
                                    <p:animScale>
                                      <p:cBhvr>
                                        <p:cTn id="82" dur="250" autoRev="1" fill="hold"/>
                                        <p:tgtEl>
                                          <p:spTgt spid="35"/>
                                        </p:tgtEl>
                                      </p:cBhvr>
                                      <p:by x="105000" y="105000"/>
                                    </p:animScale>
                                  </p:childTnLst>
                                </p:cTn>
                              </p:par>
                            </p:childTnLst>
                          </p:cTn>
                        </p:par>
                        <p:par>
                          <p:cTn id="83" fill="hold">
                            <p:stCondLst>
                              <p:cond delay="1500"/>
                            </p:stCondLst>
                            <p:childTnLst>
                              <p:par>
                                <p:cTn id="84" presetID="53" presetClass="entr" presetSubtype="16" fill="hold" grpId="0" nodeType="afterEffect">
                                  <p:stCondLst>
                                    <p:cond delay="0"/>
                                  </p:stCondLst>
                                  <p:childTnLst>
                                    <p:set>
                                      <p:cBhvr>
                                        <p:cTn id="85" dur="1" fill="hold">
                                          <p:stCondLst>
                                            <p:cond delay="0"/>
                                          </p:stCondLst>
                                        </p:cTn>
                                        <p:tgtEl>
                                          <p:spTgt spid="38"/>
                                        </p:tgtEl>
                                        <p:attrNameLst>
                                          <p:attrName>style.visibility</p:attrName>
                                        </p:attrNameLst>
                                      </p:cBhvr>
                                      <p:to>
                                        <p:strVal val="visible"/>
                                      </p:to>
                                    </p:set>
                                    <p:anim calcmode="lin" valueType="num">
                                      <p:cBhvr>
                                        <p:cTn id="86" dur="500" fill="hold"/>
                                        <p:tgtEl>
                                          <p:spTgt spid="38"/>
                                        </p:tgtEl>
                                        <p:attrNameLst>
                                          <p:attrName>ppt_w</p:attrName>
                                        </p:attrNameLst>
                                      </p:cBhvr>
                                      <p:tavLst>
                                        <p:tav tm="0">
                                          <p:val>
                                            <p:fltVal val="0"/>
                                          </p:val>
                                        </p:tav>
                                        <p:tav tm="100000">
                                          <p:val>
                                            <p:strVal val="#ppt_w"/>
                                          </p:val>
                                        </p:tav>
                                      </p:tavLst>
                                    </p:anim>
                                    <p:anim calcmode="lin" valueType="num">
                                      <p:cBhvr>
                                        <p:cTn id="87" dur="500" fill="hold"/>
                                        <p:tgtEl>
                                          <p:spTgt spid="38"/>
                                        </p:tgtEl>
                                        <p:attrNameLst>
                                          <p:attrName>ppt_h</p:attrName>
                                        </p:attrNameLst>
                                      </p:cBhvr>
                                      <p:tavLst>
                                        <p:tav tm="0">
                                          <p:val>
                                            <p:fltVal val="0"/>
                                          </p:val>
                                        </p:tav>
                                        <p:tav tm="100000">
                                          <p:val>
                                            <p:strVal val="#ppt_h"/>
                                          </p:val>
                                        </p:tav>
                                      </p:tavLst>
                                    </p:anim>
                                    <p:animEffect transition="in" filter="fade">
                                      <p:cBhvr>
                                        <p:cTn id="88" dur="500"/>
                                        <p:tgtEl>
                                          <p:spTgt spid="38"/>
                                        </p:tgtEl>
                                      </p:cBhvr>
                                    </p:animEffect>
                                  </p:childTnLst>
                                </p:cTn>
                              </p:par>
                            </p:childTnLst>
                          </p:cTn>
                        </p:par>
                      </p:childTnLst>
                    </p:cTn>
                  </p:par>
                  <p:par>
                    <p:cTn id="89" fill="hold">
                      <p:stCondLst>
                        <p:cond delay="indefinite"/>
                      </p:stCondLst>
                      <p:childTnLst>
                        <p:par>
                          <p:cTn id="90" fill="hold">
                            <p:stCondLst>
                              <p:cond delay="0"/>
                            </p:stCondLst>
                            <p:childTnLst>
                              <p:par>
                                <p:cTn id="91" presetID="26" presetClass="emph" presetSubtype="0" repeatCount="3000" fill="hold" nodeType="clickEffect">
                                  <p:stCondLst>
                                    <p:cond delay="0"/>
                                  </p:stCondLst>
                                  <p:childTnLst>
                                    <p:animEffect transition="out" filter="fade">
                                      <p:cBhvr>
                                        <p:cTn id="92" dur="500" tmFilter="0, 0; .2, .5; .8, .5; 1, 0"/>
                                        <p:tgtEl>
                                          <p:spTgt spid="10"/>
                                        </p:tgtEl>
                                      </p:cBhvr>
                                    </p:animEffect>
                                    <p:animScale>
                                      <p:cBhvr>
                                        <p:cTn id="93" dur="250" autoRev="1" fill="hold"/>
                                        <p:tgtEl>
                                          <p:spTgt spid="10"/>
                                        </p:tgtEl>
                                      </p:cBhvr>
                                      <p:by x="105000" y="105000"/>
                                    </p:animScale>
                                  </p:childTnLst>
                                </p:cTn>
                              </p:par>
                              <p:par>
                                <p:cTn id="94" presetID="26" presetClass="emph" presetSubtype="0" repeatCount="3000" fill="hold" nodeType="withEffect">
                                  <p:stCondLst>
                                    <p:cond delay="0"/>
                                  </p:stCondLst>
                                  <p:childTnLst>
                                    <p:animEffect transition="out" filter="fade">
                                      <p:cBhvr>
                                        <p:cTn id="95" dur="500" tmFilter="0, 0; .2, .5; .8, .5; 1, 0"/>
                                        <p:tgtEl>
                                          <p:spTgt spid="13"/>
                                        </p:tgtEl>
                                      </p:cBhvr>
                                    </p:animEffect>
                                    <p:animScale>
                                      <p:cBhvr>
                                        <p:cTn id="96" dur="250" autoRev="1" fill="hold"/>
                                        <p:tgtEl>
                                          <p:spTgt spid="13"/>
                                        </p:tgtEl>
                                      </p:cBhvr>
                                      <p:by x="105000" y="105000"/>
                                    </p:animScale>
                                  </p:childTnLst>
                                </p:cTn>
                              </p:par>
                            </p:childTnLst>
                          </p:cTn>
                        </p:par>
                        <p:par>
                          <p:cTn id="97" fill="hold">
                            <p:stCondLst>
                              <p:cond delay="1500"/>
                            </p:stCondLst>
                            <p:childTnLst>
                              <p:par>
                                <p:cTn id="98" presetID="53" presetClass="entr" presetSubtype="16" fill="hold" grpId="0" nodeType="afterEffect">
                                  <p:stCondLst>
                                    <p:cond delay="0"/>
                                  </p:stCondLst>
                                  <p:childTnLst>
                                    <p:set>
                                      <p:cBhvr>
                                        <p:cTn id="99" dur="1" fill="hold">
                                          <p:stCondLst>
                                            <p:cond delay="0"/>
                                          </p:stCondLst>
                                        </p:cTn>
                                        <p:tgtEl>
                                          <p:spTgt spid="39"/>
                                        </p:tgtEl>
                                        <p:attrNameLst>
                                          <p:attrName>style.visibility</p:attrName>
                                        </p:attrNameLst>
                                      </p:cBhvr>
                                      <p:to>
                                        <p:strVal val="visible"/>
                                      </p:to>
                                    </p:set>
                                    <p:anim calcmode="lin" valueType="num">
                                      <p:cBhvr>
                                        <p:cTn id="100" dur="500" fill="hold"/>
                                        <p:tgtEl>
                                          <p:spTgt spid="39"/>
                                        </p:tgtEl>
                                        <p:attrNameLst>
                                          <p:attrName>ppt_w</p:attrName>
                                        </p:attrNameLst>
                                      </p:cBhvr>
                                      <p:tavLst>
                                        <p:tav tm="0">
                                          <p:val>
                                            <p:fltVal val="0"/>
                                          </p:val>
                                        </p:tav>
                                        <p:tav tm="100000">
                                          <p:val>
                                            <p:strVal val="#ppt_w"/>
                                          </p:val>
                                        </p:tav>
                                      </p:tavLst>
                                    </p:anim>
                                    <p:anim calcmode="lin" valueType="num">
                                      <p:cBhvr>
                                        <p:cTn id="101" dur="500" fill="hold"/>
                                        <p:tgtEl>
                                          <p:spTgt spid="39"/>
                                        </p:tgtEl>
                                        <p:attrNameLst>
                                          <p:attrName>ppt_h</p:attrName>
                                        </p:attrNameLst>
                                      </p:cBhvr>
                                      <p:tavLst>
                                        <p:tav tm="0">
                                          <p:val>
                                            <p:fltVal val="0"/>
                                          </p:val>
                                        </p:tav>
                                        <p:tav tm="100000">
                                          <p:val>
                                            <p:strVal val="#ppt_h"/>
                                          </p:val>
                                        </p:tav>
                                      </p:tavLst>
                                    </p:anim>
                                    <p:animEffect transition="in" filter="fade">
                                      <p:cBhvr>
                                        <p:cTn id="102" dur="500"/>
                                        <p:tgtEl>
                                          <p:spTgt spid="39"/>
                                        </p:tgtEl>
                                      </p:cBhvr>
                                    </p:animEffect>
                                  </p:childTnLst>
                                </p:cTn>
                              </p:par>
                            </p:childTnLst>
                          </p:cTn>
                        </p:par>
                      </p:childTnLst>
                    </p:cTn>
                  </p:par>
                  <p:par>
                    <p:cTn id="103" fill="hold">
                      <p:stCondLst>
                        <p:cond delay="indefinite"/>
                      </p:stCondLst>
                      <p:childTnLst>
                        <p:par>
                          <p:cTn id="104" fill="hold">
                            <p:stCondLst>
                              <p:cond delay="0"/>
                            </p:stCondLst>
                            <p:childTnLst>
                              <p:par>
                                <p:cTn id="105" presetID="26" presetClass="emph" presetSubtype="0" repeatCount="3000" fill="hold" nodeType="clickEffect">
                                  <p:stCondLst>
                                    <p:cond delay="0"/>
                                  </p:stCondLst>
                                  <p:childTnLst>
                                    <p:animEffect transition="out" filter="fade">
                                      <p:cBhvr>
                                        <p:cTn id="106" dur="500" tmFilter="0, 0; .2, .5; .8, .5; 1, 0"/>
                                        <p:tgtEl>
                                          <p:spTgt spid="16"/>
                                        </p:tgtEl>
                                      </p:cBhvr>
                                    </p:animEffect>
                                    <p:animScale>
                                      <p:cBhvr>
                                        <p:cTn id="107" dur="250" autoRev="1" fill="hold"/>
                                        <p:tgtEl>
                                          <p:spTgt spid="16"/>
                                        </p:tgtEl>
                                      </p:cBhvr>
                                      <p:by x="105000" y="105000"/>
                                    </p:animScale>
                                  </p:childTnLst>
                                </p:cTn>
                              </p:par>
                              <p:par>
                                <p:cTn id="108" presetID="26" presetClass="emph" presetSubtype="0" repeatCount="3000" fill="hold" nodeType="withEffect">
                                  <p:stCondLst>
                                    <p:cond delay="0"/>
                                  </p:stCondLst>
                                  <p:childTnLst>
                                    <p:animEffect transition="out" filter="fade">
                                      <p:cBhvr>
                                        <p:cTn id="109" dur="500" tmFilter="0, 0; .2, .5; .8, .5; 1, 0"/>
                                        <p:tgtEl>
                                          <p:spTgt spid="23"/>
                                        </p:tgtEl>
                                      </p:cBhvr>
                                    </p:animEffect>
                                    <p:animScale>
                                      <p:cBhvr>
                                        <p:cTn id="110" dur="250" autoRev="1" fill="hold"/>
                                        <p:tgtEl>
                                          <p:spTgt spid="23"/>
                                        </p:tgtEl>
                                      </p:cBhvr>
                                      <p:by x="105000" y="105000"/>
                                    </p:animScale>
                                  </p:childTnLst>
                                </p:cTn>
                              </p:par>
                              <p:par>
                                <p:cTn id="111" presetID="26" presetClass="emph" presetSubtype="0" repeatCount="3000" fill="hold" nodeType="withEffect">
                                  <p:stCondLst>
                                    <p:cond delay="0"/>
                                  </p:stCondLst>
                                  <p:childTnLst>
                                    <p:animEffect transition="out" filter="fade">
                                      <p:cBhvr>
                                        <p:cTn id="112" dur="500" tmFilter="0, 0; .2, .5; .8, .5; 1, 0"/>
                                        <p:tgtEl>
                                          <p:spTgt spid="32"/>
                                        </p:tgtEl>
                                      </p:cBhvr>
                                    </p:animEffect>
                                    <p:animScale>
                                      <p:cBhvr>
                                        <p:cTn id="113" dur="250" autoRev="1" fill="hold"/>
                                        <p:tgtEl>
                                          <p:spTgt spid="32"/>
                                        </p:tgtEl>
                                      </p:cBhvr>
                                      <p:by x="105000" y="105000"/>
                                    </p:animScale>
                                  </p:childTnLst>
                                </p:cTn>
                              </p:par>
                            </p:childTnLst>
                          </p:cTn>
                        </p:par>
                        <p:par>
                          <p:cTn id="114" fill="hold">
                            <p:stCondLst>
                              <p:cond delay="1500"/>
                            </p:stCondLst>
                            <p:childTnLst>
                              <p:par>
                                <p:cTn id="115" presetID="53" presetClass="entr" presetSubtype="16" fill="hold" grpId="0" nodeType="afterEffect">
                                  <p:stCondLst>
                                    <p:cond delay="0"/>
                                  </p:stCondLst>
                                  <p:childTnLst>
                                    <p:set>
                                      <p:cBhvr>
                                        <p:cTn id="116" dur="1" fill="hold">
                                          <p:stCondLst>
                                            <p:cond delay="0"/>
                                          </p:stCondLst>
                                        </p:cTn>
                                        <p:tgtEl>
                                          <p:spTgt spid="40"/>
                                        </p:tgtEl>
                                        <p:attrNameLst>
                                          <p:attrName>style.visibility</p:attrName>
                                        </p:attrNameLst>
                                      </p:cBhvr>
                                      <p:to>
                                        <p:strVal val="visible"/>
                                      </p:to>
                                    </p:set>
                                    <p:anim calcmode="lin" valueType="num">
                                      <p:cBhvr>
                                        <p:cTn id="117" dur="500" fill="hold"/>
                                        <p:tgtEl>
                                          <p:spTgt spid="40"/>
                                        </p:tgtEl>
                                        <p:attrNameLst>
                                          <p:attrName>ppt_w</p:attrName>
                                        </p:attrNameLst>
                                      </p:cBhvr>
                                      <p:tavLst>
                                        <p:tav tm="0">
                                          <p:val>
                                            <p:fltVal val="0"/>
                                          </p:val>
                                        </p:tav>
                                        <p:tav tm="100000">
                                          <p:val>
                                            <p:strVal val="#ppt_w"/>
                                          </p:val>
                                        </p:tav>
                                      </p:tavLst>
                                    </p:anim>
                                    <p:anim calcmode="lin" valueType="num">
                                      <p:cBhvr>
                                        <p:cTn id="118" dur="500" fill="hold"/>
                                        <p:tgtEl>
                                          <p:spTgt spid="40"/>
                                        </p:tgtEl>
                                        <p:attrNameLst>
                                          <p:attrName>ppt_h</p:attrName>
                                        </p:attrNameLst>
                                      </p:cBhvr>
                                      <p:tavLst>
                                        <p:tav tm="0">
                                          <p:val>
                                            <p:fltVal val="0"/>
                                          </p:val>
                                        </p:tav>
                                        <p:tav tm="100000">
                                          <p:val>
                                            <p:strVal val="#ppt_h"/>
                                          </p:val>
                                        </p:tav>
                                      </p:tavLst>
                                    </p:anim>
                                    <p:animEffect transition="in" filter="fade">
                                      <p:cBhvr>
                                        <p:cTn id="119" dur="500"/>
                                        <p:tgtEl>
                                          <p:spTgt spid="40"/>
                                        </p:tgtEl>
                                      </p:cBhvr>
                                    </p:animEffect>
                                  </p:childTnLst>
                                </p:cTn>
                              </p:par>
                            </p:childTnLst>
                          </p:cTn>
                        </p:par>
                      </p:childTnLst>
                    </p:cTn>
                  </p:par>
                  <p:par>
                    <p:cTn id="120" fill="hold">
                      <p:stCondLst>
                        <p:cond delay="indefinite"/>
                      </p:stCondLst>
                      <p:childTnLst>
                        <p:par>
                          <p:cTn id="121" fill="hold">
                            <p:stCondLst>
                              <p:cond delay="0"/>
                            </p:stCondLst>
                            <p:childTnLst>
                              <p:par>
                                <p:cTn id="122" presetID="26" presetClass="emph" presetSubtype="0" repeatCount="3000" fill="hold" nodeType="clickEffect">
                                  <p:stCondLst>
                                    <p:cond delay="0"/>
                                  </p:stCondLst>
                                  <p:childTnLst>
                                    <p:animEffect transition="out" filter="fade">
                                      <p:cBhvr>
                                        <p:cTn id="123" dur="500" tmFilter="0, 0; .2, .5; .8, .5; 1, 0"/>
                                        <p:tgtEl>
                                          <p:spTgt spid="26"/>
                                        </p:tgtEl>
                                      </p:cBhvr>
                                    </p:animEffect>
                                    <p:animScale>
                                      <p:cBhvr>
                                        <p:cTn id="124" dur="250" autoRev="1" fill="hold"/>
                                        <p:tgtEl>
                                          <p:spTgt spid="26"/>
                                        </p:tgtEl>
                                      </p:cBhvr>
                                      <p:by x="105000" y="105000"/>
                                    </p:animScale>
                                  </p:childTnLst>
                                </p:cTn>
                              </p:par>
                              <p:par>
                                <p:cTn id="125" presetID="26" presetClass="emph" presetSubtype="0" repeatCount="3000" fill="hold" nodeType="withEffect">
                                  <p:stCondLst>
                                    <p:cond delay="0"/>
                                  </p:stCondLst>
                                  <p:childTnLst>
                                    <p:animEffect transition="out" filter="fade">
                                      <p:cBhvr>
                                        <p:cTn id="126" dur="500" tmFilter="0, 0; .2, .5; .8, .5; 1, 0"/>
                                        <p:tgtEl>
                                          <p:spTgt spid="29"/>
                                        </p:tgtEl>
                                      </p:cBhvr>
                                    </p:animEffect>
                                    <p:animScale>
                                      <p:cBhvr>
                                        <p:cTn id="127" dur="250" autoRev="1" fill="hold"/>
                                        <p:tgtEl>
                                          <p:spTgt spid="29"/>
                                        </p:tgtEl>
                                      </p:cBhvr>
                                      <p:by x="105000" y="105000"/>
                                    </p:animScale>
                                  </p:childTnLst>
                                </p:cTn>
                              </p:par>
                            </p:childTnLst>
                          </p:cTn>
                        </p:par>
                        <p:par>
                          <p:cTn id="128" fill="hold">
                            <p:stCondLst>
                              <p:cond delay="1500"/>
                            </p:stCondLst>
                            <p:childTnLst>
                              <p:par>
                                <p:cTn id="129" presetID="53" presetClass="entr" presetSubtype="16" fill="hold" grpId="0" nodeType="afterEffect">
                                  <p:stCondLst>
                                    <p:cond delay="0"/>
                                  </p:stCondLst>
                                  <p:childTnLst>
                                    <p:set>
                                      <p:cBhvr>
                                        <p:cTn id="130" dur="1" fill="hold">
                                          <p:stCondLst>
                                            <p:cond delay="0"/>
                                          </p:stCondLst>
                                        </p:cTn>
                                        <p:tgtEl>
                                          <p:spTgt spid="41"/>
                                        </p:tgtEl>
                                        <p:attrNameLst>
                                          <p:attrName>style.visibility</p:attrName>
                                        </p:attrNameLst>
                                      </p:cBhvr>
                                      <p:to>
                                        <p:strVal val="visible"/>
                                      </p:to>
                                    </p:set>
                                    <p:anim calcmode="lin" valueType="num">
                                      <p:cBhvr>
                                        <p:cTn id="131" dur="500" fill="hold"/>
                                        <p:tgtEl>
                                          <p:spTgt spid="41"/>
                                        </p:tgtEl>
                                        <p:attrNameLst>
                                          <p:attrName>ppt_w</p:attrName>
                                        </p:attrNameLst>
                                      </p:cBhvr>
                                      <p:tavLst>
                                        <p:tav tm="0">
                                          <p:val>
                                            <p:fltVal val="0"/>
                                          </p:val>
                                        </p:tav>
                                        <p:tav tm="100000">
                                          <p:val>
                                            <p:strVal val="#ppt_w"/>
                                          </p:val>
                                        </p:tav>
                                      </p:tavLst>
                                    </p:anim>
                                    <p:anim calcmode="lin" valueType="num">
                                      <p:cBhvr>
                                        <p:cTn id="132" dur="500" fill="hold"/>
                                        <p:tgtEl>
                                          <p:spTgt spid="41"/>
                                        </p:tgtEl>
                                        <p:attrNameLst>
                                          <p:attrName>ppt_h</p:attrName>
                                        </p:attrNameLst>
                                      </p:cBhvr>
                                      <p:tavLst>
                                        <p:tav tm="0">
                                          <p:val>
                                            <p:fltVal val="0"/>
                                          </p:val>
                                        </p:tav>
                                        <p:tav tm="100000">
                                          <p:val>
                                            <p:strVal val="#ppt_h"/>
                                          </p:val>
                                        </p:tav>
                                      </p:tavLst>
                                    </p:anim>
                                    <p:animEffect transition="in" filter="fade">
                                      <p:cBhvr>
                                        <p:cTn id="133" dur="500"/>
                                        <p:tgtEl>
                                          <p:spTgt spid="41"/>
                                        </p:tgtEl>
                                      </p:cBhvr>
                                    </p:animEffect>
                                  </p:childTnLst>
                                </p:cTn>
                              </p:par>
                            </p:childTnLst>
                          </p:cTn>
                        </p:par>
                      </p:childTnLst>
                    </p:cTn>
                  </p:par>
                  <p:par>
                    <p:cTn id="134" fill="hold">
                      <p:stCondLst>
                        <p:cond delay="indefinite"/>
                      </p:stCondLst>
                      <p:childTnLst>
                        <p:par>
                          <p:cTn id="135" fill="hold">
                            <p:stCondLst>
                              <p:cond delay="0"/>
                            </p:stCondLst>
                            <p:childTnLst>
                              <p:par>
                                <p:cTn id="136" presetID="22" presetClass="entr" presetSubtype="8" fill="hold" grpId="0" nodeType="clickEffect">
                                  <p:stCondLst>
                                    <p:cond delay="0"/>
                                  </p:stCondLst>
                                  <p:childTnLst>
                                    <p:set>
                                      <p:cBhvr>
                                        <p:cTn id="137" dur="1" fill="hold">
                                          <p:stCondLst>
                                            <p:cond delay="0"/>
                                          </p:stCondLst>
                                        </p:cTn>
                                        <p:tgtEl>
                                          <p:spTgt spid="42"/>
                                        </p:tgtEl>
                                        <p:attrNameLst>
                                          <p:attrName>style.visibility</p:attrName>
                                        </p:attrNameLst>
                                      </p:cBhvr>
                                      <p:to>
                                        <p:strVal val="visible"/>
                                      </p:to>
                                    </p:set>
                                    <p:animEffect transition="in" filter="wipe(left)">
                                      <p:cBhvr>
                                        <p:cTn id="138" dur="500"/>
                                        <p:tgtEl>
                                          <p:spTgt spid="42"/>
                                        </p:tgtEl>
                                      </p:cBhvr>
                                    </p:animEffect>
                                  </p:childTnLst>
                                </p:cTn>
                              </p:par>
                            </p:childTnLst>
                          </p:cTn>
                        </p:par>
                      </p:childTnLst>
                    </p:cTn>
                  </p:par>
                  <p:par>
                    <p:cTn id="139" fill="hold">
                      <p:stCondLst>
                        <p:cond delay="indefinite"/>
                      </p:stCondLst>
                      <p:childTnLst>
                        <p:par>
                          <p:cTn id="140" fill="hold">
                            <p:stCondLst>
                              <p:cond delay="0"/>
                            </p:stCondLst>
                            <p:childTnLst>
                              <p:par>
                                <p:cTn id="141" presetID="21" presetClass="entr" presetSubtype="1" fill="hold" grpId="0" nodeType="clickEffect">
                                  <p:stCondLst>
                                    <p:cond delay="0"/>
                                  </p:stCondLst>
                                  <p:childTnLst>
                                    <p:set>
                                      <p:cBhvr>
                                        <p:cTn id="142" dur="1" fill="hold">
                                          <p:stCondLst>
                                            <p:cond delay="0"/>
                                          </p:stCondLst>
                                        </p:cTn>
                                        <p:tgtEl>
                                          <p:spTgt spid="6"/>
                                        </p:tgtEl>
                                        <p:attrNameLst>
                                          <p:attrName>style.visibility</p:attrName>
                                        </p:attrNameLst>
                                      </p:cBhvr>
                                      <p:to>
                                        <p:strVal val="visible"/>
                                      </p:to>
                                    </p:set>
                                    <p:animEffect transition="in" filter="wheel(1)">
                                      <p:cBhvr>
                                        <p:cTn id="143"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17" grpId="0"/>
      <p:bldP spid="38" grpId="0" animBg="1"/>
      <p:bldP spid="39" grpId="0" animBg="1"/>
      <p:bldP spid="40" grpId="0" animBg="1"/>
      <p:bldP spid="41" grpId="0" animBg="1"/>
      <p:bldP spid="42" grpId="0"/>
      <p:bldP spid="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10381BD-D29A-40ED-B2B1-E94133F38F9B}"/>
              </a:ext>
            </a:extLst>
          </p:cNvPr>
          <p:cNvPicPr>
            <a:picLocks noChangeAspect="1"/>
          </p:cNvPicPr>
          <p:nvPr/>
        </p:nvPicPr>
        <p:blipFill>
          <a:blip r:embed="rId2">
            <a:clrChange>
              <a:clrFrom>
                <a:srgbClr val="FFFFFF"/>
              </a:clrFrom>
              <a:clrTo>
                <a:srgbClr val="FFFF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Lst>
          </a:blip>
          <a:stretch>
            <a:fillRect/>
          </a:stretch>
        </p:blipFill>
        <p:spPr>
          <a:xfrm>
            <a:off x="4508995" y="352246"/>
            <a:ext cx="6867568" cy="3470634"/>
          </a:xfrm>
          <a:prstGeom prst="rect">
            <a:avLst/>
          </a:prstGeom>
        </p:spPr>
      </p:pic>
      <p:sp>
        <p:nvSpPr>
          <p:cNvPr id="4" name="Oval 3">
            <a:extLst>
              <a:ext uri="{FF2B5EF4-FFF2-40B4-BE49-F238E27FC236}">
                <a16:creationId xmlns:a16="http://schemas.microsoft.com/office/drawing/2014/main" id="{0A6BFAE3-118E-4721-83E0-5CFCD2AF6A78}"/>
              </a:ext>
            </a:extLst>
          </p:cNvPr>
          <p:cNvSpPr/>
          <p:nvPr/>
        </p:nvSpPr>
        <p:spPr>
          <a:xfrm>
            <a:off x="856535" y="1299803"/>
            <a:ext cx="437322" cy="43732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4</a:t>
            </a:r>
            <a:endParaRPr lang="vi-VN" sz="3200" b="1" dirty="0"/>
          </a:p>
        </p:txBody>
      </p:sp>
      <p:sp>
        <p:nvSpPr>
          <p:cNvPr id="5" name="TextBox 4">
            <a:extLst>
              <a:ext uri="{FF2B5EF4-FFF2-40B4-BE49-F238E27FC236}">
                <a16:creationId xmlns:a16="http://schemas.microsoft.com/office/drawing/2014/main" id="{C5941E68-4475-4EC1-BC23-0874DA548BD0}"/>
              </a:ext>
            </a:extLst>
          </p:cNvPr>
          <p:cNvSpPr txBox="1"/>
          <p:nvPr/>
        </p:nvSpPr>
        <p:spPr>
          <a:xfrm>
            <a:off x="1293858" y="1299803"/>
            <a:ext cx="3503226" cy="2677656"/>
          </a:xfrm>
          <a:prstGeom prst="rect">
            <a:avLst/>
          </a:prstGeom>
          <a:noFill/>
        </p:spPr>
        <p:txBody>
          <a:bodyPr wrap="square" rtlCol="0">
            <a:spAutoFit/>
          </a:bodyPr>
          <a:lstStyle/>
          <a:p>
            <a:pPr algn="just"/>
            <a:r>
              <a:rPr lang="vi-VN" sz="2400" dirty="0"/>
              <a:t>Vào bữa cơm gia đình, Mai lấy đũa cho cả nhà. Mai lấy 12 chiếc đũa chia thành các đôi thì vừa đủ mỗi người một đôi. Hỏi gia đình Mai có mấy người?</a:t>
            </a:r>
          </a:p>
        </p:txBody>
      </p:sp>
      <p:sp>
        <p:nvSpPr>
          <p:cNvPr id="6" name="TextBox 5">
            <a:extLst>
              <a:ext uri="{FF2B5EF4-FFF2-40B4-BE49-F238E27FC236}">
                <a16:creationId xmlns:a16="http://schemas.microsoft.com/office/drawing/2014/main" id="{A2B55210-62C6-44EB-AA83-6E300278EA77}"/>
              </a:ext>
            </a:extLst>
          </p:cNvPr>
          <p:cNvSpPr txBox="1"/>
          <p:nvPr/>
        </p:nvSpPr>
        <p:spPr>
          <a:xfrm>
            <a:off x="5130089" y="3727961"/>
            <a:ext cx="1551369" cy="523220"/>
          </a:xfrm>
          <a:prstGeom prst="rect">
            <a:avLst/>
          </a:prstGeom>
          <a:noFill/>
        </p:spPr>
        <p:txBody>
          <a:bodyPr wrap="square" rtlCol="0">
            <a:spAutoFit/>
          </a:bodyPr>
          <a:lstStyle/>
          <a:p>
            <a:pPr algn="ctr"/>
            <a:r>
              <a:rPr lang="vi-VN" sz="2800" i="1" dirty="0"/>
              <a:t>Bài giải</a:t>
            </a:r>
          </a:p>
        </p:txBody>
      </p:sp>
      <p:sp>
        <p:nvSpPr>
          <p:cNvPr id="8" name="TextBox 7">
            <a:extLst>
              <a:ext uri="{FF2B5EF4-FFF2-40B4-BE49-F238E27FC236}">
                <a16:creationId xmlns:a16="http://schemas.microsoft.com/office/drawing/2014/main" id="{8F8D8B04-4D55-464B-95B5-23FFBCBDEFFA}"/>
              </a:ext>
            </a:extLst>
          </p:cNvPr>
          <p:cNvSpPr txBox="1"/>
          <p:nvPr/>
        </p:nvSpPr>
        <p:spPr>
          <a:xfrm>
            <a:off x="2967936" y="4770437"/>
            <a:ext cx="5176796" cy="523220"/>
          </a:xfrm>
          <a:prstGeom prst="rect">
            <a:avLst/>
          </a:prstGeom>
          <a:noFill/>
        </p:spPr>
        <p:txBody>
          <a:bodyPr wrap="square" rtlCol="0">
            <a:spAutoFit/>
          </a:bodyPr>
          <a:lstStyle/>
          <a:p>
            <a:pPr algn="ctr"/>
            <a:r>
              <a:rPr lang="vi-VN" sz="2800" dirty="0">
                <a:solidFill>
                  <a:srgbClr val="FF0000"/>
                </a:solidFill>
              </a:rPr>
              <a:t>Gia đình Mai có số người là:</a:t>
            </a:r>
          </a:p>
        </p:txBody>
      </p:sp>
      <p:sp>
        <p:nvSpPr>
          <p:cNvPr id="9" name="TextBox 8">
            <a:extLst>
              <a:ext uri="{FF2B5EF4-FFF2-40B4-BE49-F238E27FC236}">
                <a16:creationId xmlns:a16="http://schemas.microsoft.com/office/drawing/2014/main" id="{FC070F70-9756-439E-A0D1-98836C8EC122}"/>
              </a:ext>
            </a:extLst>
          </p:cNvPr>
          <p:cNvSpPr txBox="1"/>
          <p:nvPr/>
        </p:nvSpPr>
        <p:spPr>
          <a:xfrm>
            <a:off x="2967936" y="5297621"/>
            <a:ext cx="5065485" cy="523220"/>
          </a:xfrm>
          <a:prstGeom prst="rect">
            <a:avLst/>
          </a:prstGeom>
          <a:noFill/>
        </p:spPr>
        <p:txBody>
          <a:bodyPr wrap="square" rtlCol="0">
            <a:spAutoFit/>
          </a:bodyPr>
          <a:lstStyle/>
          <a:p>
            <a:pPr algn="ctr"/>
            <a:r>
              <a:rPr lang="vi-VN" sz="2800" dirty="0">
                <a:solidFill>
                  <a:srgbClr val="FF0000"/>
                </a:solidFill>
              </a:rPr>
              <a:t>12 : 2 = 6 (người)</a:t>
            </a:r>
          </a:p>
        </p:txBody>
      </p:sp>
      <p:sp>
        <p:nvSpPr>
          <p:cNvPr id="10" name="TextBox 9">
            <a:extLst>
              <a:ext uri="{FF2B5EF4-FFF2-40B4-BE49-F238E27FC236}">
                <a16:creationId xmlns:a16="http://schemas.microsoft.com/office/drawing/2014/main" id="{55F65825-2D33-4DB7-8AC0-B9F8AD84D04D}"/>
              </a:ext>
            </a:extLst>
          </p:cNvPr>
          <p:cNvSpPr txBox="1"/>
          <p:nvPr/>
        </p:nvSpPr>
        <p:spPr>
          <a:xfrm>
            <a:off x="3931944" y="5816877"/>
            <a:ext cx="4010835" cy="523220"/>
          </a:xfrm>
          <a:prstGeom prst="rect">
            <a:avLst/>
          </a:prstGeom>
          <a:noFill/>
        </p:spPr>
        <p:txBody>
          <a:bodyPr wrap="square" rtlCol="0">
            <a:spAutoFit/>
          </a:bodyPr>
          <a:lstStyle/>
          <a:p>
            <a:pPr algn="r"/>
            <a:r>
              <a:rPr lang="vi-VN" sz="2800" dirty="0">
                <a:solidFill>
                  <a:srgbClr val="FF0000"/>
                </a:solidFill>
              </a:rPr>
              <a:t>Đáp số: 6 người.</a:t>
            </a:r>
          </a:p>
        </p:txBody>
      </p:sp>
      <p:sp>
        <p:nvSpPr>
          <p:cNvPr id="11" name="TextBox 10">
            <a:extLst>
              <a:ext uri="{FF2B5EF4-FFF2-40B4-BE49-F238E27FC236}">
                <a16:creationId xmlns:a16="http://schemas.microsoft.com/office/drawing/2014/main" id="{EB98E412-E5A7-407C-9B22-5733AB7EB0D1}"/>
              </a:ext>
            </a:extLst>
          </p:cNvPr>
          <p:cNvSpPr txBox="1"/>
          <p:nvPr/>
        </p:nvSpPr>
        <p:spPr>
          <a:xfrm>
            <a:off x="2856625" y="4243253"/>
            <a:ext cx="5176796" cy="523220"/>
          </a:xfrm>
          <a:prstGeom prst="rect">
            <a:avLst/>
          </a:prstGeom>
          <a:noFill/>
        </p:spPr>
        <p:txBody>
          <a:bodyPr wrap="square" rtlCol="0">
            <a:spAutoFit/>
          </a:bodyPr>
          <a:lstStyle/>
          <a:p>
            <a:pPr algn="ctr"/>
            <a:r>
              <a:rPr lang="vi-VN" sz="2800" dirty="0">
                <a:solidFill>
                  <a:srgbClr val="FF0000"/>
                </a:solidFill>
              </a:rPr>
              <a:t>Mỗi đôi đũa có 2 chiếc đũa.</a:t>
            </a:r>
          </a:p>
        </p:txBody>
      </p:sp>
      <p:pic>
        <p:nvPicPr>
          <p:cNvPr id="12" name="Picture 11" descr="C:\Users\TUAN\Downloads\Luyện tập 1.png">
            <a:extLst>
              <a:ext uri="{FF2B5EF4-FFF2-40B4-BE49-F238E27FC236}">
                <a16:creationId xmlns:a16="http://schemas.microsoft.com/office/drawing/2014/main" id="{4BF2F9CB-CB3D-4782-8695-AEF903E6FC12}"/>
              </a:ext>
            </a:extLst>
          </p:cNvPr>
          <p:cNvPicPr>
            <a:picLocks noChangeAspect="1" noChangeArrowheads="1"/>
          </p:cNvPicPr>
          <p:nvPr/>
        </p:nvPicPr>
        <p:blipFill>
          <a:blip r:embed="rId4" cstate="print"/>
          <a:srcRect/>
          <a:stretch>
            <a:fillRect/>
          </a:stretch>
        </p:blipFill>
        <p:spPr bwMode="auto">
          <a:xfrm>
            <a:off x="730152" y="328812"/>
            <a:ext cx="2237784" cy="863493"/>
          </a:xfrm>
          <a:prstGeom prst="rect">
            <a:avLst/>
          </a:prstGeom>
          <a:noFill/>
        </p:spPr>
      </p:pic>
    </p:spTree>
    <p:extLst>
      <p:ext uri="{BB962C8B-B14F-4D97-AF65-F5344CB8AC3E}">
        <p14:creationId xmlns:p14="http://schemas.microsoft.com/office/powerpoint/2010/main" val="1573629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barn(inVertical)">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barn(inVertical)">
                                      <p:cBhvr>
                                        <p:cTn id="35" dur="500"/>
                                        <p:tgtEl>
                                          <p:spTgt spid="9"/>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barn(inVertical)">
                                      <p:cBhvr>
                                        <p:cTn id="4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8" grpId="0"/>
      <p:bldP spid="9" grpId="0"/>
      <p:bldP spid="10" grpId="0"/>
      <p:bldP spid="1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346" y="-54593"/>
            <a:ext cx="12189654" cy="735874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FEA66F5-FD50-4DD8-AB4A-C54262D6B7D9}"/>
              </a:ext>
            </a:extLst>
          </p:cNvPr>
          <p:cNvSpPr txBox="1"/>
          <p:nvPr/>
        </p:nvSpPr>
        <p:spPr>
          <a:xfrm>
            <a:off x="2781625" y="2902507"/>
            <a:ext cx="2667636"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endParaRPr kumimoji="0" lang="en-US" sz="26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86911" y="9957"/>
            <a:ext cx="10505089" cy="7109445"/>
          </a:xfrm>
          <a:prstGeom prst="rect">
            <a:avLst/>
          </a:prstGeom>
        </p:spPr>
      </p:pic>
      <p:sp>
        <p:nvSpPr>
          <p:cNvPr id="14" name="Rounded Rectangle 13"/>
          <p:cNvSpPr/>
          <p:nvPr/>
        </p:nvSpPr>
        <p:spPr>
          <a:xfrm>
            <a:off x="265759" y="1306560"/>
            <a:ext cx="1199150" cy="1413548"/>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5" name="TextBox 14"/>
          <p:cNvSpPr txBox="1"/>
          <p:nvPr/>
        </p:nvSpPr>
        <p:spPr>
          <a:xfrm>
            <a:off x="340409" y="1447663"/>
            <a:ext cx="117543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FF0000"/>
                </a:solidFill>
                <a:effectLst/>
                <a:uLnTx/>
                <a:uFillTx/>
                <a:latin typeface="HP001 4 hàng" pitchFamily="34" charset="-93"/>
                <a:ea typeface="+mn-ea"/>
                <a:cs typeface="Times New Roman" panose="02020603050405020304" pitchFamily="18" charset="0"/>
              </a:rPr>
              <a:t>Vở</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HP001 4 hàng" pitchFamily="34" charset="-93"/>
                <a:ea typeface="+mn-ea"/>
                <a:cs typeface="Times New Roman" panose="02020603050405020304" pitchFamily="18" charset="0"/>
              </a:rPr>
              <a:t>Toán</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p:txBody>
      </p:sp>
      <p:pic>
        <p:nvPicPr>
          <p:cNvPr id="16" name="图片 40964" descr="1-40"/>
          <p:cNvPicPr>
            <a:picLocks noChangeAspect="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29174" y="-52495"/>
            <a:ext cx="132715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3281819" y="5014151"/>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1" name="TextBox 30"/>
          <p:cNvSpPr txBox="1"/>
          <p:nvPr/>
        </p:nvSpPr>
        <p:spPr>
          <a:xfrm>
            <a:off x="5294607" y="4993125"/>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7" name="TextBox 36"/>
          <p:cNvSpPr txBox="1"/>
          <p:nvPr/>
        </p:nvSpPr>
        <p:spPr>
          <a:xfrm>
            <a:off x="7323161" y="49720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3" name="TextBox 42"/>
          <p:cNvSpPr txBox="1"/>
          <p:nvPr/>
        </p:nvSpPr>
        <p:spPr>
          <a:xfrm>
            <a:off x="9351715" y="4998371"/>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24" name="TextBox 23"/>
          <p:cNvSpPr txBox="1"/>
          <p:nvPr/>
        </p:nvSpPr>
        <p:spPr>
          <a:xfrm>
            <a:off x="2253880" y="325268"/>
            <a:ext cx="830744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Thứ</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năm</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ngày</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10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tháng</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2</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năm</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2022</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6" name="TextBox 25"/>
          <p:cNvSpPr txBox="1"/>
          <p:nvPr/>
        </p:nvSpPr>
        <p:spPr>
          <a:xfrm>
            <a:off x="5520029" y="938989"/>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Toán</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7" name="TextBox 26"/>
          <p:cNvSpPr txBox="1"/>
          <p:nvPr/>
        </p:nvSpPr>
        <p:spPr>
          <a:xfrm>
            <a:off x="4811612" y="1549268"/>
            <a:ext cx="472483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Luyện</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tập</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(tr22, 23)</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
        <p:nvSpPr>
          <p:cNvPr id="17" name="TextBox 16"/>
          <p:cNvSpPr txBox="1"/>
          <p:nvPr/>
        </p:nvSpPr>
        <p:spPr>
          <a:xfrm>
            <a:off x="2059607" y="2168258"/>
            <a:ext cx="404860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Bài</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4:</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
        <p:nvSpPr>
          <p:cNvPr id="18" name="TextBox 17"/>
          <p:cNvSpPr txBox="1"/>
          <p:nvPr/>
        </p:nvSpPr>
        <p:spPr>
          <a:xfrm>
            <a:off x="5533931" y="2775289"/>
            <a:ext cx="404860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Bài</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giải</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
        <p:nvSpPr>
          <p:cNvPr id="19" name="TextBox 18"/>
          <p:cNvSpPr txBox="1"/>
          <p:nvPr/>
        </p:nvSpPr>
        <p:spPr>
          <a:xfrm>
            <a:off x="4115443" y="4006497"/>
            <a:ext cx="701385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Gia</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đình</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Mai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có</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số</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người</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là</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
        <p:nvSpPr>
          <p:cNvPr id="20" name="TextBox 19"/>
          <p:cNvSpPr txBox="1"/>
          <p:nvPr/>
        </p:nvSpPr>
        <p:spPr>
          <a:xfrm>
            <a:off x="4943131" y="4625061"/>
            <a:ext cx="701385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12 : 2 = 6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người</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
        <p:nvSpPr>
          <p:cNvPr id="21" name="TextBox 20"/>
          <p:cNvSpPr txBox="1"/>
          <p:nvPr/>
        </p:nvSpPr>
        <p:spPr>
          <a:xfrm>
            <a:off x="6198984" y="5250693"/>
            <a:ext cx="701385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Đáp</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số</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6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người</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
        <p:nvSpPr>
          <p:cNvPr id="22" name="TextBox 21"/>
          <p:cNvSpPr txBox="1"/>
          <p:nvPr/>
        </p:nvSpPr>
        <p:spPr>
          <a:xfrm>
            <a:off x="4128471" y="3384399"/>
            <a:ext cx="7013858" cy="677108"/>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Mỗi</a:t>
            </a:r>
            <a:r>
              <a:rPr kumimoji="0" lang="en-US" sz="3200" b="1" i="0" u="none" strike="noStrike" kern="1200" cap="none" spc="0" normalizeH="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5 hàng" pitchFamily="34" charset="0"/>
                <a:ea typeface="+mn-ea"/>
                <a:cs typeface="Times New Roman" pitchFamily="18" charset="0"/>
              </a:rPr>
              <a:t>đôi</a:t>
            </a:r>
            <a:r>
              <a:rPr kumimoji="0" lang="en-US" sz="3200" b="1" i="0" u="none" strike="noStrike" kern="1200" cap="none" spc="0" normalizeH="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5 hàng" pitchFamily="34" charset="0"/>
                <a:ea typeface="+mn-ea"/>
                <a:cs typeface="Times New Roman" pitchFamily="18" charset="0"/>
              </a:rPr>
              <a:t>đũa</a:t>
            </a:r>
            <a:r>
              <a:rPr kumimoji="0" lang="en-US" sz="3200" b="1" i="0" u="none" strike="noStrike" kern="1200" cap="none" spc="0" normalizeH="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5 hàng" pitchFamily="34" charset="0"/>
                <a:ea typeface="+mn-ea"/>
                <a:cs typeface="Times New Roman" pitchFamily="18" charset="0"/>
              </a:rPr>
              <a:t>có</a:t>
            </a:r>
            <a:r>
              <a:rPr kumimoji="0" lang="en-US" sz="3200" b="1" i="0" u="none" strike="noStrike" kern="1200" cap="none" spc="0" normalizeH="0" noProof="0" dirty="0" smtClean="0">
                <a:ln>
                  <a:noFill/>
                </a:ln>
                <a:solidFill>
                  <a:srgbClr val="7030A0"/>
                </a:solidFill>
                <a:effectLst/>
                <a:uLnTx/>
                <a:uFillTx/>
                <a:latin typeface="HP001 5 hàng" pitchFamily="34" charset="0"/>
                <a:ea typeface="+mn-ea"/>
                <a:cs typeface="Times New Roman" pitchFamily="18" charset="0"/>
              </a:rPr>
              <a:t> 2 </a:t>
            </a:r>
            <a:r>
              <a:rPr kumimoji="0" lang="en-US" sz="3200" b="1" i="0" u="none" strike="noStrike" kern="1200" cap="none" spc="0" normalizeH="0" noProof="0" dirty="0" err="1" smtClean="0">
                <a:ln>
                  <a:noFill/>
                </a:ln>
                <a:solidFill>
                  <a:srgbClr val="7030A0"/>
                </a:solidFill>
                <a:effectLst/>
                <a:uLnTx/>
                <a:uFillTx/>
                <a:latin typeface="HP001 5 hàng" pitchFamily="34" charset="0"/>
                <a:ea typeface="+mn-ea"/>
                <a:cs typeface="Times New Roman" pitchFamily="18" charset="0"/>
              </a:rPr>
              <a:t>chiếc</a:t>
            </a:r>
            <a:r>
              <a:rPr kumimoji="0" lang="en-US" sz="3200" b="1" i="0" u="none" strike="noStrike" kern="1200" cap="none" spc="0" normalizeH="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5 hàng" pitchFamily="34" charset="0"/>
                <a:ea typeface="+mn-ea"/>
                <a:cs typeface="Times New Roman" pitchFamily="18" charset="0"/>
              </a:rPr>
              <a:t>đũa</a:t>
            </a:r>
            <a:r>
              <a:rPr kumimoji="0" lang="en-US" sz="3200" b="1" i="0" u="none" strike="noStrike" kern="1200" cap="none" spc="0" normalizeH="0" noProof="0" dirty="0" smtClean="0">
                <a:ln>
                  <a:noFill/>
                </a:ln>
                <a:solidFill>
                  <a:srgbClr val="7030A0"/>
                </a:solidFill>
                <a:effectLst/>
                <a:uLnTx/>
                <a:uFillTx/>
                <a:latin typeface="HP001 5 hàng" pitchFamily="34" charset="0"/>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Tree>
    <p:extLst>
      <p:ext uri="{BB962C8B-B14F-4D97-AF65-F5344CB8AC3E}">
        <p14:creationId xmlns:p14="http://schemas.microsoft.com/office/powerpoint/2010/main" val="359056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9"/>
                                        </p:tgtEl>
                                        <p:attrNameLst>
                                          <p:attrName>style.visibility</p:attrName>
                                        </p:attrNameLst>
                                      </p:cBhvr>
                                      <p:to>
                                        <p:strVal val="visible"/>
                                      </p:to>
                                    </p:set>
                                    <p:anim calcmode="lin" valueType="num">
                                      <p:cBhvr>
                                        <p:cTn id="14" dur="500" fill="hold"/>
                                        <p:tgtEl>
                                          <p:spTgt spid="19"/>
                                        </p:tgtEl>
                                        <p:attrNameLst>
                                          <p:attrName>ppt_w</p:attrName>
                                        </p:attrNameLst>
                                      </p:cBhvr>
                                      <p:tavLst>
                                        <p:tav tm="0">
                                          <p:val>
                                            <p:fltVal val="0"/>
                                          </p:val>
                                        </p:tav>
                                        <p:tav tm="100000">
                                          <p:val>
                                            <p:strVal val="#ppt_w"/>
                                          </p:val>
                                        </p:tav>
                                      </p:tavLst>
                                    </p:anim>
                                    <p:anim calcmode="lin" valueType="num">
                                      <p:cBhvr>
                                        <p:cTn id="15" dur="500" fill="hold"/>
                                        <p:tgtEl>
                                          <p:spTgt spid="19"/>
                                        </p:tgtEl>
                                        <p:attrNameLst>
                                          <p:attrName>ppt_h</p:attrName>
                                        </p:attrNameLst>
                                      </p:cBhvr>
                                      <p:tavLst>
                                        <p:tav tm="0">
                                          <p:val>
                                            <p:fltVal val="0"/>
                                          </p:val>
                                        </p:tav>
                                        <p:tav tm="100000">
                                          <p:val>
                                            <p:strVal val="#ppt_h"/>
                                          </p:val>
                                        </p:tav>
                                      </p:tavLst>
                                    </p:anim>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500" fill="hold"/>
                                        <p:tgtEl>
                                          <p:spTgt spid="21"/>
                                        </p:tgtEl>
                                        <p:attrNameLst>
                                          <p:attrName>ppt_w</p:attrName>
                                        </p:attrNameLst>
                                      </p:cBhvr>
                                      <p:tavLst>
                                        <p:tav tm="0">
                                          <p:val>
                                            <p:fltVal val="0"/>
                                          </p:val>
                                        </p:tav>
                                        <p:tav tm="100000">
                                          <p:val>
                                            <p:strVal val="#ppt_w"/>
                                          </p:val>
                                        </p:tav>
                                      </p:tavLst>
                                    </p:anim>
                                    <p:anim calcmode="lin" valueType="num">
                                      <p:cBhvr>
                                        <p:cTn id="29" dur="500" fill="hold"/>
                                        <p:tgtEl>
                                          <p:spTgt spid="21"/>
                                        </p:tgtEl>
                                        <p:attrNameLst>
                                          <p:attrName>ppt_h</p:attrName>
                                        </p:attrNameLst>
                                      </p:cBhvr>
                                      <p:tavLst>
                                        <p:tav tm="0">
                                          <p:val>
                                            <p:fltVal val="0"/>
                                          </p:val>
                                        </p:tav>
                                        <p:tav tm="100000">
                                          <p:val>
                                            <p:strVal val="#ppt_h"/>
                                          </p:val>
                                        </p:tav>
                                      </p:tavLst>
                                    </p:anim>
                                    <p:animEffect transition="in" filter="fade">
                                      <p:cBhvr>
                                        <p:cTn id="3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2067629389"/>
</p:tagLst>
</file>

<file path=ppt/theme/theme1.xml><?xml version="1.0" encoding="utf-8"?>
<a:theme xmlns:a="http://schemas.openxmlformats.org/drawingml/2006/main" name="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4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2154</TotalTime>
  <Words>312</Words>
  <Application>Microsoft Office PowerPoint</Application>
  <PresentationFormat>Widescreen</PresentationFormat>
  <Paragraphs>122</Paragraphs>
  <Slides>7</Slides>
  <Notes>0</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7</vt:i4>
      </vt:variant>
    </vt:vector>
  </HeadingPairs>
  <TitlesOfParts>
    <vt:vector size="17" baseType="lpstr">
      <vt:lpstr>Arial</vt:lpstr>
      <vt:lpstr>Calibri</vt:lpstr>
      <vt:lpstr>等线</vt:lpstr>
      <vt:lpstr>HP001 4 hàng</vt:lpstr>
      <vt:lpstr>HP001 4H</vt:lpstr>
      <vt:lpstr>HP001 5 hàng</vt:lpstr>
      <vt:lpstr>Times New Roman</vt:lpstr>
      <vt:lpstr>UTM Cookies</vt:lpstr>
      <vt:lpstr>Office Theme</vt:lpstr>
      <vt:lpstr>4_Office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Phạm Thanh Hằng (ADAS – GV)</dc:creator>
  <cp:lastModifiedBy>Admin</cp:lastModifiedBy>
  <cp:revision>171</cp:revision>
  <dcterms:created xsi:type="dcterms:W3CDTF">2021-06-02T01:34:28Z</dcterms:created>
  <dcterms:modified xsi:type="dcterms:W3CDTF">2022-02-10T04:23:03Z</dcterms:modified>
</cp:coreProperties>
</file>