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3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4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5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  <p:sldMasterId id="2147483705" r:id="rId3"/>
    <p:sldMasterId id="2147483719" r:id="rId4"/>
    <p:sldMasterId id="2147483750" r:id="rId5"/>
    <p:sldMasterId id="2147483762" r:id="rId6"/>
  </p:sldMasterIdLst>
  <p:notesMasterIdLst>
    <p:notesMasterId r:id="rId17"/>
  </p:notesMasterIdLst>
  <p:sldIdLst>
    <p:sldId id="256" r:id="rId7"/>
    <p:sldId id="300" r:id="rId8"/>
    <p:sldId id="298" r:id="rId9"/>
    <p:sldId id="297" r:id="rId10"/>
    <p:sldId id="284" r:id="rId11"/>
    <p:sldId id="299" r:id="rId12"/>
    <p:sldId id="287" r:id="rId13"/>
    <p:sldId id="294" r:id="rId14"/>
    <p:sldId id="301" r:id="rId15"/>
    <p:sldId id="302" r:id="rId16"/>
  </p:sldIdLst>
  <p:sldSz cx="12192000" cy="6858000"/>
  <p:notesSz cx="6858000" cy="9144000"/>
  <p:custDataLst>
    <p:tags r:id="rId18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EF2FB"/>
    <a:srgbClr val="FFDDDE"/>
    <a:srgbClr val="C6EAFA"/>
    <a:srgbClr val="FF0066"/>
    <a:srgbClr val="F299D1"/>
    <a:srgbClr val="FFF79A"/>
    <a:srgbClr val="FFFBCD"/>
    <a:srgbClr val="FDDEEB"/>
    <a:srgbClr val="FFF789"/>
    <a:srgbClr val="E072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015" autoAdjust="0"/>
    <p:restoredTop sz="94660"/>
  </p:normalViewPr>
  <p:slideViewPr>
    <p:cSldViewPr snapToGrid="0">
      <p:cViewPr varScale="1">
        <p:scale>
          <a:sx n="74" d="100"/>
          <a:sy n="74" d="100"/>
        </p:scale>
        <p:origin x="68" y="2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tags" Target="tags/tag1.xml"/><Relationship Id="rId3" Type="http://schemas.openxmlformats.org/officeDocument/2006/relationships/slideMaster" Target="slideMasters/slideMaster3.xml"/><Relationship Id="rId21" Type="http://schemas.openxmlformats.org/officeDocument/2006/relationships/theme" Target="theme/theme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10" Type="http://schemas.openxmlformats.org/officeDocument/2006/relationships/slide" Target="slides/slide4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BCDE73-574C-4FC6-8771-434F3255F323}" type="datetimeFigureOut">
              <a:rPr lang="en-US" smtClean="0"/>
              <a:t>2/6/2022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697CE7-20F9-428E-BAF7-D2FD4E1C0D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85787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81297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74735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8565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31912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6.gi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5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6.gif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5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06418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140325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2517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02821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1247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798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105779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5580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26275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06326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56294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910195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7651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68082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4016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274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18664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3466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98471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89948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4710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13026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8131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31793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27572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7891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062198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C4D644-C331-4CC1-A71C-3EACC380DC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8CF3BF7-C997-4534-964E-3C61898754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1AF93A-C2EC-4B6E-A2CB-3CE242F5C6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7D2666-0C40-4F71-A1CA-280D855EF60F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B339A4-74C7-402E-8CDD-8EDC25689C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C626F4-6754-4B5A-A32B-62693788E9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12494-93C0-4FF6-B217-7AB1C5726663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384243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42260F-28C1-4FC1-BF41-D0C086C356F8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29AB39-00EA-46E3-89B4-CD3244265E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766797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F203C-26B7-4FFE-BE5E-0E3DE940E96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EE8102-9CB9-4EC7-8C08-3CD968720C6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6E74408-354A-4938-B7C6-B4E1E21E33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1EBD0CC-E3E2-4331-AA06-EBB8ADD6037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88F464-37B1-4A5C-A8FD-3DF9EDF27C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7CD406-0728-4961-82AD-8277EE1DD6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634F2D-4F96-4A1A-A648-518B1AFE058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01498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2931F4-194C-4DD9-9505-42FC04861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AB2A2D-5054-49A2-BEE4-C9F6B6DAB1ED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59096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340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51911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43642360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753407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B79D43-DAE6-0F47-A9C1-04982654FBFB}" type="datetimeFigureOut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F17B97-31AA-F046-A2B1-CB7B8C901C9E}" type="slidenum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56D77B1-C2AC-4E51-885D-2E687FD792DE}"/>
              </a:ext>
            </a:extLst>
          </p:cNvPr>
          <p:cNvSpPr txBox="1"/>
          <p:nvPr userDrawn="1"/>
        </p:nvSpPr>
        <p:spPr>
          <a:xfrm>
            <a:off x="9201992" y="-18115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354087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2159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70852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921777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3262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8525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ED7D31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150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xmlns="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894305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056342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1998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81161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668703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69448286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349197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B79D43-DAE6-0F47-A9C1-04982654FBFB}" type="datetimeFigureOut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F17B97-31AA-F046-A2B1-CB7B8C901C9E}" type="slidenum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56D77B1-C2AC-4E51-885D-2E687FD792DE}"/>
              </a:ext>
            </a:extLst>
          </p:cNvPr>
          <p:cNvSpPr txBox="1"/>
          <p:nvPr userDrawn="1"/>
        </p:nvSpPr>
        <p:spPr>
          <a:xfrm>
            <a:off x="9201992" y="-18115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66489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7859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687247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51034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3973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3462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ED7D31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9312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xmlns="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5718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514523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8194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35620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7730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7722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268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6252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289021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300137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08027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46080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25060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795242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1749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645890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52852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2037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0972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10709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754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818103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168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6179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3393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4687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634372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80922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2436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05443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82235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9659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690989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9343428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56289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213BF9-2C63-42AA-BA6C-67E1412DA37E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82B4B2-DDA9-4394-A6AD-947A4CE2D7F7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2596701"/>
      </p:ext>
    </p:extLst>
  </p:cSld>
  <p:clrMapOvr>
    <a:masterClrMapping/>
  </p:clrMapOvr>
  <p:transition spd="slow" advTm="2000">
    <p:push dir="u"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37216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12210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371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2399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365305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818858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048417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0213286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159206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984184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342666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67593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slideLayout" Target="../slideLayouts/slideLayout4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29" Type="http://schemas.openxmlformats.org/officeDocument/2006/relationships/slideLayout" Target="../slideLayouts/slideLayout87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31" Type="http://schemas.openxmlformats.org/officeDocument/2006/relationships/theme" Target="../theme/theme4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Relationship Id="rId30" Type="http://schemas.openxmlformats.org/officeDocument/2006/relationships/slideLayout" Target="../slideLayouts/slideLayout8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Relationship Id="rId14" Type="http://schemas.openxmlformats.org/officeDocument/2006/relationships/image" Target="../media/image29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13" Type="http://schemas.openxmlformats.org/officeDocument/2006/relationships/slideLayout" Target="../slideLayouts/slideLayout113.xml"/><Relationship Id="rId18" Type="http://schemas.openxmlformats.org/officeDocument/2006/relationships/slideLayout" Target="../slideLayouts/slideLayout118.xml"/><Relationship Id="rId26" Type="http://schemas.openxmlformats.org/officeDocument/2006/relationships/slideLayout" Target="../slideLayouts/slideLayout126.xml"/><Relationship Id="rId3" Type="http://schemas.openxmlformats.org/officeDocument/2006/relationships/slideLayout" Target="../slideLayouts/slideLayout103.xml"/><Relationship Id="rId21" Type="http://schemas.openxmlformats.org/officeDocument/2006/relationships/slideLayout" Target="../slideLayouts/slideLayout121.xml"/><Relationship Id="rId7" Type="http://schemas.openxmlformats.org/officeDocument/2006/relationships/slideLayout" Target="../slideLayouts/slideLayout107.xml"/><Relationship Id="rId12" Type="http://schemas.openxmlformats.org/officeDocument/2006/relationships/slideLayout" Target="../slideLayouts/slideLayout112.xml"/><Relationship Id="rId17" Type="http://schemas.openxmlformats.org/officeDocument/2006/relationships/slideLayout" Target="../slideLayouts/slideLayout117.xml"/><Relationship Id="rId25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02.xml"/><Relationship Id="rId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120.xml"/><Relationship Id="rId29" Type="http://schemas.openxmlformats.org/officeDocument/2006/relationships/slideLayout" Target="../slideLayouts/slideLayout129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24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05.xml"/><Relationship Id="rId15" Type="http://schemas.openxmlformats.org/officeDocument/2006/relationships/slideLayout" Target="../slideLayouts/slideLayout115.xml"/><Relationship Id="rId23" Type="http://schemas.openxmlformats.org/officeDocument/2006/relationships/slideLayout" Target="../slideLayouts/slideLayout123.xml"/><Relationship Id="rId28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10.xml"/><Relationship Id="rId19" Type="http://schemas.openxmlformats.org/officeDocument/2006/relationships/slideLayout" Target="../slideLayouts/slideLayout119.xml"/><Relationship Id="rId31" Type="http://schemas.openxmlformats.org/officeDocument/2006/relationships/image" Target="../media/image30.jpg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Relationship Id="rId14" Type="http://schemas.openxmlformats.org/officeDocument/2006/relationships/slideLayout" Target="../slideLayouts/slideLayout114.xml"/><Relationship Id="rId22" Type="http://schemas.openxmlformats.org/officeDocument/2006/relationships/slideLayout" Target="../slideLayouts/slideLayout122.xml"/><Relationship Id="rId27" Type="http://schemas.openxmlformats.org/officeDocument/2006/relationships/slideLayout" Target="../slideLayouts/slideLayout127.xml"/><Relationship Id="rId30" Type="http://schemas.openxmlformats.org/officeDocument/2006/relationships/theme" Target="../theme/theme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92" r:id="rId2"/>
    <p:sldLayoutId id="2147483650" r:id="rId3"/>
    <p:sldLayoutId id="2147483660" r:id="rId4"/>
    <p:sldLayoutId id="2147483661" r:id="rId5"/>
    <p:sldLayoutId id="2147483674" r:id="rId6"/>
    <p:sldLayoutId id="2147483799" r:id="rId7"/>
    <p:sldLayoutId id="2147483798" r:id="rId8"/>
    <p:sldLayoutId id="2147483797" r:id="rId9"/>
    <p:sldLayoutId id="2147483796" r:id="rId10"/>
    <p:sldLayoutId id="2147483662" r:id="rId11"/>
    <p:sldLayoutId id="2147483663" r:id="rId12"/>
    <p:sldLayoutId id="2147483664" r:id="rId13"/>
    <p:sldLayoutId id="2147483665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3108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95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45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94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347722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46" r:id="rId27"/>
    <p:sldLayoutId id="2147483747" r:id="rId28"/>
    <p:sldLayoutId id="2147483748" r:id="rId29"/>
    <p:sldLayoutId id="2147483749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755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93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1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334285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3774" r:id="rId12"/>
    <p:sldLayoutId id="2147483775" r:id="rId13"/>
    <p:sldLayoutId id="2147483776" r:id="rId14"/>
    <p:sldLayoutId id="2147483777" r:id="rId15"/>
    <p:sldLayoutId id="2147483778" r:id="rId16"/>
    <p:sldLayoutId id="2147483779" r:id="rId17"/>
    <p:sldLayoutId id="2147483780" r:id="rId18"/>
    <p:sldLayoutId id="2147483781" r:id="rId19"/>
    <p:sldLayoutId id="2147483782" r:id="rId20"/>
    <p:sldLayoutId id="2147483783" r:id="rId21"/>
    <p:sldLayoutId id="2147483784" r:id="rId22"/>
    <p:sldLayoutId id="2147483785" r:id="rId23"/>
    <p:sldLayoutId id="2147483786" r:id="rId24"/>
    <p:sldLayoutId id="2147483787" r:id="rId25"/>
    <p:sldLayoutId id="2147483788" r:id="rId26"/>
    <p:sldLayoutId id="2147483789" r:id="rId27"/>
    <p:sldLayoutId id="2147483790" r:id="rId28"/>
    <p:sldLayoutId id="2147483791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9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image" Target="../media/image37.png"/><Relationship Id="rId9" Type="http://schemas.openxmlformats.org/officeDocument/2006/relationships/image" Target="../media/image42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45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0.png"/><Relationship Id="rId5" Type="http://schemas.microsoft.com/office/2007/relationships/hdphoto" Target="../media/hdphoto2.wdp"/><Relationship Id="rId4" Type="http://schemas.openxmlformats.org/officeDocument/2006/relationships/image" Target="../media/image4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image" Target="../media/image37.png"/><Relationship Id="rId9" Type="http://schemas.openxmlformats.org/officeDocument/2006/relationships/image" Target="../media/image42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Relationship Id="rId5" Type="http://schemas.microsoft.com/office/2007/relationships/hdphoto" Target="../media/hdphoto2.wdp"/><Relationship Id="rId4" Type="http://schemas.openxmlformats.org/officeDocument/2006/relationships/image" Target="../media/image44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38807" y="106016"/>
            <a:ext cx="2300957" cy="980661"/>
            <a:chOff x="1468894" y="0"/>
            <a:chExt cx="2300957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468894" y="206880"/>
              <a:ext cx="23009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705684" y="2045868"/>
            <a:ext cx="8315097" cy="347050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42</a:t>
            </a:r>
          </a:p>
          <a:p>
            <a:pPr algn="ctr">
              <a:lnSpc>
                <a:spcPct val="120000"/>
              </a:lnSpc>
            </a:pPr>
            <a:r>
              <a:rPr lang="vi-VN" sz="66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SỐ BỊ CHIA, SỐ CHIA, </a:t>
            </a:r>
          </a:p>
          <a:p>
            <a:pPr algn="ctr">
              <a:lnSpc>
                <a:spcPct val="120000"/>
              </a:lnSpc>
            </a:pPr>
            <a:r>
              <a:rPr lang="vi-VN" sz="66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THƯƠNG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0315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4F8E5F2-4792-4415-B6B7-F49CEAC375A5}"/>
              </a:ext>
            </a:extLst>
          </p:cNvPr>
          <p:cNvSpPr txBox="1"/>
          <p:nvPr/>
        </p:nvSpPr>
        <p:spPr>
          <a:xfrm>
            <a:off x="2101098" y="1431697"/>
            <a:ext cx="7692042" cy="109850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TẠM BIỆT CÁC CON!</a:t>
            </a:r>
            <a:endParaRPr kumimoji="0" lang="vi-VN" sz="8000" b="0" i="0" u="none" strike="noStrike" kern="1200" cap="none" spc="0" normalizeH="0" baseline="0" noProof="0" dirty="0">
              <a:ln>
                <a:solidFill>
                  <a:srgbClr val="00B050"/>
                </a:solidFill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3843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575914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51480" y="419003"/>
            <a:ext cx="7390512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0"/>
                <a:cs typeface="Times New Roman" pitchFamily="18" charset="0"/>
              </a:rPr>
              <a:t>hai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28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0"/>
                <a:cs typeface="Times New Roman" pitchFamily="18" charset="0"/>
              </a:rPr>
              <a:t>7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2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2022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447747" y="1054347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90DFE1B-7214-498C-A15F-1CFB44798CA5}"/>
              </a:ext>
            </a:extLst>
          </p:cNvPr>
          <p:cNvSpPr txBox="1"/>
          <p:nvPr/>
        </p:nvSpPr>
        <p:spPr>
          <a:xfrm>
            <a:off x="4342559" y="1771357"/>
            <a:ext cx="76848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bị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chia,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chia,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thương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8765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FD8D0819-972B-47CD-B0EA-25AB222E8F9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916"/>
          <a:stretch/>
        </p:blipFill>
        <p:spPr>
          <a:xfrm>
            <a:off x="0" y="1660298"/>
            <a:ext cx="12192000" cy="531526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B06E5B05-78FD-42D8-85C1-633B581D374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4162" y="1847510"/>
            <a:ext cx="724156" cy="722200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3CD504B5-5A41-43B5-8398-47DF785C1C0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4162" y="3005267"/>
            <a:ext cx="724156" cy="722200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BCEB72FE-9C90-409F-BD13-E1E793F4FF25}"/>
              </a:ext>
            </a:extLst>
          </p:cNvPr>
          <p:cNvSpPr/>
          <p:nvPr/>
        </p:nvSpPr>
        <p:spPr>
          <a:xfrm>
            <a:off x="2293319" y="1947000"/>
            <a:ext cx="9693679" cy="52322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Nhận biết được số</a:t>
            </a:r>
            <a:r>
              <a:rPr kumimoji="0" lang="en-US" altLang="zh-CN" sz="2800" b="0" i="0" u="none" strike="noStrike" kern="1200" cap="none" spc="0" normalizeH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bị chia, số chia, thương trong phép chia.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F755787B-337D-4F50-9166-720385D08B9F}"/>
              </a:ext>
            </a:extLst>
          </p:cNvPr>
          <p:cNvSpPr/>
          <p:nvPr/>
        </p:nvSpPr>
        <p:spPr>
          <a:xfrm>
            <a:off x="2293319" y="3152805"/>
            <a:ext cx="7332457" cy="52322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Tính được thương</a:t>
            </a:r>
            <a:r>
              <a:rPr kumimoji="0" lang="en-US" altLang="zh-CN" sz="2800" b="0" i="0" u="none" strike="noStrike" kern="1200" cap="none" spc="0" normalizeH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khi biết số bị chia, số chia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0410B306-1461-479D-885D-C3C94506A547}"/>
              </a:ext>
            </a:extLst>
          </p:cNvPr>
          <p:cNvSpPr/>
          <p:nvPr/>
        </p:nvSpPr>
        <p:spPr>
          <a:xfrm>
            <a:off x="3999691" y="444649"/>
            <a:ext cx="4662880" cy="830997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Yêu cầu cần đạt</a:t>
            </a:r>
            <a:endParaRPr kumimoji="0" lang="zh-CN" alt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217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5" grpId="0"/>
      <p:bldP spid="2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>
            <a:extLst>
              <a:ext uri="{FF2B5EF4-FFF2-40B4-BE49-F238E27FC236}">
                <a16:creationId xmlns:a16="http://schemas.microsoft.com/office/drawing/2014/main" id="{4349B95B-960D-4708-872C-9CF4FED85B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1072362"/>
            <a:ext cx="8077200" cy="4415460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8AAD1EA6-E8F1-46EE-89FF-4B89751B8A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8844" y="368670"/>
            <a:ext cx="2008444" cy="2003016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065275D9-114E-42C3-801D-0847221ED61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732" y="0"/>
            <a:ext cx="3771793" cy="3789363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B3F23126-D866-41BA-A8E7-ADBAE6E561F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181"/>
          <a:stretch/>
        </p:blipFill>
        <p:spPr>
          <a:xfrm>
            <a:off x="2035193" y="4761371"/>
            <a:ext cx="885808" cy="640027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39DB91B1-89FF-4053-83AE-20D36952C7A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909" y="4333985"/>
            <a:ext cx="2290244" cy="1064313"/>
          </a:xfrm>
          <a:prstGeom prst="rect">
            <a:avLst/>
          </a:prstGeom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2E61F432-6E09-4154-B6CD-E42164D984D4}"/>
              </a:ext>
            </a:extLst>
          </p:cNvPr>
          <p:cNvGrpSpPr/>
          <p:nvPr/>
        </p:nvGrpSpPr>
        <p:grpSpPr>
          <a:xfrm>
            <a:off x="0" y="3698571"/>
            <a:ext cx="12198968" cy="3159429"/>
            <a:chOff x="0" y="3698571"/>
            <a:chExt cx="12198968" cy="3159429"/>
          </a:xfrm>
        </p:grpSpPr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F20F34C4-9832-402E-9D49-33117AB837E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0510" y="5338507"/>
              <a:ext cx="1703070" cy="1446783"/>
            </a:xfrm>
            <a:prstGeom prst="rect">
              <a:avLst/>
            </a:prstGeom>
          </p:spPr>
        </p:pic>
        <p:pic>
          <p:nvPicPr>
            <p:cNvPr id="38" name="图片 37">
              <a:extLst>
                <a:ext uri="{FF2B5EF4-FFF2-40B4-BE49-F238E27FC236}">
                  <a16:creationId xmlns:a16="http://schemas.microsoft.com/office/drawing/2014/main" id="{839A2A9F-C718-460E-8FB7-322116AA8F6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9189" y="5776804"/>
              <a:ext cx="1066800" cy="906262"/>
            </a:xfrm>
            <a:prstGeom prst="rect">
              <a:avLst/>
            </a:prstGeom>
          </p:spPr>
        </p:pic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5E5D0B11-33B0-49C3-BD54-3E9B25F11A7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4802218" y="5583980"/>
              <a:ext cx="1293782" cy="1099086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305F0C80-8940-4247-A773-91D217893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774018" y="5685077"/>
              <a:ext cx="1056402" cy="897428"/>
            </a:xfrm>
            <a:prstGeom prst="rect">
              <a:avLst/>
            </a:prstGeom>
          </p:spPr>
        </p:pic>
        <p:pic>
          <p:nvPicPr>
            <p:cNvPr id="41" name="图片 40">
              <a:extLst>
                <a:ext uri="{FF2B5EF4-FFF2-40B4-BE49-F238E27FC236}">
                  <a16:creationId xmlns:a16="http://schemas.microsoft.com/office/drawing/2014/main" id="{279D5407-426E-4909-85F8-E3E220F6840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71944" y="3698571"/>
              <a:ext cx="3227024" cy="3086719"/>
            </a:xfrm>
            <a:prstGeom prst="rect">
              <a:avLst/>
            </a:prstGeom>
          </p:spPr>
        </p:pic>
        <p:pic>
          <p:nvPicPr>
            <p:cNvPr id="42" name="图片 41">
              <a:extLst>
                <a:ext uri="{FF2B5EF4-FFF2-40B4-BE49-F238E27FC236}">
                  <a16:creationId xmlns:a16="http://schemas.microsoft.com/office/drawing/2014/main" id="{B70EB471-F3FC-43DB-8A8D-BF5C1FC599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2569" b="8666"/>
            <a:stretch/>
          </p:blipFill>
          <p:spPr>
            <a:xfrm>
              <a:off x="0" y="6308726"/>
              <a:ext cx="12192000" cy="549274"/>
            </a:xfrm>
            <a:prstGeom prst="rect">
              <a:avLst/>
            </a:prstGeom>
          </p:spPr>
        </p:pic>
      </p:grpSp>
      <p:sp>
        <p:nvSpPr>
          <p:cNvPr id="15" name="矩形 14">
            <a:extLst>
              <a:ext uri="{FF2B5EF4-FFF2-40B4-BE49-F238E27FC236}">
                <a16:creationId xmlns:a16="http://schemas.microsoft.com/office/drawing/2014/main" id="{1501FE40-5AD4-49A4-9147-CB17CCA9A168}"/>
              </a:ext>
            </a:extLst>
          </p:cNvPr>
          <p:cNvSpPr/>
          <p:nvPr/>
        </p:nvSpPr>
        <p:spPr>
          <a:xfrm>
            <a:off x="4009338" y="2989577"/>
            <a:ext cx="5006499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KHÁM PHÁ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D4E6832F-60C0-40F1-A239-C3DFC75CC753}"/>
              </a:ext>
            </a:extLst>
          </p:cNvPr>
          <p:cNvSpPr/>
          <p:nvPr/>
        </p:nvSpPr>
        <p:spPr>
          <a:xfrm>
            <a:off x="5747187" y="1823017"/>
            <a:ext cx="697627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1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55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2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7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A2F4920D-BE09-4AE4-AB14-723347A3E795}"/>
              </a:ext>
            </a:extLst>
          </p:cNvPr>
          <p:cNvGrpSpPr/>
          <p:nvPr/>
        </p:nvGrpSpPr>
        <p:grpSpPr>
          <a:xfrm>
            <a:off x="4702298" y="223089"/>
            <a:ext cx="6885007" cy="3897979"/>
            <a:chOff x="4520951" y="347034"/>
            <a:chExt cx="6885007" cy="3897979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51BD39CE-F451-41EF-B78D-CA3AA043C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20951" y="347034"/>
              <a:ext cx="6885007" cy="3897979"/>
            </a:xfrm>
            <a:prstGeom prst="rect">
              <a:avLst/>
            </a:prstGeom>
          </p:spPr>
        </p:pic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FE54ABA-5632-4F99-A38D-BD4C7C1B6EF9}"/>
                </a:ext>
              </a:extLst>
            </p:cNvPr>
            <p:cNvSpPr txBox="1"/>
            <p:nvPr/>
          </p:nvSpPr>
          <p:spPr>
            <a:xfrm>
              <a:off x="5059561" y="726363"/>
              <a:ext cx="431882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i="1" dirty="0"/>
                <a:t>Chia đều 10 bông hoa vào 2 lọ. Hỏi mỗi lọ có mấy bông hoa?</a:t>
              </a:r>
            </a:p>
          </p:txBody>
        </p:sp>
      </p:grp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Rectangle 34">
            <a:extLst>
              <a:ext uri="{FF2B5EF4-FFF2-40B4-BE49-F238E27FC236}">
                <a16:creationId xmlns:a16="http://schemas.microsoft.com/office/drawing/2014/main" id="{DC88E889-F6F2-4371-8F13-776AE55B7D42}"/>
              </a:ext>
            </a:extLst>
          </p:cNvPr>
          <p:cNvSpPr/>
          <p:nvPr/>
        </p:nvSpPr>
        <p:spPr>
          <a:xfrm>
            <a:off x="1478683" y="3923472"/>
            <a:ext cx="20185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10 : 2  = 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A15DEC4-0EE5-4429-B05B-9A5708A62330}"/>
              </a:ext>
            </a:extLst>
          </p:cNvPr>
          <p:cNvSpPr txBox="1"/>
          <p:nvPr/>
        </p:nvSpPr>
        <p:spPr>
          <a:xfrm>
            <a:off x="897867" y="4583049"/>
            <a:ext cx="36247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Mỗi lọ có 5 bông hoa.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8E304753-76FF-45FA-BA75-A1DA01BDFB19}"/>
                  </a:ext>
                </a:extLst>
              </p:cNvPr>
              <p:cNvSpPr txBox="1"/>
              <p:nvPr/>
            </p:nvSpPr>
            <p:spPr>
              <a:xfrm>
                <a:off x="4961077" y="3172423"/>
                <a:ext cx="3575018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/>
                  <a:t>10 </a:t>
                </a:r>
                <a:r>
                  <a:rPr lang="vi-VN" sz="3200" dirty="0">
                    <a:solidFill>
                      <a:schemeClr val="tx1"/>
                    </a:solidFill>
                  </a:rPr>
                  <a:t>  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</m:t>
                    </m:r>
                    <m:r>
                      <a:rPr lang="vi-VN" sz="3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:</m:t>
                    </m:r>
                  </m:oMath>
                </a14:m>
                <a:r>
                  <a:rPr lang="vi-VN" sz="3200" dirty="0">
                    <a:solidFill>
                      <a:schemeClr val="tx1"/>
                    </a:solidFill>
                  </a:rPr>
                  <a:t>     </a:t>
                </a:r>
                <a:r>
                  <a:rPr lang="vi-VN" sz="3200" dirty="0"/>
                  <a:t>2</a:t>
                </a:r>
                <a:r>
                  <a:rPr lang="vi-VN" sz="3200" dirty="0">
                    <a:solidFill>
                      <a:schemeClr val="tx1"/>
                    </a:solidFill>
                  </a:rPr>
                  <a:t>     =    5</a:t>
                </a:r>
              </a:p>
            </p:txBody>
          </p:sp>
        </mc:Choice>
        <mc:Fallback xmlns="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8E304753-76FF-45FA-BA75-A1DA01BDFB1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61077" y="3172423"/>
                <a:ext cx="3575018" cy="584775"/>
              </a:xfrm>
              <a:prstGeom prst="rect">
                <a:avLst/>
              </a:prstGeom>
              <a:blipFill>
                <a:blip r:embed="rId6"/>
                <a:stretch>
                  <a:fillRect l="-4437" t="-13542" r="-3242" b="-3333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60987CA6-B69B-406E-B1AA-38A1A8EC015B}"/>
              </a:ext>
            </a:extLst>
          </p:cNvPr>
          <p:cNvCxnSpPr/>
          <p:nvPr/>
        </p:nvCxnSpPr>
        <p:spPr>
          <a:xfrm flipV="1">
            <a:off x="5223880" y="3772050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5DE0DE9F-1104-4304-AFC8-5EC63D10728B}"/>
              </a:ext>
            </a:extLst>
          </p:cNvPr>
          <p:cNvCxnSpPr/>
          <p:nvPr/>
        </p:nvCxnSpPr>
        <p:spPr>
          <a:xfrm flipV="1">
            <a:off x="6800613" y="3772049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1B99899C-F897-4DB8-917E-C7364A2C5C59}"/>
              </a:ext>
            </a:extLst>
          </p:cNvPr>
          <p:cNvCxnSpPr/>
          <p:nvPr/>
        </p:nvCxnSpPr>
        <p:spPr>
          <a:xfrm flipV="1">
            <a:off x="8270089" y="3757198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9E52B404-3B2A-4B64-A5CA-1E349F433DA2}"/>
              </a:ext>
            </a:extLst>
          </p:cNvPr>
          <p:cNvSpPr txBox="1"/>
          <p:nvPr/>
        </p:nvSpPr>
        <p:spPr>
          <a:xfrm>
            <a:off x="4728623" y="4275272"/>
            <a:ext cx="1006679" cy="954107"/>
          </a:xfrm>
          <a:prstGeom prst="rect">
            <a:avLst/>
          </a:prstGeom>
          <a:solidFill>
            <a:srgbClr val="00206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chemeClr val="bg1"/>
                </a:solidFill>
              </a:rPr>
              <a:t>Số bị chia</a:t>
            </a:r>
            <a:endParaRPr lang="vi-VN" sz="2800" dirty="0">
              <a:solidFill>
                <a:schemeClr val="bg1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B89E9D6-FFE6-4A6B-A865-21591B0AD5C8}"/>
              </a:ext>
            </a:extLst>
          </p:cNvPr>
          <p:cNvSpPr txBox="1"/>
          <p:nvPr/>
        </p:nvSpPr>
        <p:spPr>
          <a:xfrm>
            <a:off x="6297273" y="4268540"/>
            <a:ext cx="1006680" cy="954107"/>
          </a:xfrm>
          <a:prstGeom prst="rect">
            <a:avLst/>
          </a:prstGeom>
          <a:solidFill>
            <a:srgbClr val="00206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chemeClr val="bg1"/>
                </a:solidFill>
              </a:rPr>
              <a:t>Số chia</a:t>
            </a:r>
            <a:endParaRPr lang="vi-VN" sz="2800" dirty="0">
              <a:solidFill>
                <a:schemeClr val="bg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501271A-BE6B-4774-805F-2E8658625613}"/>
              </a:ext>
            </a:extLst>
          </p:cNvPr>
          <p:cNvSpPr txBox="1"/>
          <p:nvPr/>
        </p:nvSpPr>
        <p:spPr>
          <a:xfrm>
            <a:off x="7622315" y="4269563"/>
            <a:ext cx="1481496" cy="523220"/>
          </a:xfrm>
          <a:prstGeom prst="rect">
            <a:avLst/>
          </a:prstGeom>
          <a:solidFill>
            <a:srgbClr val="C0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none" rtlCol="0">
            <a:spAutoFit/>
          </a:bodyPr>
          <a:lstStyle/>
          <a:p>
            <a:r>
              <a:rPr lang="vi-VN" sz="2800" dirty="0">
                <a:solidFill>
                  <a:schemeClr val="bg1"/>
                </a:solidFill>
              </a:rPr>
              <a:t>Thương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E79ABA0-12B4-4612-B2D2-CE85901FB81E}"/>
              </a:ext>
            </a:extLst>
          </p:cNvPr>
          <p:cNvSpPr/>
          <p:nvPr/>
        </p:nvSpPr>
        <p:spPr>
          <a:xfrm>
            <a:off x="4804236" y="5383583"/>
            <a:ext cx="42995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10 : 2 cũng gọi là thương.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1C682F8-7B76-4191-BCCB-561FE8444E8C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26877" y="1476142"/>
            <a:ext cx="3695700" cy="2457450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5434149" y="1097280"/>
            <a:ext cx="1463040" cy="26126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V="1">
            <a:off x="7179454" y="1123406"/>
            <a:ext cx="2147426" cy="4385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7728119" y="1601011"/>
            <a:ext cx="1190653" cy="17097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897189" y="2102269"/>
            <a:ext cx="1638906" cy="20359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6165669" y="1601011"/>
            <a:ext cx="634944" cy="6557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40" grpId="0"/>
      <p:bldP spid="42" grpId="0"/>
      <p:bldP spid="47" grpId="0" animBg="1"/>
      <p:bldP spid="49" grpId="0" animBg="1"/>
      <p:bldP spid="50" grpId="0" animBg="1"/>
      <p:bldP spid="5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>
            <a:extLst>
              <a:ext uri="{FF2B5EF4-FFF2-40B4-BE49-F238E27FC236}">
                <a16:creationId xmlns:a16="http://schemas.microsoft.com/office/drawing/2014/main" id="{4349B95B-960D-4708-872C-9CF4FED85B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1072362"/>
            <a:ext cx="8077200" cy="4415460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8AAD1EA6-E8F1-46EE-89FF-4B89751B8A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8844" y="368670"/>
            <a:ext cx="2008444" cy="2003016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065275D9-114E-42C3-801D-0847221ED61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732" y="0"/>
            <a:ext cx="3771793" cy="3789363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B3F23126-D866-41BA-A8E7-ADBAE6E561F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181"/>
          <a:stretch/>
        </p:blipFill>
        <p:spPr>
          <a:xfrm>
            <a:off x="2035193" y="4761371"/>
            <a:ext cx="885808" cy="640027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39DB91B1-89FF-4053-83AE-20D36952C7A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909" y="4333985"/>
            <a:ext cx="2290244" cy="1064313"/>
          </a:xfrm>
          <a:prstGeom prst="rect">
            <a:avLst/>
          </a:prstGeom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2E61F432-6E09-4154-B6CD-E42164D984D4}"/>
              </a:ext>
            </a:extLst>
          </p:cNvPr>
          <p:cNvGrpSpPr/>
          <p:nvPr/>
        </p:nvGrpSpPr>
        <p:grpSpPr>
          <a:xfrm>
            <a:off x="0" y="3698571"/>
            <a:ext cx="12198968" cy="3159429"/>
            <a:chOff x="0" y="3698571"/>
            <a:chExt cx="12198968" cy="3159429"/>
          </a:xfrm>
        </p:grpSpPr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F20F34C4-9832-402E-9D49-33117AB837E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0510" y="5338507"/>
              <a:ext cx="1703070" cy="1446783"/>
            </a:xfrm>
            <a:prstGeom prst="rect">
              <a:avLst/>
            </a:prstGeom>
          </p:spPr>
        </p:pic>
        <p:pic>
          <p:nvPicPr>
            <p:cNvPr id="38" name="图片 37">
              <a:extLst>
                <a:ext uri="{FF2B5EF4-FFF2-40B4-BE49-F238E27FC236}">
                  <a16:creationId xmlns:a16="http://schemas.microsoft.com/office/drawing/2014/main" id="{839A2A9F-C718-460E-8FB7-322116AA8F6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9189" y="5776804"/>
              <a:ext cx="1066800" cy="906262"/>
            </a:xfrm>
            <a:prstGeom prst="rect">
              <a:avLst/>
            </a:prstGeom>
          </p:spPr>
        </p:pic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5E5D0B11-33B0-49C3-BD54-3E9B25F11A7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4802218" y="5583980"/>
              <a:ext cx="1293782" cy="1099086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305F0C80-8940-4247-A773-91D217893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774018" y="5685077"/>
              <a:ext cx="1056402" cy="897428"/>
            </a:xfrm>
            <a:prstGeom prst="rect">
              <a:avLst/>
            </a:prstGeom>
          </p:spPr>
        </p:pic>
        <p:pic>
          <p:nvPicPr>
            <p:cNvPr id="41" name="图片 40">
              <a:extLst>
                <a:ext uri="{FF2B5EF4-FFF2-40B4-BE49-F238E27FC236}">
                  <a16:creationId xmlns:a16="http://schemas.microsoft.com/office/drawing/2014/main" id="{279D5407-426E-4909-85F8-E3E220F6840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71944" y="3698571"/>
              <a:ext cx="3227024" cy="3086719"/>
            </a:xfrm>
            <a:prstGeom prst="rect">
              <a:avLst/>
            </a:prstGeom>
          </p:spPr>
        </p:pic>
        <p:pic>
          <p:nvPicPr>
            <p:cNvPr id="42" name="图片 41">
              <a:extLst>
                <a:ext uri="{FF2B5EF4-FFF2-40B4-BE49-F238E27FC236}">
                  <a16:creationId xmlns:a16="http://schemas.microsoft.com/office/drawing/2014/main" id="{B70EB471-F3FC-43DB-8A8D-BF5C1FC599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2569" b="8666"/>
            <a:stretch/>
          </p:blipFill>
          <p:spPr>
            <a:xfrm>
              <a:off x="0" y="6308726"/>
              <a:ext cx="12192000" cy="549274"/>
            </a:xfrm>
            <a:prstGeom prst="rect">
              <a:avLst/>
            </a:prstGeom>
          </p:spPr>
        </p:pic>
      </p:grpSp>
      <p:sp>
        <p:nvSpPr>
          <p:cNvPr id="15" name="矩形 14">
            <a:extLst>
              <a:ext uri="{FF2B5EF4-FFF2-40B4-BE49-F238E27FC236}">
                <a16:creationId xmlns:a16="http://schemas.microsoft.com/office/drawing/2014/main" id="{1501FE40-5AD4-49A4-9147-CB17CCA9A168}"/>
              </a:ext>
            </a:extLst>
          </p:cNvPr>
          <p:cNvSpPr/>
          <p:nvPr/>
        </p:nvSpPr>
        <p:spPr>
          <a:xfrm>
            <a:off x="3632952" y="2989577"/>
            <a:ext cx="5759269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HOẠT ĐỘNG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srgbClr val="C0504D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D4E6832F-60C0-40F1-A239-C3DFC75CC753}"/>
              </a:ext>
            </a:extLst>
          </p:cNvPr>
          <p:cNvSpPr/>
          <p:nvPr/>
        </p:nvSpPr>
        <p:spPr>
          <a:xfrm>
            <a:off x="5747187" y="1823017"/>
            <a:ext cx="697627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2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4298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8259249B-A230-4437-826C-6EDDF157F352}"/>
              </a:ext>
            </a:extLst>
          </p:cNvPr>
          <p:cNvSpPr/>
          <p:nvPr/>
        </p:nvSpPr>
        <p:spPr>
          <a:xfrm>
            <a:off x="921091" y="1696279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6D7D62F-2C3B-476C-A9C9-180320A02C96}"/>
              </a:ext>
            </a:extLst>
          </p:cNvPr>
          <p:cNvGrpSpPr/>
          <p:nvPr/>
        </p:nvGrpSpPr>
        <p:grpSpPr>
          <a:xfrm>
            <a:off x="1538898" y="1716243"/>
            <a:ext cx="1116312" cy="472051"/>
            <a:chOff x="1870518" y="1440653"/>
            <a:chExt cx="1116312" cy="46166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BB235D-4388-4666-96CF-31B62005FBD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2F2A3703-C4EB-4B16-9175-D69D73D3998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C76CAF-2EB9-44FF-98CE-7D810651647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F1C76B5-8D4E-4C7F-89EB-0A8D5930010E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aphicFrame>
        <p:nvGraphicFramePr>
          <p:cNvPr id="4" name="Table 6">
            <a:extLst>
              <a:ext uri="{FF2B5EF4-FFF2-40B4-BE49-F238E27FC236}">
                <a16:creationId xmlns:a16="http://schemas.microsoft.com/office/drawing/2014/main" id="{0BA177BB-5191-4932-B137-0FCF18A60E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110932"/>
              </p:ext>
            </p:extLst>
          </p:nvPr>
        </p:nvGraphicFramePr>
        <p:xfrm>
          <a:off x="1358413" y="2470363"/>
          <a:ext cx="9455915" cy="2212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91183">
                  <a:extLst>
                    <a:ext uri="{9D8B030D-6E8A-4147-A177-3AD203B41FA5}">
                      <a16:colId xmlns:a16="http://schemas.microsoft.com/office/drawing/2014/main" val="1361469278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4032243507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3063178092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3034653285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3963610807"/>
                    </a:ext>
                  </a:extLst>
                </a:gridCol>
              </a:tblGrid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Phép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12 : 2 = 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20 : 5 = 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 : 2 = 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15 : 5 = 3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791951"/>
                  </a:ext>
                </a:extLst>
              </a:tr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Số bị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66520673"/>
                  </a:ext>
                </a:extLst>
              </a:tr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Số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20694521"/>
                  </a:ext>
                </a:extLst>
              </a:tr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Thương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52931485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2D834039-7C5B-4644-B947-8C24ED0AF206}"/>
              </a:ext>
            </a:extLst>
          </p:cNvPr>
          <p:cNvSpPr txBox="1"/>
          <p:nvPr/>
        </p:nvSpPr>
        <p:spPr>
          <a:xfrm>
            <a:off x="5779499" y="3034547"/>
            <a:ext cx="606690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rgbClr val="FF0000"/>
                </a:solidFill>
              </a:rPr>
              <a:t>20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DEA15A5-74E7-44F7-915C-8E366945D3EE}"/>
              </a:ext>
            </a:extLst>
          </p:cNvPr>
          <p:cNvSpPr txBox="1"/>
          <p:nvPr/>
        </p:nvSpPr>
        <p:spPr>
          <a:xfrm>
            <a:off x="5872263" y="3617070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28670436-3DBB-4297-89EB-A17226518D66}"/>
              </a:ext>
            </a:extLst>
          </p:cNvPr>
          <p:cNvSpPr txBox="1"/>
          <p:nvPr/>
        </p:nvSpPr>
        <p:spPr>
          <a:xfrm>
            <a:off x="5795859" y="4150394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0CB2E3-F165-4BF2-9148-E4B89825A486}"/>
              </a:ext>
            </a:extLst>
          </p:cNvPr>
          <p:cNvSpPr txBox="1"/>
          <p:nvPr/>
        </p:nvSpPr>
        <p:spPr>
          <a:xfrm>
            <a:off x="7659096" y="3060039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rgbClr val="FF0000"/>
                </a:solidFill>
              </a:rPr>
              <a:t>16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53C61ACD-02D8-45E5-8A61-D9F8B9995A7E}"/>
              </a:ext>
            </a:extLst>
          </p:cNvPr>
          <p:cNvSpPr txBox="1"/>
          <p:nvPr/>
        </p:nvSpPr>
        <p:spPr>
          <a:xfrm>
            <a:off x="7784197" y="3609763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D96521-26CD-42B0-B0D5-7750B440058C}"/>
              </a:ext>
            </a:extLst>
          </p:cNvPr>
          <p:cNvSpPr txBox="1"/>
          <p:nvPr/>
        </p:nvSpPr>
        <p:spPr>
          <a:xfrm>
            <a:off x="7685600" y="4157481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8FA7547-FFF2-4347-952E-FB6FC8FE9976}"/>
              </a:ext>
            </a:extLst>
          </p:cNvPr>
          <p:cNvSpPr txBox="1"/>
          <p:nvPr/>
        </p:nvSpPr>
        <p:spPr>
          <a:xfrm>
            <a:off x="9590115" y="3058556"/>
            <a:ext cx="606690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15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A92AE25-F172-4879-8EDA-50D75B5D275B}"/>
              </a:ext>
            </a:extLst>
          </p:cNvPr>
          <p:cNvSpPr txBox="1"/>
          <p:nvPr/>
        </p:nvSpPr>
        <p:spPr>
          <a:xfrm>
            <a:off x="9696131" y="3609763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B8E654F-3DF3-4158-8C9A-36F90FD1B9E5}"/>
              </a:ext>
            </a:extLst>
          </p:cNvPr>
          <p:cNvSpPr txBox="1"/>
          <p:nvPr/>
        </p:nvSpPr>
        <p:spPr>
          <a:xfrm>
            <a:off x="9696131" y="4164299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3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637403" y="2188293"/>
            <a:ext cx="659877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71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70" grpId="0" animBg="1"/>
      <p:bldP spid="71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1AAF24A-CAB0-4D09-856E-FF6037D397D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74677" y="1771363"/>
            <a:ext cx="9328267" cy="4489914"/>
          </a:xfrm>
          <a:prstGeom prst="rect">
            <a:avLst/>
          </a:prstGeom>
        </p:spPr>
      </p:pic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D84DCBB3-05F9-4C91-B64E-A0302171AD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344308" y="25269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BDBA16D7-D4DE-47FD-B8FE-875539278D59}"/>
              </a:ext>
            </a:extLst>
          </p:cNvPr>
          <p:cNvSpPr/>
          <p:nvPr/>
        </p:nvSpPr>
        <p:spPr>
          <a:xfrm>
            <a:off x="706727" y="1282431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FD8219F-EE9D-4A79-A6D0-0EDD91393727}"/>
              </a:ext>
            </a:extLst>
          </p:cNvPr>
          <p:cNvSpPr txBox="1"/>
          <p:nvPr/>
        </p:nvSpPr>
        <p:spPr>
          <a:xfrm>
            <a:off x="1274677" y="1258088"/>
            <a:ext cx="54889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a) Chọn phép tính thích hợp.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DEEE640-47B8-4A44-8888-5842AEEBDA49}"/>
              </a:ext>
            </a:extLst>
          </p:cNvPr>
          <p:cNvSpPr/>
          <p:nvPr/>
        </p:nvSpPr>
        <p:spPr>
          <a:xfrm>
            <a:off x="3302082" y="3294744"/>
            <a:ext cx="4757980" cy="753452"/>
          </a:xfrm>
          <a:custGeom>
            <a:avLst/>
            <a:gdLst>
              <a:gd name="connsiteX0" fmla="*/ 6314486 w 6673111"/>
              <a:gd name="connsiteY0" fmla="*/ 0 h 768627"/>
              <a:gd name="connsiteX1" fmla="*/ 6075947 w 6673111"/>
              <a:gd name="connsiteY1" fmla="*/ 384314 h 768627"/>
              <a:gd name="connsiteX2" fmla="*/ 748573 w 6673111"/>
              <a:gd name="connsiteY2" fmla="*/ 463827 h 768627"/>
              <a:gd name="connsiteX3" fmla="*/ 165477 w 6673111"/>
              <a:gd name="connsiteY3" fmla="*/ 768627 h 76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73111" h="768627">
                <a:moveTo>
                  <a:pt x="6314486" y="0"/>
                </a:moveTo>
                <a:cubicBezTo>
                  <a:pt x="6659042" y="153505"/>
                  <a:pt x="7003599" y="307010"/>
                  <a:pt x="6075947" y="384314"/>
                </a:cubicBezTo>
                <a:cubicBezTo>
                  <a:pt x="5148295" y="461618"/>
                  <a:pt x="1733651" y="399775"/>
                  <a:pt x="748573" y="463827"/>
                </a:cubicBezTo>
                <a:cubicBezTo>
                  <a:pt x="-236505" y="527879"/>
                  <a:pt x="-35514" y="648253"/>
                  <a:pt x="165477" y="76862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8DDB09A-8F0A-4360-A824-301D08880A14}"/>
              </a:ext>
            </a:extLst>
          </p:cNvPr>
          <p:cNvSpPr/>
          <p:nvPr/>
        </p:nvSpPr>
        <p:spPr>
          <a:xfrm>
            <a:off x="5681072" y="4699933"/>
            <a:ext cx="3052724" cy="615924"/>
          </a:xfrm>
          <a:custGeom>
            <a:avLst/>
            <a:gdLst>
              <a:gd name="connsiteX0" fmla="*/ 159476 w 4179159"/>
              <a:gd name="connsiteY0" fmla="*/ 742122 h 742122"/>
              <a:gd name="connsiteX1" fmla="*/ 411267 w 4179159"/>
              <a:gd name="connsiteY1" fmla="*/ 371061 h 742122"/>
              <a:gd name="connsiteX2" fmla="*/ 3697806 w 4179159"/>
              <a:gd name="connsiteY2" fmla="*/ 318052 h 742122"/>
              <a:gd name="connsiteX3" fmla="*/ 4095371 w 4179159"/>
              <a:gd name="connsiteY3" fmla="*/ 0 h 74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79159" h="742122">
                <a:moveTo>
                  <a:pt x="159476" y="742122"/>
                </a:moveTo>
                <a:cubicBezTo>
                  <a:pt x="-9490" y="591930"/>
                  <a:pt x="-178455" y="441739"/>
                  <a:pt x="411267" y="371061"/>
                </a:cubicBezTo>
                <a:cubicBezTo>
                  <a:pt x="1000989" y="300383"/>
                  <a:pt x="3083789" y="379895"/>
                  <a:pt x="3697806" y="318052"/>
                </a:cubicBezTo>
                <a:cubicBezTo>
                  <a:pt x="4311823" y="256208"/>
                  <a:pt x="4203597" y="128104"/>
                  <a:pt x="4095371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cxnSp>
        <p:nvCxnSpPr>
          <p:cNvPr id="21" name="Straight Connector 20"/>
          <p:cNvCxnSpPr/>
          <p:nvPr/>
        </p:nvCxnSpPr>
        <p:spPr>
          <a:xfrm>
            <a:off x="1770743" y="1719753"/>
            <a:ext cx="326571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1900081" y="2452914"/>
            <a:ext cx="1017290" cy="706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3034130" y="2452915"/>
            <a:ext cx="1642694" cy="7066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2376473" y="2808246"/>
            <a:ext cx="6576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3855477" y="2800721"/>
            <a:ext cx="6576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2472306" y="3163578"/>
            <a:ext cx="127238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V="1">
            <a:off x="6501110" y="2452914"/>
            <a:ext cx="508645" cy="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flipV="1">
            <a:off x="7098775" y="2808246"/>
            <a:ext cx="961287" cy="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 flipV="1">
            <a:off x="8234716" y="2808246"/>
            <a:ext cx="731191" cy="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7837130" y="3163578"/>
            <a:ext cx="112877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445366" y="3192070"/>
            <a:ext cx="76206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898525" y="5891727"/>
            <a:ext cx="1018846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3108496" y="5905168"/>
            <a:ext cx="107580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5036457" y="5917536"/>
            <a:ext cx="90235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6677065" y="5891727"/>
            <a:ext cx="1160065" cy="1344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8823843" y="5878286"/>
            <a:ext cx="100232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flipV="1">
            <a:off x="7189546" y="2438668"/>
            <a:ext cx="1544250" cy="21313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162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 animBg="1"/>
      <p:bldP spid="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D84DCBB3-05F9-4C91-B64E-A0302171AD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BDBA16D7-D4DE-47FD-B8FE-875539278D59}"/>
              </a:ext>
            </a:extLst>
          </p:cNvPr>
          <p:cNvSpPr/>
          <p:nvPr/>
        </p:nvSpPr>
        <p:spPr>
          <a:xfrm>
            <a:off x="837355" y="170290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04D479A-E467-42C0-9E06-44178B1708E3}"/>
              </a:ext>
            </a:extLst>
          </p:cNvPr>
          <p:cNvGrpSpPr/>
          <p:nvPr/>
        </p:nvGrpSpPr>
        <p:grpSpPr>
          <a:xfrm>
            <a:off x="1477877" y="1702904"/>
            <a:ext cx="1564852" cy="482391"/>
            <a:chOff x="2577634" y="1440653"/>
            <a:chExt cx="1564852" cy="48239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F05D721-1329-4C5B-A8DC-F94A53AA4089}"/>
                </a:ext>
              </a:extLst>
            </p:cNvPr>
            <p:cNvGrpSpPr/>
            <p:nvPr/>
          </p:nvGrpSpPr>
          <p:grpSpPr>
            <a:xfrm>
              <a:off x="2996953" y="1461379"/>
              <a:ext cx="758382" cy="461665"/>
              <a:chOff x="2996953" y="1461379"/>
              <a:chExt cx="758382" cy="461665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B9EA9EE9-A06E-4E13-AA05-593DEA0110AF}"/>
                  </a:ext>
                </a:extLst>
              </p:cNvPr>
              <p:cNvSpPr/>
              <p:nvPr/>
            </p:nvSpPr>
            <p:spPr>
              <a:xfrm>
                <a:off x="2996953" y="1461379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01F648BE-5DB0-42EF-AD04-DE92206D23A2}"/>
                  </a:ext>
                </a:extLst>
              </p:cNvPr>
              <p:cNvSpPr txBox="1"/>
              <p:nvPr/>
            </p:nvSpPr>
            <p:spPr>
              <a:xfrm>
                <a:off x="3095458" y="1461379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C0F9CEE-48F3-4822-B53B-7347A253A339}"/>
                </a:ext>
              </a:extLst>
            </p:cNvPr>
            <p:cNvSpPr txBox="1"/>
            <p:nvPr/>
          </p:nvSpPr>
          <p:spPr>
            <a:xfrm>
              <a:off x="2577634" y="1440653"/>
              <a:ext cx="15648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b)           ?</a:t>
              </a:r>
            </a:p>
          </p:txBody>
        </p:sp>
      </p:grpSp>
      <p:graphicFrame>
        <p:nvGraphicFramePr>
          <p:cNvPr id="13" name="Table 6">
            <a:extLst>
              <a:ext uri="{FF2B5EF4-FFF2-40B4-BE49-F238E27FC236}">
                <a16:creationId xmlns:a16="http://schemas.microsoft.com/office/drawing/2014/main" id="{4DCECDEF-0192-4EA3-8961-5F36233A62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4296577"/>
              </p:ext>
            </p:extLst>
          </p:nvPr>
        </p:nvGraphicFramePr>
        <p:xfrm>
          <a:off x="1897196" y="2811958"/>
          <a:ext cx="7978376" cy="1828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594">
                  <a:extLst>
                    <a:ext uri="{9D8B030D-6E8A-4147-A177-3AD203B41FA5}">
                      <a16:colId xmlns:a16="http://schemas.microsoft.com/office/drawing/2014/main" val="1361469278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4032243507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3063178092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3034653285"/>
                    </a:ext>
                  </a:extLst>
                </a:gridCol>
              </a:tblGrid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Phép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(A)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(B)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(C)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9791951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Số bị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10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6520673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Số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694521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Thương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2931485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F1F03199-96C9-4DDC-99CA-54D97D8CE788}"/>
              </a:ext>
            </a:extLst>
          </p:cNvPr>
          <p:cNvSpPr txBox="1"/>
          <p:nvPr/>
        </p:nvSpPr>
        <p:spPr>
          <a:xfrm>
            <a:off x="6683724" y="3264693"/>
            <a:ext cx="70404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11990E7-6D49-4CF7-815C-33E64FF21C81}"/>
              </a:ext>
            </a:extLst>
          </p:cNvPr>
          <p:cNvSpPr txBox="1"/>
          <p:nvPr/>
        </p:nvSpPr>
        <p:spPr>
          <a:xfrm>
            <a:off x="8672714" y="3264693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CC556BA-782A-4620-A7B2-A43C7C9FE836}"/>
              </a:ext>
            </a:extLst>
          </p:cNvPr>
          <p:cNvSpPr txBox="1"/>
          <p:nvPr/>
        </p:nvSpPr>
        <p:spPr>
          <a:xfrm>
            <a:off x="6696219" y="3721190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61DEB30-19D5-473A-8F00-D1F7677A6D3F}"/>
              </a:ext>
            </a:extLst>
          </p:cNvPr>
          <p:cNvSpPr txBox="1"/>
          <p:nvPr/>
        </p:nvSpPr>
        <p:spPr>
          <a:xfrm>
            <a:off x="6689971" y="4175330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>
                <a:solidFill>
                  <a:srgbClr val="FF0000"/>
                </a:solidFill>
              </a:rPr>
              <a:t>4</a:t>
            </a:r>
            <a:endParaRPr lang="vi-VN" sz="2400" dirty="0">
              <a:solidFill>
                <a:srgbClr val="FF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8835DC1-9BC5-4B9E-8D55-F7CDD93D7A1E}"/>
              </a:ext>
            </a:extLst>
          </p:cNvPr>
          <p:cNvSpPr txBox="1"/>
          <p:nvPr/>
        </p:nvSpPr>
        <p:spPr>
          <a:xfrm>
            <a:off x="8665711" y="3718015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A04B48C-15DB-404A-8B33-F10F7886E870}"/>
              </a:ext>
            </a:extLst>
          </p:cNvPr>
          <p:cNvSpPr txBox="1"/>
          <p:nvPr/>
        </p:nvSpPr>
        <p:spPr>
          <a:xfrm>
            <a:off x="8672714" y="4175330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>
                <a:solidFill>
                  <a:srgbClr val="FF0000"/>
                </a:solidFill>
              </a:rPr>
              <a:t>3</a:t>
            </a:r>
            <a:endParaRPr lang="vi-VN" sz="2400" dirty="0">
              <a:solidFill>
                <a:srgbClr val="FF0000"/>
              </a:solidFill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1897196" y="2185295"/>
            <a:ext cx="75838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1709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  <p:bldP spid="17" grpId="0" animBg="1"/>
      <p:bldP spid="20" grpId="0" animBg="1"/>
      <p:bldP spid="21" grpId="0" animBg="1"/>
      <p:bldP spid="22" grpId="0" animBg="1"/>
      <p:bldP spid="23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530920035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2">
      <a:majorFont>
        <a:latin typeface="UTM Avo"/>
        <a:ea typeface="UTM Avo"/>
        <a:cs typeface=""/>
      </a:majorFont>
      <a:minorFont>
        <a:latin typeface="UTM Avo"/>
        <a:ea typeface="UTM Avo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2">
      <a:majorFont>
        <a:latin typeface="UTM Avo"/>
        <a:ea typeface="UTM Avo"/>
        <a:cs typeface=""/>
      </a:majorFont>
      <a:minorFont>
        <a:latin typeface="UTM Avo"/>
        <a:ea typeface="UTM Avo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3749</TotalTime>
  <Words>231</Words>
  <Application>Microsoft Office PowerPoint</Application>
  <PresentationFormat>Widescreen</PresentationFormat>
  <Paragraphs>90</Paragraphs>
  <Slides>10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10</vt:i4>
      </vt:variant>
    </vt:vector>
  </HeadingPairs>
  <TitlesOfParts>
    <vt:vector size="28" baseType="lpstr">
      <vt:lpstr>微软雅黑</vt:lpstr>
      <vt:lpstr>宋体</vt:lpstr>
      <vt:lpstr>Arial</vt:lpstr>
      <vt:lpstr>Arial-Rounded</vt:lpstr>
      <vt:lpstr>Calibri</vt:lpstr>
      <vt:lpstr>Cambria Math</vt:lpstr>
      <vt:lpstr>等线</vt:lpstr>
      <vt:lpstr>HP001 4 hàng</vt:lpstr>
      <vt:lpstr>黑体</vt:lpstr>
      <vt:lpstr>Times New Roman</vt:lpstr>
      <vt:lpstr>UTM Avo</vt:lpstr>
      <vt:lpstr>UTM Cookies</vt:lpstr>
      <vt:lpstr>Office Theme</vt:lpstr>
      <vt:lpstr>1_Office Theme</vt:lpstr>
      <vt:lpstr>2_Office Theme</vt:lpstr>
      <vt:lpstr>3_Office Theme</vt:lpstr>
      <vt:lpstr>Office 主题​​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167</cp:revision>
  <dcterms:created xsi:type="dcterms:W3CDTF">2021-06-02T01:34:28Z</dcterms:created>
  <dcterms:modified xsi:type="dcterms:W3CDTF">2022-02-07T23:52:35Z</dcterms:modified>
</cp:coreProperties>
</file>