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34" r:id="rId4"/>
    <p:sldMasterId id="2147483736" r:id="rId5"/>
    <p:sldMasterId id="2147483772" r:id="rId6"/>
    <p:sldMasterId id="2147483784" r:id="rId7"/>
  </p:sldMasterIdLst>
  <p:notesMasterIdLst>
    <p:notesMasterId r:id="rId21"/>
  </p:notesMasterIdLst>
  <p:sldIdLst>
    <p:sldId id="280" r:id="rId8"/>
    <p:sldId id="511" r:id="rId9"/>
    <p:sldId id="512" r:id="rId10"/>
    <p:sldId id="285" r:id="rId11"/>
    <p:sldId id="286" r:id="rId12"/>
    <p:sldId id="523" r:id="rId13"/>
    <p:sldId id="521" r:id="rId14"/>
    <p:sldId id="522" r:id="rId15"/>
    <p:sldId id="514" r:id="rId16"/>
    <p:sldId id="524" r:id="rId17"/>
    <p:sldId id="515" r:id="rId18"/>
    <p:sldId id="29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3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92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37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1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9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90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3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5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11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467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26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691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74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49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9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10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64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1056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9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4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755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18" Type="http://schemas.openxmlformats.org/officeDocument/2006/relationships/image" Target="../media/image37.gif"/><Relationship Id="rId26" Type="http://schemas.microsoft.com/office/2007/relationships/hdphoto" Target="../media/hdphoto10.wdp"/><Relationship Id="rId3" Type="http://schemas.openxmlformats.org/officeDocument/2006/relationships/image" Target="../media/image28.png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openxmlformats.org/officeDocument/2006/relationships/image" Target="../media/image33.gif"/><Relationship Id="rId17" Type="http://schemas.openxmlformats.org/officeDocument/2006/relationships/image" Target="../media/image36.png"/><Relationship Id="rId25" Type="http://schemas.openxmlformats.org/officeDocument/2006/relationships/image" Target="../media/image41.png"/><Relationship Id="rId2" Type="http://schemas.openxmlformats.org/officeDocument/2006/relationships/image" Target="../media/image27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43.gif"/><Relationship Id="rId1" Type="http://schemas.openxmlformats.org/officeDocument/2006/relationships/slideLayout" Target="../slideLayouts/slideLayout49.xml"/><Relationship Id="rId6" Type="http://schemas.microsoft.com/office/2007/relationships/hdphoto" Target="../media/hdphoto2.wdp"/><Relationship Id="rId11" Type="http://schemas.openxmlformats.org/officeDocument/2006/relationships/image" Target="../media/image32.gif"/><Relationship Id="rId24" Type="http://schemas.microsoft.com/office/2007/relationships/hdphoto" Target="../media/hdphoto9.wdp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38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42.png"/><Relationship Id="rId30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930" y="143978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0001" y="37729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4396" y="1002416"/>
            <a:ext cx="3648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3857956" y="1603885"/>
            <a:ext cx="9303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vốn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thiên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5234279" y="2221885"/>
            <a:ext cx="3758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2542118" y="2858460"/>
            <a:ext cx="3758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2: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3206569" y="3480769"/>
            <a:ext cx="6300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Ngôi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lấp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lánh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187334" y="4090886"/>
            <a:ext cx="6300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…………………………………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099" y="4709244"/>
            <a:ext cx="6300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…………………………………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4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 đáp về đặc điểm của các sự vật ngôi sao, dòng sông, nương lúa, bầu trời.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- Bầu trời </a:t>
            </a:r>
            <a:r>
              <a:rPr lang="en-US" sz="4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26583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nào?</a:t>
            </a:r>
          </a:p>
          <a:p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3868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7824" y="5194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</a:t>
            </a: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5400" b="1" i="0" u="none" strike="noStrike" kern="1200" cap="none" spc="0" normalizeH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2EDBD-34C3-42B9-8A4D-2A8751B7423A}"/>
              </a:ext>
            </a:extLst>
          </p:cNvPr>
          <p:cNvSpPr txBox="1"/>
          <p:nvPr/>
        </p:nvSpPr>
        <p:spPr>
          <a:xfrm>
            <a:off x="702787" y="878765"/>
            <a:ext cx="10535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vào ô trống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236" y="2581836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chạy h           h           trên sân bóng.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236" y="3504687"/>
            <a:ext cx="1044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Nhà trường họp phụ h           vào chủ nhật.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4" y="2743199"/>
            <a:ext cx="426291" cy="3767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4418" y="2743199"/>
            <a:ext cx="375815" cy="37670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0470" y="3671248"/>
            <a:ext cx="429637" cy="38213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7154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u</a:t>
            </a:r>
            <a:r>
              <a:rPr lang="en-US" sz="3300" b="1" smtClean="0">
                <a:solidFill>
                  <a:srgbClr val="FF0000"/>
                </a:solidFill>
              </a:rPr>
              <a:t>ỳnh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4418" y="2742050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uỵch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563" y="3676678"/>
            <a:ext cx="1183340" cy="37670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u</a:t>
            </a:r>
            <a:r>
              <a:rPr lang="en-US" sz="3300" b="1">
                <a:solidFill>
                  <a:srgbClr val="FF0000"/>
                </a:solidFill>
              </a:rPr>
              <a:t>y</a:t>
            </a:r>
            <a:r>
              <a:rPr lang="en-US" sz="3300" b="1" smtClean="0">
                <a:solidFill>
                  <a:srgbClr val="FF0000"/>
                </a:solidFill>
              </a:rPr>
              <a:t>nh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 animBg="1"/>
      <p:bldP spid="10" grpId="0" animBg="1"/>
      <p:bldP spid="11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" y="3692034"/>
            <a:ext cx="10515600" cy="615156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iêt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iêc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163604" y="104668"/>
            <a:ext cx="10515600" cy="83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4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1325562"/>
            <a:ext cx="8225117" cy="2178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       i ti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    ai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chồi xanh     on.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</a:t>
            </a:r>
            <a:r>
              <a:rPr lang="en-US" sz="2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Theo Nguyễn Lâm Thắng)</a:t>
            </a:r>
            <a:endParaRPr lang="en-US" sz="2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662518" y="4594378"/>
            <a:ext cx="9529482" cy="2586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hang cây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thấy vòm lá b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</a:t>
            </a:r>
          </a:p>
          <a:p>
            <a:r>
              <a:rPr lang="en-US" sz="36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Nguyễn Lâm Thắng)</a:t>
            </a:r>
          </a:p>
          <a:p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1A28B-1F2C-4A95-9752-8493CA35F75D}"/>
              </a:ext>
            </a:extLst>
          </p:cNvPr>
          <p:cNvSpPr txBox="1">
            <a:spLocks/>
          </p:cNvSpPr>
          <p:nvPr/>
        </p:nvSpPr>
        <p:spPr>
          <a:xfrm>
            <a:off x="210670" y="817531"/>
            <a:ext cx="10515600" cy="61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400" b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40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vào ô vuông.</a:t>
            </a:r>
            <a:endParaRPr lang="en-US" sz="340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7252" y="1379124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13294" y="2196409"/>
            <a:ext cx="410136" cy="32667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52856" y="2558907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52856" y="4937295"/>
            <a:ext cx="421602" cy="347399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47914" y="5928016"/>
            <a:ext cx="410136" cy="345658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7252" y="1379123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13294" y="218232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l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4322" y="2570799"/>
            <a:ext cx="410136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52856" y="4943943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>
                <a:solidFill>
                  <a:srgbClr val="FF0000"/>
                </a:solidFill>
              </a:rPr>
              <a:t>i</a:t>
            </a:r>
            <a:r>
              <a:rPr lang="en-US" sz="3300" b="1" smtClean="0">
                <a:solidFill>
                  <a:srgbClr val="FF0000"/>
                </a:solidFill>
              </a:rPr>
              <a:t>ếc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914" y="5943375"/>
            <a:ext cx="803344" cy="34075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</a:rPr>
              <a:t>iết</a:t>
            </a:r>
            <a:endParaRPr lang="en-US" sz="33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8" y="70055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930" y="143978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0001" y="37729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4396" y="1002416"/>
            <a:ext cx="3648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3857956" y="1603885"/>
            <a:ext cx="9303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rộng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vốn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thiên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5234279" y="2221885"/>
            <a:ext cx="3758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đặc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32213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875"/>
            <a:ext cx="12413776" cy="1009375"/>
          </a:xfrm>
        </p:spPr>
        <p:txBody>
          <a:bodyPr/>
          <a:lstStyle/>
          <a:p>
            <a:r>
              <a:rPr lang="en-US" smtClean="0"/>
              <a:t>1.Xếp các từ ngữ dưới đây vào nhóm thích hợp: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00" y="1588018"/>
            <a:ext cx="2309314" cy="800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3801" y="330442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09167 0.384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2357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9596 0.428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3086 0.2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4635 0.192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6458 0.397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49336 0.2439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4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50143 0.0995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7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65125"/>
            <a:ext cx="1177801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en-US" sz="40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40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 từ ngữ chỉ sự vật với những từ ngữ chỉ đặc điểm ở bài tập số 1 để tạo thành 3 câu.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Bầu trời trong 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339" y="958166"/>
            <a:ext cx="2347415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3781" y="951644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430739" y="967142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5656" y="1538923"/>
            <a:ext cx="3629168" cy="14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23414" y="2910980"/>
            <a:ext cx="4267779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38200" y="3690049"/>
            <a:ext cx="4252993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838200" y="4469118"/>
            <a:ext cx="2852267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7" grpId="0" build="p"/>
      <p:bldP spid="18" grpId="0" build="p"/>
      <p:bldP spid="1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335</Words>
  <Application>Microsoft Office PowerPoint</Application>
  <PresentationFormat>Widescreen</PresentationFormat>
  <Paragraphs>65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HP001 4H</vt:lpstr>
      <vt:lpstr>黑体</vt:lpstr>
      <vt:lpstr>Times New Roman</vt:lpstr>
      <vt:lpstr>3_Office Theme</vt:lpstr>
      <vt:lpstr>2_Office 主题​​</vt:lpstr>
      <vt:lpstr>4_Office Theme</vt:lpstr>
      <vt:lpstr>5_Office Theme</vt:lpstr>
      <vt:lpstr>8_Office Theme</vt:lpstr>
      <vt:lpstr>Office Theme</vt:lpstr>
      <vt:lpstr>2_Office Theme</vt:lpstr>
      <vt:lpstr>PowerPoint Presentation</vt:lpstr>
      <vt:lpstr>PowerPoint Presentation</vt:lpstr>
      <vt:lpstr>b. Chọn iêt hoặc iêc thay vào ô vuông.</vt:lpstr>
      <vt:lpstr>PowerPoint Presentation</vt:lpstr>
      <vt:lpstr>PowerPoint Presentation</vt:lpstr>
      <vt:lpstr>PowerPoint Presentation</vt:lpstr>
      <vt:lpstr>PowerPoint Presentation</vt:lpstr>
      <vt:lpstr>1.Xếp các từ ngữ dưới đây vào nhóm thích hợp:</vt:lpstr>
      <vt:lpstr>2. Ghép từ ngữ chỉ sự vật với những từ ngữ chỉ đặc điểm ở bài tập số 1 để tạo thành 3 câu.</vt:lpstr>
      <vt:lpstr>PowerPoint Presentation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57</cp:revision>
  <dcterms:created xsi:type="dcterms:W3CDTF">2021-05-27T08:02:03Z</dcterms:created>
  <dcterms:modified xsi:type="dcterms:W3CDTF">2022-02-17T00:29:25Z</dcterms:modified>
</cp:coreProperties>
</file>