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22" r:id="rId3"/>
    <p:sldMasterId id="2147483748" r:id="rId4"/>
    <p:sldMasterId id="2147483760" r:id="rId5"/>
    <p:sldMasterId id="2147483784" r:id="rId6"/>
  </p:sldMasterIdLst>
  <p:notesMasterIdLst>
    <p:notesMasterId r:id="rId21"/>
  </p:notesMasterIdLst>
  <p:sldIdLst>
    <p:sldId id="509" r:id="rId7"/>
    <p:sldId id="270" r:id="rId8"/>
    <p:sldId id="271" r:id="rId9"/>
    <p:sldId id="506" r:id="rId10"/>
    <p:sldId id="507" r:id="rId11"/>
    <p:sldId id="508" r:id="rId12"/>
    <p:sldId id="304" r:id="rId13"/>
    <p:sldId id="494" r:id="rId14"/>
    <p:sldId id="495" r:id="rId15"/>
    <p:sldId id="496" r:id="rId16"/>
    <p:sldId id="497" r:id="rId17"/>
    <p:sldId id="278" r:id="rId18"/>
    <p:sldId id="32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>
        <p:scale>
          <a:sx n="79" d="100"/>
          <a:sy n="79" d="100"/>
        </p:scale>
        <p:origin x="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0E2-6A4F-4649-8FEE-6F86815BC5F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5D4B-7987-4B4D-B5BA-F7313704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6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45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85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93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94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20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61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6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2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96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54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07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35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1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83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5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25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9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35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83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3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7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08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0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52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6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49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084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80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9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5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5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2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7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31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12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9068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22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97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46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14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220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62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94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86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793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1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137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74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26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55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159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24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594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45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9688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8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2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6344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24015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4011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27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486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795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64633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4906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698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2115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6292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156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3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2572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11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122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874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6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9135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74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113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3903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681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2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955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2/14/2022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503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2/14/2022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91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2/14/2022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67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6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9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3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6641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  <p:sldLayoutId id="2147483808" r:id="rId24"/>
    <p:sldLayoutId id="2147483809" r:id="rId25"/>
    <p:sldLayoutId id="2147483810" r:id="rId26"/>
    <p:sldLayoutId id="2147483811" r:id="rId27"/>
    <p:sldLayoutId id="2147483812" r:id="rId28"/>
    <p:sldLayoutId id="2147483813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125" y="1526923"/>
            <a:ext cx="1293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52920" y="421023"/>
            <a:ext cx="77106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14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4489" y="1041508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Đọc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3632" y="1672450"/>
            <a:ext cx="423771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Hạt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thóc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50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0" y="5808105"/>
            <a:ext cx="8994098" cy="92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36A1B2D-CBBF-4678-8B78-F239F672D379}"/>
              </a:ext>
            </a:extLst>
          </p:cNvPr>
          <p:cNvSpPr/>
          <p:nvPr/>
        </p:nvSpPr>
        <p:spPr>
          <a:xfrm>
            <a:off x="8420738" y="5040449"/>
            <a:ext cx="3943350" cy="1201420"/>
          </a:xfrm>
          <a:prstGeom prst="wedgeRoundRectCallout">
            <a:avLst>
              <a:gd name="adj1" fmla="val -48963"/>
              <a:gd name="adj2" fmla="val 9868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thóc</a:t>
            </a:r>
            <a:r>
              <a:rPr lang="en-US" sz="2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2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2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2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0" y="5945593"/>
            <a:ext cx="881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60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Hạt thóc quý giá như thế nào với con người?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228" y="887458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998" y="3137133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0638" y="996880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3465" y="3156271"/>
            <a:ext cx="61940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3039271" y="28395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AEC8-7838-4E77-A6B7-18E7F082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262" y="2093912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r>
              <a:rPr lang="en-US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thích nhất câu thơ nào? Vì sao</a:t>
            </a:r>
            <a:r>
              <a:rPr lang="en-US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00750"/>
            <a:ext cx="6172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3804054" y="4917694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228" y="1636968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998" y="3886643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47021" y="165195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901" y="3886643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/>
          <p:nvPr/>
        </p:nvSpPr>
        <p:spPr>
          <a:xfrm>
            <a:off x="3039271" y="777905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94287"/>
            <a:ext cx="6172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Hoạt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động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C35C90-0D48-400D-BD0D-64BCB912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Từ nào trong bài thơ cho thấy hạt thóc tự kể chuyện về mình? 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2552604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5751F0-6D67-4C3A-BC5E-ACEF051801E3}"/>
              </a:ext>
            </a:extLst>
          </p:cNvPr>
          <p:cNvSpPr txBox="1"/>
          <p:nvPr/>
        </p:nvSpPr>
        <p:spPr>
          <a:xfrm>
            <a:off x="838200" y="305991"/>
            <a:ext cx="9594954" cy="71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 vai hạt thóc tự giới thiệu về mình.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7196" y="1859114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93344" y="4303455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3687" y="2036712"/>
            <a:ext cx="5422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457" y="4271396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2876404" y="1453247"/>
            <a:ext cx="564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4803627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5302447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5769640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43898" y="6234335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6993344" y="2840146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6993344" y="3805928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053304" y="4817044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8287286" y="5769640"/>
            <a:ext cx="46697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3" grpId="0"/>
      <p:bldP spid="24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4500622B-2505-413E-BAD3-162E61F415A1}"/>
              </a:ext>
            </a:extLst>
          </p:cNvPr>
          <p:cNvSpPr/>
          <p:nvPr/>
        </p:nvSpPr>
        <p:spPr>
          <a:xfrm>
            <a:off x="9882741" y="5855262"/>
            <a:ext cx="1998345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  <p:sp>
        <p:nvSpPr>
          <p:cNvPr id="7" name="Text Box 3"/>
          <p:cNvSpPr txBox="1"/>
          <p:nvPr/>
        </p:nvSpPr>
        <p:spPr>
          <a:xfrm>
            <a:off x="2828261" y="71452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267" y="902449"/>
            <a:ext cx="630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092" y="3590153"/>
            <a:ext cx="5873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7060" y="902449"/>
            <a:ext cx="5860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60" y="3590152"/>
            <a:ext cx="6191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371016" y="755091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C44A66A-CFBC-4185-A688-03B3CA2D55C7}"/>
              </a:ext>
            </a:extLst>
          </p:cNvPr>
          <p:cNvGrpSpPr/>
          <p:nvPr/>
        </p:nvGrpSpPr>
        <p:grpSpPr>
          <a:xfrm>
            <a:off x="3842836" y="1993081"/>
            <a:ext cx="7237540" cy="2628770"/>
            <a:chOff x="3815445" y="140918"/>
            <a:chExt cx="3822655" cy="262874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539DEE3-0D31-4D4B-B17C-13F497CFC2B4}"/>
                </a:ext>
              </a:extLst>
            </p:cNvPr>
            <p:cNvGrpSpPr/>
            <p:nvPr/>
          </p:nvGrpSpPr>
          <p:grpSpPr>
            <a:xfrm>
              <a:off x="3815445" y="140918"/>
              <a:ext cx="3822655" cy="2628748"/>
              <a:chOff x="181619" y="1261924"/>
              <a:chExt cx="2109019" cy="2394653"/>
            </a:xfrm>
          </p:grpSpPr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3EEDFF07-C64F-4FF0-923E-4B48D1B444BF}"/>
                  </a:ext>
                </a:extLst>
              </p:cNvPr>
              <p:cNvSpPr/>
              <p:nvPr/>
            </p:nvSpPr>
            <p:spPr>
              <a:xfrm>
                <a:off x="181619" y="1261924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4C34AA-C2BA-4DD7-9967-7C7586E86BEC}"/>
                  </a:ext>
                </a:extLst>
              </p:cNvPr>
              <p:cNvSpPr txBox="1"/>
              <p:nvPr/>
            </p:nvSpPr>
            <p:spPr>
              <a:xfrm>
                <a:off x="311048" y="1553831"/>
                <a:ext cx="1933995" cy="210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</a:t>
                </a:r>
                <a:r>
                  <a:rPr kumimoji="0" lang="en-US" sz="3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hiên</a:t>
                </a:r>
                <a:r>
                  <a:rPr kumimoji="0" lang="en-US" sz="3600" b="1" i="0" u="none" strike="noStrike" kern="1200" cap="none" spc="0" normalizeH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tai</a:t>
                </a: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aseline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60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hiện tượng thiên nhiên gây tác động xấu như bão, lũ lụt, hạn hán, động đất.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4" name="10">
              <a:extLst>
                <a:ext uri="{FF2B5EF4-FFF2-40B4-BE49-F238E27FC236}">
                  <a16:creationId xmlns:a16="http://schemas.microsoft.com/office/drawing/2014/main" id="{A116BEF2-535D-41B5-BB8D-B674141EBBC4}"/>
                </a:ext>
              </a:extLst>
            </p:cNvPr>
            <p:cNvCxnSpPr/>
            <p:nvPr/>
          </p:nvCxnSpPr>
          <p:spPr>
            <a:xfrm>
              <a:off x="5078941" y="1024608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id="{AB44F01F-64FB-403D-8BC3-EE4DB1671F6A}"/>
              </a:ext>
            </a:extLst>
          </p:cNvPr>
          <p:cNvSpPr/>
          <p:nvPr/>
        </p:nvSpPr>
        <p:spPr>
          <a:xfrm>
            <a:off x="9322062" y="5935087"/>
            <a:ext cx="2719140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2935CF-D9D8-4425-B793-55C6E016B5B6}"/>
              </a:ext>
            </a:extLst>
          </p:cNvPr>
          <p:cNvCxnSpPr/>
          <p:nvPr/>
        </p:nvCxnSpPr>
        <p:spPr>
          <a:xfrm flipH="1">
            <a:off x="4073795" y="10260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/>
          <p:nvPr/>
        </p:nvSpPr>
        <p:spPr>
          <a:xfrm>
            <a:off x="2828261" y="-81873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67" y="902449"/>
            <a:ext cx="630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092" y="3590153"/>
            <a:ext cx="5873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7060" y="902449"/>
            <a:ext cx="5860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8170" y="3590153"/>
            <a:ext cx="6191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4913789" y="154504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945685" y="208808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106530" y="26420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182730" y="26420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190584" y="369805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228684" y="420603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4407283" y="47814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068430" y="528436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152484" y="528436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605432" y="102065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528121" y="154504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528121" y="21033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450810" y="259539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569592" y="259539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376872" y="364573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1440095" y="419716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1090472" y="47764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1516295" y="530531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1592495" y="53039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1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828260" y="-84154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2EE266C-03E9-4315-A85B-3446053A75A8}"/>
              </a:ext>
            </a:extLst>
          </p:cNvPr>
          <p:cNvSpPr/>
          <p:nvPr/>
        </p:nvSpPr>
        <p:spPr>
          <a:xfrm>
            <a:off x="9228265" y="5803642"/>
            <a:ext cx="2931795" cy="10543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2EBA176-382A-41D4-8969-D57B4E55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8" y="216637"/>
            <a:ext cx="527050" cy="279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186DF07-225D-4C1F-9278-D73FDE5F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42" y="3037678"/>
            <a:ext cx="527050" cy="254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2E30BCFE-B542-4651-B1BB-100F124B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92" y="303709"/>
            <a:ext cx="527050" cy="27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95123" y="813313"/>
            <a:ext cx="5546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6167" y="3482598"/>
            <a:ext cx="5024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8171" y="799136"/>
            <a:ext cx="4610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38171" y="3468499"/>
            <a:ext cx="4952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2E30BCFE-B542-4651-B1BB-100F124B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13" y="3029123"/>
            <a:ext cx="527050" cy="25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3"/>
          <p:cNvSpPr txBox="1"/>
          <p:nvPr/>
        </p:nvSpPr>
        <p:spPr>
          <a:xfrm>
            <a:off x="-130364" y="1614154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3"/>
          <p:cNvSpPr txBox="1"/>
          <p:nvPr/>
        </p:nvSpPr>
        <p:spPr>
          <a:xfrm>
            <a:off x="-63138" y="4361739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6296784" y="1762142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6210662" y="4321335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2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id="{AB44F01F-64FB-403D-8BC3-EE4DB1671F6A}"/>
              </a:ext>
            </a:extLst>
          </p:cNvPr>
          <p:cNvSpPr/>
          <p:nvPr/>
        </p:nvSpPr>
        <p:spPr>
          <a:xfrm>
            <a:off x="10001885" y="5758648"/>
            <a:ext cx="1998345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3220147" y="0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67" y="902449"/>
            <a:ext cx="630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092" y="3590153"/>
            <a:ext cx="5873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7060" y="902449"/>
            <a:ext cx="5860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8170" y="3590153"/>
            <a:ext cx="6191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388620" y="5203226"/>
            <a:ext cx="11204665" cy="1196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60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ạt thóc sinh ra ở đâu</a:t>
            </a:r>
            <a:r>
              <a:rPr lang="vi-VN" sz="3600" smtClean="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>
              <a:solidFill>
                <a:schemeClr val="bg1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B05750-2603-4C54-84A2-C7DB7DF907AC}"/>
              </a:ext>
            </a:extLst>
          </p:cNvPr>
          <p:cNvCxnSpPr>
            <a:cxnSpLocks/>
          </p:cNvCxnSpPr>
          <p:nvPr/>
        </p:nvCxnSpPr>
        <p:spPr>
          <a:xfrm>
            <a:off x="2132965" y="1908278"/>
            <a:ext cx="2095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/>
          <p:nvPr/>
        </p:nvSpPr>
        <p:spPr>
          <a:xfrm>
            <a:off x="2979310" y="43386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267" y="902449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67" y="3141123"/>
            <a:ext cx="5873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7060" y="90244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60" y="3081001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0" y="5371817"/>
            <a:ext cx="12192000" cy="12003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thơ nào cho thấy hạt thóc trải qua nhiều khó khăn</a:t>
            </a:r>
            <a:r>
              <a:rPr lang="vi-VN" sz="36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B05750-2603-4C54-84A2-C7DB7DF907AC}"/>
              </a:ext>
            </a:extLst>
          </p:cNvPr>
          <p:cNvCxnSpPr>
            <a:cxnSpLocks/>
          </p:cNvCxnSpPr>
          <p:nvPr/>
        </p:nvCxnSpPr>
        <p:spPr>
          <a:xfrm flipV="1">
            <a:off x="751522" y="4629150"/>
            <a:ext cx="3220403" cy="2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79EBEA-802B-46DF-ABEF-58A4F9048276}"/>
              </a:ext>
            </a:extLst>
          </p:cNvPr>
          <p:cNvCxnSpPr>
            <a:cxnSpLocks/>
          </p:cNvCxnSpPr>
          <p:nvPr/>
        </p:nvCxnSpPr>
        <p:spPr>
          <a:xfrm flipV="1">
            <a:off x="751522" y="5086350"/>
            <a:ext cx="3806191" cy="28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5267" y="902449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037" y="3137133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60" y="90244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8940" y="3137133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2979310" y="43386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957</Words>
  <Application>Microsoft Office PowerPoint</Application>
  <PresentationFormat>Widescreen</PresentationFormat>
  <Paragraphs>188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Microsoft YaHei</vt:lpstr>
      <vt:lpstr>宋体</vt:lpstr>
      <vt:lpstr>Arial</vt:lpstr>
      <vt:lpstr>Arial-Rounded</vt:lpstr>
      <vt:lpstr>Calibri</vt:lpstr>
      <vt:lpstr>Calibri Light</vt:lpstr>
      <vt:lpstr>等线</vt:lpstr>
      <vt:lpstr>HP001 4 hàng</vt:lpstr>
      <vt:lpstr>HP001 4H</vt:lpstr>
      <vt:lpstr>黑体</vt:lpstr>
      <vt:lpstr>Times New Roman</vt:lpstr>
      <vt:lpstr>UTM Cookies</vt:lpstr>
      <vt:lpstr>Verdana</vt:lpstr>
      <vt:lpstr>2_Office 主题​​</vt:lpstr>
      <vt:lpstr>4_Office Theme</vt:lpstr>
      <vt:lpstr>6_Office Theme</vt:lpstr>
      <vt:lpstr>7_Office Theme</vt:lpstr>
      <vt:lpstr>8_Office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Em thích nhất câu thơ nào? Vì sao?</vt:lpstr>
      <vt:lpstr>PowerPoint Presentation</vt:lpstr>
      <vt:lpstr>PowerPoint Presentation</vt:lpstr>
      <vt:lpstr>1. Từ nào trong bài thơ cho thấy hạt thóc tự kể chuyện về mình?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38</cp:revision>
  <dcterms:created xsi:type="dcterms:W3CDTF">2021-05-27T07:23:15Z</dcterms:created>
  <dcterms:modified xsi:type="dcterms:W3CDTF">2022-02-14T09:20:52Z</dcterms:modified>
</cp:coreProperties>
</file>