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</p:sldMasterIdLst>
  <p:notesMasterIdLst>
    <p:notesMasterId r:id="rId8"/>
  </p:notesMasterIdLst>
  <p:sldIdLst>
    <p:sldId id="352" r:id="rId3"/>
    <p:sldId id="376" r:id="rId4"/>
    <p:sldId id="379" r:id="rId5"/>
    <p:sldId id="377" r:id="rId6"/>
    <p:sldId id="378" r:id="rId7"/>
  </p:sldIdLst>
  <p:sldSz cx="6858000" cy="5143500"/>
  <p:notesSz cx="6858000" cy="9144000"/>
  <p:embeddedFontLst>
    <p:embeddedFont>
      <p:font typeface="HP001 4 hàng" panose="020B0603050302020204" pitchFamily="34" charset="0"/>
      <p:regular r:id="rId9"/>
      <p:bold r:id="rId10"/>
    </p:embeddedFont>
    <p:embeddedFont>
      <p:font typeface="Kalam" panose="020B0604020202020204" charset="0"/>
      <p:regular r:id="rId11"/>
      <p:bold r:id="rId12"/>
    </p:embeddedFont>
    <p:embeddedFont>
      <p:font typeface="HP001 4H" panose="020B0603050302020204" pitchFamily="34" charset="0"/>
      <p:regular r:id="rId13"/>
      <p:bold r:id="rId14"/>
    </p:embeddedFont>
    <p:embeddedFont>
      <p:font typeface="Montserrat" panose="02000505000000020004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5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693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001848" y="1141781"/>
            <a:ext cx="2541392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033998" y="1168184"/>
            <a:ext cx="267304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59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305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9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7592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78439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49030" y="1127533"/>
            <a:ext cx="265961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5024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418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04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21840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639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27377" y="1197359"/>
            <a:ext cx="267304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99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3641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26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634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848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084379" y="1235419"/>
            <a:ext cx="2522747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32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1579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419294" y="1118705"/>
            <a:ext cx="5550461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51435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788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68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433413" y="2691060"/>
            <a:ext cx="1462188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2437937" y="1179127"/>
            <a:ext cx="2095565" cy="3078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112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4315808" y="2716734"/>
            <a:ext cx="736701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001848" y="1141781"/>
            <a:ext cx="2541392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420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1738948" y="817582"/>
            <a:ext cx="3121895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1581215" y="579704"/>
            <a:ext cx="722267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4152510" y="876135"/>
            <a:ext cx="1160231" cy="6241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1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240016" y="2962840"/>
            <a:ext cx="1110299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579474" y="1186013"/>
            <a:ext cx="249905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5940623" y="3778981"/>
            <a:ext cx="163898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6062938" y="536146"/>
            <a:ext cx="93755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887073" y="2698332"/>
            <a:ext cx="67008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5538798" y="2916397"/>
            <a:ext cx="48938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717072" y="4156122"/>
            <a:ext cx="93755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127062" y="1101413"/>
            <a:ext cx="2539593" cy="208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6469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6469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5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435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88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8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5254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C0CCC1F2-EC4C-438A-A626-EF38FEB19E62}" type="datetimeFigureOut">
              <a:rPr lang="en-US" sz="788" smtClean="0">
                <a:ea typeface="+mn-ea"/>
              </a:rPr>
              <a:pPr defTabSz="514350">
                <a:defRPr/>
              </a:pPr>
              <a:t>12/16/2021</a:t>
            </a:fld>
            <a:endParaRPr lang="en-US" sz="788"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endParaRPr lang="en-US" sz="788"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F9B525D6-B33C-4B02-B16B-D7EC1E9A098D}" type="slidenum">
              <a:rPr lang="en-US" sz="788" smtClean="0">
                <a:ea typeface="+mn-ea"/>
              </a:rPr>
              <a:pPr defTabSz="514350">
                <a:defRPr/>
              </a:pPr>
              <a:t>‹#›</a:t>
            </a:fld>
            <a:endParaRPr lang="en-US" sz="788">
              <a:ea typeface="+mn-ea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5658311" y="3555768"/>
            <a:ext cx="1729638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865279" y="889536"/>
            <a:ext cx="5286385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701980" y="664163"/>
            <a:ext cx="5361387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488231" y="4222986"/>
            <a:ext cx="5881538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819776" y="3814678"/>
            <a:ext cx="546381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08883" y="258199"/>
            <a:ext cx="532817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5766679" y="3617561"/>
            <a:ext cx="452084" cy="994477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07482" y="257814"/>
            <a:ext cx="525058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6491167" y="563036"/>
            <a:ext cx="321947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43380" y="4544414"/>
            <a:ext cx="321947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387760" y="3178232"/>
            <a:ext cx="20213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1599307" y="3912232"/>
            <a:ext cx="570607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2286208" y="4078325"/>
            <a:ext cx="29735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2680008" y="4078325"/>
            <a:ext cx="29735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4801701" y="4078325"/>
            <a:ext cx="29735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048797" y="228092"/>
            <a:ext cx="202014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5658311" y="362768"/>
            <a:ext cx="202014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02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C0CCC1F2-EC4C-438A-A626-EF38FEB19E62}" type="datetimeFigureOut">
              <a:rPr lang="en-US" sz="788" smtClean="0">
                <a:ea typeface="+mn-ea"/>
              </a:rPr>
              <a:pPr defTabSz="514350">
                <a:defRPr/>
              </a:pPr>
              <a:t>12/16/2021</a:t>
            </a:fld>
            <a:endParaRPr lang="en-US" sz="788"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endParaRPr lang="en-US" sz="788"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F9B525D6-B33C-4B02-B16B-D7EC1E9A098D}" type="slidenum">
              <a:rPr lang="en-US" sz="788" smtClean="0">
                <a:ea typeface="+mn-ea"/>
              </a:rPr>
              <a:pPr defTabSz="514350">
                <a:defRPr/>
              </a:pPr>
              <a:t>‹#›</a:t>
            </a:fld>
            <a:endParaRPr lang="en-US" sz="788">
              <a:ea typeface="+mn-ea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5658311" y="3555768"/>
            <a:ext cx="1729638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865279" y="889536"/>
            <a:ext cx="5286385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701980" y="664163"/>
            <a:ext cx="5361387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488231" y="4222986"/>
            <a:ext cx="5881538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819776" y="3814678"/>
            <a:ext cx="546381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08883" y="258199"/>
            <a:ext cx="532817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5766679" y="3617561"/>
            <a:ext cx="452084" cy="994477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07482" y="257814"/>
            <a:ext cx="525058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6491167" y="563036"/>
            <a:ext cx="321947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43380" y="4544414"/>
            <a:ext cx="321947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387760" y="3178232"/>
            <a:ext cx="20213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1599307" y="3912232"/>
            <a:ext cx="570607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2286208" y="4078325"/>
            <a:ext cx="29735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2680008" y="4078325"/>
            <a:ext cx="29735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4801701" y="4078325"/>
            <a:ext cx="29735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048797" y="228092"/>
            <a:ext cx="202014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5658311" y="362768"/>
            <a:ext cx="202014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26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C0CCC1F2-EC4C-438A-A626-EF38FEB19E62}" type="datetimeFigureOut">
              <a:rPr lang="en-US" sz="788" smtClean="0">
                <a:ea typeface="+mn-ea"/>
              </a:rPr>
              <a:pPr defTabSz="514350">
                <a:defRPr/>
              </a:pPr>
              <a:t>12/16/2021</a:t>
            </a:fld>
            <a:endParaRPr lang="en-US" sz="788"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endParaRPr lang="en-US" sz="788"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/>
          <a:lstStyle/>
          <a:p>
            <a:pPr defTabSz="514350">
              <a:defRPr/>
            </a:pPr>
            <a:fld id="{F9B525D6-B33C-4B02-B16B-D7EC1E9A098D}" type="slidenum">
              <a:rPr lang="en-US" sz="788" smtClean="0">
                <a:ea typeface="+mn-ea"/>
              </a:rPr>
              <a:pPr defTabSz="514350">
                <a:defRPr/>
              </a:pPr>
              <a:t>‹#›</a:t>
            </a:fld>
            <a:endParaRPr lang="en-US" sz="788">
              <a:ea typeface="+mn-ea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858001" cy="51435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5658311" y="3555768"/>
            <a:ext cx="1729638" cy="2306184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865279" y="889536"/>
            <a:ext cx="5286385" cy="35808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701980" y="664163"/>
            <a:ext cx="5361387" cy="3740643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488231" y="4222986"/>
            <a:ext cx="5881538" cy="36165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819776" y="3814678"/>
            <a:ext cx="546381" cy="729566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08883" y="258199"/>
            <a:ext cx="532817" cy="710423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5766679" y="3617561"/>
            <a:ext cx="452084" cy="994477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6307482" y="257814"/>
            <a:ext cx="525058" cy="523536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6491167" y="563036"/>
            <a:ext cx="321947" cy="429263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143380" y="4544414"/>
            <a:ext cx="321947" cy="4292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387760" y="3178232"/>
            <a:ext cx="202138" cy="2695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1599307" y="3912232"/>
            <a:ext cx="570607" cy="310753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2286208" y="4078325"/>
            <a:ext cx="297359" cy="13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2680008" y="4078325"/>
            <a:ext cx="297359" cy="135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4801701" y="4078325"/>
            <a:ext cx="297359" cy="135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048797" y="228092"/>
            <a:ext cx="202014" cy="269352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5658311" y="362768"/>
            <a:ext cx="202014" cy="269352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97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5491479" y="4869657"/>
            <a:ext cx="982961" cy="161583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9088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744005" y="3255980"/>
                <a:ext cx="39087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71F4A-7066-4C27-98E8-980F38C3892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B1D2D7-8AA9-4CA2-BB8F-558D83DE3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B7FDB5-55F8-40D3-B157-A17755624BC8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98180A-0A5B-4851-9876-DF5C526E07C2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1DC0628-0B70-486E-B68D-FADCE7A5FF6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18858"/>
          <a:stretch/>
        </p:blipFill>
        <p:spPr bwMode="auto">
          <a:xfrm>
            <a:off x="1103577" y="441858"/>
            <a:ext cx="5131526" cy="3958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345842" y="602117"/>
            <a:ext cx="5521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defTabSz="385753">
              <a:spcBef>
                <a:spcPts val="450"/>
              </a:spcBef>
              <a:buClrTx/>
              <a:defRPr/>
            </a:pPr>
            <a:r>
              <a:rPr lang="fr-FR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    </a:t>
            </a:r>
            <a:r>
              <a:rPr lang="fr-FR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Thứ</a:t>
            </a:r>
            <a:r>
              <a:rPr lang="fr-FR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sáu</a:t>
            </a:r>
            <a:r>
              <a:rPr lang="fr-FR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ngày</a:t>
            </a:r>
            <a:r>
              <a:rPr lang="fr-FR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17 </a:t>
            </a:r>
            <a:r>
              <a:rPr lang="fr-FR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tháng</a:t>
            </a:r>
            <a:r>
              <a:rPr lang="fr-FR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12 </a:t>
            </a:r>
            <a:r>
              <a:rPr lang="fr-FR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năm</a:t>
            </a:r>
            <a:r>
              <a:rPr lang="fr-FR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2021</a:t>
            </a:r>
            <a:endParaRPr lang="fr-FR" sz="18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88E3-3097-4213-9FF9-5791A0A88502}"/>
              </a:ext>
            </a:extLst>
          </p:cNvPr>
          <p:cNvSpPr txBox="1"/>
          <p:nvPr/>
        </p:nvSpPr>
        <p:spPr>
          <a:xfrm>
            <a:off x="1513303" y="947042"/>
            <a:ext cx="511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220" defTabSz="385753">
              <a:spcBef>
                <a:spcPts val="450"/>
              </a:spcBef>
              <a:buClrTx/>
              <a:defRPr/>
            </a:pPr>
            <a:r>
              <a:rPr lang="fr-FR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    </a:t>
            </a:r>
            <a:r>
              <a:rPr lang="fr-FR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Luyện</a:t>
            </a:r>
            <a:r>
              <a:rPr lang="fr-FR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viết</a:t>
            </a:r>
            <a:r>
              <a:rPr lang="fr-FR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 </a:t>
            </a:r>
            <a:r>
              <a:rPr lang="fr-FR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+mn-ea"/>
              </a:rPr>
              <a:t>đoạn</a:t>
            </a:r>
            <a:endParaRPr lang="fr-FR" sz="1800" b="1" kern="1200" dirty="0">
              <a:solidFill>
                <a:srgbClr val="7030A0"/>
              </a:solidFill>
              <a:latin typeface="HP001 4 hàng" panose="020B0603050302020204" pitchFamily="34" charset="0"/>
              <a:ea typeface="+mn-ea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0754" y="1586439"/>
            <a:ext cx="674522" cy="1067984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>
              <a:buClrTx/>
              <a:defRPr/>
            </a:pPr>
            <a:endParaRPr lang="en-US" sz="1013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428" y="1760611"/>
            <a:ext cx="85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buClrTx/>
              <a:defRPr/>
            </a:pPr>
            <a:r>
              <a:rPr lang="en-US" sz="1800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lang="en-US" sz="1800" b="1" kern="1200" dirty="0">
              <a:solidFill>
                <a:srgbClr val="FF0000"/>
              </a:solidFill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algn="ctr" defTabSz="514350">
              <a:buClrTx/>
              <a:defRPr/>
            </a:pPr>
            <a:r>
              <a:rPr lang="en-US" sz="1800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lang="en-US" sz="1800" b="1" kern="1200" dirty="0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lang="en-US" sz="1800" b="1" kern="1200" dirty="0">
              <a:solidFill>
                <a:srgbClr val="FF0000"/>
              </a:solidFill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5" y="636953"/>
            <a:ext cx="74652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09561" y="1291967"/>
            <a:ext cx="529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Viết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đoạn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văn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thể</a:t>
            </a:r>
            <a:r>
              <a:rPr lang="en-US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hiện</a:t>
            </a:r>
            <a:r>
              <a:rPr lang="en-US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tình</a:t>
            </a:r>
            <a:r>
              <a:rPr lang="en-US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cảm</a:t>
            </a:r>
            <a:r>
              <a:rPr lang="en-US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với</a:t>
            </a:r>
            <a:r>
              <a:rPr lang="en-US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1800" b="1" kern="1200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người</a:t>
            </a:r>
            <a:r>
              <a:rPr lang="en-US" sz="1800" b="1" kern="1200" dirty="0" smtClean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thân</a:t>
            </a:r>
            <a:endParaRPr lang="en-US" sz="1800" b="1" kern="1200" dirty="0">
              <a:solidFill>
                <a:srgbClr val="7030A0"/>
              </a:solidFill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8858" y="1643029"/>
            <a:ext cx="211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Bài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2: </a:t>
            </a:r>
            <a:endParaRPr lang="en-US" sz="1800" b="1" kern="1200" dirty="0">
              <a:solidFill>
                <a:srgbClr val="7030A0"/>
              </a:solidFill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2806" y="1981817"/>
            <a:ext cx="211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buClrTx/>
              <a:defRPr/>
            </a:pP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Bài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lang="en-US" sz="1800" b="1" kern="1200" dirty="0" err="1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làm</a:t>
            </a:r>
            <a:r>
              <a:rPr lang="en-US" sz="1800" b="1" kern="1200" dirty="0">
                <a:solidFill>
                  <a:srgbClr val="7030A0"/>
                </a:solidFill>
                <a:latin typeface="HP001 4 hàng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endParaRPr lang="en-US" sz="1800" b="1" kern="1200" dirty="0">
              <a:solidFill>
                <a:srgbClr val="7030A0"/>
              </a:solidFill>
              <a:latin typeface="HP001 4 hàng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4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52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ốm</a:t>
            </a:r>
            <a:r>
              <a:rPr lang="en-US" sz="1800" dirty="0"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latin typeface="UTM Avo" panose="02040603050506020204" pitchFamily="18" charset="0"/>
              </a:rPr>
              <a:t>mệt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khó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giúp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ai </a:t>
            </a: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tốt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435374" y="373144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463047" y="3878469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1311636" y="34759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quý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1760105" y="2441007"/>
            <a:ext cx="4098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5531556" y="2858695"/>
            <a:ext cx="807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 flipV="1">
            <a:off x="467590" y="3255137"/>
            <a:ext cx="1146721" cy="15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ai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đình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4978552" y="3059860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167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HP001 4 hàng</vt:lpstr>
      <vt:lpstr>Times New Roman</vt:lpstr>
      <vt:lpstr>Wingdings</vt:lpstr>
      <vt:lpstr>HP001</vt:lpstr>
      <vt:lpstr>Kalam</vt:lpstr>
      <vt:lpstr>UTM Cookies</vt:lpstr>
      <vt:lpstr>等线</vt:lpstr>
      <vt:lpstr>Arial</vt:lpstr>
      <vt:lpstr>HP001 4H</vt:lpstr>
      <vt:lpstr>Montserrat</vt:lpstr>
      <vt:lpstr>UTM Avo</vt:lpstr>
      <vt:lpstr>Doodle Sketchbook by Slidesgo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140</cp:revision>
  <dcterms:modified xsi:type="dcterms:W3CDTF">2021-12-16T16:02:48Z</dcterms:modified>
</cp:coreProperties>
</file>