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  <p:sldMasterId id="2147483712" r:id="rId4"/>
    <p:sldMasterId id="2147483721" r:id="rId5"/>
  </p:sldMasterIdLst>
  <p:notesMasterIdLst>
    <p:notesMasterId r:id="rId23"/>
  </p:notesMasterIdLst>
  <p:sldIdLst>
    <p:sldId id="529" r:id="rId6"/>
    <p:sldId id="528" r:id="rId7"/>
    <p:sldId id="530" r:id="rId8"/>
    <p:sldId id="263" r:id="rId9"/>
    <p:sldId id="522" r:id="rId10"/>
    <p:sldId id="277" r:id="rId11"/>
    <p:sldId id="265" r:id="rId12"/>
    <p:sldId id="288" r:id="rId13"/>
    <p:sldId id="260" r:id="rId14"/>
    <p:sldId id="292" r:id="rId15"/>
    <p:sldId id="294" r:id="rId16"/>
    <p:sldId id="296" r:id="rId17"/>
    <p:sldId id="298" r:id="rId18"/>
    <p:sldId id="523" r:id="rId19"/>
    <p:sldId id="524" r:id="rId20"/>
    <p:sldId id="300" r:id="rId21"/>
    <p:sldId id="47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801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6080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032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8488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8086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94670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06454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23236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25604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561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468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3855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169676" y="505424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475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37990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029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278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2842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2586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015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6165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3685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107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9557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769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179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307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2465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81828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682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0846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55698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4651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44493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460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5381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9681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30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01101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640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8794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3501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37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3787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420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2701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4873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182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5324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12/13/2021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2689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12/13/2021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252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12/13/2021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8304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12/13/2021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167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758" r:id="rId6"/>
    <p:sldLayoutId id="214748375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763" r:id="rId16"/>
    <p:sldLayoutId id="2147483762" r:id="rId17"/>
    <p:sldLayoutId id="2147483761" r:id="rId18"/>
    <p:sldLayoutId id="2147483760" r:id="rId19"/>
    <p:sldLayoutId id="2147483676" r:id="rId20"/>
    <p:sldLayoutId id="2147483764" r:id="rId21"/>
    <p:sldLayoutId id="2147483759" r:id="rId22"/>
    <p:sldLayoutId id="2147483756" r:id="rId23"/>
    <p:sldLayoutId id="2147483754" r:id="rId24"/>
    <p:sldLayoutId id="2147483677" r:id="rId25"/>
    <p:sldLayoutId id="2147483755" r:id="rId26"/>
    <p:sldLayoutId id="2147483753" r:id="rId27"/>
    <p:sldLayoutId id="2147483752" r:id="rId28"/>
    <p:sldLayoutId id="2147483678" r:id="rId29"/>
    <p:sldLayoutId id="2147483679" r:id="rId30"/>
    <p:sldLayoutId id="2147483680" r:id="rId31"/>
    <p:sldLayoutId id="2147483681" r:id="rId32"/>
    <p:sldLayoutId id="2147483683" r:id="rId3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AB336-774E-4294-93B5-DD01E4DE6B21}"/>
              </a:ext>
            </a:extLst>
          </p:cNvPr>
          <p:cNvSpPr txBox="1"/>
          <p:nvPr userDrawn="1"/>
        </p:nvSpPr>
        <p:spPr>
          <a:xfrm>
            <a:off x="9310254" y="6570742"/>
            <a:ext cx="609600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7682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2673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51" r:id="rId28"/>
    <p:sldLayoutId id="2147483749" r:id="rId29"/>
    <p:sldLayoutId id="2147483750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F1BDE-6F3B-44E1-9B62-1DAEC99F70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97" t="5051" r="7657" b="12774"/>
          <a:stretch/>
        </p:blipFill>
        <p:spPr>
          <a:xfrm>
            <a:off x="3895063" y="314800"/>
            <a:ext cx="6280296" cy="6165877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20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8963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 tròn:</a:t>
            </a:r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giấc ngủ ngon ( ngủ say), không thức giấc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560" y="578296"/>
            <a:ext cx="2741336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27" y="2836063"/>
            <a:ext cx="3303188" cy="255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89843" y="3636164"/>
            <a:ext cx="1086679" cy="3792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19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20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2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504660" y="2699286"/>
            <a:ext cx="8189910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đêm hè oi bức, mẹ đã làm gì để con ngủ ngon?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25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814" y="230458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1685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đêm hè oi bức, mẹ </a:t>
            </a:r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 ngồi đưa võng, hát ru và quạt cho con để con ngủ ngon.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11157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Những dòng thơ nào cho thấy mẹ đã thức rất nhiều vì con?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3925332"/>
            <a:ext cx="10048874" cy="203814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dòng 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nào cho thấy mẹ đã thức rất nhiều vì </a:t>
            </a:r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algn="ctr"/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1721133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937266" y="4322790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1789194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1962197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1959668" y="2129634"/>
            <a:ext cx="8983895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430263" y="5185456"/>
            <a:ext cx="8767762" cy="63352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Con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2192" y="5844195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6"/>
          <a:srcRect l="22352" t="24161" r="20346" b="27691"/>
          <a:stretch/>
        </p:blipFill>
        <p:spPr>
          <a:xfrm>
            <a:off x="2994990" y="3139766"/>
            <a:ext cx="5671931" cy="204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97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486692" y="2401225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HỌC THUỘC LÒNG 6 DÒNG THƠ CUỐI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4444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6"/>
          <a:srcRect l="13656" t="16388" r="33278" b="72507"/>
          <a:stretch/>
        </p:blipFill>
        <p:spPr>
          <a:xfrm>
            <a:off x="636105" y="1630017"/>
            <a:ext cx="9887224" cy="104692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22087" y="2782943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/>
          <p:nvPr/>
        </p:nvPicPr>
        <p:blipFill rotWithShape="1">
          <a:blip r:embed="rId6"/>
          <a:srcRect l="20792" t="27492" r="42196" b="64576"/>
          <a:stretch/>
        </p:blipFill>
        <p:spPr>
          <a:xfrm>
            <a:off x="2054086" y="3525080"/>
            <a:ext cx="6838124" cy="702365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722087" y="4187689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22086" y="4996071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22085" y="5795619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n Tay Mẹ _ Nhạc Thiếu Nhi Cho Bé _ Nhạc Thiếu Nhi Hay Nhất Mới Nhất 20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13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27492" y="1306559"/>
            <a:ext cx="1199150" cy="1898639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125" y="1526923"/>
            <a:ext cx="1293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03" y="18551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oogle Shape;1075;p17"/>
          <p:cNvPicPr preferRelativeResize="0"/>
          <p:nvPr/>
        </p:nvPicPr>
        <p:blipFill rotWithShape="1">
          <a:blip r:embed="rId3">
            <a:alphaModFix/>
          </a:blip>
          <a:srcRect l="6858" r="7614"/>
          <a:stretch/>
        </p:blipFill>
        <p:spPr>
          <a:xfrm>
            <a:off x="3241964" y="194042"/>
            <a:ext cx="8123382" cy="315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75;p17"/>
          <p:cNvPicPr preferRelativeResize="0"/>
          <p:nvPr/>
        </p:nvPicPr>
        <p:blipFill rotWithShape="1">
          <a:blip r:embed="rId3">
            <a:alphaModFix/>
          </a:blip>
          <a:srcRect l="6955" r="7615"/>
          <a:stretch/>
        </p:blipFill>
        <p:spPr>
          <a:xfrm>
            <a:off x="3251200" y="3289191"/>
            <a:ext cx="8114145" cy="315942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252920" y="421023"/>
            <a:ext cx="771064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13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14489" y="1041508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93083" y="1661009"/>
            <a:ext cx="423771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Mẹ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841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10127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2192" t="18298" r="22336" b="24657"/>
          <a:stretch/>
        </p:blipFill>
        <p:spPr>
          <a:xfrm>
            <a:off x="180303" y="1545465"/>
            <a:ext cx="11859297" cy="495693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4"/>
          <a:srcRect l="15475" t="19069" r="75641" b="67055"/>
          <a:stretch/>
        </p:blipFill>
        <p:spPr>
          <a:xfrm>
            <a:off x="180303" y="2081"/>
            <a:ext cx="1133341" cy="1209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41735" y="953036"/>
            <a:ext cx="3528811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1444261"/>
            <a:ext cx="524012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Kẽo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0675" t="14443" r="8252" b="30053"/>
          <a:stretch/>
        </p:blipFill>
        <p:spPr>
          <a:xfrm>
            <a:off x="5705342" y="811369"/>
            <a:ext cx="6091706" cy="569246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05342" y="811369"/>
            <a:ext cx="2936382" cy="17515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/>
          <p:cNvPicPr/>
          <p:nvPr/>
        </p:nvPicPr>
        <p:blipFill rotWithShape="1">
          <a:blip r:embed="rId3"/>
          <a:srcRect l="41477" t="53758" r="51806" b="28005"/>
          <a:stretch/>
        </p:blipFill>
        <p:spPr>
          <a:xfrm>
            <a:off x="7495503" y="811369"/>
            <a:ext cx="566672" cy="31810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7104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50799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054741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iấc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6602876" y="3180080"/>
            <a:ext cx="1928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77118" y="4074160"/>
            <a:ext cx="3237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600194" y="5020056"/>
            <a:ext cx="1618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21983" y="0"/>
            <a:ext cx="1262130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081267"/>
            <a:ext cx="112064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063823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6"/>
          <a:srcRect l="20675" t="14443" r="8252" b="30053"/>
          <a:stretch/>
        </p:blipFill>
        <p:spPr>
          <a:xfrm>
            <a:off x="5705342" y="811369"/>
            <a:ext cx="6091706" cy="569246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705342" y="811369"/>
            <a:ext cx="2936382" cy="17515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/>
          <p:cNvPicPr/>
          <p:nvPr/>
        </p:nvPicPr>
        <p:blipFill rotWithShape="1">
          <a:blip r:embed="rId6"/>
          <a:srcRect l="41477" t="53758" r="51806" b="28005"/>
          <a:stretch/>
        </p:blipFill>
        <p:spPr>
          <a:xfrm>
            <a:off x="7495503" y="811369"/>
            <a:ext cx="566672" cy="31810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50240" y="1933820"/>
            <a:ext cx="10982960" cy="36646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 NHỊP THƠ</a:t>
            </a:r>
            <a:endParaRPr lang="en-US" sz="40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436030" y="21346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6306999" y="27229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153216" y="27080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097336" y="2704977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683134" y="324009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195239" y="37810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734183" y="372691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678303" y="372388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712498" y="438087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274049" y="501246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218169" y="500943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032148" y="480294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0" y="1519707"/>
            <a:ext cx="9322084" cy="429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4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6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612775" y="5900739"/>
            <a:ext cx="89691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oi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61925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2276</TotalTime>
  <Words>547</Words>
  <Application>Microsoft Office PowerPoint</Application>
  <PresentationFormat>Widescreen</PresentationFormat>
  <Paragraphs>79</Paragraphs>
  <Slides>17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Microsoft YaHei</vt:lpstr>
      <vt:lpstr>Arial</vt:lpstr>
      <vt:lpstr>Arial-Rounded</vt:lpstr>
      <vt:lpstr>Calibri</vt:lpstr>
      <vt:lpstr>Calibri Light</vt:lpstr>
      <vt:lpstr>等线</vt:lpstr>
      <vt:lpstr>HP001 4 hàng</vt:lpstr>
      <vt:lpstr>HP001 4H</vt:lpstr>
      <vt:lpstr>Just Another Hand</vt:lpstr>
      <vt:lpstr>Kalam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UTM Cookies</vt:lpstr>
      <vt:lpstr>Volicy Bulletin Board Thesis by Slidesgo</vt:lpstr>
      <vt:lpstr>6_Office Theme</vt:lpstr>
      <vt:lpstr>2_Office Theme</vt:lpstr>
      <vt:lpstr>Doodle Sketchbook by Slidesgo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63</cp:revision>
  <dcterms:created xsi:type="dcterms:W3CDTF">2021-06-19T10:18:58Z</dcterms:created>
  <dcterms:modified xsi:type="dcterms:W3CDTF">2021-12-14T00:35:32Z</dcterms:modified>
</cp:coreProperties>
</file>