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38"/>
  </p:notesMasterIdLst>
  <p:sldIdLst>
    <p:sldId id="519" r:id="rId6"/>
    <p:sldId id="474" r:id="rId7"/>
    <p:sldId id="575" r:id="rId8"/>
    <p:sldId id="539" r:id="rId9"/>
    <p:sldId id="593" r:id="rId10"/>
    <p:sldId id="256" r:id="rId11"/>
    <p:sldId id="576" r:id="rId12"/>
    <p:sldId id="523" r:id="rId13"/>
    <p:sldId id="577" r:id="rId14"/>
    <p:sldId id="543" r:id="rId15"/>
    <p:sldId id="544" r:id="rId16"/>
    <p:sldId id="545" r:id="rId17"/>
    <p:sldId id="546" r:id="rId18"/>
    <p:sldId id="566" r:id="rId19"/>
    <p:sldId id="578" r:id="rId20"/>
    <p:sldId id="549" r:id="rId21"/>
    <p:sldId id="579" r:id="rId22"/>
    <p:sldId id="580" r:id="rId23"/>
    <p:sldId id="581" r:id="rId24"/>
    <p:sldId id="582" r:id="rId25"/>
    <p:sldId id="583" r:id="rId26"/>
    <p:sldId id="584" r:id="rId27"/>
    <p:sldId id="554" r:id="rId28"/>
    <p:sldId id="585" r:id="rId29"/>
    <p:sldId id="586" r:id="rId30"/>
    <p:sldId id="587" r:id="rId31"/>
    <p:sldId id="590" r:id="rId32"/>
    <p:sldId id="588" r:id="rId33"/>
    <p:sldId id="591" r:id="rId34"/>
    <p:sldId id="589" r:id="rId35"/>
    <p:sldId id="592" r:id="rId36"/>
    <p:sldId id="476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3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92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7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0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44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14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3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58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CẦU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THỦ DỰ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836132" y="1056605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0" indent="-742950" algn="just" defTabSz="913256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837925" y="2701241"/>
            <a:ext cx="975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8128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chưa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đội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muốn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137893" y="2914134"/>
            <a:ext cx="8387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chạp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bóng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tốt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5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1604257" y="1416050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cầu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thủ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dự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1777285" y="2651125"/>
            <a:ext cx="8087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bóng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3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51350" y="1644454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1657321" y="3463979"/>
            <a:ext cx="8705907" cy="75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47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366599" y="1306317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6E9AA9-3460-4D49-9B72-A7D5D6BAA087}"/>
              </a:ext>
            </a:extLst>
          </p:cNvPr>
          <p:cNvSpPr/>
          <p:nvPr/>
        </p:nvSpPr>
        <p:spPr>
          <a:xfrm>
            <a:off x="2847974" y="2646409"/>
            <a:ext cx="5368747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3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366599" y="1306316"/>
            <a:ext cx="10207255" cy="10505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6E9AA9-3460-4D49-9B72-A7D5D6BAA087}"/>
              </a:ext>
            </a:extLst>
          </p:cNvPr>
          <p:cNvSpPr/>
          <p:nvPr/>
        </p:nvSpPr>
        <p:spPr>
          <a:xfrm>
            <a:off x="2202287" y="2646409"/>
            <a:ext cx="7315200" cy="90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6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CẦU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THỦ DỰ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945005" y="4987856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6C294-EB0C-4F42-8983-297691DEC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89" y="1706053"/>
            <a:ext cx="10084157" cy="293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6C294-EB0C-4F42-8983-297691DEC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372" y="1706053"/>
            <a:ext cx="10092027" cy="32136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2150772" y="3312891"/>
            <a:ext cx="23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8897154" y="3312891"/>
            <a:ext cx="23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7632879" y="3952542"/>
            <a:ext cx="23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3110248" y="4594339"/>
            <a:ext cx="23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7300175" y="3952542"/>
            <a:ext cx="23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8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5045057" y="2255152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859E0-9F52-467E-8D91-FA8043A1ED8F}"/>
              </a:ext>
            </a:extLst>
          </p:cNvPr>
          <p:cNvSpPr txBox="1"/>
          <p:nvPr/>
        </p:nvSpPr>
        <p:spPr>
          <a:xfrm>
            <a:off x="5045057" y="3113610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E48874-8B3F-4B4F-AF86-1F8CFFE909C0}"/>
              </a:ext>
            </a:extLst>
          </p:cNvPr>
          <p:cNvSpPr txBox="1"/>
          <p:nvPr/>
        </p:nvSpPr>
        <p:spPr>
          <a:xfrm>
            <a:off x="5524714" y="3921809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D4C150-7456-4B56-AE87-7E19EBC4C393}"/>
              </a:ext>
            </a:extLst>
          </p:cNvPr>
          <p:cNvSpPr txBox="1"/>
          <p:nvPr/>
        </p:nvSpPr>
        <p:spPr>
          <a:xfrm>
            <a:off x="5643764" y="4770160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5045057" y="2263836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859E0-9F52-467E-8D91-FA8043A1ED8F}"/>
              </a:ext>
            </a:extLst>
          </p:cNvPr>
          <p:cNvSpPr txBox="1"/>
          <p:nvPr/>
        </p:nvSpPr>
        <p:spPr>
          <a:xfrm>
            <a:off x="5045057" y="3102721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E48874-8B3F-4B4F-AF86-1F8CFFE909C0}"/>
              </a:ext>
            </a:extLst>
          </p:cNvPr>
          <p:cNvSpPr txBox="1"/>
          <p:nvPr/>
        </p:nvSpPr>
        <p:spPr>
          <a:xfrm>
            <a:off x="5524714" y="3910920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D4C150-7456-4B56-AE87-7E19EBC4C393}"/>
              </a:ext>
            </a:extLst>
          </p:cNvPr>
          <p:cNvSpPr txBox="1"/>
          <p:nvPr/>
        </p:nvSpPr>
        <p:spPr>
          <a:xfrm>
            <a:off x="5643764" y="4781049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1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7EB64-3994-4461-B1C1-8EFCB0FA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16" y="2290540"/>
            <a:ext cx="6347637" cy="229209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E1302E-25E9-4EED-A3F4-B37CB8B8CFF7}"/>
              </a:ext>
            </a:extLst>
          </p:cNvPr>
          <p:cNvSpPr/>
          <p:nvPr/>
        </p:nvSpPr>
        <p:spPr>
          <a:xfrm>
            <a:off x="2902688" y="2105247"/>
            <a:ext cx="2169042" cy="132375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2225C0-14BE-491E-8BAA-2131AAFE5B09}"/>
              </a:ext>
            </a:extLst>
          </p:cNvPr>
          <p:cNvSpPr/>
          <p:nvPr/>
        </p:nvSpPr>
        <p:spPr>
          <a:xfrm>
            <a:off x="7230139" y="2190308"/>
            <a:ext cx="2169042" cy="132375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A3C28C-020C-4445-92EC-1002ACA94F72}"/>
              </a:ext>
            </a:extLst>
          </p:cNvPr>
          <p:cNvSpPr/>
          <p:nvPr/>
        </p:nvSpPr>
        <p:spPr>
          <a:xfrm>
            <a:off x="5061097" y="3582396"/>
            <a:ext cx="2169042" cy="132375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F63DB0-182E-44BA-B753-4B14CF49EBAF}"/>
              </a:ext>
            </a:extLst>
          </p:cNvPr>
          <p:cNvSpPr/>
          <p:nvPr/>
        </p:nvSpPr>
        <p:spPr>
          <a:xfrm>
            <a:off x="7230139" y="3614293"/>
            <a:ext cx="2169042" cy="132375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906254-6B5E-4CC8-8172-AFD3D56E6019}"/>
              </a:ext>
            </a:extLst>
          </p:cNvPr>
          <p:cNvSpPr txBox="1"/>
          <p:nvPr/>
        </p:nvSpPr>
        <p:spPr>
          <a:xfrm>
            <a:off x="1903228" y="1871330"/>
            <a:ext cx="6283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</a:t>
            </a:r>
          </a:p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Vũ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Cường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 Gia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6A5E1-A9C6-4D91-8341-1904F118006E}"/>
              </a:ext>
            </a:extLst>
          </p:cNvPr>
          <p:cNvSpPr txBox="1"/>
          <p:nvPr/>
        </p:nvSpPr>
        <p:spPr>
          <a:xfrm>
            <a:off x="5171661" y="1871330"/>
            <a:ext cx="6283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</a:t>
            </a:r>
          </a:p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Cường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Vũ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 Gia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7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1602812" y="1814087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CẦU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THỦ DỰ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4F1E5-0211-49E3-8B72-B66667C77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0600"/>
            <a:ext cx="10515600" cy="5186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7AAFB-B1F5-484C-80B5-B8C3AA68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87" y="990600"/>
            <a:ext cx="8447314" cy="26765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3032567" y="3667125"/>
            <a:ext cx="195612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EA26E8-F1C4-497B-BF22-59B6D091DC1A}"/>
              </a:ext>
            </a:extLst>
          </p:cNvPr>
          <p:cNvSpPr/>
          <p:nvPr/>
        </p:nvSpPr>
        <p:spPr>
          <a:xfrm>
            <a:off x="6020316" y="3667125"/>
            <a:ext cx="195612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lông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40306A-57AC-495F-9CE9-D0BCEBA71563}"/>
              </a:ext>
            </a:extLst>
          </p:cNvPr>
          <p:cNvSpPr/>
          <p:nvPr/>
        </p:nvSpPr>
        <p:spPr>
          <a:xfrm>
            <a:off x="8548591" y="3667124"/>
            <a:ext cx="195612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7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4EDD29-D1F7-4E36-A4E3-036EE07C7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224" y="643466"/>
            <a:ext cx="7605552" cy="55710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2817628" y="3116261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6355EB-6A53-4223-9B05-8904373F9C2D}"/>
              </a:ext>
            </a:extLst>
          </p:cNvPr>
          <p:cNvSpPr/>
          <p:nvPr/>
        </p:nvSpPr>
        <p:spPr>
          <a:xfrm>
            <a:off x="6475228" y="3116261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chành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FB41C4-1870-47E4-9AE8-7371AE20E058}"/>
              </a:ext>
            </a:extLst>
          </p:cNvPr>
          <p:cNvSpPr/>
          <p:nvPr/>
        </p:nvSpPr>
        <p:spPr>
          <a:xfrm>
            <a:off x="2923954" y="5710605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nu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nống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7897AB-CB3D-4527-AE7C-9E882662706E}"/>
              </a:ext>
            </a:extLst>
          </p:cNvPr>
          <p:cNvSpPr/>
          <p:nvPr/>
        </p:nvSpPr>
        <p:spPr>
          <a:xfrm>
            <a:off x="6741042" y="5710605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dăng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C8F4-12AC-4ABD-B1A9-FED43B184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9136C9-604F-4E8E-892A-6EDC61004582}"/>
              </a:ext>
            </a:extLst>
          </p:cNvPr>
          <p:cNvSpPr txBox="1"/>
          <p:nvPr/>
        </p:nvSpPr>
        <p:spPr>
          <a:xfrm>
            <a:off x="424845" y="320020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C6719-A1FD-48D5-91D0-16593DF2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557" y="1371600"/>
            <a:ext cx="6667500" cy="467756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716C650-DE0B-48B9-9B58-C855470851CD}"/>
              </a:ext>
            </a:extLst>
          </p:cNvPr>
          <p:cNvSpPr/>
          <p:nvPr/>
        </p:nvSpPr>
        <p:spPr>
          <a:xfrm>
            <a:off x="340242" y="1690688"/>
            <a:ext cx="2413591" cy="18499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218ECDA0-C93C-47BB-9829-6428302EB230}"/>
              </a:ext>
            </a:extLst>
          </p:cNvPr>
          <p:cNvSpPr/>
          <p:nvPr/>
        </p:nvSpPr>
        <p:spPr>
          <a:xfrm>
            <a:off x="9525443" y="1478037"/>
            <a:ext cx="2413591" cy="18499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lông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4F2CCD7-5292-4499-B463-D04FDFA575F9}"/>
              </a:ext>
            </a:extLst>
          </p:cNvPr>
          <p:cNvSpPr/>
          <p:nvPr/>
        </p:nvSpPr>
        <p:spPr>
          <a:xfrm>
            <a:off x="7418424" y="3980085"/>
            <a:ext cx="3214134" cy="18499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rổ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46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6708A3-DB05-4730-8B84-9E4CB873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902" y="320416"/>
            <a:ext cx="8027582" cy="2561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A5BDCF-65C5-4F67-8965-41392A1F3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2" y="3051544"/>
            <a:ext cx="6792544" cy="3317358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1712ED3-EE6B-461C-8C2A-03AA59F1F11C}"/>
              </a:ext>
            </a:extLst>
          </p:cNvPr>
          <p:cNvSpPr/>
          <p:nvPr/>
        </p:nvSpPr>
        <p:spPr>
          <a:xfrm>
            <a:off x="202019" y="2456121"/>
            <a:ext cx="2562446" cy="222220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DD0B8BD5-B759-4D67-B8E3-C4241FC433E1}"/>
              </a:ext>
            </a:extLst>
          </p:cNvPr>
          <p:cNvSpPr/>
          <p:nvPr/>
        </p:nvSpPr>
        <p:spPr>
          <a:xfrm>
            <a:off x="9824484" y="2317897"/>
            <a:ext cx="2562446" cy="222220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D73334-B266-4AF2-82F2-A1C72A8E2F01}"/>
              </a:ext>
            </a:extLst>
          </p:cNvPr>
          <p:cNvSpPr/>
          <p:nvPr/>
        </p:nvSpPr>
        <p:spPr>
          <a:xfrm>
            <a:off x="1871330" y="4540102"/>
            <a:ext cx="2562446" cy="222220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A118A3E4-70C5-46A4-B432-3FD0D21DCBDB}"/>
              </a:ext>
            </a:extLst>
          </p:cNvPr>
          <p:cNvSpPr/>
          <p:nvPr/>
        </p:nvSpPr>
        <p:spPr>
          <a:xfrm>
            <a:off x="8468833" y="4343399"/>
            <a:ext cx="2562446" cy="222220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4D220E-A9AF-4838-888D-DF5AF5075E01}"/>
              </a:ext>
            </a:extLst>
          </p:cNvPr>
          <p:cNvSpPr txBox="1"/>
          <p:nvPr/>
        </p:nvSpPr>
        <p:spPr>
          <a:xfrm>
            <a:off x="705446" y="485147"/>
            <a:ext cx="94404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về một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60DB9E-7F5A-48B8-B1C4-AC8BCCF8EFDE}"/>
              </a:ext>
            </a:extLst>
          </p:cNvPr>
          <p:cNvGrpSpPr/>
          <p:nvPr/>
        </p:nvGrpSpPr>
        <p:grpSpPr>
          <a:xfrm>
            <a:off x="1068946" y="1513182"/>
            <a:ext cx="9839460" cy="5051207"/>
            <a:chOff x="768927" y="1641595"/>
            <a:chExt cx="5340928" cy="2511698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469D3EC-DB17-4446-BBA6-331A555D97E1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  <a:grpFill/>
          </p:grpSpPr>
          <p:sp>
            <p:nvSpPr>
              <p:cNvPr id="8" name="Rectangle 14">
                <a:extLst>
                  <a:ext uri="{FF2B5EF4-FFF2-40B4-BE49-F238E27FC236}">
                    <a16:creationId xmlns:a16="http://schemas.microsoft.com/office/drawing/2014/main" id="{99E58F81-081D-4155-971C-38154CA68E6F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oogle Shape;1251;p47">
                <a:extLst>
                  <a:ext uri="{FF2B5EF4-FFF2-40B4-BE49-F238E27FC236}">
                    <a16:creationId xmlns:a16="http://schemas.microsoft.com/office/drawing/2014/main" id="{64695207-D7A6-4FA1-B3E9-1651F4049267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  <a:grpFill/>
            </p:grpSpPr>
            <p:sp>
              <p:nvSpPr>
                <p:cNvPr id="11" name="Google Shape;1252;p47">
                  <a:extLst>
                    <a:ext uri="{FF2B5EF4-FFF2-40B4-BE49-F238E27FC236}">
                      <a16:creationId xmlns:a16="http://schemas.microsoft.com/office/drawing/2014/main" id="{878648EF-6039-4009-93E0-ED721E3E3EF8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53;p47">
                  <a:extLst>
                    <a:ext uri="{FF2B5EF4-FFF2-40B4-BE49-F238E27FC236}">
                      <a16:creationId xmlns:a16="http://schemas.microsoft.com/office/drawing/2014/main" id="{8E57925A-EEE3-452F-BFD9-3351BC0767D4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54;p47">
                  <a:extLst>
                    <a:ext uri="{FF2B5EF4-FFF2-40B4-BE49-F238E27FC236}">
                      <a16:creationId xmlns:a16="http://schemas.microsoft.com/office/drawing/2014/main" id="{0715BB96-FE18-4279-AA96-2FFFEE7342EF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4" name="Google Shape;1255;p47">
                  <a:extLst>
                    <a:ext uri="{FF2B5EF4-FFF2-40B4-BE49-F238E27FC236}">
                      <a16:creationId xmlns:a16="http://schemas.microsoft.com/office/drawing/2014/main" id="{1DECDB3A-E23C-4E61-909C-6759B721EC0D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256;p47">
                  <a:extLst>
                    <a:ext uri="{FF2B5EF4-FFF2-40B4-BE49-F238E27FC236}">
                      <a16:creationId xmlns:a16="http://schemas.microsoft.com/office/drawing/2014/main" id="{748DE16A-29B3-49A8-81D8-706217A285AB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257;p47">
                  <a:extLst>
                    <a:ext uri="{FF2B5EF4-FFF2-40B4-BE49-F238E27FC236}">
                      <a16:creationId xmlns:a16="http://schemas.microsoft.com/office/drawing/2014/main" id="{D4366227-46FE-4F68-A5C1-E0A674523C52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58;p47">
                  <a:extLst>
                    <a:ext uri="{FF2B5EF4-FFF2-40B4-BE49-F238E27FC236}">
                      <a16:creationId xmlns:a16="http://schemas.microsoft.com/office/drawing/2014/main" id="{859F8761-110B-43A6-8C55-DBFF4C0590ED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259;p47">
                  <a:extLst>
                    <a:ext uri="{FF2B5EF4-FFF2-40B4-BE49-F238E27FC236}">
                      <a16:creationId xmlns:a16="http://schemas.microsoft.com/office/drawing/2014/main" id="{40706B5E-4D6C-43BC-A855-15EFB58E1996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260;p47">
                  <a:extLst>
                    <a:ext uri="{FF2B5EF4-FFF2-40B4-BE49-F238E27FC236}">
                      <a16:creationId xmlns:a16="http://schemas.microsoft.com/office/drawing/2014/main" id="{5F776EA2-7376-4CC4-87DE-BFF9D585E50A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261;p47">
                  <a:extLst>
                    <a:ext uri="{FF2B5EF4-FFF2-40B4-BE49-F238E27FC236}">
                      <a16:creationId xmlns:a16="http://schemas.microsoft.com/office/drawing/2014/main" id="{BE76F209-089E-4E15-B834-B7070DF30F4F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" name="Rectangle 14">
                <a:extLst>
                  <a:ext uri="{FF2B5EF4-FFF2-40B4-BE49-F238E27FC236}">
                    <a16:creationId xmlns:a16="http://schemas.microsoft.com/office/drawing/2014/main" id="{9A9C1B9E-3BB4-4138-B9DF-6F6FF558A5C6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15ABFA-5254-4B7D-804B-F865F3A79EC5}"/>
                </a:ext>
              </a:extLst>
            </p:cNvPr>
            <p:cNvSpPr txBox="1"/>
            <p:nvPr/>
          </p:nvSpPr>
          <p:spPr>
            <a:xfrm>
              <a:off x="2948049" y="1701252"/>
              <a:ext cx="1129909" cy="4306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EF0D79-26EF-4099-827C-3C4527B0CEF8}"/>
              </a:ext>
            </a:extLst>
          </p:cNvPr>
          <p:cNvSpPr txBox="1"/>
          <p:nvPr/>
        </p:nvSpPr>
        <p:spPr>
          <a:xfrm>
            <a:off x="2078077" y="3078035"/>
            <a:ext cx="7865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52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8">
            <a:hlinkClick r:id="" action="ppaction://media"/>
            <a:extLst>
              <a:ext uri="{FF2B5EF4-FFF2-40B4-BE49-F238E27FC236}">
                <a16:creationId xmlns:a16="http://schemas.microsoft.com/office/drawing/2014/main" id="{C13A2CC8-6791-4269-9916-BB815C6C4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118803-ACDB-4DD7-8BAE-A87E0D62EE1E}"/>
              </a:ext>
            </a:extLst>
          </p:cNvPr>
          <p:cNvSpPr txBox="1"/>
          <p:nvPr/>
        </p:nvSpPr>
        <p:spPr>
          <a:xfrm>
            <a:off x="391242" y="434811"/>
            <a:ext cx="1049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3200" dirty="0">
                <a:latin typeface="+mj-lt"/>
              </a:rPr>
              <a:t>1.</a:t>
            </a:r>
            <a:r>
              <a:rPr lang="vi-VN" sz="3200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dirty="0">
                <a:latin typeface="+mj-lt"/>
              </a:rPr>
              <a:t>Tìm đọc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5383D-8820-497D-92CC-C3F32996A568}"/>
              </a:ext>
            </a:extLst>
          </p:cNvPr>
          <p:cNvSpPr txBox="1"/>
          <p:nvPr/>
        </p:nvSpPr>
        <p:spPr>
          <a:xfrm>
            <a:off x="391242" y="1192635"/>
            <a:ext cx="10214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675" t="41643" r="26376" b="15276"/>
          <a:stretch/>
        </p:blipFill>
        <p:spPr>
          <a:xfrm>
            <a:off x="2073499" y="2347906"/>
            <a:ext cx="7879848" cy="43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9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43174" y="390525"/>
            <a:ext cx="6244531" cy="7422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CẦU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THỦ DỰ BỊ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2FA1C-7840-4B16-BF0C-37FC013386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210" y="1570035"/>
            <a:ext cx="8816880" cy="45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67" y="7314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67" y="4423144"/>
            <a:ext cx="8038215" cy="24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0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169694" y="3539977"/>
            <a:ext cx="264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169694" y="2138879"/>
            <a:ext cx="2071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169694" y="290284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67" y="7314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67" y="4423144"/>
            <a:ext cx="8038215" cy="24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1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1340284" y="2754856"/>
            <a:ext cx="102161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!, 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!”, 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3423355" y="2865386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2258654" y="350629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2489767" y="469384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10000004" y="350629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2412847" y="469384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10075160" y="350629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3423355" y="411289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8396584" y="409481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3875922" y="2250842"/>
            <a:ext cx="6630153" cy="2315191"/>
            <a:chOff x="214985" y="3183956"/>
            <a:chExt cx="3657960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214985" y="3183956"/>
              <a:ext cx="3657960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479267" y="3401788"/>
              <a:ext cx="3287475" cy="17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Dự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bị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sung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00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653</Words>
  <Application>Microsoft Office PowerPoint</Application>
  <PresentationFormat>Widescreen</PresentationFormat>
  <Paragraphs>104</Paragraphs>
  <Slides>32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Microsoft YaHei</vt:lpstr>
      <vt:lpstr>Arial</vt:lpstr>
      <vt:lpstr>Arial-Rounded</vt:lpstr>
      <vt:lpstr>Calibri</vt:lpstr>
      <vt:lpstr>Calibri Light</vt:lpstr>
      <vt:lpstr>Times New Roman</vt:lpstr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104</cp:revision>
  <dcterms:created xsi:type="dcterms:W3CDTF">2021-06-24T12:42:07Z</dcterms:created>
  <dcterms:modified xsi:type="dcterms:W3CDTF">2021-07-15T07:05:36Z</dcterms:modified>
</cp:coreProperties>
</file>