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  <p:sldMasterId id="2147483776" r:id="rId12"/>
    <p:sldMasterId id="2147483788" r:id="rId13"/>
  </p:sldMasterIdLst>
  <p:notesMasterIdLst>
    <p:notesMasterId r:id="rId48"/>
  </p:notesMasterIdLst>
  <p:sldIdLst>
    <p:sldId id="262" r:id="rId14"/>
    <p:sldId id="288" r:id="rId15"/>
    <p:sldId id="258" r:id="rId16"/>
    <p:sldId id="263" r:id="rId17"/>
    <p:sldId id="324" r:id="rId18"/>
    <p:sldId id="264" r:id="rId19"/>
    <p:sldId id="265" r:id="rId20"/>
    <p:sldId id="311" r:id="rId21"/>
    <p:sldId id="362" r:id="rId22"/>
    <p:sldId id="315" r:id="rId23"/>
    <p:sldId id="361" r:id="rId24"/>
    <p:sldId id="312" r:id="rId25"/>
    <p:sldId id="316" r:id="rId26"/>
    <p:sldId id="269" r:id="rId27"/>
    <p:sldId id="317" r:id="rId28"/>
    <p:sldId id="318" r:id="rId29"/>
    <p:sldId id="320" r:id="rId30"/>
    <p:sldId id="321" r:id="rId31"/>
    <p:sldId id="322" r:id="rId32"/>
    <p:sldId id="323" r:id="rId33"/>
    <p:sldId id="325" r:id="rId34"/>
    <p:sldId id="271" r:id="rId35"/>
    <p:sldId id="327" r:id="rId36"/>
    <p:sldId id="328" r:id="rId37"/>
    <p:sldId id="275" r:id="rId38"/>
    <p:sldId id="352" r:id="rId39"/>
    <p:sldId id="353" r:id="rId40"/>
    <p:sldId id="358" r:id="rId41"/>
    <p:sldId id="355" r:id="rId42"/>
    <p:sldId id="356" r:id="rId43"/>
    <p:sldId id="357" r:id="rId44"/>
    <p:sldId id="359" r:id="rId45"/>
    <p:sldId id="360" r:id="rId46"/>
    <p:sldId id="35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8/31/2021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31/08/2021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10" Type="http://schemas.openxmlformats.org/officeDocument/2006/relationships/image" Target="../media/image40.png"/><Relationship Id="rId4" Type="http://schemas.openxmlformats.org/officeDocument/2006/relationships/image" Target="../media/image33.emf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2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6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47716" y="263876"/>
            <a:ext cx="1213956" cy="1094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2098160" y="2264306"/>
            <a:ext cx="7995683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Nhưng vừa đến cổng trường, tôi đã thấy mấy bạn cùng lớp đang ríu rít nói cười ở trong sân. 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2218668" y="244754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64209-5C52-4C42-AA15-5D89BA82CAB5}"/>
              </a:ext>
            </a:extLst>
          </p:cNvPr>
          <p:cNvSpPr/>
          <p:nvPr/>
        </p:nvSpPr>
        <p:spPr>
          <a:xfrm>
            <a:off x="2098160" y="3754746"/>
            <a:ext cx="7995681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Ngay cạnh chúng tôi,  mấy em lớp 1 đang rụt rè níu chặt tay bố mẹ, thật giống tôi năm ngoái. 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077C17-7DA7-468E-B4DF-373E3726CC0E}"/>
              </a:ext>
            </a:extLst>
          </p:cNvPr>
          <p:cNvSpPr/>
          <p:nvPr/>
        </p:nvSpPr>
        <p:spPr>
          <a:xfrm>
            <a:off x="2218668" y="395192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/>
          <p:nvPr/>
        </p:nvCxnSpPr>
        <p:spPr>
          <a:xfrm flipH="1">
            <a:off x="7208876" y="226430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22269-179D-4675-B1CA-B6465D6CEF54}"/>
              </a:ext>
            </a:extLst>
          </p:cNvPr>
          <p:cNvCxnSpPr/>
          <p:nvPr/>
        </p:nvCxnSpPr>
        <p:spPr>
          <a:xfrm flipH="1">
            <a:off x="4169122" y="289205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DFCF8-F006-4C30-ADDC-742750375F05}"/>
              </a:ext>
            </a:extLst>
          </p:cNvPr>
          <p:cNvCxnSpPr/>
          <p:nvPr/>
        </p:nvCxnSpPr>
        <p:spPr>
          <a:xfrm flipH="1">
            <a:off x="7103708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17AC47-5B50-4D4D-B323-5CE6FD0CA4F4}"/>
              </a:ext>
            </a:extLst>
          </p:cNvPr>
          <p:cNvCxnSpPr/>
          <p:nvPr/>
        </p:nvCxnSpPr>
        <p:spPr>
          <a:xfrm flipH="1">
            <a:off x="8975037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BAF783-4F0C-4CE2-B6EE-28595447914B}"/>
              </a:ext>
            </a:extLst>
          </p:cNvPr>
          <p:cNvCxnSpPr/>
          <p:nvPr/>
        </p:nvCxnSpPr>
        <p:spPr>
          <a:xfrm flipH="1">
            <a:off x="8925420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CDA67F-94D0-458E-BF01-92FA13BADCD4}"/>
              </a:ext>
            </a:extLst>
          </p:cNvPr>
          <p:cNvCxnSpPr/>
          <p:nvPr/>
        </p:nvCxnSpPr>
        <p:spPr>
          <a:xfrm flipH="1">
            <a:off x="592703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9FABAE-44B9-4999-B5F1-4FF2A40F6C17}"/>
              </a:ext>
            </a:extLst>
          </p:cNvPr>
          <p:cNvCxnSpPr/>
          <p:nvPr/>
        </p:nvCxnSpPr>
        <p:spPr>
          <a:xfrm flipH="1">
            <a:off x="9955538" y="379399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8AEDB-DD56-4ABC-8761-C8E81EEA8E70}"/>
              </a:ext>
            </a:extLst>
          </p:cNvPr>
          <p:cNvCxnSpPr/>
          <p:nvPr/>
        </p:nvCxnSpPr>
        <p:spPr>
          <a:xfrm flipH="1">
            <a:off x="815987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5B0E9-2437-4BE9-A1B2-065C0AE7A914}"/>
              </a:ext>
            </a:extLst>
          </p:cNvPr>
          <p:cNvCxnSpPr/>
          <p:nvPr/>
        </p:nvCxnSpPr>
        <p:spPr>
          <a:xfrm flipH="1">
            <a:off x="9047077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AE17FE-9975-4BDC-B05C-BFFC144CB503}"/>
              </a:ext>
            </a:extLst>
          </p:cNvPr>
          <p:cNvCxnSpPr/>
          <p:nvPr/>
        </p:nvCxnSpPr>
        <p:spPr>
          <a:xfrm flipH="1">
            <a:off x="8997460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C6A566-6CF9-4D38-9445-F7500CA38881}"/>
              </a:ext>
            </a:extLst>
          </p:cNvPr>
          <p:cNvCxnSpPr/>
          <p:nvPr/>
        </p:nvCxnSpPr>
        <p:spPr>
          <a:xfrm flipH="1">
            <a:off x="5092913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C6B045-0CB1-44DB-9B8D-3A01204A9C24}"/>
              </a:ext>
            </a:extLst>
          </p:cNvPr>
          <p:cNvSpPr txBox="1"/>
          <p:nvPr/>
        </p:nvSpPr>
        <p:spPr>
          <a:xfrm>
            <a:off x="2928941" y="811297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/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4533" y="360680"/>
            <a:ext cx="10835811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98909"/>
            <a:ext cx="6103839" cy="768350"/>
            <a:chOff x="708943" y="5991653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97804" y="5991653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9910" y="417745"/>
            <a:ext cx="1481083" cy="1335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031682" y="714368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D028-2ED4-4F56-AF4B-97BAB2DBF712}"/>
              </a:ext>
            </a:extLst>
          </p:cNvPr>
          <p:cNvSpPr txBox="1"/>
          <p:nvPr/>
        </p:nvSpPr>
        <p:spPr>
          <a:xfrm>
            <a:off x="4952144" y="239387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80DF18-1AF5-4824-BB07-8209A7C8170D}"/>
              </a:ext>
            </a:extLst>
          </p:cNvPr>
          <p:cNvSpPr txBox="1"/>
          <p:nvPr/>
        </p:nvSpPr>
        <p:spPr>
          <a:xfrm>
            <a:off x="4952144" y="297865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D623C-27CB-44BE-815A-1B5AE8156E08}"/>
              </a:ext>
            </a:extLst>
          </p:cNvPr>
          <p:cNvSpPr txBox="1"/>
          <p:nvPr/>
        </p:nvSpPr>
        <p:spPr>
          <a:xfrm>
            <a:off x="4952144" y="368671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18C3C0-3A74-46BC-B356-4F8B07F89B2C}"/>
              </a:ext>
            </a:extLst>
          </p:cNvPr>
          <p:cNvSpPr txBox="1"/>
          <p:nvPr/>
        </p:nvSpPr>
        <p:spPr>
          <a:xfrm>
            <a:off x="4952144" y="439478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586</Words>
  <Application>Microsoft Office PowerPoint</Application>
  <PresentationFormat>Widescreen</PresentationFormat>
  <Paragraphs>140</Paragraphs>
  <Slides>34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65" baseType="lpstr">
      <vt:lpstr>Microsoft YaHei</vt:lpstr>
      <vt:lpstr>Microsoft YaHei</vt:lpstr>
      <vt:lpstr>SimSun</vt:lpstr>
      <vt:lpstr>SimSun</vt:lpstr>
      <vt:lpstr>.VnBlack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Tahoma</vt:lpstr>
      <vt:lpstr>Times New Roman</vt:lpstr>
      <vt:lpstr>UTM Avo</vt:lpstr>
      <vt:lpstr>Verdana</vt:lpstr>
      <vt:lpstr>Wingdings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22</cp:revision>
  <dcterms:created xsi:type="dcterms:W3CDTF">2020-10-07T08:19:00Z</dcterms:created>
  <dcterms:modified xsi:type="dcterms:W3CDTF">2021-08-31T03:21:04Z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