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</p:sldMasterIdLst>
  <p:notesMasterIdLst>
    <p:notesMasterId r:id="rId12"/>
  </p:notesMasterIdLst>
  <p:sldIdLst>
    <p:sldId id="352" r:id="rId3"/>
    <p:sldId id="365" r:id="rId4"/>
    <p:sldId id="370" r:id="rId5"/>
    <p:sldId id="382" r:id="rId6"/>
    <p:sldId id="372" r:id="rId7"/>
    <p:sldId id="383" r:id="rId8"/>
    <p:sldId id="373" r:id="rId9"/>
    <p:sldId id="384" r:id="rId10"/>
    <p:sldId id="375" r:id="rId11"/>
  </p:sldIdLst>
  <p:sldSz cx="6858000" cy="5143500"/>
  <p:notesSz cx="6858000" cy="9144000"/>
  <p:embeddedFontLst>
    <p:embeddedFont>
      <p:font typeface="HP001 4 hàng" panose="020B0603050302020204" pitchFamily="34" charset="0"/>
      <p:regular r:id="rId13"/>
      <p:bold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icrosoft YaHei" panose="020B0503020204020204" pitchFamily="34" charset="-122"/>
      <p:regular r:id="rId17"/>
      <p:bold r:id="rId18"/>
    </p:embeddedFont>
    <p:embeddedFont>
      <p:font typeface="Kalam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P001 4H" panose="020B0603050302020204" pitchFamily="34" charset="0"/>
      <p:regular r:id="rId25"/>
      <p:bold r:id="rId26"/>
    </p:embeddedFont>
    <p:embeddedFont>
      <p:font typeface="Montserrat" panose="02000505000000020004" pitchFamily="2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5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75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49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22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70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071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93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272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59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92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5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6409" y="81177"/>
            <a:ext cx="2304907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0922" y="4876507"/>
            <a:ext cx="6858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198861" y="98453"/>
            <a:ext cx="5373306" cy="568348"/>
          </a:xfrm>
          <a:prstGeom prst="rect">
            <a:avLst/>
          </a:prstGeom>
        </p:spPr>
        <p:txBody>
          <a:bodyPr/>
          <a:lstStyle>
            <a:lvl1pPr>
              <a:defRPr sz="23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5311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  <p:sldLayoutId id="214748370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12/15/2021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08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TRÒ CHƠI CỦA BỐ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địa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FC46C-3BE4-4C5E-AD24-16306EC25A9D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1B424-7503-4E83-A443-736CE22AA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DF81DD-B2E1-49C4-9E26-B4B18A1E3A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5D3730-FC9E-477E-9BDA-230529C8043D}"/>
              </a:ext>
            </a:extLst>
          </p:cNvPr>
          <p:cNvSpPr txBox="1"/>
          <p:nvPr/>
        </p:nvSpPr>
        <p:spPr>
          <a:xfrm>
            <a:off x="916642" y="374533"/>
            <a:ext cx="554555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vở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địa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nhà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414608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78359" y="1634744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6048222-3D81-4931-82C4-5DC11902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3" y="1690844"/>
            <a:ext cx="352093" cy="3520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314086" y="2024332"/>
            <a:ext cx="6229827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l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7A82FA-05A0-4EAD-8E60-1F6C97F4C3AB}"/>
              </a:ext>
            </a:extLst>
          </p:cNvPr>
          <p:cNvSpPr txBox="1"/>
          <p:nvPr/>
        </p:nvSpPr>
        <p:spPr>
          <a:xfrm>
            <a:off x="482178" y="781980"/>
            <a:ext cx="573559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Số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nhà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25,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đường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Thao,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thị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Cổ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Phúc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huyện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tỉnh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56141-030B-4E12-AC92-9433E6D50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13" y="2894955"/>
            <a:ext cx="5798787" cy="1440602"/>
          </a:xfrm>
          <a:prstGeom prst="rect">
            <a:avLst/>
          </a:prstGeom>
        </p:spPr>
      </p:pic>
      <p:sp>
        <p:nvSpPr>
          <p:cNvPr id="82" name="Rounded Rectangle 21">
            <a:extLst>
              <a:ext uri="{FF2B5EF4-FFF2-40B4-BE49-F238E27FC236}">
                <a16:creationId xmlns:a16="http://schemas.microsoft.com/office/drawing/2014/main" id="{7B1CC6FF-F256-4CEA-9840-184E9405C8BC}"/>
              </a:ext>
            </a:extLst>
          </p:cNvPr>
          <p:cNvSpPr/>
          <p:nvPr/>
        </p:nvSpPr>
        <p:spPr>
          <a:xfrm>
            <a:off x="729895" y="4335556"/>
            <a:ext cx="991661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bàn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là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Rounded Rectangle 21">
            <a:extLst>
              <a:ext uri="{FF2B5EF4-FFF2-40B4-BE49-F238E27FC236}">
                <a16:creationId xmlns:a16="http://schemas.microsoft.com/office/drawing/2014/main" id="{3D17E759-5807-494C-85F1-F8DEB1C1DB79}"/>
              </a:ext>
            </a:extLst>
          </p:cNvPr>
          <p:cNvSpPr/>
          <p:nvPr/>
        </p:nvSpPr>
        <p:spPr>
          <a:xfrm>
            <a:off x="3252242" y="4335557"/>
            <a:ext cx="874353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nón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Rounded Rectangle 21">
            <a:extLst>
              <a:ext uri="{FF2B5EF4-FFF2-40B4-BE49-F238E27FC236}">
                <a16:creationId xmlns:a16="http://schemas.microsoft.com/office/drawing/2014/main" id="{90D353A5-2ACE-47B2-B5B7-EDBF1FB7A630}"/>
              </a:ext>
            </a:extLst>
          </p:cNvPr>
          <p:cNvSpPr/>
          <p:nvPr/>
        </p:nvSpPr>
        <p:spPr>
          <a:xfrm>
            <a:off x="5031271" y="4335556"/>
            <a:ext cx="1258656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lẵng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4" grpId="0"/>
      <p:bldP spid="81" grpId="0" build="p"/>
      <p:bldP spid="82" grpId="0" animBg="1"/>
      <p:bldP spid="83" grpId="0" animBg="1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596313" y="53935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ao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8E6490-C0D2-4791-AFFC-22DE39338679}"/>
              </a:ext>
            </a:extLst>
          </p:cNvPr>
          <p:cNvSpPr/>
          <p:nvPr/>
        </p:nvSpPr>
        <p:spPr>
          <a:xfrm>
            <a:off x="654985" y="1081929"/>
            <a:ext cx="5996762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trước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cổng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vút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bưởi</a:t>
            </a:r>
            <a:r>
              <a:rPr lang="en-US" sz="1800" dirty="0">
                <a:latin typeface="UTM Avo" panose="02040603050506020204" pitchFamily="18" charset="0"/>
              </a:rPr>
              <a:t> s       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trĩu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77E7A8-7D93-428E-B3C4-25ECC7115751}"/>
              </a:ext>
            </a:extLst>
          </p:cNvPr>
          <p:cNvGrpSpPr/>
          <p:nvPr/>
        </p:nvGrpSpPr>
        <p:grpSpPr>
          <a:xfrm>
            <a:off x="1888297" y="1338467"/>
            <a:ext cx="417689" cy="417689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A51A21-664F-4271-AD5B-9E832A4FC36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AD6E46-BA41-4471-AE88-8DE80E4872A4}"/>
                </a:ext>
              </a:extLst>
            </p:cNvPr>
            <p:cNvCxnSpPr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C28F676-14FC-4C54-B57D-DBE73239353B}"/>
                </a:ext>
              </a:extLst>
            </p:cNvPr>
            <p:cNvCxnSpPr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FE6280-C05C-4447-A28E-DEDC89B4768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3ED9FA5-E030-44F4-A251-5BB652557778}"/>
              </a:ext>
            </a:extLst>
          </p:cNvPr>
          <p:cNvSpPr txBox="1"/>
          <p:nvPr/>
        </p:nvSpPr>
        <p:spPr>
          <a:xfrm>
            <a:off x="1655463" y="1357140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5388C1-14C1-42E2-9D80-0AC037B7D724}"/>
              </a:ext>
            </a:extLst>
          </p:cNvPr>
          <p:cNvGrpSpPr/>
          <p:nvPr/>
        </p:nvGrpSpPr>
        <p:grpSpPr>
          <a:xfrm>
            <a:off x="3871382" y="1304600"/>
            <a:ext cx="417689" cy="417689"/>
            <a:chOff x="7507111" y="2996098"/>
            <a:chExt cx="417689" cy="41768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7BD0C1-B289-4FE2-AB82-2411F599357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1702B0-FF8E-4A28-9740-0D26E84D0F98}"/>
                </a:ext>
              </a:extLst>
            </p:cNvPr>
            <p:cNvCxnSpPr>
              <a:stCxn id="64" idx="0"/>
              <a:endCxn id="6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B7E7DA-B354-47A8-87DD-FDADAE5E7E33}"/>
                </a:ext>
              </a:extLst>
            </p:cNvPr>
            <p:cNvCxnSpPr>
              <a:stCxn id="64" idx="3"/>
              <a:endCxn id="6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7753D9B-80B7-43A1-A0C3-6396962D662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BC43388-81D9-48E9-9DD1-A0223F8AB2DD}"/>
              </a:ext>
            </a:extLst>
          </p:cNvPr>
          <p:cNvSpPr txBox="1"/>
          <p:nvPr/>
        </p:nvSpPr>
        <p:spPr>
          <a:xfrm>
            <a:off x="3330452" y="1351395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ao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1BB890-8C0C-4268-BF59-84A4F6374A92}"/>
              </a:ext>
            </a:extLst>
          </p:cNvPr>
          <p:cNvGrpSpPr/>
          <p:nvPr/>
        </p:nvGrpSpPr>
        <p:grpSpPr>
          <a:xfrm>
            <a:off x="2244601" y="2012694"/>
            <a:ext cx="417689" cy="417689"/>
            <a:chOff x="7507111" y="2996098"/>
            <a:chExt cx="417689" cy="4176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2873D5-E30F-4A75-8979-301A0CCFB6F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0562EA-DF23-4FBC-9674-B9FF4B5CBE9F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8AEA505-2F15-42D0-B1D7-B89D089CBEB0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1424EA-E082-413E-900F-6E55F8FA6F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E61AF14-C7AE-4DCB-BC47-D3AC06D88D68}"/>
              </a:ext>
            </a:extLst>
          </p:cNvPr>
          <p:cNvSpPr txBox="1"/>
          <p:nvPr/>
        </p:nvSpPr>
        <p:spPr>
          <a:xfrm>
            <a:off x="2011767" y="2049900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FB22B-232D-49EE-91A3-1E4CC19D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19" y="2594245"/>
            <a:ext cx="3857625" cy="2162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2" grpId="0"/>
      <p:bldP spid="68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61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</a:t>
                </a:r>
                <a:r>
                  <a:rPr lang="en-US" sz="2800" b="1" dirty="0" smtClean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TẬP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54471D-65C0-475F-8D18-FC46E4E86B4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FB7C98-BFE7-4C5F-BDAA-C46AAA8BBDE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767D2E-BE97-4596-B2EE-7183943FF830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3E1B2D1-BBF7-4AE0-A5C8-DEDB5316B2CD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1564664" y="1907108"/>
            <a:ext cx="1500545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lang="en-US" sz="1463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4" y="682344"/>
            <a:ext cx="5713156" cy="399906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06666" y="1377877"/>
            <a:ext cx="674522" cy="7951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407" y="1457248"/>
            <a:ext cx="76343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1575" b="1" kern="1200" dirty="0" err="1">
                <a:solidFill>
                  <a:srgbClr val="FF0000"/>
                </a:solidFill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lang="en-US" sz="1575" b="1" kern="1200" dirty="0">
              <a:solidFill>
                <a:srgbClr val="FF0000"/>
              </a:solidFill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algn="ctr" defTabSz="514350">
              <a:buClrTx/>
              <a:defRPr/>
            </a:pPr>
            <a:r>
              <a:rPr lang="en-US" sz="1575" b="1" kern="1200" dirty="0" err="1">
                <a:solidFill>
                  <a:srgbClr val="FF0000"/>
                </a:solidFill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1575" b="1" kern="1200" dirty="0">
                <a:solidFill>
                  <a:srgbClr val="FF0000"/>
                </a:solidFill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b="1" kern="1200" dirty="0" err="1">
                <a:solidFill>
                  <a:srgbClr val="FF0000"/>
                </a:solidFill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Việt</a:t>
            </a:r>
            <a:endParaRPr lang="en-US" sz="1575" b="1" kern="1200" dirty="0">
              <a:solidFill>
                <a:srgbClr val="FF0000"/>
              </a:solidFill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0" y="613409"/>
            <a:ext cx="74652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97553" y="830620"/>
            <a:ext cx="467294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solidFill>
                  <a:srgbClr val="7030A0"/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16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12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00139" y="1182249"/>
            <a:ext cx="205209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solidFill>
                  <a:srgbClr val="7030A0"/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endParaRPr lang="en-US" sz="1800" b="1" kern="1200" dirty="0">
              <a:solidFill>
                <a:srgbClr val="7030A0"/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2146807" y="1523781"/>
            <a:ext cx="523330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Mở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rộng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vốn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đình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. </a:t>
            </a:r>
            <a:endParaRPr lang="en-US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6080" y="1879758"/>
            <a:ext cx="482290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Dấu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chấm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dấu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chấm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hỏi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dấu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chấm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 than.</a:t>
            </a:r>
            <a:endParaRPr lang="en-US" sz="1800" b="1" kern="1200" dirty="0">
              <a:solidFill>
                <a:srgbClr val="7030A0"/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30353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564806F9-6B9C-49DF-B344-CAAD4931F946}"/>
              </a:ext>
            </a:extLst>
          </p:cNvPr>
          <p:cNvSpPr/>
          <p:nvPr/>
        </p:nvSpPr>
        <p:spPr>
          <a:xfrm>
            <a:off x="526695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03A6383D-F3D6-4390-AED6-2DE65E72AFEA}"/>
              </a:ext>
            </a:extLst>
          </p:cNvPr>
          <p:cNvSpPr/>
          <p:nvPr/>
        </p:nvSpPr>
        <p:spPr>
          <a:xfrm>
            <a:off x="2634896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2593D327-B8B7-4A65-8C9D-39E722F5EE16}"/>
              </a:ext>
            </a:extLst>
          </p:cNvPr>
          <p:cNvSpPr/>
          <p:nvPr/>
        </p:nvSpPr>
        <p:spPr>
          <a:xfrm>
            <a:off x="4743097" y="1364761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tâm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7274DC29-BDD5-45FC-AE47-3ABD40915146}"/>
              </a:ext>
            </a:extLst>
          </p:cNvPr>
          <p:cNvSpPr/>
          <p:nvPr/>
        </p:nvSpPr>
        <p:spPr>
          <a:xfrm>
            <a:off x="704495" y="1993055"/>
            <a:ext cx="15053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AB8C982-4FFE-4440-8AA8-0158ACAC38C8}"/>
              </a:ext>
            </a:extLst>
          </p:cNvPr>
          <p:cNvSpPr/>
          <p:nvPr/>
        </p:nvSpPr>
        <p:spPr>
          <a:xfrm>
            <a:off x="2812696" y="1993055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trọng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2F6CC7AD-C793-401F-ADB2-66C73B1F6BB2}"/>
              </a:ext>
            </a:extLst>
          </p:cNvPr>
          <p:cNvSpPr/>
          <p:nvPr/>
        </p:nvSpPr>
        <p:spPr>
          <a:xfrm>
            <a:off x="4920897" y="197473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131270-A4C6-4939-9052-FF4480BF6B0B}"/>
              </a:ext>
            </a:extLst>
          </p:cNvPr>
          <p:cNvSpPr txBox="1"/>
          <p:nvPr/>
        </p:nvSpPr>
        <p:spPr>
          <a:xfrm>
            <a:off x="430619" y="242178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A96EDF-5148-4778-ACF5-ABD3294BC8E7}"/>
              </a:ext>
            </a:extLst>
          </p:cNvPr>
          <p:cNvSpPr/>
          <p:nvPr/>
        </p:nvSpPr>
        <p:spPr>
          <a:xfrm>
            <a:off x="484416" y="3264767"/>
            <a:ext cx="5996763" cy="13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Khi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học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kiên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nhẫn</a:t>
            </a:r>
            <a:r>
              <a:rPr lang="en-US" sz="1900" dirty="0">
                <a:latin typeface="UTM Avo" panose="02040603050506020204" pitchFamily="18" charset="0"/>
              </a:rPr>
              <a:t>. Khi </a:t>
            </a:r>
            <a:r>
              <a:rPr lang="en-US" sz="1900" dirty="0" err="1">
                <a:latin typeface="UTM Avo" panose="02040603050506020204" pitchFamily="18" charset="0"/>
              </a:rPr>
              <a:t>chơi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cùng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vui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tính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Mỗi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lỗi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nghiêm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bảo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nhưng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cũng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dễ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thứ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23B3A62-6C41-4DBA-97B3-4B59E449C334}"/>
              </a:ext>
            </a:extLst>
          </p:cNvPr>
          <p:cNvCxnSpPr>
            <a:cxnSpLocks/>
          </p:cNvCxnSpPr>
          <p:nvPr/>
        </p:nvCxnSpPr>
        <p:spPr>
          <a:xfrm>
            <a:off x="3574698" y="3681030"/>
            <a:ext cx="1149703" cy="11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B2A463-4A90-45F3-A086-F93F70A7CF21}"/>
              </a:ext>
            </a:extLst>
          </p:cNvPr>
          <p:cNvCxnSpPr>
            <a:cxnSpLocks/>
          </p:cNvCxnSpPr>
          <p:nvPr/>
        </p:nvCxnSpPr>
        <p:spPr>
          <a:xfrm>
            <a:off x="1695451" y="4131666"/>
            <a:ext cx="800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A26C5D-798E-47D0-B7C8-FC0B5819B67B}"/>
              </a:ext>
            </a:extLst>
          </p:cNvPr>
          <p:cNvCxnSpPr>
            <a:cxnSpLocks/>
          </p:cNvCxnSpPr>
          <p:nvPr/>
        </p:nvCxnSpPr>
        <p:spPr>
          <a:xfrm flipV="1">
            <a:off x="2685270" y="4541315"/>
            <a:ext cx="1113479" cy="10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325BF74-DC53-4F89-A7B9-5D3951F4B6E8}"/>
              </a:ext>
            </a:extLst>
          </p:cNvPr>
          <p:cNvCxnSpPr>
            <a:cxnSpLocks/>
          </p:cNvCxnSpPr>
          <p:nvPr/>
        </p:nvCxnSpPr>
        <p:spPr>
          <a:xfrm>
            <a:off x="5081182" y="4176516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1564664" y="1907108"/>
            <a:ext cx="1500545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lang="en-US" sz="1463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4" y="682344"/>
            <a:ext cx="5713156" cy="399906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06666" y="1377877"/>
            <a:ext cx="674522" cy="7951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407" y="1457248"/>
            <a:ext cx="76343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1575" b="1" kern="1200" dirty="0" err="1">
                <a:solidFill>
                  <a:srgbClr val="FF0000"/>
                </a:solidFill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lang="en-US" sz="1575" b="1" kern="1200" dirty="0">
              <a:solidFill>
                <a:srgbClr val="FF0000"/>
              </a:solidFill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algn="ctr" defTabSz="514350">
              <a:buClrTx/>
              <a:defRPr/>
            </a:pPr>
            <a:r>
              <a:rPr lang="en-US" sz="1575" b="1" kern="1200" dirty="0" err="1">
                <a:solidFill>
                  <a:srgbClr val="FF0000"/>
                </a:solidFill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1575" b="1" kern="1200" dirty="0">
                <a:solidFill>
                  <a:srgbClr val="FF0000"/>
                </a:solidFill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b="1" kern="1200" dirty="0" err="1">
                <a:solidFill>
                  <a:srgbClr val="FF0000"/>
                </a:solidFill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Việt</a:t>
            </a:r>
            <a:endParaRPr lang="en-US" sz="1575" b="1" kern="1200" dirty="0">
              <a:solidFill>
                <a:srgbClr val="FF0000"/>
              </a:solidFill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0" y="613409"/>
            <a:ext cx="74652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97553" y="830620"/>
            <a:ext cx="467294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solidFill>
                  <a:srgbClr val="7030A0"/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16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12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00139" y="1182249"/>
            <a:ext cx="205209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solidFill>
                  <a:srgbClr val="7030A0"/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endParaRPr lang="en-US" sz="1800" b="1" kern="1200" dirty="0">
              <a:solidFill>
                <a:srgbClr val="7030A0"/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2146807" y="1523781"/>
            <a:ext cx="523330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Mở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rộng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vốn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đình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. </a:t>
            </a:r>
            <a:endParaRPr lang="en-US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6080" y="1879758"/>
            <a:ext cx="482290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Dấu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chấm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dấu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chấm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hỏi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dấu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chấm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 than.</a:t>
            </a:r>
            <a:endParaRPr lang="en-US" sz="1800" b="1" kern="1200" dirty="0">
              <a:solidFill>
                <a:srgbClr val="7030A0"/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4010" y="2574362"/>
            <a:ext cx="532319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-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Chăm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sóc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quan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tâm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yêu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thương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kính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trọng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</a:t>
            </a:r>
            <a:endParaRPr lang="en-US" sz="1800" b="1" kern="1200" dirty="0">
              <a:solidFill>
                <a:srgbClr val="FF0000"/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8177" y="2232797"/>
            <a:ext cx="107194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Bài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1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: </a:t>
            </a:r>
            <a:endParaRPr lang="en-US" sz="1800" b="1" kern="1200" dirty="0">
              <a:solidFill>
                <a:srgbClr val="7030A0"/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7553" y="2923510"/>
            <a:ext cx="106643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 err="1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Bài</a:t>
            </a:r>
            <a:r>
              <a:rPr lang="en-US" sz="1800" b="1" kern="1200" dirty="0">
                <a:solidFill>
                  <a:srgbClr val="7030A0"/>
                </a:solidFill>
                <a:latin typeface="HP001 4 hàng" pitchFamily="34" charset="-93"/>
                <a:ea typeface="+mn-ea"/>
                <a:cs typeface="Times New Roman" pitchFamily="18" charset="0"/>
              </a:rPr>
              <a:t> 2: </a:t>
            </a:r>
            <a:endParaRPr lang="en-US" sz="1800" b="1" kern="1200" dirty="0">
              <a:solidFill>
                <a:srgbClr val="7030A0"/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5104" y="3275117"/>
            <a:ext cx="532319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-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Kiên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nhẫn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vui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tính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nghiêm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khắc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dễ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tha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lang="en-US" sz="1800" b="1" kern="1200" dirty="0" smtClean="0">
                <a:solidFill>
                  <a:srgbClr val="FF000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 </a:t>
            </a:r>
            <a:endParaRPr lang="en-US" sz="1800" b="1" kern="1200" dirty="0">
              <a:solidFill>
                <a:srgbClr val="FF0000"/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342900" y="544836"/>
            <a:ext cx="61976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317500" y="1276477"/>
            <a:ext cx="5996763" cy="310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1900" b="1" dirty="0" err="1">
                <a:latin typeface="UTM Avo" panose="02040603050506020204" pitchFamily="18" charset="0"/>
              </a:rPr>
              <a:t>Đặt</a:t>
            </a:r>
            <a:r>
              <a:rPr lang="en-US" sz="1900" b="1" dirty="0"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latin typeface="UTM Avo" panose="02040603050506020204" pitchFamily="18" charset="0"/>
              </a:rPr>
              <a:t>câu</a:t>
            </a:r>
            <a:endParaRPr lang="en-US" sz="19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- Nam </a:t>
            </a:r>
            <a:r>
              <a:rPr lang="en-US" sz="1900" dirty="0" err="1">
                <a:latin typeface="UTM Avo" panose="02040603050506020204" pitchFamily="18" charset="0"/>
              </a:rPr>
              <a:t>ơi</a:t>
            </a:r>
            <a:r>
              <a:rPr lang="en-US" sz="1900" dirty="0">
                <a:latin typeface="UTM Avo" panose="02040603050506020204" pitchFamily="18" charset="0"/>
              </a:rPr>
              <a:t>  Con </a:t>
            </a:r>
            <a:r>
              <a:rPr lang="en-US" sz="1900" dirty="0" err="1">
                <a:latin typeface="UTM Avo" panose="02040603050506020204" pitchFamily="18" charset="0"/>
              </a:rPr>
              <a:t>hãy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đặt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một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câu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nhé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uống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  - </a:t>
            </a:r>
            <a:r>
              <a:rPr lang="en-US" sz="1900" dirty="0" err="1">
                <a:latin typeface="UTM Avo" panose="02040603050506020204" pitchFamily="18" charset="0"/>
              </a:rPr>
              <a:t>Thế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đâu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Dạ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ở </a:t>
            </a:r>
            <a:r>
              <a:rPr lang="en-US" sz="1900" dirty="0" err="1">
                <a:latin typeface="UTM Avo" panose="02040603050506020204" pitchFamily="18" charset="0"/>
              </a:rPr>
              <a:t>trong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cốc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rồi</a:t>
            </a:r>
            <a:r>
              <a:rPr lang="en-US" sz="1900" dirty="0">
                <a:latin typeface="UTM Avo" panose="02040603050506020204" pitchFamily="18" charset="0"/>
              </a:rPr>
              <a:t> ạ.</a:t>
            </a: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(Theo </a:t>
            </a:r>
            <a:r>
              <a:rPr lang="en-US" sz="1900" i="1" dirty="0" err="1">
                <a:latin typeface="UTM Avo" panose="02040603050506020204" pitchFamily="18" charset="0"/>
              </a:rPr>
              <a:t>Truyện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cười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thông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minh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dí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dỏm</a:t>
            </a:r>
            <a:r>
              <a:rPr lang="en-US" sz="1900" i="1" dirty="0">
                <a:latin typeface="UTM Avo" panose="02040603050506020204" pitchFamily="18" charset="0"/>
              </a:rPr>
              <a:t>)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E04FA2-0DD4-4407-B462-E74F084D2047}"/>
              </a:ext>
            </a:extLst>
          </p:cNvPr>
          <p:cNvGrpSpPr/>
          <p:nvPr/>
        </p:nvGrpSpPr>
        <p:grpSpPr>
          <a:xfrm>
            <a:off x="1824406" y="1839307"/>
            <a:ext cx="104550" cy="235436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A2C429-FFA3-4EA3-8C7F-91F27ADA43E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B20ED7-5442-437A-81CD-C7183A4CB66B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1CFA95-E418-449C-B51C-A26972B5FD54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1F4711-B747-4D26-A3EF-82C8B307B25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1C385D-C701-4183-AA92-86469CCC56B8}"/>
              </a:ext>
            </a:extLst>
          </p:cNvPr>
          <p:cNvSpPr txBox="1"/>
          <p:nvPr/>
        </p:nvSpPr>
        <p:spPr>
          <a:xfrm>
            <a:off x="1732655" y="1806919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DBC21E-8CCD-4DF1-98A1-FFFB6B1F13D5}"/>
              </a:ext>
            </a:extLst>
          </p:cNvPr>
          <p:cNvGrpSpPr/>
          <p:nvPr/>
        </p:nvGrpSpPr>
        <p:grpSpPr>
          <a:xfrm>
            <a:off x="6095930" y="1884149"/>
            <a:ext cx="261733" cy="261733"/>
            <a:chOff x="7507111" y="2996098"/>
            <a:chExt cx="417689" cy="4176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85443B-5FEF-4240-994A-5E328B02927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412735A-90F9-4A7A-88D0-0C0913862DBD}"/>
                </a:ext>
              </a:extLst>
            </p:cNvPr>
            <p:cNvCxnSpPr>
              <a:stCxn id="38" idx="0"/>
              <a:endCxn id="3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96D30C-6747-465A-95C3-A257BDFA7CC7}"/>
                </a:ext>
              </a:extLst>
            </p:cNvPr>
            <p:cNvCxnSpPr>
              <a:stCxn id="38" idx="3"/>
              <a:endCxn id="3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00F57D-1379-40BE-8AEB-09E5655D3B3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F48AB5F-2EB9-43A9-B84B-DF0EFC024259}"/>
              </a:ext>
            </a:extLst>
          </p:cNvPr>
          <p:cNvSpPr txBox="1"/>
          <p:nvPr/>
        </p:nvSpPr>
        <p:spPr>
          <a:xfrm>
            <a:off x="5975748" y="1823523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45A82E-890F-40CD-B126-01F3E9568E46}"/>
              </a:ext>
            </a:extLst>
          </p:cNvPr>
          <p:cNvGrpSpPr/>
          <p:nvPr/>
        </p:nvGrpSpPr>
        <p:grpSpPr>
          <a:xfrm>
            <a:off x="3598903" y="2298072"/>
            <a:ext cx="261733" cy="261733"/>
            <a:chOff x="7507111" y="2996098"/>
            <a:chExt cx="417689" cy="41768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C46A97-11EC-4C62-9052-FBC28EDE983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49182D5-7F0C-4A3D-BCAA-094B6C4048DE}"/>
                </a:ext>
              </a:extLst>
            </p:cNvPr>
            <p:cNvCxnSpPr>
              <a:stCxn id="44" idx="0"/>
              <a:endCxn id="4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813B1FD-3A13-450A-8409-79CDB4609A96}"/>
                </a:ext>
              </a:extLst>
            </p:cNvPr>
            <p:cNvCxnSpPr>
              <a:stCxn id="44" idx="3"/>
              <a:endCxn id="4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DAA809-45F8-4FB3-9D50-4E476870E43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9D93336-1830-4682-89F7-05D6B39CFE2A}"/>
              </a:ext>
            </a:extLst>
          </p:cNvPr>
          <p:cNvSpPr txBox="1"/>
          <p:nvPr/>
        </p:nvSpPr>
        <p:spPr>
          <a:xfrm>
            <a:off x="3507153" y="2240517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BF82C4-3B47-4C9E-8A54-8CC536DEDC79}"/>
              </a:ext>
            </a:extLst>
          </p:cNvPr>
          <p:cNvGrpSpPr/>
          <p:nvPr/>
        </p:nvGrpSpPr>
        <p:grpSpPr>
          <a:xfrm>
            <a:off x="3287448" y="2748700"/>
            <a:ext cx="261733" cy="261733"/>
            <a:chOff x="7507111" y="2996098"/>
            <a:chExt cx="417689" cy="41768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08B805-BCA1-4D48-B7D0-EA432FA3829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512942-426C-4527-ABB8-680EED1B9595}"/>
                </a:ext>
              </a:extLst>
            </p:cNvPr>
            <p:cNvCxnSpPr>
              <a:stCxn id="50" idx="0"/>
              <a:endCxn id="5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932BD04-9953-4D93-81B0-D16B257E6AF8}"/>
                </a:ext>
              </a:extLst>
            </p:cNvPr>
            <p:cNvCxnSpPr>
              <a:stCxn id="50" idx="3"/>
              <a:endCxn id="5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ACF062D-D1E0-40C7-B747-58D190EDD79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491B8B7-93A2-413D-B72C-033BCC367A59}"/>
              </a:ext>
            </a:extLst>
          </p:cNvPr>
          <p:cNvSpPr txBox="1"/>
          <p:nvPr/>
        </p:nvSpPr>
        <p:spPr>
          <a:xfrm>
            <a:off x="3195698" y="2703134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2" grpId="0"/>
      <p:bldP spid="48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398</Words>
  <Application>Microsoft Office PowerPoint</Application>
  <PresentationFormat>Custom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HP001 4 hàng</vt:lpstr>
      <vt:lpstr>Calibri Light</vt:lpstr>
      <vt:lpstr>Times New Roman</vt:lpstr>
      <vt:lpstr>UTM Cookies</vt:lpstr>
      <vt:lpstr>Wingdings</vt:lpstr>
      <vt:lpstr>Microsoft YaHei</vt:lpstr>
      <vt:lpstr>Kalam</vt:lpstr>
      <vt:lpstr>Calibri</vt:lpstr>
      <vt:lpstr>HP001 4H</vt:lpstr>
      <vt:lpstr>Arial</vt:lpstr>
      <vt:lpstr>Montserrat</vt:lpstr>
      <vt:lpstr>UTM Avo</vt:lpstr>
      <vt:lpstr>Doodle Sketchbook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141</cp:revision>
  <dcterms:modified xsi:type="dcterms:W3CDTF">2021-12-15T16:36:39Z</dcterms:modified>
</cp:coreProperties>
</file>