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  <p:sldMasterId id="2147483706" r:id="rId3"/>
  </p:sldMasterIdLst>
  <p:notesMasterIdLst>
    <p:notesMasterId r:id="rId16"/>
  </p:notesMasterIdLst>
  <p:sldIdLst>
    <p:sldId id="352" r:id="rId4"/>
    <p:sldId id="380" r:id="rId5"/>
    <p:sldId id="353" r:id="rId6"/>
    <p:sldId id="355" r:id="rId7"/>
    <p:sldId id="377" r:id="rId8"/>
    <p:sldId id="375" r:id="rId9"/>
    <p:sldId id="378" r:id="rId10"/>
    <p:sldId id="359" r:id="rId11"/>
    <p:sldId id="360" r:id="rId12"/>
    <p:sldId id="361" r:id="rId13"/>
    <p:sldId id="379" r:id="rId14"/>
    <p:sldId id="363" r:id="rId15"/>
  </p:sldIdLst>
  <p:sldSz cx="6858000" cy="5143500"/>
  <p:notesSz cx="6858000" cy="9144000"/>
  <p:embeddedFontLst>
    <p:embeddedFont>
      <p:font typeface="HP001 4 hàng" panose="020B060305030202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Kalam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H" panose="020B0603050302020204" pitchFamily="34" charset="0"/>
      <p:regular r:id="rId27"/>
      <p:bold r:id="rId28"/>
    </p:embeddedFont>
    <p:embeddedFont>
      <p:font typeface="Montserrat" panose="02000505000000020004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104" d="100"/>
          <a:sy n="104" d="100"/>
        </p:scale>
        <p:origin x="9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40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50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01848" y="1141781"/>
            <a:ext cx="2541392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33998" y="1168184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5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108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71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08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597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053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49030" y="1127534"/>
            <a:ext cx="265961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496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91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90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816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620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27377" y="1197359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1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720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4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483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782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84379" y="1235419"/>
            <a:ext cx="2522747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0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62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0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87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463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127062" y="1101414"/>
            <a:ext cx="2539593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3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081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12/13/2021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06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12/13/2021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66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12/13/2021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39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5491479" y="4869657"/>
            <a:ext cx="982961" cy="161583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32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197928"/>
            <a:ext cx="6119826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,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>
                <a:latin typeface="UTM Avo" panose="02040603050506020204" pitchFamily="18" charset="0"/>
              </a:rPr>
              <a:t>Tay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niềm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cuộc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đời</a:t>
            </a:r>
            <a:r>
              <a:rPr lang="en-US" sz="1500" dirty="0">
                <a:latin typeface="UTM Avo" panose="02040603050506020204" pitchFamily="18" charset="0"/>
              </a:rPr>
              <a:t> con.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538421" y="220719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cha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F4E82-7166-4D23-89D6-873C224C6D51}"/>
              </a:ext>
            </a:extLst>
          </p:cNvPr>
          <p:cNvSpPr/>
          <p:nvPr/>
        </p:nvSpPr>
        <p:spPr>
          <a:xfrm>
            <a:off x="538421" y="17350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17151-42FD-4E68-B4B0-3CF432BD4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"/>
          <a:stretch/>
        </p:blipFill>
        <p:spPr>
          <a:xfrm>
            <a:off x="1523999" y="2571750"/>
            <a:ext cx="3474779" cy="1728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0C7A5-2C47-4EF7-9780-E53741298993}"/>
              </a:ext>
            </a:extLst>
          </p:cNvPr>
          <p:cNvSpPr txBox="1"/>
          <p:nvPr/>
        </p:nvSpPr>
        <p:spPr>
          <a:xfrm>
            <a:off x="538421" y="4271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thuộc</a:t>
            </a:r>
            <a:r>
              <a:rPr lang="en-US" sz="1500" dirty="0">
                <a:latin typeface="UTM Avo" panose="02040603050506020204" pitchFamily="18" charset="0"/>
              </a:rPr>
              <a:t> long 6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99178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DEE24A-90D1-46D1-B7F6-0A9406B2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50DD80E5-0AD7-49D6-AF2F-050A2122E9D6}"/>
              </a:ext>
            </a:extLst>
          </p:cNvPr>
          <p:cNvSpPr/>
          <p:nvPr/>
        </p:nvSpPr>
        <p:spPr>
          <a:xfrm>
            <a:off x="67409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ngồi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2AF8C55-415F-46DA-8205-A5D9F4568CD0}"/>
              </a:ext>
            </a:extLst>
          </p:cNvPr>
          <p:cNvSpPr/>
          <p:nvPr/>
        </p:nvSpPr>
        <p:spPr>
          <a:xfrm>
            <a:off x="1588089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ru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05316C0E-1EE5-4F14-84C3-B09C9411E8AE}"/>
              </a:ext>
            </a:extLst>
          </p:cNvPr>
          <p:cNvSpPr/>
          <p:nvPr/>
        </p:nvSpPr>
        <p:spPr>
          <a:xfrm>
            <a:off x="2502079" y="2508531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0D708E17-0BA1-4102-B4E2-16F5D1FE8B16}"/>
              </a:ext>
            </a:extLst>
          </p:cNvPr>
          <p:cNvSpPr/>
          <p:nvPr/>
        </p:nvSpPr>
        <p:spPr>
          <a:xfrm>
            <a:off x="351457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đưa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B4EE1BB0-0C92-42F8-B0A0-D3C9A2F62F08}"/>
              </a:ext>
            </a:extLst>
          </p:cNvPr>
          <p:cNvSpPr/>
          <p:nvPr/>
        </p:nvSpPr>
        <p:spPr>
          <a:xfrm>
            <a:off x="4433889" y="2515887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66DC697C-CEBF-4A37-8C11-2C9F1C92AA19}"/>
              </a:ext>
            </a:extLst>
          </p:cNvPr>
          <p:cNvSpPr/>
          <p:nvPr/>
        </p:nvSpPr>
        <p:spPr>
          <a:xfrm>
            <a:off x="5441067" y="250853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ngủ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F4360-3974-4366-8607-5CEC31FB1079}"/>
              </a:ext>
            </a:extLst>
          </p:cNvPr>
          <p:cNvSpPr txBox="1"/>
          <p:nvPr/>
        </p:nvSpPr>
        <p:spPr>
          <a:xfrm>
            <a:off x="369087" y="314951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vừa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4C8DBD-6AB8-4480-8D87-B7A5A2181AA6}"/>
              </a:ext>
            </a:extLst>
          </p:cNvPr>
          <p:cNvSpPr txBox="1"/>
          <p:nvPr/>
        </p:nvSpPr>
        <p:spPr>
          <a:xfrm>
            <a:off x="454665" y="3569932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714" y="1377877"/>
            <a:ext cx="674522" cy="1067984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059" y="1499049"/>
            <a:ext cx="988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800" b="1" kern="1200" dirty="0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4" y="653372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1823605" y="752086"/>
            <a:ext cx="4569402" cy="177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1828800" y="2493108"/>
            <a:ext cx="4564207" cy="177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805221" y="862301"/>
            <a:ext cx="4337237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575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lang="en-US" sz="1575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575" b="1" kern="120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smtClean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13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575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575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8316" y="1210911"/>
            <a:ext cx="1500545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Đọc</a:t>
            </a:r>
            <a:endParaRPr lang="en-US" sz="1575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8316" y="1565413"/>
            <a:ext cx="2383717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 smtClean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Mẹ</a:t>
            </a:r>
            <a:endParaRPr lang="en-US" sz="1575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376756" y="503881"/>
            <a:ext cx="16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406305" y="1318271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Hãy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8" r="2058"/>
          <a:stretch/>
        </p:blipFill>
        <p:spPr>
          <a:xfrm>
            <a:off x="1167269" y="2225507"/>
            <a:ext cx="4523462" cy="254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132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1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1730293" y="1395507"/>
            <a:ext cx="3812551" cy="355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endParaRPr lang="en-US" sz="16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3250751" y="766884"/>
            <a:ext cx="119848" cy="3947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3589033" y="1168812"/>
            <a:ext cx="75071" cy="4062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9E769-22F8-4B22-9BB3-D3260ABCEA49}"/>
              </a:ext>
            </a:extLst>
          </p:cNvPr>
          <p:cNvCxnSpPr>
            <a:cxnSpLocks/>
          </p:cNvCxnSpPr>
          <p:nvPr/>
        </p:nvCxnSpPr>
        <p:spPr>
          <a:xfrm flipH="1">
            <a:off x="3269347" y="1510330"/>
            <a:ext cx="126928" cy="39199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8F6F8-C242-4BE4-890A-C6897F0C4334}"/>
              </a:ext>
            </a:extLst>
          </p:cNvPr>
          <p:cNvCxnSpPr>
            <a:cxnSpLocks/>
          </p:cNvCxnSpPr>
          <p:nvPr/>
        </p:nvCxnSpPr>
        <p:spPr>
          <a:xfrm flipH="1">
            <a:off x="3664104" y="1907860"/>
            <a:ext cx="96981" cy="42243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B96EE-E264-40D0-AAE7-9ACBD052174B}"/>
              </a:ext>
            </a:extLst>
          </p:cNvPr>
          <p:cNvCxnSpPr>
            <a:cxnSpLocks/>
          </p:cNvCxnSpPr>
          <p:nvPr/>
        </p:nvCxnSpPr>
        <p:spPr>
          <a:xfrm flipH="1">
            <a:off x="3129876" y="2293215"/>
            <a:ext cx="154576" cy="375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E534C3-16E2-4A82-A807-2B952011C22B}"/>
              </a:ext>
            </a:extLst>
          </p:cNvPr>
          <p:cNvCxnSpPr>
            <a:cxnSpLocks/>
          </p:cNvCxnSpPr>
          <p:nvPr/>
        </p:nvCxnSpPr>
        <p:spPr>
          <a:xfrm flipH="1">
            <a:off x="3586310" y="2688120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AA0AE6-AF4C-4AFB-B5F3-199511628E89}"/>
              </a:ext>
            </a:extLst>
          </p:cNvPr>
          <p:cNvCxnSpPr>
            <a:cxnSpLocks/>
          </p:cNvCxnSpPr>
          <p:nvPr/>
        </p:nvCxnSpPr>
        <p:spPr>
          <a:xfrm flipH="1">
            <a:off x="3586310" y="3022851"/>
            <a:ext cx="117865" cy="31977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2714D5-79DD-4D86-BD0B-2E96AAA6BC97}"/>
              </a:ext>
            </a:extLst>
          </p:cNvPr>
          <p:cNvCxnSpPr>
            <a:cxnSpLocks/>
          </p:cNvCxnSpPr>
          <p:nvPr/>
        </p:nvCxnSpPr>
        <p:spPr>
          <a:xfrm flipH="1">
            <a:off x="3541574" y="3382381"/>
            <a:ext cx="103668" cy="4173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33451-8A66-4F77-B335-86FCA4D9108E}"/>
              </a:ext>
            </a:extLst>
          </p:cNvPr>
          <p:cNvCxnSpPr>
            <a:cxnSpLocks/>
          </p:cNvCxnSpPr>
          <p:nvPr/>
        </p:nvCxnSpPr>
        <p:spPr>
          <a:xfrm flipH="1">
            <a:off x="3108535" y="3745207"/>
            <a:ext cx="155539" cy="3366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D25F7-61E5-47E0-BF79-7581A3575A7C}"/>
              </a:ext>
            </a:extLst>
          </p:cNvPr>
          <p:cNvCxnSpPr>
            <a:cxnSpLocks/>
          </p:cNvCxnSpPr>
          <p:nvPr/>
        </p:nvCxnSpPr>
        <p:spPr>
          <a:xfrm flipH="1">
            <a:off x="3396275" y="4115459"/>
            <a:ext cx="170365" cy="39486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cũng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ạ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ời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Kẽo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gió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giấc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37910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Nắng</a:t>
            </a:r>
            <a:r>
              <a:rPr lang="en-US" sz="1800" dirty="0">
                <a:latin typeface="UTM Avo" panose="02040603050506020204" pitchFamily="18" charset="0"/>
              </a:rPr>
              <a:t> oi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516531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157146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646430" y="1376023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chịu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1849478" y="3975395"/>
            <a:ext cx="504060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say),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0" name="Picture 6" descr="Hot weather boy hot weather boy Royalty Free Vector Image">
            <a:extLst>
              <a:ext uri="{FF2B5EF4-FFF2-40B4-BE49-F238E27FC236}">
                <a16:creationId xmlns:a16="http://schemas.microsoft.com/office/drawing/2014/main" id="{461A2008-CD1B-48CE-84C5-FEDDC650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1"/>
          <a:stretch/>
        </p:blipFill>
        <p:spPr bwMode="auto">
          <a:xfrm>
            <a:off x="2329748" y="1831637"/>
            <a:ext cx="2536393" cy="219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hè</a:t>
            </a:r>
            <a:r>
              <a:rPr lang="en-US" sz="1500" dirty="0">
                <a:latin typeface="UTM Avo" panose="02040603050506020204" pitchFamily="18" charset="0"/>
              </a:rPr>
              <a:t> oi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06862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72566-6E49-4825-8296-86FB20BA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7" y="290756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con?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515842" y="340358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kia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514</Words>
  <Application>Microsoft Office PowerPoint</Application>
  <PresentationFormat>Custom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HP001 4 hàng</vt:lpstr>
      <vt:lpstr>Calibri Light</vt:lpstr>
      <vt:lpstr>Times New Roman</vt:lpstr>
      <vt:lpstr>UTM Cookies</vt:lpstr>
      <vt:lpstr>Wingdings</vt:lpstr>
      <vt:lpstr>Kalam</vt:lpstr>
      <vt:lpstr>Calibri</vt:lpstr>
      <vt:lpstr>HP001 4H</vt:lpstr>
      <vt:lpstr>等线</vt:lpstr>
      <vt:lpstr>Arial</vt:lpstr>
      <vt:lpstr>Montserrat</vt:lpstr>
      <vt:lpstr>UTM Avo</vt:lpstr>
      <vt:lpstr>Doodle Sketchbook by Slidesgo</vt:lpstr>
      <vt:lpstr>Custom Design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168</cp:revision>
  <dcterms:modified xsi:type="dcterms:W3CDTF">2021-12-13T00:19:29Z</dcterms:modified>
</cp:coreProperties>
</file>