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92" r:id="rId2"/>
    <p:sldMasterId id="2147483720" r:id="rId3"/>
  </p:sldMasterIdLst>
  <p:sldIdLst>
    <p:sldId id="256" r:id="rId4"/>
    <p:sldId id="285" r:id="rId5"/>
    <p:sldId id="280" r:id="rId6"/>
    <p:sldId id="287" r:id="rId7"/>
    <p:sldId id="286" r:id="rId8"/>
    <p:sldId id="274" r:id="rId9"/>
    <p:sldId id="289" r:id="rId10"/>
    <p:sldId id="288" r:id="rId11"/>
    <p:sldId id="283" r:id="rId12"/>
    <p:sldId id="284" r:id="rId13"/>
    <p:sldId id="290" r:id="rId14"/>
  </p:sldIdLst>
  <p:sldSz cx="12192000" cy="6858000"/>
  <p:notesSz cx="6858000" cy="9144000"/>
  <p:custDataLst>
    <p:tags r:id="rId15"/>
  </p:custDataLst>
  <p:defaultText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C0A0A"/>
    <a:srgbClr val="902C09"/>
    <a:srgbClr val="803D06"/>
    <a:srgbClr val="FA1E72"/>
    <a:srgbClr val="FF4F53"/>
    <a:srgbClr val="FF7C80"/>
    <a:srgbClr val="7BCEFF"/>
    <a:srgbClr val="F9712E"/>
    <a:srgbClr val="FDD35E"/>
    <a:srgbClr val="FFD86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882" autoAdjust="0"/>
    <p:restoredTop sz="94660"/>
  </p:normalViewPr>
  <p:slideViewPr>
    <p:cSldViewPr snapToGrid="0">
      <p:cViewPr varScale="1">
        <p:scale>
          <a:sx n="63" d="100"/>
          <a:sy n="63" d="100"/>
        </p:scale>
        <p:origin x="32" y="4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theme" Target="theme/theme1.xml"/><Relationship Id="rId3" Type="http://schemas.openxmlformats.org/officeDocument/2006/relationships/slideMaster" Target="slideMasters/slideMaster3.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tags" Target="tags/tag1.xml"/><Relationship Id="rId10" Type="http://schemas.openxmlformats.org/officeDocument/2006/relationships/slide" Target="slides/slide7.xml"/><Relationship Id="rId19"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47272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1"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1"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1" animBg="1"/>
      <p:bldP spid="48" grpId="1" animBg="1"/>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3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675011667"/>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4294131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57887706"/>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512480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86231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187676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algn="ctr"/>
            <a:r>
              <a:rPr lang="vi-VN" sz="11500" dirty="0">
                <a:solidFill>
                  <a:srgbClr val="002060"/>
                </a:solidFill>
                <a:latin typeface="+mj-lt"/>
              </a:rPr>
              <a:t>LUYỆN TẬP</a:t>
            </a:r>
          </a:p>
        </p:txBody>
      </p:sp>
    </p:spTree>
    <p:extLst>
      <p:ext uri="{BB962C8B-B14F-4D97-AF65-F5344CB8AC3E}">
        <p14:creationId xmlns:p14="http://schemas.microsoft.com/office/powerpoint/2010/main" val="3718299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23238291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107619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381358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2342171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37576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2983785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93050657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845232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821564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494852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8086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27668217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spTree>
    <p:extLst>
      <p:ext uri="{BB962C8B-B14F-4D97-AF65-F5344CB8AC3E}">
        <p14:creationId xmlns:p14="http://schemas.microsoft.com/office/powerpoint/2010/main" val="344038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algn="ctr"/>
            <a:r>
              <a:rPr lang="vi-VN" sz="11500" dirty="0">
                <a:solidFill>
                  <a:schemeClr val="accent6">
                    <a:lumMod val="50000"/>
                  </a:schemeClr>
                </a:solidFill>
                <a:latin typeface="+mj-lt"/>
              </a:rPr>
              <a:t>KHÁM PHÁ</a:t>
            </a:r>
          </a:p>
        </p:txBody>
      </p:sp>
    </p:spTree>
    <p:extLst>
      <p:ext uri="{BB962C8B-B14F-4D97-AF65-F5344CB8AC3E}">
        <p14:creationId xmlns:p14="http://schemas.microsoft.com/office/powerpoint/2010/main" val="679353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85991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HOẠT ĐỘNG</a:t>
            </a:r>
          </a:p>
        </p:txBody>
      </p:sp>
    </p:spTree>
    <p:extLst>
      <p:ext uri="{BB962C8B-B14F-4D97-AF65-F5344CB8AC3E}">
        <p14:creationId xmlns:p14="http://schemas.microsoft.com/office/powerpoint/2010/main" val="1089537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spTree>
    <p:extLst>
      <p:ext uri="{BB962C8B-B14F-4D97-AF65-F5344CB8AC3E}">
        <p14:creationId xmlns:p14="http://schemas.microsoft.com/office/powerpoint/2010/main" val="323667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07444008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269006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87453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34470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051912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3169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411924926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008738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algn="ctr"/>
            <a:r>
              <a:rPr lang="vi-VN" sz="11500" dirty="0">
                <a:solidFill>
                  <a:srgbClr val="C00000"/>
                </a:solidFill>
                <a:latin typeface="+mj-lt"/>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299122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96321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91220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236483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8567277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192537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657295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461910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392793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9139669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76764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500" dirty="0"/>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algn="ctr"/>
            <a:r>
              <a:rPr lang="vi-VN" sz="11500">
                <a:solidFill>
                  <a:srgbClr val="002060"/>
                </a:solidFill>
                <a:latin typeface="+mj-lt"/>
              </a:rPr>
              <a:t>LUYỆN TẬP</a:t>
            </a:r>
            <a:endParaRPr lang="vi-VN" sz="11500" dirty="0">
              <a:solidFill>
                <a:srgbClr val="002060"/>
              </a:solidFill>
              <a:latin typeface="+mj-lt"/>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extLst>
      <p:ext uri="{BB962C8B-B14F-4D97-AF65-F5344CB8AC3E}">
        <p14:creationId xmlns:p14="http://schemas.microsoft.com/office/powerpoint/2010/main" val="197091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339040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081184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461560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88479416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13738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696011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3301783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9117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6366993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12/6/2021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661150527"/>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6886703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6">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D2819940-F204-450A-ACE4-C1FAA7496E24}"/>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932"/>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32756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4"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ppt_x"/>
                                          </p:val>
                                        </p:tav>
                                        <p:tav tm="100000">
                                          <p:val>
                                            <p:strVal val="#ppt_x"/>
                                          </p:val>
                                        </p:tav>
                                      </p:tavLst>
                                    </p:anim>
                                    <p:anim calcmode="lin" valueType="num">
                                      <p:cBhvr additive="base">
                                        <p:cTn id="30" dur="500" fill="hold"/>
                                        <p:tgtEl>
                                          <p:spTgt spid="153"/>
                                        </p:tgtEl>
                                        <p:attrNameLst>
                                          <p:attrName>ppt_y</p:attrName>
                                        </p:attrNameLst>
                                      </p:cBhvr>
                                      <p:tavLst>
                                        <p:tav tm="0">
                                          <p:val>
                                            <p:strVal val="1+#ppt_h/2"/>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5" name="TextBox 234">
            <a:extLst>
              <a:ext uri="{FF2B5EF4-FFF2-40B4-BE49-F238E27FC236}">
                <a16:creationId xmlns:a16="http://schemas.microsoft.com/office/drawing/2014/main" id="{1E4DED0B-3FCF-4DB8-8C88-6AED41C3D872}"/>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875663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53" presetClass="entr" presetSubtype="16"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p:cTn id="19" dur="500" fill="hold"/>
                                        <p:tgtEl>
                                          <p:spTgt spid="98"/>
                                        </p:tgtEl>
                                        <p:attrNameLst>
                                          <p:attrName>ppt_w</p:attrName>
                                        </p:attrNameLst>
                                      </p:cBhvr>
                                      <p:tavLst>
                                        <p:tav tm="0">
                                          <p:val>
                                            <p:fltVal val="0"/>
                                          </p:val>
                                        </p:tav>
                                        <p:tav tm="100000">
                                          <p:val>
                                            <p:strVal val="#ppt_w"/>
                                          </p:val>
                                        </p:tav>
                                      </p:tavLst>
                                    </p:anim>
                                    <p:anim calcmode="lin" valueType="num">
                                      <p:cBhvr>
                                        <p:cTn id="20" dur="500" fill="hold"/>
                                        <p:tgtEl>
                                          <p:spTgt spid="98"/>
                                        </p:tgtEl>
                                        <p:attrNameLst>
                                          <p:attrName>ppt_h</p:attrName>
                                        </p:attrNameLst>
                                      </p:cBhvr>
                                      <p:tavLst>
                                        <p:tav tm="0">
                                          <p:val>
                                            <p:fltVal val="0"/>
                                          </p:val>
                                        </p:tav>
                                        <p:tav tm="100000">
                                          <p:val>
                                            <p:strVal val="#ppt_h"/>
                                          </p:val>
                                        </p:tav>
                                      </p:tavLst>
                                    </p:anim>
                                    <p:animEffect transition="in" filter="fade">
                                      <p:cBhvr>
                                        <p:cTn id="21" dur="500"/>
                                        <p:tgtEl>
                                          <p:spTgt spid="98"/>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9"/>
                                        </p:tgtEl>
                                        <p:attrNameLst>
                                          <p:attrName>style.visibility</p:attrName>
                                        </p:attrNameLst>
                                      </p:cBhvr>
                                      <p:to>
                                        <p:strVal val="visible"/>
                                      </p:to>
                                    </p:set>
                                    <p:anim calcmode="lin" valueType="num">
                                      <p:cBhvr>
                                        <p:cTn id="24" dur="500" fill="hold"/>
                                        <p:tgtEl>
                                          <p:spTgt spid="99"/>
                                        </p:tgtEl>
                                        <p:attrNameLst>
                                          <p:attrName>ppt_w</p:attrName>
                                        </p:attrNameLst>
                                      </p:cBhvr>
                                      <p:tavLst>
                                        <p:tav tm="0">
                                          <p:val>
                                            <p:fltVal val="0"/>
                                          </p:val>
                                        </p:tav>
                                        <p:tav tm="100000">
                                          <p:val>
                                            <p:strVal val="#ppt_w"/>
                                          </p:val>
                                        </p:tav>
                                      </p:tavLst>
                                    </p:anim>
                                    <p:anim calcmode="lin" valueType="num">
                                      <p:cBhvr>
                                        <p:cTn id="25" dur="500" fill="hold"/>
                                        <p:tgtEl>
                                          <p:spTgt spid="99"/>
                                        </p:tgtEl>
                                        <p:attrNameLst>
                                          <p:attrName>ppt_h</p:attrName>
                                        </p:attrNameLst>
                                      </p:cBhvr>
                                      <p:tavLst>
                                        <p:tav tm="0">
                                          <p:val>
                                            <p:fltVal val="0"/>
                                          </p:val>
                                        </p:tav>
                                        <p:tav tm="100000">
                                          <p:val>
                                            <p:strVal val="#ppt_h"/>
                                          </p:val>
                                        </p:tav>
                                      </p:tavLst>
                                    </p:anim>
                                    <p:animEffect transition="in" filter="fade">
                                      <p:cBhvr>
                                        <p:cTn id="26" dur="500"/>
                                        <p:tgtEl>
                                          <p:spTgt spid="99"/>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childTnLst>
                          </p:cTn>
                        </p:par>
                        <p:par>
                          <p:cTn id="31" fill="hold">
                            <p:stCondLst>
                              <p:cond delay="1500"/>
                            </p:stCondLst>
                            <p:childTnLst>
                              <p:par>
                                <p:cTn id="32" presetID="31" presetClass="entr" presetSubtype="0" fill="hold" nodeType="afterEffect">
                                  <p:stCondLst>
                                    <p:cond delay="0"/>
                                  </p:stCondLst>
                                  <p:childTnLst>
                                    <p:set>
                                      <p:cBhvr>
                                        <p:cTn id="33" dur="1" fill="hold">
                                          <p:stCondLst>
                                            <p:cond delay="0"/>
                                          </p:stCondLst>
                                        </p:cTn>
                                        <p:tgtEl>
                                          <p:spTgt spid="122"/>
                                        </p:tgtEl>
                                        <p:attrNameLst>
                                          <p:attrName>style.visibility</p:attrName>
                                        </p:attrNameLst>
                                      </p:cBhvr>
                                      <p:to>
                                        <p:strVal val="visible"/>
                                      </p:to>
                                    </p:set>
                                    <p:anim calcmode="lin" valueType="num">
                                      <p:cBhvr>
                                        <p:cTn id="34" dur="1000" fill="hold"/>
                                        <p:tgtEl>
                                          <p:spTgt spid="122"/>
                                        </p:tgtEl>
                                        <p:attrNameLst>
                                          <p:attrName>ppt_w</p:attrName>
                                        </p:attrNameLst>
                                      </p:cBhvr>
                                      <p:tavLst>
                                        <p:tav tm="0">
                                          <p:val>
                                            <p:fltVal val="0"/>
                                          </p:val>
                                        </p:tav>
                                        <p:tav tm="100000">
                                          <p:val>
                                            <p:strVal val="#ppt_w"/>
                                          </p:val>
                                        </p:tav>
                                      </p:tavLst>
                                    </p:anim>
                                    <p:anim calcmode="lin" valueType="num">
                                      <p:cBhvr>
                                        <p:cTn id="35" dur="1000" fill="hold"/>
                                        <p:tgtEl>
                                          <p:spTgt spid="122"/>
                                        </p:tgtEl>
                                        <p:attrNameLst>
                                          <p:attrName>ppt_h</p:attrName>
                                        </p:attrNameLst>
                                      </p:cBhvr>
                                      <p:tavLst>
                                        <p:tav tm="0">
                                          <p:val>
                                            <p:fltVal val="0"/>
                                          </p:val>
                                        </p:tav>
                                        <p:tav tm="100000">
                                          <p:val>
                                            <p:strVal val="#ppt_h"/>
                                          </p:val>
                                        </p:tav>
                                      </p:tavLst>
                                    </p:anim>
                                    <p:anim calcmode="lin" valueType="num">
                                      <p:cBhvr>
                                        <p:cTn id="36" dur="1000" fill="hold"/>
                                        <p:tgtEl>
                                          <p:spTgt spid="122"/>
                                        </p:tgtEl>
                                        <p:attrNameLst>
                                          <p:attrName>style.rotation</p:attrName>
                                        </p:attrNameLst>
                                      </p:cBhvr>
                                      <p:tavLst>
                                        <p:tav tm="0">
                                          <p:val>
                                            <p:fltVal val="90"/>
                                          </p:val>
                                        </p:tav>
                                        <p:tav tm="100000">
                                          <p:val>
                                            <p:fltVal val="0"/>
                                          </p:val>
                                        </p:tav>
                                      </p:tavLst>
                                    </p:anim>
                                    <p:animEffect transition="in" filter="fade">
                                      <p:cBhvr>
                                        <p:cTn id="37" dur="1000"/>
                                        <p:tgtEl>
                                          <p:spTgt spid="122"/>
                                        </p:tgtEl>
                                      </p:cBhvr>
                                    </p:animEffect>
                                  </p:childTnLst>
                                </p:cTn>
                              </p:par>
                            </p:childTnLst>
                          </p:cTn>
                        </p:par>
                        <p:par>
                          <p:cTn id="38" fill="hold">
                            <p:stCondLst>
                              <p:cond delay="2500"/>
                            </p:stCondLst>
                            <p:childTnLst>
                              <p:par>
                                <p:cTn id="39" presetID="14" presetClass="entr" presetSubtype="10" fill="hold" grpId="0" nodeType="afterEffect">
                                  <p:stCondLst>
                                    <p:cond delay="0"/>
                                  </p:stCondLst>
                                  <p:childTnLst>
                                    <p:set>
                                      <p:cBhvr>
                                        <p:cTn id="40" dur="1" fill="hold">
                                          <p:stCondLst>
                                            <p:cond delay="0"/>
                                          </p:stCondLst>
                                        </p:cTn>
                                        <p:tgtEl>
                                          <p:spTgt spid="235"/>
                                        </p:tgtEl>
                                        <p:attrNameLst>
                                          <p:attrName>style.visibility</p:attrName>
                                        </p:attrNameLst>
                                      </p:cBhvr>
                                      <p:to>
                                        <p:strVal val="visible"/>
                                      </p:to>
                                    </p:set>
                                    <p:animEffect transition="in" filter="randombar(horizontal)">
                                      <p:cBhvr>
                                        <p:cTn id="41"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5" grpId="0"/>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2888832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0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TRÒ CHƠI</a:t>
            </a:r>
          </a:p>
        </p:txBody>
      </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8" name="Google Shape;939;p32">
            <a:extLst>
              <a:ext uri="{FF2B5EF4-FFF2-40B4-BE49-F238E27FC236}">
                <a16:creationId xmlns:a16="http://schemas.microsoft.com/office/drawing/2014/main" id="{4DD75D50-C8A9-46A9-A6B8-FF16B2FC7E80}"/>
              </a:ext>
            </a:extLst>
          </p:cNvPr>
          <p:cNvGrpSpPr/>
          <p:nvPr userDrawn="1"/>
        </p:nvGrpSpPr>
        <p:grpSpPr>
          <a:xfrm>
            <a:off x="2204474" y="3886315"/>
            <a:ext cx="1973864" cy="2020086"/>
            <a:chOff x="2718975" y="493050"/>
            <a:chExt cx="2013175" cy="2066600"/>
          </a:xfrm>
        </p:grpSpPr>
        <p:sp>
          <p:nvSpPr>
            <p:cNvPr id="139" name="Google Shape;940;p32">
              <a:extLst>
                <a:ext uri="{FF2B5EF4-FFF2-40B4-BE49-F238E27FC236}">
                  <a16:creationId xmlns:a16="http://schemas.microsoft.com/office/drawing/2014/main" id="{296E8662-8EA3-4C8B-820E-4BF6DFD80CD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6C1A066B-AB0B-4489-8545-9A6C22C6D5CE}"/>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04FCC8BC-CDB6-4AD2-B06D-F0687FB90ABD}"/>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5383075D-EADF-4C11-840F-91164E34321C}"/>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A53E41FA-10BF-4870-BF2C-1C3E32928AA0}"/>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58800010-9A82-4E81-8E5B-0DFD2052E66C}"/>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B158E422-1902-4E29-A4CE-7AE300619172}"/>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6F9DE660-430D-4DC0-BDE0-D53AAF560A94}"/>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28443C46-AE51-4F8F-8DD4-1A2441132300}"/>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BDEE59E5-3E6B-47A6-A192-9E1CA173F702}"/>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1FCBE1A0-9104-49DF-86CE-4788FB463DF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50BEE43F-134E-41CE-9B7E-A5A812180F42}"/>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D21F54E6-8881-45B0-97D8-002CB72A1A90}"/>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AF7CA650-6488-4917-A81F-8B0E6245BDD8}"/>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3B4FFC92-6173-4A77-89EA-8DC117444B3A}"/>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77194712-7B2E-4F2D-AEF8-32FE8CB2AE33}"/>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EDB48CD4-455C-4B48-8CE7-66878C257A28}"/>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120BF107-E018-4DF4-B743-36924AEDAF6F}"/>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E47F8288-E77F-4C1B-A081-C85AF58E6D17}"/>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A7522094-7202-437A-928E-3DBD12EA380E}"/>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E646C7AF-5DFF-4D0A-BFCF-2B1953187AEF}"/>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1E341F08-FEC4-4E8C-93EA-134416B65ABD}"/>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37049977-2AF7-45DB-BE8D-26185630A595}"/>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5968E01A-D720-42F5-BACC-1CE94E670FAC}"/>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EFFB5181-4B7C-4DBC-9557-5604624D9814}"/>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BCDC0EFE-0ED6-48B1-9443-EF43A18AE1CD}"/>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0E0E28D6-59A1-4969-9133-5864882D79E2}"/>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17954B1A-55A0-4A56-8890-C6AE57C0687D}"/>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6C9624CB-AD7F-4119-BE35-31158A1249F3}"/>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C8C675A8-440C-4C62-9652-0D5635B1FE27}"/>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C9753C64-8E01-49C3-8CD9-17060FBE5618}"/>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F6CFEFFE-DF0E-47EE-9824-FAFD0FE7F6CD}"/>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C9A24EF2-0346-433C-A241-CA68F005651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FE9E4DA9-41B4-4901-8393-0F903CDE5936}"/>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20F273AC-86B8-4F5B-B6EB-14BCD9CBF2E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864D3505-7993-4AB0-947A-79419454B1D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230F51EA-E5B6-446E-AD13-D4101D564099}"/>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05F86326-3805-4FE4-95B0-258EC64E9E02}"/>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4A0FF057-5F69-498A-A2D3-04106984B60F}"/>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48556D-DDA5-40A1-A560-4ECD6C995026}"/>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0BA7DF30-D72A-4FC8-A0ED-E1F3FE8BA66C}"/>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04899CAB-A0A6-4D8E-BC98-224D47303F87}"/>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2494363C-74F9-459A-9222-63CD703C82A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7A17EA9B-D19F-4B6F-A468-C6A1A3F301B7}"/>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F48BA30-5499-4B2F-AFF4-79B992FF4822}"/>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5BB2DB8F-F279-43E3-98F8-309FC92782AE}"/>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046558E1-5AFE-4C58-98E0-7A8C467E3738}"/>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F24D903E-495C-4D31-942F-2F426BEB355E}"/>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9567D77-1C1D-4D16-A64F-119FE4762BE4}"/>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B5B4C8A3-4C37-457B-9DC3-881006E8E4CD}"/>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AE95CD98-7F86-40E0-BE34-64B6BB9D144E}"/>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04C370B4-7E44-4790-B2A9-7FF96DD0180C}"/>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0F8BA807-E34B-400B-8B0F-B5A0A6BEB92C}"/>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6D74C190-2720-4FB3-989A-DE5914D97966}"/>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AC826749-7293-498A-9378-07BD103E8C84}"/>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57F940B0-74CF-4BEF-A8E7-C17BA1101B9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84DFCA67-3788-430C-B58B-FFC0F634FC4D}"/>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397D4BF7-76F0-4E99-BFCD-43C81B8B138A}"/>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C9C3A80C-9B2E-460F-9C36-A0CFA83E050D}"/>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19A60A5-7DFE-4AE5-BE9A-BBE66161FFE8}"/>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C622E568-4F65-414A-98A7-5690D52ECFB5}"/>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D70CB92B-15DA-49CA-BCEE-D5FA7A4AD008}"/>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66F74D55-7445-4C90-B936-BA5BB634E999}"/>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631;p30">
            <a:extLst>
              <a:ext uri="{FF2B5EF4-FFF2-40B4-BE49-F238E27FC236}">
                <a16:creationId xmlns:a16="http://schemas.microsoft.com/office/drawing/2014/main" id="{68384AAF-B7B5-447C-A808-82D0AFB6AC77}"/>
              </a:ext>
            </a:extLst>
          </p:cNvPr>
          <p:cNvGrpSpPr/>
          <p:nvPr userDrawn="1"/>
        </p:nvGrpSpPr>
        <p:grpSpPr>
          <a:xfrm>
            <a:off x="7672546" y="3622312"/>
            <a:ext cx="1309691" cy="2486166"/>
            <a:chOff x="961250" y="234750"/>
            <a:chExt cx="1222525" cy="2320700"/>
          </a:xfrm>
        </p:grpSpPr>
        <p:sp>
          <p:nvSpPr>
            <p:cNvPr id="203" name="Google Shape;632;p30">
              <a:extLst>
                <a:ext uri="{FF2B5EF4-FFF2-40B4-BE49-F238E27FC236}">
                  <a16:creationId xmlns:a16="http://schemas.microsoft.com/office/drawing/2014/main" id="{C8119E67-0B6B-4353-9F10-DB0F7D2FFDC2}"/>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633;p30">
              <a:extLst>
                <a:ext uri="{FF2B5EF4-FFF2-40B4-BE49-F238E27FC236}">
                  <a16:creationId xmlns:a16="http://schemas.microsoft.com/office/drawing/2014/main" id="{91702C4B-81BE-4D3A-B731-611758AFD442}"/>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634;p30">
              <a:extLst>
                <a:ext uri="{FF2B5EF4-FFF2-40B4-BE49-F238E27FC236}">
                  <a16:creationId xmlns:a16="http://schemas.microsoft.com/office/drawing/2014/main" id="{37C6E89E-E0C2-4EDE-B21C-928CA6FBF21B}"/>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635;p30">
              <a:extLst>
                <a:ext uri="{FF2B5EF4-FFF2-40B4-BE49-F238E27FC236}">
                  <a16:creationId xmlns:a16="http://schemas.microsoft.com/office/drawing/2014/main" id="{16E95490-5F86-43A3-BEDD-2967D5036D48}"/>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636;p30">
              <a:extLst>
                <a:ext uri="{FF2B5EF4-FFF2-40B4-BE49-F238E27FC236}">
                  <a16:creationId xmlns:a16="http://schemas.microsoft.com/office/drawing/2014/main" id="{F5861418-6D4E-4F3C-9ABD-4DCF91D0220A}"/>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637;p30">
              <a:extLst>
                <a:ext uri="{FF2B5EF4-FFF2-40B4-BE49-F238E27FC236}">
                  <a16:creationId xmlns:a16="http://schemas.microsoft.com/office/drawing/2014/main" id="{E852FCE3-C2C0-4D04-B168-357F8275842F}"/>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638;p30">
              <a:extLst>
                <a:ext uri="{FF2B5EF4-FFF2-40B4-BE49-F238E27FC236}">
                  <a16:creationId xmlns:a16="http://schemas.microsoft.com/office/drawing/2014/main" id="{5AE9FE46-679C-4FEA-8DCE-BE2F7FAF1946}"/>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639;p30">
              <a:extLst>
                <a:ext uri="{FF2B5EF4-FFF2-40B4-BE49-F238E27FC236}">
                  <a16:creationId xmlns:a16="http://schemas.microsoft.com/office/drawing/2014/main" id="{3D3D3ACC-4C06-42BE-9E79-FC88ADB68340}"/>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640;p30">
              <a:extLst>
                <a:ext uri="{FF2B5EF4-FFF2-40B4-BE49-F238E27FC236}">
                  <a16:creationId xmlns:a16="http://schemas.microsoft.com/office/drawing/2014/main" id="{C957BCC4-29D1-47EC-B1F7-73AEACDA49E0}"/>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641;p30">
              <a:extLst>
                <a:ext uri="{FF2B5EF4-FFF2-40B4-BE49-F238E27FC236}">
                  <a16:creationId xmlns:a16="http://schemas.microsoft.com/office/drawing/2014/main" id="{8C71BB02-EA7E-4A8A-A3C6-98D02317F5D9}"/>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642;p30">
              <a:extLst>
                <a:ext uri="{FF2B5EF4-FFF2-40B4-BE49-F238E27FC236}">
                  <a16:creationId xmlns:a16="http://schemas.microsoft.com/office/drawing/2014/main" id="{00AB493D-AF54-4CD3-B14C-B3F00B4FB2FF}"/>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643;p30">
              <a:extLst>
                <a:ext uri="{FF2B5EF4-FFF2-40B4-BE49-F238E27FC236}">
                  <a16:creationId xmlns:a16="http://schemas.microsoft.com/office/drawing/2014/main" id="{2DF8DF2D-C3A5-49F3-B510-02A1898F2777}"/>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644;p30">
              <a:extLst>
                <a:ext uri="{FF2B5EF4-FFF2-40B4-BE49-F238E27FC236}">
                  <a16:creationId xmlns:a16="http://schemas.microsoft.com/office/drawing/2014/main" id="{BC833655-5634-4240-9899-FD9224B9CC10}"/>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645;p30">
              <a:extLst>
                <a:ext uri="{FF2B5EF4-FFF2-40B4-BE49-F238E27FC236}">
                  <a16:creationId xmlns:a16="http://schemas.microsoft.com/office/drawing/2014/main" id="{FC412254-AB1A-4B56-9D34-43CDD9A006F5}"/>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646;p30">
              <a:extLst>
                <a:ext uri="{FF2B5EF4-FFF2-40B4-BE49-F238E27FC236}">
                  <a16:creationId xmlns:a16="http://schemas.microsoft.com/office/drawing/2014/main" id="{418836FC-F298-4B7A-83CA-FB6D988BE6CE}"/>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647;p30">
              <a:extLst>
                <a:ext uri="{FF2B5EF4-FFF2-40B4-BE49-F238E27FC236}">
                  <a16:creationId xmlns:a16="http://schemas.microsoft.com/office/drawing/2014/main" id="{52B85772-2E22-435E-9B8E-11AEBE3D05EC}"/>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648;p30">
              <a:extLst>
                <a:ext uri="{FF2B5EF4-FFF2-40B4-BE49-F238E27FC236}">
                  <a16:creationId xmlns:a16="http://schemas.microsoft.com/office/drawing/2014/main" id="{073E355F-591A-4F8F-ADE2-CD68B69DAFB9}"/>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649;p30">
              <a:extLst>
                <a:ext uri="{FF2B5EF4-FFF2-40B4-BE49-F238E27FC236}">
                  <a16:creationId xmlns:a16="http://schemas.microsoft.com/office/drawing/2014/main" id="{1592EFBB-BD34-4DC6-A753-9DF710D68B62}"/>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650;p30">
              <a:extLst>
                <a:ext uri="{FF2B5EF4-FFF2-40B4-BE49-F238E27FC236}">
                  <a16:creationId xmlns:a16="http://schemas.microsoft.com/office/drawing/2014/main" id="{D1763DA2-E91A-4647-9F88-CBAC0C1FF7C8}"/>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651;p30">
              <a:extLst>
                <a:ext uri="{FF2B5EF4-FFF2-40B4-BE49-F238E27FC236}">
                  <a16:creationId xmlns:a16="http://schemas.microsoft.com/office/drawing/2014/main" id="{A37B7A95-0D42-462E-ACB6-DF5E68B47F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652;p30">
              <a:extLst>
                <a:ext uri="{FF2B5EF4-FFF2-40B4-BE49-F238E27FC236}">
                  <a16:creationId xmlns:a16="http://schemas.microsoft.com/office/drawing/2014/main" id="{035B4059-F804-4F0A-A687-0578164FC201}"/>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653;p30">
              <a:extLst>
                <a:ext uri="{FF2B5EF4-FFF2-40B4-BE49-F238E27FC236}">
                  <a16:creationId xmlns:a16="http://schemas.microsoft.com/office/drawing/2014/main" id="{AC3F8667-F8EB-44D5-8E7C-F146BC3114FB}"/>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654;p30">
              <a:extLst>
                <a:ext uri="{FF2B5EF4-FFF2-40B4-BE49-F238E27FC236}">
                  <a16:creationId xmlns:a16="http://schemas.microsoft.com/office/drawing/2014/main" id="{5FAC0A30-3BED-4B9D-AAE7-EF7C7E0EE1E7}"/>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655;p30">
              <a:extLst>
                <a:ext uri="{FF2B5EF4-FFF2-40B4-BE49-F238E27FC236}">
                  <a16:creationId xmlns:a16="http://schemas.microsoft.com/office/drawing/2014/main" id="{3FD2F0B1-4C74-428D-B499-F24C02C809CA}"/>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656;p30">
              <a:extLst>
                <a:ext uri="{FF2B5EF4-FFF2-40B4-BE49-F238E27FC236}">
                  <a16:creationId xmlns:a16="http://schemas.microsoft.com/office/drawing/2014/main" id="{2A16750A-BA6E-4B19-8A8F-841516B81B55}"/>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657;p30">
              <a:extLst>
                <a:ext uri="{FF2B5EF4-FFF2-40B4-BE49-F238E27FC236}">
                  <a16:creationId xmlns:a16="http://schemas.microsoft.com/office/drawing/2014/main" id="{0ACCDDEA-6700-4981-96FD-F69C08E17911}"/>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658;p30">
              <a:extLst>
                <a:ext uri="{FF2B5EF4-FFF2-40B4-BE49-F238E27FC236}">
                  <a16:creationId xmlns:a16="http://schemas.microsoft.com/office/drawing/2014/main" id="{A186D19B-D827-45D7-8241-51DAE20706AF}"/>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659;p30">
              <a:extLst>
                <a:ext uri="{FF2B5EF4-FFF2-40B4-BE49-F238E27FC236}">
                  <a16:creationId xmlns:a16="http://schemas.microsoft.com/office/drawing/2014/main" id="{0F9E9CC8-7BF5-4B07-82B6-65F2EDB31903}"/>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660;p30">
              <a:extLst>
                <a:ext uri="{FF2B5EF4-FFF2-40B4-BE49-F238E27FC236}">
                  <a16:creationId xmlns:a16="http://schemas.microsoft.com/office/drawing/2014/main" id="{E89840E0-2312-4109-9B8E-27042911B01E}"/>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661;p30">
              <a:extLst>
                <a:ext uri="{FF2B5EF4-FFF2-40B4-BE49-F238E27FC236}">
                  <a16:creationId xmlns:a16="http://schemas.microsoft.com/office/drawing/2014/main" id="{ABDDA8C6-86B1-4D13-8477-26BFF49FE82A}"/>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662;p30">
              <a:extLst>
                <a:ext uri="{FF2B5EF4-FFF2-40B4-BE49-F238E27FC236}">
                  <a16:creationId xmlns:a16="http://schemas.microsoft.com/office/drawing/2014/main" id="{F4320CEA-EED6-4E76-A829-D7C121CC54BD}"/>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663;p30">
              <a:extLst>
                <a:ext uri="{FF2B5EF4-FFF2-40B4-BE49-F238E27FC236}">
                  <a16:creationId xmlns:a16="http://schemas.microsoft.com/office/drawing/2014/main" id="{EAB61CDD-5EC4-4093-8C2F-8464B40B6242}"/>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0" name="Google Shape;664;p30">
              <a:extLst>
                <a:ext uri="{FF2B5EF4-FFF2-40B4-BE49-F238E27FC236}">
                  <a16:creationId xmlns:a16="http://schemas.microsoft.com/office/drawing/2014/main" id="{EF0AE066-94D1-4496-B873-6D37A4E8134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1" name="Google Shape;665;p30">
              <a:extLst>
                <a:ext uri="{FF2B5EF4-FFF2-40B4-BE49-F238E27FC236}">
                  <a16:creationId xmlns:a16="http://schemas.microsoft.com/office/drawing/2014/main" id="{42E21A7A-649B-451B-84CD-5B5E5210975A}"/>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2" name="Google Shape;666;p30">
              <a:extLst>
                <a:ext uri="{FF2B5EF4-FFF2-40B4-BE49-F238E27FC236}">
                  <a16:creationId xmlns:a16="http://schemas.microsoft.com/office/drawing/2014/main" id="{EFC63EFC-4985-4181-B268-BBE86AFEB9C5}"/>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3" name="Google Shape;667;p30">
              <a:extLst>
                <a:ext uri="{FF2B5EF4-FFF2-40B4-BE49-F238E27FC236}">
                  <a16:creationId xmlns:a16="http://schemas.microsoft.com/office/drawing/2014/main" id="{300F47C0-B7A0-440B-89C5-D425A98B829E}"/>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4" name="Google Shape;668;p30">
              <a:extLst>
                <a:ext uri="{FF2B5EF4-FFF2-40B4-BE49-F238E27FC236}">
                  <a16:creationId xmlns:a16="http://schemas.microsoft.com/office/drawing/2014/main" id="{C85A5A99-D403-4672-BF93-AAE1C98744FA}"/>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5" name="Google Shape;669;p30">
              <a:extLst>
                <a:ext uri="{FF2B5EF4-FFF2-40B4-BE49-F238E27FC236}">
                  <a16:creationId xmlns:a16="http://schemas.microsoft.com/office/drawing/2014/main" id="{CCDC3E1D-A4C6-480F-9648-58AF27DBC5F0}"/>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6" name="Google Shape;670;p30">
              <a:extLst>
                <a:ext uri="{FF2B5EF4-FFF2-40B4-BE49-F238E27FC236}">
                  <a16:creationId xmlns:a16="http://schemas.microsoft.com/office/drawing/2014/main" id="{4A6FFDD3-23DB-4E57-B21E-BB3086F18452}"/>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7" name="Google Shape;671;p30">
              <a:extLst>
                <a:ext uri="{FF2B5EF4-FFF2-40B4-BE49-F238E27FC236}">
                  <a16:creationId xmlns:a16="http://schemas.microsoft.com/office/drawing/2014/main" id="{0A863DF9-6C68-4CD3-A6D3-B635474FD1C1}"/>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08" name="Google Shape;672;p30">
              <a:extLst>
                <a:ext uri="{FF2B5EF4-FFF2-40B4-BE49-F238E27FC236}">
                  <a16:creationId xmlns:a16="http://schemas.microsoft.com/office/drawing/2014/main" id="{071D6E0A-9424-4050-8F03-C9F0079004E9}"/>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696153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14" presetClass="entr" presetSubtype="10" fill="hold" grpId="0" nodeType="afterEffect">
                                  <p:stCondLst>
                                    <p:cond delay="0"/>
                                  </p:stCondLst>
                                  <p:childTnLst>
                                    <p:set>
                                      <p:cBhvr>
                                        <p:cTn id="29" dur="1" fill="hold">
                                          <p:stCondLst>
                                            <p:cond delay="0"/>
                                          </p:stCondLst>
                                        </p:cTn>
                                        <p:tgtEl>
                                          <p:spTgt spid="235"/>
                                        </p:tgtEl>
                                        <p:attrNameLst>
                                          <p:attrName>style.visibility</p:attrName>
                                        </p:attrNameLst>
                                      </p:cBhvr>
                                      <p:to>
                                        <p:strVal val="visible"/>
                                      </p:to>
                                    </p:set>
                                    <p:animEffect transition="in" filter="randombar(horizontal)">
                                      <p:cBhvr>
                                        <p:cTn id="30" dur="500"/>
                                        <p:tgtEl>
                                          <p:spTgt spid="235"/>
                                        </p:tgtEl>
                                      </p:cBhvr>
                                    </p:animEffect>
                                  </p:childTnLst>
                                </p:cTn>
                              </p:par>
                            </p:childTnLst>
                          </p:cTn>
                        </p:par>
                        <p:par>
                          <p:cTn id="31" fill="hold">
                            <p:stCondLst>
                              <p:cond delay="2000"/>
                            </p:stCondLst>
                            <p:childTnLst>
                              <p:par>
                                <p:cTn id="32" presetID="31" presetClass="entr" presetSubtype="0" fill="hold" nodeType="afterEffect">
                                  <p:stCondLst>
                                    <p:cond delay="0"/>
                                  </p:stCondLst>
                                  <p:childTnLst>
                                    <p:set>
                                      <p:cBhvr>
                                        <p:cTn id="33" dur="1" fill="hold">
                                          <p:stCondLst>
                                            <p:cond delay="0"/>
                                          </p:stCondLst>
                                        </p:cTn>
                                        <p:tgtEl>
                                          <p:spTgt spid="138"/>
                                        </p:tgtEl>
                                        <p:attrNameLst>
                                          <p:attrName>style.visibility</p:attrName>
                                        </p:attrNameLst>
                                      </p:cBhvr>
                                      <p:to>
                                        <p:strVal val="visible"/>
                                      </p:to>
                                    </p:set>
                                    <p:anim calcmode="lin" valueType="num">
                                      <p:cBhvr>
                                        <p:cTn id="34" dur="1000" fill="hold"/>
                                        <p:tgtEl>
                                          <p:spTgt spid="138"/>
                                        </p:tgtEl>
                                        <p:attrNameLst>
                                          <p:attrName>ppt_w</p:attrName>
                                        </p:attrNameLst>
                                      </p:cBhvr>
                                      <p:tavLst>
                                        <p:tav tm="0">
                                          <p:val>
                                            <p:fltVal val="0"/>
                                          </p:val>
                                        </p:tav>
                                        <p:tav tm="100000">
                                          <p:val>
                                            <p:strVal val="#ppt_w"/>
                                          </p:val>
                                        </p:tav>
                                      </p:tavLst>
                                    </p:anim>
                                    <p:anim calcmode="lin" valueType="num">
                                      <p:cBhvr>
                                        <p:cTn id="35" dur="1000" fill="hold"/>
                                        <p:tgtEl>
                                          <p:spTgt spid="138"/>
                                        </p:tgtEl>
                                        <p:attrNameLst>
                                          <p:attrName>ppt_h</p:attrName>
                                        </p:attrNameLst>
                                      </p:cBhvr>
                                      <p:tavLst>
                                        <p:tav tm="0">
                                          <p:val>
                                            <p:fltVal val="0"/>
                                          </p:val>
                                        </p:tav>
                                        <p:tav tm="100000">
                                          <p:val>
                                            <p:strVal val="#ppt_h"/>
                                          </p:val>
                                        </p:tav>
                                      </p:tavLst>
                                    </p:anim>
                                    <p:anim calcmode="lin" valueType="num">
                                      <p:cBhvr>
                                        <p:cTn id="36" dur="1000" fill="hold"/>
                                        <p:tgtEl>
                                          <p:spTgt spid="138"/>
                                        </p:tgtEl>
                                        <p:attrNameLst>
                                          <p:attrName>style.rotation</p:attrName>
                                        </p:attrNameLst>
                                      </p:cBhvr>
                                      <p:tavLst>
                                        <p:tav tm="0">
                                          <p:val>
                                            <p:fltVal val="90"/>
                                          </p:val>
                                        </p:tav>
                                        <p:tav tm="100000">
                                          <p:val>
                                            <p:fltVal val="0"/>
                                          </p:val>
                                        </p:tav>
                                      </p:tavLst>
                                    </p:anim>
                                    <p:animEffect transition="in" filter="fade">
                                      <p:cBhvr>
                                        <p:cTn id="37" dur="1000"/>
                                        <p:tgtEl>
                                          <p:spTgt spid="138"/>
                                        </p:tgtEl>
                                      </p:cBhvr>
                                    </p:animEffect>
                                  </p:childTnLst>
                                </p:cTn>
                              </p:par>
                            </p:childTnLst>
                          </p:cTn>
                        </p:par>
                        <p:par>
                          <p:cTn id="38" fill="hold">
                            <p:stCondLst>
                              <p:cond delay="3000"/>
                            </p:stCondLst>
                            <p:childTnLst>
                              <p:par>
                                <p:cTn id="39" presetID="31" presetClass="entr" presetSubtype="0" fill="hold" nodeType="afterEffect">
                                  <p:stCondLst>
                                    <p:cond delay="0"/>
                                  </p:stCondLst>
                                  <p:childTnLst>
                                    <p:set>
                                      <p:cBhvr>
                                        <p:cTn id="40" dur="1" fill="hold">
                                          <p:stCondLst>
                                            <p:cond delay="0"/>
                                          </p:stCondLst>
                                        </p:cTn>
                                        <p:tgtEl>
                                          <p:spTgt spid="202"/>
                                        </p:tgtEl>
                                        <p:attrNameLst>
                                          <p:attrName>style.visibility</p:attrName>
                                        </p:attrNameLst>
                                      </p:cBhvr>
                                      <p:to>
                                        <p:strVal val="visible"/>
                                      </p:to>
                                    </p:set>
                                    <p:anim calcmode="lin" valueType="num">
                                      <p:cBhvr>
                                        <p:cTn id="41" dur="1000" fill="hold"/>
                                        <p:tgtEl>
                                          <p:spTgt spid="202"/>
                                        </p:tgtEl>
                                        <p:attrNameLst>
                                          <p:attrName>ppt_w</p:attrName>
                                        </p:attrNameLst>
                                      </p:cBhvr>
                                      <p:tavLst>
                                        <p:tav tm="0">
                                          <p:val>
                                            <p:fltVal val="0"/>
                                          </p:val>
                                        </p:tav>
                                        <p:tav tm="100000">
                                          <p:val>
                                            <p:strVal val="#ppt_w"/>
                                          </p:val>
                                        </p:tav>
                                      </p:tavLst>
                                    </p:anim>
                                    <p:anim calcmode="lin" valueType="num">
                                      <p:cBhvr>
                                        <p:cTn id="42" dur="1000" fill="hold"/>
                                        <p:tgtEl>
                                          <p:spTgt spid="202"/>
                                        </p:tgtEl>
                                        <p:attrNameLst>
                                          <p:attrName>ppt_h</p:attrName>
                                        </p:attrNameLst>
                                      </p:cBhvr>
                                      <p:tavLst>
                                        <p:tav tm="0">
                                          <p:val>
                                            <p:fltVal val="0"/>
                                          </p:val>
                                        </p:tav>
                                        <p:tav tm="100000">
                                          <p:val>
                                            <p:strVal val="#ppt_h"/>
                                          </p:val>
                                        </p:tav>
                                      </p:tavLst>
                                    </p:anim>
                                    <p:anim calcmode="lin" valueType="num">
                                      <p:cBhvr>
                                        <p:cTn id="43" dur="1000" fill="hold"/>
                                        <p:tgtEl>
                                          <p:spTgt spid="202"/>
                                        </p:tgtEl>
                                        <p:attrNameLst>
                                          <p:attrName>style.rotation</p:attrName>
                                        </p:attrNameLst>
                                      </p:cBhvr>
                                      <p:tavLst>
                                        <p:tav tm="0">
                                          <p:val>
                                            <p:fltVal val="90"/>
                                          </p:val>
                                        </p:tav>
                                        <p:tav tm="100000">
                                          <p:val>
                                            <p:fltVal val="0"/>
                                          </p:val>
                                        </p:tav>
                                      </p:tavLst>
                                    </p:anim>
                                    <p:animEffect transition="in" filter="fade">
                                      <p:cBhvr>
                                        <p:cTn id="44" dur="10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95" grpId="0" animBg="1"/>
      <p:bldP spid="296"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TextBox 234">
            <a:extLst>
              <a:ext uri="{FF2B5EF4-FFF2-40B4-BE49-F238E27FC236}">
                <a16:creationId xmlns:a16="http://schemas.microsoft.com/office/drawing/2014/main" id="{1E4DED0B-3FCF-4DB8-8C88-6AED41C3D872}"/>
              </a:ext>
            </a:extLst>
          </p:cNvPr>
          <p:cNvSpPr txBox="1"/>
          <p:nvPr userDrawn="1"/>
        </p:nvSpPr>
        <p:spPr>
          <a:xfrm>
            <a:off x="3615997" y="15575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Tree>
    <p:extLst>
      <p:ext uri="{BB962C8B-B14F-4D97-AF65-F5344CB8AC3E}">
        <p14:creationId xmlns:p14="http://schemas.microsoft.com/office/powerpoint/2010/main" val="3549725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5"/>
                                        </p:tgtEl>
                                        <p:attrNameLst>
                                          <p:attrName>style.visibility</p:attrName>
                                        </p:attrNameLst>
                                      </p:cBhvr>
                                      <p:to>
                                        <p:strVal val="visible"/>
                                      </p:to>
                                    </p:set>
                                    <p:animEffect transition="in" filter="randombar(horizontal)">
                                      <p:cBhvr>
                                        <p:cTn id="37"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35" grpId="0"/>
      <p:bldP spid="219" grpId="0" animBg="1"/>
      <p:bldP spid="220"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2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62088467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5">
              <a:lumMod val="75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1018279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047767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997148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5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42720" y="1503378"/>
            <a:ext cx="472820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002060"/>
                </a:solidFill>
                <a:effectLst/>
                <a:uLnTx/>
                <a:uFillTx/>
                <a:latin typeface="UTM Cookies"/>
                <a:ea typeface="+mn-ea"/>
                <a:cs typeface="+mn-cs"/>
              </a:rPr>
              <a:t>LUYỆN TẬP</a:t>
            </a:r>
          </a:p>
        </p:txBody>
      </p:sp>
    </p:spTree>
    <p:extLst>
      <p:ext uri="{BB962C8B-B14F-4D97-AF65-F5344CB8AC3E}">
        <p14:creationId xmlns:p14="http://schemas.microsoft.com/office/powerpoint/2010/main" val="1552498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6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992061070"/>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3_Title and Content">
    <p:bg>
      <p:bgPr>
        <a:solidFill>
          <a:srgbClr val="00206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3">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8754384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3">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3827487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3376829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2973128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8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604226" y="1596479"/>
            <a:ext cx="47520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1637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4_Title and Content">
    <p:bg>
      <p:bgPr>
        <a:solidFill>
          <a:schemeClr val="accent3">
            <a:lumMod val="50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accent6">
                <a:lumMod val="75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173835226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chemeClr val="accent4">
              <a:lumMod val="60000"/>
              <a:lumOff val="40000"/>
            </a:schemeClr>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2660683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9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1949168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10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14871604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1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05562" y="1647225"/>
            <a:ext cx="4484883"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274251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783747378"/>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15_Title and Content">
    <p:bg>
      <p:bgPr>
        <a:solidFill>
          <a:srgbClr val="7030A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C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205366539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912FF248-73E2-4B5D-9669-D05536B13110}"/>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6F2E4380-9AAF-4929-8F62-F490FD06BB80}"/>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05263AFC-D1B4-4D83-808E-9B96447708D3}"/>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E97D35D9-4A80-4E5E-AE99-A42260106314}"/>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F1D5A806-A58C-4FB9-9CB8-29884CE2006D}"/>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ED4A141D-52F2-416A-BB8C-6ABF536EB5BD}"/>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233E8FF6-A58B-4C0A-8E03-7EBCEC1A722A}"/>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1B628C4E-2CC0-49FD-AE56-2DA39F0AEDC3}"/>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B7905D3C-D345-41E1-9F8F-3DE9CB825DDB}"/>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381F408-D6BF-4983-8522-FE74B038BAD1}"/>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313829AE-A03B-42DF-8C85-190282C1CC18}"/>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92BB61BC-FAB6-4715-A9E7-CC0E8CEE0D5C}"/>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D079DC36-A197-4791-8A06-31AB6A7A8165}"/>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BFAD29E2-C19B-47AB-B438-BA439212A9D2}"/>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DA309345-B33A-4CD0-9D4E-F69123E7E182}"/>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590C6090-7470-4DB3-8246-659CCC0F2A1A}"/>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611C93AB-AF4D-48EC-B180-BF93AED33FA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FC04491F-28E4-471E-8BA3-24A18340297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D54D7793-AF6A-4956-9B72-E4F3A35C4520}"/>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47A74F27-516B-4842-B2FD-3E800B67929D}"/>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81691461-33B0-489D-A18A-AD91D59A1D21}"/>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0EEF144F-B527-4080-AAEA-10B3E48E39A2}"/>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40F35D0D-CACF-4AB5-BE8A-E9FB73511388}"/>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0" name="Google Shape;1016;p14">
            <a:extLst>
              <a:ext uri="{FF2B5EF4-FFF2-40B4-BE49-F238E27FC236}">
                <a16:creationId xmlns:a16="http://schemas.microsoft.com/office/drawing/2014/main" id="{327BF5F6-D034-4620-B2B7-7F2179C531EB}"/>
              </a:ext>
            </a:extLst>
          </p:cNvPr>
          <p:cNvGrpSpPr/>
          <p:nvPr userDrawn="1"/>
        </p:nvGrpSpPr>
        <p:grpSpPr>
          <a:xfrm>
            <a:off x="989192" y="5645930"/>
            <a:ext cx="615189" cy="535538"/>
            <a:chOff x="2495125" y="2142250"/>
            <a:chExt cx="444275" cy="398525"/>
          </a:xfrm>
        </p:grpSpPr>
        <p:sp>
          <p:nvSpPr>
            <p:cNvPr id="31" name="Google Shape;1017;p14">
              <a:extLst>
                <a:ext uri="{FF2B5EF4-FFF2-40B4-BE49-F238E27FC236}">
                  <a16:creationId xmlns:a16="http://schemas.microsoft.com/office/drawing/2014/main" id="{F2F00FDD-D7D5-4809-82CF-73AA35BD05FE}"/>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2" name="Google Shape;1018;p14">
              <a:extLst>
                <a:ext uri="{FF2B5EF4-FFF2-40B4-BE49-F238E27FC236}">
                  <a16:creationId xmlns:a16="http://schemas.microsoft.com/office/drawing/2014/main" id="{5395EB15-BC66-42AE-A1EE-3E2823F5486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33" name="Google Shape;1019;p14">
            <a:extLst>
              <a:ext uri="{FF2B5EF4-FFF2-40B4-BE49-F238E27FC236}">
                <a16:creationId xmlns:a16="http://schemas.microsoft.com/office/drawing/2014/main" id="{D53CFA2D-5D0C-4A67-9094-88F183BFE612}"/>
              </a:ext>
            </a:extLst>
          </p:cNvPr>
          <p:cNvGrpSpPr/>
          <p:nvPr userDrawn="1"/>
        </p:nvGrpSpPr>
        <p:grpSpPr>
          <a:xfrm>
            <a:off x="10177821" y="427685"/>
            <a:ext cx="403468" cy="378112"/>
            <a:chOff x="3243875" y="2372825"/>
            <a:chExt cx="291375" cy="281375"/>
          </a:xfrm>
        </p:grpSpPr>
        <p:sp>
          <p:nvSpPr>
            <p:cNvPr id="34" name="Google Shape;1020;p14">
              <a:extLst>
                <a:ext uri="{FF2B5EF4-FFF2-40B4-BE49-F238E27FC236}">
                  <a16:creationId xmlns:a16="http://schemas.microsoft.com/office/drawing/2014/main" id="{30675EEE-C22B-4D00-94DF-E49C0A367512}"/>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5" name="Google Shape;1021;p14">
              <a:extLst>
                <a:ext uri="{FF2B5EF4-FFF2-40B4-BE49-F238E27FC236}">
                  <a16:creationId xmlns:a16="http://schemas.microsoft.com/office/drawing/2014/main" id="{E3DBEB34-9A0C-4ECA-A1F1-6D8B1FF8997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6" name="Google Shape;1022;p14">
              <a:extLst>
                <a:ext uri="{FF2B5EF4-FFF2-40B4-BE49-F238E27FC236}">
                  <a16:creationId xmlns:a16="http://schemas.microsoft.com/office/drawing/2014/main" id="{07CFEFDF-2E28-4483-834B-DA095CF3CE4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7" name="Google Shape;1023;p14">
              <a:extLst>
                <a:ext uri="{FF2B5EF4-FFF2-40B4-BE49-F238E27FC236}">
                  <a16:creationId xmlns:a16="http://schemas.microsoft.com/office/drawing/2014/main" id="{14506E96-EBA9-4C68-AF1F-8C4403B117FE}"/>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8" name="Google Shape;1024;p14">
              <a:extLst>
                <a:ext uri="{FF2B5EF4-FFF2-40B4-BE49-F238E27FC236}">
                  <a16:creationId xmlns:a16="http://schemas.microsoft.com/office/drawing/2014/main" id="{B2F2C8B1-350B-49EE-9CA4-D84F2E04689C}"/>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39" name="Google Shape;1025;p14">
              <a:extLst>
                <a:ext uri="{FF2B5EF4-FFF2-40B4-BE49-F238E27FC236}">
                  <a16:creationId xmlns:a16="http://schemas.microsoft.com/office/drawing/2014/main" id="{524642B7-86EC-4E65-B0EB-6949F77DB65F}"/>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0" name="Google Shape;1026;p14">
              <a:extLst>
                <a:ext uri="{FF2B5EF4-FFF2-40B4-BE49-F238E27FC236}">
                  <a16:creationId xmlns:a16="http://schemas.microsoft.com/office/drawing/2014/main" id="{DA2CC125-6131-46A3-AC36-26C92E5CD21A}"/>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1" name="Google Shape;1027;p14">
              <a:extLst>
                <a:ext uri="{FF2B5EF4-FFF2-40B4-BE49-F238E27FC236}">
                  <a16:creationId xmlns:a16="http://schemas.microsoft.com/office/drawing/2014/main" id="{5A24D573-ECDB-4ACD-87B3-20030C31E8D4}"/>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2" name="Google Shape;1028;p14">
              <a:extLst>
                <a:ext uri="{FF2B5EF4-FFF2-40B4-BE49-F238E27FC236}">
                  <a16:creationId xmlns:a16="http://schemas.microsoft.com/office/drawing/2014/main" id="{7E867DAA-A57F-489C-A045-9A1C1429277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3" name="Google Shape;1029;p14">
              <a:extLst>
                <a:ext uri="{FF2B5EF4-FFF2-40B4-BE49-F238E27FC236}">
                  <a16:creationId xmlns:a16="http://schemas.microsoft.com/office/drawing/2014/main" id="{1DF03B23-6B1D-4056-9368-8D8F2372120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44" name="Google Shape;1030;p14">
            <a:extLst>
              <a:ext uri="{FF2B5EF4-FFF2-40B4-BE49-F238E27FC236}">
                <a16:creationId xmlns:a16="http://schemas.microsoft.com/office/drawing/2014/main" id="{AC4C02C6-8357-4A9D-9FE8-73BED3D677DA}"/>
              </a:ext>
            </a:extLst>
          </p:cNvPr>
          <p:cNvGrpSpPr/>
          <p:nvPr userDrawn="1"/>
        </p:nvGrpSpPr>
        <p:grpSpPr>
          <a:xfrm>
            <a:off x="11004071" y="1043373"/>
            <a:ext cx="230796" cy="226531"/>
            <a:chOff x="4954425" y="2036375"/>
            <a:chExt cx="166675" cy="168575"/>
          </a:xfrm>
        </p:grpSpPr>
        <p:sp>
          <p:nvSpPr>
            <p:cNvPr id="45" name="Google Shape;1031;p14">
              <a:extLst>
                <a:ext uri="{FF2B5EF4-FFF2-40B4-BE49-F238E27FC236}">
                  <a16:creationId xmlns:a16="http://schemas.microsoft.com/office/drawing/2014/main" id="{7490645F-164B-43DC-B0C4-4E49ABCDCE6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6" name="Google Shape;1032;p14">
              <a:extLst>
                <a:ext uri="{FF2B5EF4-FFF2-40B4-BE49-F238E27FC236}">
                  <a16:creationId xmlns:a16="http://schemas.microsoft.com/office/drawing/2014/main" id="{F62C8C47-6F19-44BD-9FED-30D56890DF52}"/>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47" name="Google Shape;1033;p14">
            <a:extLst>
              <a:ext uri="{FF2B5EF4-FFF2-40B4-BE49-F238E27FC236}">
                <a16:creationId xmlns:a16="http://schemas.microsoft.com/office/drawing/2014/main" id="{9C058F19-0AE8-4DE1-A824-EE065CCDBD8D}"/>
              </a:ext>
            </a:extLst>
          </p:cNvPr>
          <p:cNvSpPr/>
          <p:nvPr userDrawn="1"/>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48" name="Google Shape;1034;p14">
            <a:extLst>
              <a:ext uri="{FF2B5EF4-FFF2-40B4-BE49-F238E27FC236}">
                <a16:creationId xmlns:a16="http://schemas.microsoft.com/office/drawing/2014/main" id="{F39F1339-6652-4316-AEAE-58755DC68066}"/>
              </a:ext>
            </a:extLst>
          </p:cNvPr>
          <p:cNvSpPr/>
          <p:nvPr userDrawn="1"/>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49" name="Google Shape;1035;p14">
            <a:extLst>
              <a:ext uri="{FF2B5EF4-FFF2-40B4-BE49-F238E27FC236}">
                <a16:creationId xmlns:a16="http://schemas.microsoft.com/office/drawing/2014/main" id="{B0CF15ED-922C-4751-B1DA-9089B1988ECC}"/>
              </a:ext>
            </a:extLst>
          </p:cNvPr>
          <p:cNvGrpSpPr/>
          <p:nvPr userDrawn="1"/>
        </p:nvGrpSpPr>
        <p:grpSpPr>
          <a:xfrm>
            <a:off x="817359" y="5192331"/>
            <a:ext cx="230796" cy="226531"/>
            <a:chOff x="4954425" y="2036375"/>
            <a:chExt cx="166675" cy="168575"/>
          </a:xfrm>
        </p:grpSpPr>
        <p:sp>
          <p:nvSpPr>
            <p:cNvPr id="50" name="Google Shape;1036;p14">
              <a:extLst>
                <a:ext uri="{FF2B5EF4-FFF2-40B4-BE49-F238E27FC236}">
                  <a16:creationId xmlns:a16="http://schemas.microsoft.com/office/drawing/2014/main" id="{7EA6F03C-5B07-4131-89F4-3BAFB23D4AF0}"/>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1" name="Google Shape;1037;p14">
              <a:extLst>
                <a:ext uri="{FF2B5EF4-FFF2-40B4-BE49-F238E27FC236}">
                  <a16:creationId xmlns:a16="http://schemas.microsoft.com/office/drawing/2014/main" id="{C7913F77-486F-46A9-8AEC-4B7565FB4E4C}"/>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96" name="Google Shape;1082;p14">
            <a:extLst>
              <a:ext uri="{FF2B5EF4-FFF2-40B4-BE49-F238E27FC236}">
                <a16:creationId xmlns:a16="http://schemas.microsoft.com/office/drawing/2014/main" id="{95018CA8-A1C2-47FD-890D-549D7B4AC236}"/>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083;p14">
            <a:extLst>
              <a:ext uri="{FF2B5EF4-FFF2-40B4-BE49-F238E27FC236}">
                <a16:creationId xmlns:a16="http://schemas.microsoft.com/office/drawing/2014/main" id="{B936ECCA-F1FD-46EC-B26D-DE3BF7D0C273}"/>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084;p14">
            <a:extLst>
              <a:ext uri="{FF2B5EF4-FFF2-40B4-BE49-F238E27FC236}">
                <a16:creationId xmlns:a16="http://schemas.microsoft.com/office/drawing/2014/main" id="{03D9643B-BC02-476E-ABF0-0F13D9275EA3}"/>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085;p14">
            <a:extLst>
              <a:ext uri="{FF2B5EF4-FFF2-40B4-BE49-F238E27FC236}">
                <a16:creationId xmlns:a16="http://schemas.microsoft.com/office/drawing/2014/main" id="{E4F6C8FF-3CF3-45F6-8706-79866A8801F6}"/>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0" name="Google Shape;1086;p14">
            <a:extLst>
              <a:ext uri="{FF2B5EF4-FFF2-40B4-BE49-F238E27FC236}">
                <a16:creationId xmlns:a16="http://schemas.microsoft.com/office/drawing/2014/main" id="{1BF2058A-58A5-400D-B987-EA9281BD464C}"/>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1082;p14">
            <a:extLst>
              <a:ext uri="{FF2B5EF4-FFF2-40B4-BE49-F238E27FC236}">
                <a16:creationId xmlns:a16="http://schemas.microsoft.com/office/drawing/2014/main" id="{3B878202-51EA-4466-A893-7046CA4B0564}"/>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3" name="Google Shape;1083;p14">
            <a:extLst>
              <a:ext uri="{FF2B5EF4-FFF2-40B4-BE49-F238E27FC236}">
                <a16:creationId xmlns:a16="http://schemas.microsoft.com/office/drawing/2014/main" id="{8AE3EC7F-38CF-4238-A1D3-36A00E1CDB4B}"/>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4" name="Google Shape;1084;p14">
            <a:extLst>
              <a:ext uri="{FF2B5EF4-FFF2-40B4-BE49-F238E27FC236}">
                <a16:creationId xmlns:a16="http://schemas.microsoft.com/office/drawing/2014/main" id="{A109E879-FF69-420F-8594-E4E350138FE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1085;p14">
            <a:extLst>
              <a:ext uri="{FF2B5EF4-FFF2-40B4-BE49-F238E27FC236}">
                <a16:creationId xmlns:a16="http://schemas.microsoft.com/office/drawing/2014/main" id="{D728BFA8-D828-48D9-B813-EB0070A3F849}"/>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1086;p14">
            <a:extLst>
              <a:ext uri="{FF2B5EF4-FFF2-40B4-BE49-F238E27FC236}">
                <a16:creationId xmlns:a16="http://schemas.microsoft.com/office/drawing/2014/main" id="{AAD00854-B92E-4943-95A5-C96E52F3DC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1082;p14">
            <a:extLst>
              <a:ext uri="{FF2B5EF4-FFF2-40B4-BE49-F238E27FC236}">
                <a16:creationId xmlns:a16="http://schemas.microsoft.com/office/drawing/2014/main" id="{A9BB0978-9312-4447-80AB-41294A409ED1}"/>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1083;p14">
            <a:extLst>
              <a:ext uri="{FF2B5EF4-FFF2-40B4-BE49-F238E27FC236}">
                <a16:creationId xmlns:a16="http://schemas.microsoft.com/office/drawing/2014/main" id="{61FF21EF-8FF4-4964-B264-5FF3E4B83CCE}"/>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1084;p14">
            <a:extLst>
              <a:ext uri="{FF2B5EF4-FFF2-40B4-BE49-F238E27FC236}">
                <a16:creationId xmlns:a16="http://schemas.microsoft.com/office/drawing/2014/main" id="{2A3A52D1-7028-4394-92D4-70E60315E66B}"/>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1085;p14">
            <a:extLst>
              <a:ext uri="{FF2B5EF4-FFF2-40B4-BE49-F238E27FC236}">
                <a16:creationId xmlns:a16="http://schemas.microsoft.com/office/drawing/2014/main" id="{2B402ED8-8890-4BBD-BD4A-317F62877C5F}"/>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1086;p14">
            <a:extLst>
              <a:ext uri="{FF2B5EF4-FFF2-40B4-BE49-F238E27FC236}">
                <a16:creationId xmlns:a16="http://schemas.microsoft.com/office/drawing/2014/main" id="{4FDB29D0-7164-4DBA-A2E6-84221CCDCFD4}"/>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1082;p14">
            <a:extLst>
              <a:ext uri="{FF2B5EF4-FFF2-40B4-BE49-F238E27FC236}">
                <a16:creationId xmlns:a16="http://schemas.microsoft.com/office/drawing/2014/main" id="{76F446C8-2BE2-457E-A059-3FBDE50A2DAB}"/>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1083;p14">
            <a:extLst>
              <a:ext uri="{FF2B5EF4-FFF2-40B4-BE49-F238E27FC236}">
                <a16:creationId xmlns:a16="http://schemas.microsoft.com/office/drawing/2014/main" id="{543F1EC7-1C51-46E0-ACF5-20C5F0905E39}"/>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4" name="Google Shape;1084;p14">
            <a:extLst>
              <a:ext uri="{FF2B5EF4-FFF2-40B4-BE49-F238E27FC236}">
                <a16:creationId xmlns:a16="http://schemas.microsoft.com/office/drawing/2014/main" id="{4E6B9D33-57F3-4A75-9293-3C04278D772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5" name="Google Shape;1085;p14">
            <a:extLst>
              <a:ext uri="{FF2B5EF4-FFF2-40B4-BE49-F238E27FC236}">
                <a16:creationId xmlns:a16="http://schemas.microsoft.com/office/drawing/2014/main" id="{46B5E075-E226-4895-9493-A4CA9A703FD3}"/>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1086;p14">
            <a:extLst>
              <a:ext uri="{FF2B5EF4-FFF2-40B4-BE49-F238E27FC236}">
                <a16:creationId xmlns:a16="http://schemas.microsoft.com/office/drawing/2014/main" id="{56534FCD-AD06-4E33-8FD5-4A0CA24C6414}"/>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7" name="Google Shape;1082;p14">
            <a:extLst>
              <a:ext uri="{FF2B5EF4-FFF2-40B4-BE49-F238E27FC236}">
                <a16:creationId xmlns:a16="http://schemas.microsoft.com/office/drawing/2014/main" id="{13F8C6C7-68B9-45D6-8F01-F8260F297A7E}"/>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1083;p14">
            <a:extLst>
              <a:ext uri="{FF2B5EF4-FFF2-40B4-BE49-F238E27FC236}">
                <a16:creationId xmlns:a16="http://schemas.microsoft.com/office/drawing/2014/main" id="{3C93F6CB-9B31-4CE5-A4E7-7E978C24989B}"/>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9" name="Google Shape;1084;p14">
            <a:extLst>
              <a:ext uri="{FF2B5EF4-FFF2-40B4-BE49-F238E27FC236}">
                <a16:creationId xmlns:a16="http://schemas.microsoft.com/office/drawing/2014/main" id="{73CA4133-52E1-4CA4-9B02-C32EF64DCA79}"/>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0" name="Google Shape;1085;p14">
            <a:extLst>
              <a:ext uri="{FF2B5EF4-FFF2-40B4-BE49-F238E27FC236}">
                <a16:creationId xmlns:a16="http://schemas.microsoft.com/office/drawing/2014/main" id="{68B32AF3-395D-4C97-B3AC-6748065FE197}"/>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1086;p14">
            <a:extLst>
              <a:ext uri="{FF2B5EF4-FFF2-40B4-BE49-F238E27FC236}">
                <a16:creationId xmlns:a16="http://schemas.microsoft.com/office/drawing/2014/main" id="{F2737C08-B20B-4DD3-8C2B-6D9629DF844C}"/>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2" name="Google Shape;1082;p14">
            <a:extLst>
              <a:ext uri="{FF2B5EF4-FFF2-40B4-BE49-F238E27FC236}">
                <a16:creationId xmlns:a16="http://schemas.microsoft.com/office/drawing/2014/main" id="{C67ED233-4DA4-4D61-B819-CA361C34FFD3}"/>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3" name="Google Shape;1083;p14">
            <a:extLst>
              <a:ext uri="{FF2B5EF4-FFF2-40B4-BE49-F238E27FC236}">
                <a16:creationId xmlns:a16="http://schemas.microsoft.com/office/drawing/2014/main" id="{DB6F480F-12E0-4FF2-94FC-7455618F43E4}"/>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4" name="Google Shape;1084;p14">
            <a:extLst>
              <a:ext uri="{FF2B5EF4-FFF2-40B4-BE49-F238E27FC236}">
                <a16:creationId xmlns:a16="http://schemas.microsoft.com/office/drawing/2014/main" id="{FB8875DE-94FC-4821-827E-F05F343D19DD}"/>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5" name="Google Shape;1085;p14">
            <a:extLst>
              <a:ext uri="{FF2B5EF4-FFF2-40B4-BE49-F238E27FC236}">
                <a16:creationId xmlns:a16="http://schemas.microsoft.com/office/drawing/2014/main" id="{E65EE193-261C-47D2-90E2-CA9711A2BA94}"/>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1086;p14">
            <a:extLst>
              <a:ext uri="{FF2B5EF4-FFF2-40B4-BE49-F238E27FC236}">
                <a16:creationId xmlns:a16="http://schemas.microsoft.com/office/drawing/2014/main" id="{750B5385-9383-49D9-B37E-8AFC31139A9F}"/>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1082;p14">
            <a:extLst>
              <a:ext uri="{FF2B5EF4-FFF2-40B4-BE49-F238E27FC236}">
                <a16:creationId xmlns:a16="http://schemas.microsoft.com/office/drawing/2014/main" id="{F3257D7D-B01D-4B31-A19B-AE3EC8A76CBF}"/>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1083;p14">
            <a:extLst>
              <a:ext uri="{FF2B5EF4-FFF2-40B4-BE49-F238E27FC236}">
                <a16:creationId xmlns:a16="http://schemas.microsoft.com/office/drawing/2014/main" id="{8E8AEB58-46B0-42AC-876C-D39BC069B58E}"/>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1084;p14">
            <a:extLst>
              <a:ext uri="{FF2B5EF4-FFF2-40B4-BE49-F238E27FC236}">
                <a16:creationId xmlns:a16="http://schemas.microsoft.com/office/drawing/2014/main" id="{98A058F8-5048-4E43-81F6-E2A9D68F5787}"/>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1085;p14">
            <a:extLst>
              <a:ext uri="{FF2B5EF4-FFF2-40B4-BE49-F238E27FC236}">
                <a16:creationId xmlns:a16="http://schemas.microsoft.com/office/drawing/2014/main" id="{163FF619-D1D7-43D9-961D-4D8377AFE91D}"/>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1086;p14">
            <a:extLst>
              <a:ext uri="{FF2B5EF4-FFF2-40B4-BE49-F238E27FC236}">
                <a16:creationId xmlns:a16="http://schemas.microsoft.com/office/drawing/2014/main" id="{B5048DB8-1C0A-4C5F-97C4-0B01226065BF}"/>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1082;p14">
            <a:extLst>
              <a:ext uri="{FF2B5EF4-FFF2-40B4-BE49-F238E27FC236}">
                <a16:creationId xmlns:a16="http://schemas.microsoft.com/office/drawing/2014/main" id="{09146345-B88A-4221-8479-754909293DEC}"/>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1083;p14">
            <a:extLst>
              <a:ext uri="{FF2B5EF4-FFF2-40B4-BE49-F238E27FC236}">
                <a16:creationId xmlns:a16="http://schemas.microsoft.com/office/drawing/2014/main" id="{69A8F20E-CA52-4FFA-9E27-AAA9CA116197}"/>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1084;p14">
            <a:extLst>
              <a:ext uri="{FF2B5EF4-FFF2-40B4-BE49-F238E27FC236}">
                <a16:creationId xmlns:a16="http://schemas.microsoft.com/office/drawing/2014/main" id="{EB5F0B58-A764-4EE5-8968-0C2DD1B536DE}"/>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1085;p14">
            <a:extLst>
              <a:ext uri="{FF2B5EF4-FFF2-40B4-BE49-F238E27FC236}">
                <a16:creationId xmlns:a16="http://schemas.microsoft.com/office/drawing/2014/main" id="{5366DC7B-ACAB-4BCC-97E2-465D277AFFCF}"/>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1086;p14">
            <a:extLst>
              <a:ext uri="{FF2B5EF4-FFF2-40B4-BE49-F238E27FC236}">
                <a16:creationId xmlns:a16="http://schemas.microsoft.com/office/drawing/2014/main" id="{0033D128-1983-4502-AB2A-1E6443704D03}"/>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1082;p14">
            <a:extLst>
              <a:ext uri="{FF2B5EF4-FFF2-40B4-BE49-F238E27FC236}">
                <a16:creationId xmlns:a16="http://schemas.microsoft.com/office/drawing/2014/main" id="{79616093-3DF5-4B1F-8962-5D6B7DDDE673}"/>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1083;p14">
            <a:extLst>
              <a:ext uri="{FF2B5EF4-FFF2-40B4-BE49-F238E27FC236}">
                <a16:creationId xmlns:a16="http://schemas.microsoft.com/office/drawing/2014/main" id="{2D25397A-7136-493A-B17D-5C3117972727}"/>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1084;p14">
            <a:extLst>
              <a:ext uri="{FF2B5EF4-FFF2-40B4-BE49-F238E27FC236}">
                <a16:creationId xmlns:a16="http://schemas.microsoft.com/office/drawing/2014/main" id="{E70275CF-BEEF-4134-8FC1-FA98BAD2A6F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1085;p14">
            <a:extLst>
              <a:ext uri="{FF2B5EF4-FFF2-40B4-BE49-F238E27FC236}">
                <a16:creationId xmlns:a16="http://schemas.microsoft.com/office/drawing/2014/main" id="{3E3D4E28-9C07-4484-A1DF-F77BBBFD1538}"/>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1086;p14">
            <a:extLst>
              <a:ext uri="{FF2B5EF4-FFF2-40B4-BE49-F238E27FC236}">
                <a16:creationId xmlns:a16="http://schemas.microsoft.com/office/drawing/2014/main" id="{0BF03047-9E59-4CF4-B825-EA2C74E97B63}"/>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7" name="Google Shape;2356;p30">
            <a:extLst>
              <a:ext uri="{FF2B5EF4-FFF2-40B4-BE49-F238E27FC236}">
                <a16:creationId xmlns:a16="http://schemas.microsoft.com/office/drawing/2014/main" id="{FF3093F1-70FF-4A92-A939-256BC49F43A6}"/>
              </a:ext>
            </a:extLst>
          </p:cNvPr>
          <p:cNvGrpSpPr/>
          <p:nvPr userDrawn="1"/>
        </p:nvGrpSpPr>
        <p:grpSpPr>
          <a:xfrm>
            <a:off x="745412" y="1491606"/>
            <a:ext cx="9867486" cy="4773077"/>
            <a:chOff x="623255" y="927125"/>
            <a:chExt cx="7691377" cy="3871900"/>
          </a:xfrm>
          <a:solidFill>
            <a:srgbClr val="F35757"/>
          </a:solidFill>
        </p:grpSpPr>
        <p:sp>
          <p:nvSpPr>
            <p:cNvPr id="148" name="Google Shape;2357;p30">
              <a:extLst>
                <a:ext uri="{FF2B5EF4-FFF2-40B4-BE49-F238E27FC236}">
                  <a16:creationId xmlns:a16="http://schemas.microsoft.com/office/drawing/2014/main" id="{378B6936-B094-4FA3-9256-C7AF5859717D}"/>
                </a:ext>
              </a:extLst>
            </p:cNvPr>
            <p:cNvSpPr/>
            <p:nvPr/>
          </p:nvSpPr>
          <p:spPr>
            <a:xfrm>
              <a:off x="2977025" y="927125"/>
              <a:ext cx="3134100" cy="14817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49" name="Google Shape;2358;p30">
              <a:extLst>
                <a:ext uri="{FF2B5EF4-FFF2-40B4-BE49-F238E27FC236}">
                  <a16:creationId xmlns:a16="http://schemas.microsoft.com/office/drawing/2014/main" id="{FAD56BA3-21A7-4CCC-B7DB-AC61435A3A7D}"/>
                </a:ext>
              </a:extLst>
            </p:cNvPr>
            <p:cNvGrpSpPr/>
            <p:nvPr/>
          </p:nvGrpSpPr>
          <p:grpSpPr>
            <a:xfrm>
              <a:off x="623255" y="973375"/>
              <a:ext cx="7691377" cy="3825650"/>
              <a:chOff x="623255" y="973375"/>
              <a:chExt cx="7691377" cy="3825650"/>
            </a:xfrm>
            <a:grpFill/>
          </p:grpSpPr>
          <p:sp>
            <p:nvSpPr>
              <p:cNvPr id="150" name="Google Shape;2359;p30">
                <a:extLst>
                  <a:ext uri="{FF2B5EF4-FFF2-40B4-BE49-F238E27FC236}">
                    <a16:creationId xmlns:a16="http://schemas.microsoft.com/office/drawing/2014/main" id="{545757E5-2BB3-4409-8989-EF99146A7AC6}"/>
                  </a:ext>
                </a:extLst>
              </p:cNvPr>
              <p:cNvSpPr/>
              <p:nvPr/>
            </p:nvSpPr>
            <p:spPr>
              <a:xfrm>
                <a:off x="623255" y="973375"/>
                <a:ext cx="7691377" cy="38256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2360;p30">
                <a:extLst>
                  <a:ext uri="{FF2B5EF4-FFF2-40B4-BE49-F238E27FC236}">
                    <a16:creationId xmlns:a16="http://schemas.microsoft.com/office/drawing/2014/main" id="{697B9033-8630-487B-BB45-593826617AE1}"/>
                  </a:ext>
                </a:extLst>
              </p:cNvPr>
              <p:cNvSpPr/>
              <p:nvPr/>
            </p:nvSpPr>
            <p:spPr>
              <a:xfrm>
                <a:off x="1878425" y="11851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2361;p30">
                <a:extLst>
                  <a:ext uri="{FF2B5EF4-FFF2-40B4-BE49-F238E27FC236}">
                    <a16:creationId xmlns:a16="http://schemas.microsoft.com/office/drawing/2014/main" id="{78FFD4CA-CF6A-48EF-B32F-21BB39865BE3}"/>
                  </a:ext>
                </a:extLst>
              </p:cNvPr>
              <p:cNvSpPr/>
              <p:nvPr/>
            </p:nvSpPr>
            <p:spPr>
              <a:xfrm>
                <a:off x="5585525" y="3231300"/>
                <a:ext cx="2028300" cy="1403400"/>
              </a:xfrm>
              <a:prstGeom prst="ellipse">
                <a:avLst/>
              </a:prstGeom>
              <a:grp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grpSp>
        <p:nvGrpSpPr>
          <p:cNvPr id="153" name="Google Shape;447;p27">
            <a:extLst>
              <a:ext uri="{FF2B5EF4-FFF2-40B4-BE49-F238E27FC236}">
                <a16:creationId xmlns:a16="http://schemas.microsoft.com/office/drawing/2014/main" id="{9368DEE6-4134-4E61-9FBC-094C8ED3D5D5}"/>
              </a:ext>
            </a:extLst>
          </p:cNvPr>
          <p:cNvGrpSpPr/>
          <p:nvPr userDrawn="1"/>
        </p:nvGrpSpPr>
        <p:grpSpPr>
          <a:xfrm>
            <a:off x="8391927" y="4047629"/>
            <a:ext cx="2301388" cy="1593766"/>
            <a:chOff x="4799733" y="3457797"/>
            <a:chExt cx="2301388" cy="1593766"/>
          </a:xfrm>
        </p:grpSpPr>
        <p:sp>
          <p:nvSpPr>
            <p:cNvPr id="154" name="Google Shape;448;p27">
              <a:extLst>
                <a:ext uri="{FF2B5EF4-FFF2-40B4-BE49-F238E27FC236}">
                  <a16:creationId xmlns:a16="http://schemas.microsoft.com/office/drawing/2014/main" id="{0301A587-8C68-4FD9-A8FC-970C849E2B95}"/>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449;p27">
              <a:extLst>
                <a:ext uri="{FF2B5EF4-FFF2-40B4-BE49-F238E27FC236}">
                  <a16:creationId xmlns:a16="http://schemas.microsoft.com/office/drawing/2014/main" id="{0A2339AA-D2C6-4088-B2D1-038FD047A8DB}"/>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450;p27">
              <a:extLst>
                <a:ext uri="{FF2B5EF4-FFF2-40B4-BE49-F238E27FC236}">
                  <a16:creationId xmlns:a16="http://schemas.microsoft.com/office/drawing/2014/main" id="{079FA416-221F-4C27-A885-A339B1E6CD0B}"/>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451;p27">
              <a:extLst>
                <a:ext uri="{FF2B5EF4-FFF2-40B4-BE49-F238E27FC236}">
                  <a16:creationId xmlns:a16="http://schemas.microsoft.com/office/drawing/2014/main" id="{B2395859-C339-422A-B184-A814A384983F}"/>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452;p27">
              <a:extLst>
                <a:ext uri="{FF2B5EF4-FFF2-40B4-BE49-F238E27FC236}">
                  <a16:creationId xmlns:a16="http://schemas.microsoft.com/office/drawing/2014/main" id="{2570E2EA-1611-45AF-B410-B8EAD8C13239}"/>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453;p27">
              <a:extLst>
                <a:ext uri="{FF2B5EF4-FFF2-40B4-BE49-F238E27FC236}">
                  <a16:creationId xmlns:a16="http://schemas.microsoft.com/office/drawing/2014/main" id="{60B9E5EF-9B22-42A6-879E-76D9CADF5E0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454;p27">
              <a:extLst>
                <a:ext uri="{FF2B5EF4-FFF2-40B4-BE49-F238E27FC236}">
                  <a16:creationId xmlns:a16="http://schemas.microsoft.com/office/drawing/2014/main" id="{E049AADD-731D-4B3A-80AB-4476C4458327}"/>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455;p27">
              <a:extLst>
                <a:ext uri="{FF2B5EF4-FFF2-40B4-BE49-F238E27FC236}">
                  <a16:creationId xmlns:a16="http://schemas.microsoft.com/office/drawing/2014/main" id="{8CA9F57F-EA74-42A6-8BCF-2F02525A1B7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456;p27">
              <a:extLst>
                <a:ext uri="{FF2B5EF4-FFF2-40B4-BE49-F238E27FC236}">
                  <a16:creationId xmlns:a16="http://schemas.microsoft.com/office/drawing/2014/main" id="{51051372-56DA-4CA0-B257-624B0BADC19D}"/>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457;p27">
              <a:extLst>
                <a:ext uri="{FF2B5EF4-FFF2-40B4-BE49-F238E27FC236}">
                  <a16:creationId xmlns:a16="http://schemas.microsoft.com/office/drawing/2014/main" id="{190DD4E9-4E3C-4DCE-A288-A18247874E73}"/>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458;p27">
              <a:extLst>
                <a:ext uri="{FF2B5EF4-FFF2-40B4-BE49-F238E27FC236}">
                  <a16:creationId xmlns:a16="http://schemas.microsoft.com/office/drawing/2014/main" id="{6977EABB-2FE1-4876-8F3A-616A486418FD}"/>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459;p27">
              <a:extLst>
                <a:ext uri="{FF2B5EF4-FFF2-40B4-BE49-F238E27FC236}">
                  <a16:creationId xmlns:a16="http://schemas.microsoft.com/office/drawing/2014/main" id="{21FD9FA5-1C4F-4A6A-A859-A2F9483412AB}"/>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460;p27">
              <a:extLst>
                <a:ext uri="{FF2B5EF4-FFF2-40B4-BE49-F238E27FC236}">
                  <a16:creationId xmlns:a16="http://schemas.microsoft.com/office/drawing/2014/main" id="{BED00730-87C7-4E7E-93A3-EF34CD2D0B53}"/>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461;p27">
              <a:extLst>
                <a:ext uri="{FF2B5EF4-FFF2-40B4-BE49-F238E27FC236}">
                  <a16:creationId xmlns:a16="http://schemas.microsoft.com/office/drawing/2014/main" id="{940E24E4-0A8A-4755-ACAF-F083F7BBEC15}"/>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462;p27">
              <a:extLst>
                <a:ext uri="{FF2B5EF4-FFF2-40B4-BE49-F238E27FC236}">
                  <a16:creationId xmlns:a16="http://schemas.microsoft.com/office/drawing/2014/main" id="{B363DCC6-B233-43FD-B3A7-D975076A91DA}"/>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463;p27">
              <a:extLst>
                <a:ext uri="{FF2B5EF4-FFF2-40B4-BE49-F238E27FC236}">
                  <a16:creationId xmlns:a16="http://schemas.microsoft.com/office/drawing/2014/main" id="{6604F3DD-8E17-45F6-BD3A-46CE1EB135DC}"/>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464;p27">
              <a:extLst>
                <a:ext uri="{FF2B5EF4-FFF2-40B4-BE49-F238E27FC236}">
                  <a16:creationId xmlns:a16="http://schemas.microsoft.com/office/drawing/2014/main" id="{A2888BAB-A80C-4A78-8E7F-92C85A5FF5EC}"/>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465;p27">
              <a:extLst>
                <a:ext uri="{FF2B5EF4-FFF2-40B4-BE49-F238E27FC236}">
                  <a16:creationId xmlns:a16="http://schemas.microsoft.com/office/drawing/2014/main" id="{A795FDD6-335A-4D40-9908-28F17CC8D6D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466;p27">
              <a:extLst>
                <a:ext uri="{FF2B5EF4-FFF2-40B4-BE49-F238E27FC236}">
                  <a16:creationId xmlns:a16="http://schemas.microsoft.com/office/drawing/2014/main" id="{40042A55-B58B-468F-8AC9-4029D6F180D8}"/>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467;p27">
              <a:extLst>
                <a:ext uri="{FF2B5EF4-FFF2-40B4-BE49-F238E27FC236}">
                  <a16:creationId xmlns:a16="http://schemas.microsoft.com/office/drawing/2014/main" id="{0A049FD1-0206-4832-8362-250EAFD47C6E}"/>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468;p27">
              <a:extLst>
                <a:ext uri="{FF2B5EF4-FFF2-40B4-BE49-F238E27FC236}">
                  <a16:creationId xmlns:a16="http://schemas.microsoft.com/office/drawing/2014/main" id="{64E39DB6-ED2F-4FE9-924D-E116ED06E4D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469;p27">
              <a:extLst>
                <a:ext uri="{FF2B5EF4-FFF2-40B4-BE49-F238E27FC236}">
                  <a16:creationId xmlns:a16="http://schemas.microsoft.com/office/drawing/2014/main" id="{3FCDEC40-E622-4892-A767-C3B6EE2CF466}"/>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470;p27">
              <a:extLst>
                <a:ext uri="{FF2B5EF4-FFF2-40B4-BE49-F238E27FC236}">
                  <a16:creationId xmlns:a16="http://schemas.microsoft.com/office/drawing/2014/main" id="{6A5181E6-12F9-4DEF-A4D3-CCF7C194B772}"/>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471;p27">
              <a:extLst>
                <a:ext uri="{FF2B5EF4-FFF2-40B4-BE49-F238E27FC236}">
                  <a16:creationId xmlns:a16="http://schemas.microsoft.com/office/drawing/2014/main" id="{68162CBB-17A0-4FCF-8537-CD49EC44B0F4}"/>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472;p27">
              <a:extLst>
                <a:ext uri="{FF2B5EF4-FFF2-40B4-BE49-F238E27FC236}">
                  <a16:creationId xmlns:a16="http://schemas.microsoft.com/office/drawing/2014/main" id="{8A4CEE83-408B-48F0-A642-5A4030608496}"/>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473;p27">
              <a:extLst>
                <a:ext uri="{FF2B5EF4-FFF2-40B4-BE49-F238E27FC236}">
                  <a16:creationId xmlns:a16="http://schemas.microsoft.com/office/drawing/2014/main" id="{5894F585-4FE0-4D35-942A-765BFA1FE85D}"/>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474;p27">
              <a:extLst>
                <a:ext uri="{FF2B5EF4-FFF2-40B4-BE49-F238E27FC236}">
                  <a16:creationId xmlns:a16="http://schemas.microsoft.com/office/drawing/2014/main" id="{9651F459-AD37-416E-83CD-7B291453457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475;p27">
              <a:extLst>
                <a:ext uri="{FF2B5EF4-FFF2-40B4-BE49-F238E27FC236}">
                  <a16:creationId xmlns:a16="http://schemas.microsoft.com/office/drawing/2014/main" id="{6F26A33A-A50F-4B34-A633-4A3211B9B12C}"/>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476;p27">
              <a:extLst>
                <a:ext uri="{FF2B5EF4-FFF2-40B4-BE49-F238E27FC236}">
                  <a16:creationId xmlns:a16="http://schemas.microsoft.com/office/drawing/2014/main" id="{9F84191F-EF9E-4832-BE9D-F531B7DAA274}"/>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477;p27">
              <a:extLst>
                <a:ext uri="{FF2B5EF4-FFF2-40B4-BE49-F238E27FC236}">
                  <a16:creationId xmlns:a16="http://schemas.microsoft.com/office/drawing/2014/main" id="{8BABFD7C-9A58-414E-A03F-B3CEF4950DE2}"/>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478;p27">
              <a:extLst>
                <a:ext uri="{FF2B5EF4-FFF2-40B4-BE49-F238E27FC236}">
                  <a16:creationId xmlns:a16="http://schemas.microsoft.com/office/drawing/2014/main" id="{A76879E2-D3AF-4216-8ECE-D3ADB73959E4}"/>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479;p27">
              <a:extLst>
                <a:ext uri="{FF2B5EF4-FFF2-40B4-BE49-F238E27FC236}">
                  <a16:creationId xmlns:a16="http://schemas.microsoft.com/office/drawing/2014/main" id="{55F81698-8966-405B-B8DF-DC60E71C69EF}"/>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480;p27">
              <a:extLst>
                <a:ext uri="{FF2B5EF4-FFF2-40B4-BE49-F238E27FC236}">
                  <a16:creationId xmlns:a16="http://schemas.microsoft.com/office/drawing/2014/main" id="{CA3E968B-3320-4B93-8C97-FFDD29B8E650}"/>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481;p27">
              <a:extLst>
                <a:ext uri="{FF2B5EF4-FFF2-40B4-BE49-F238E27FC236}">
                  <a16:creationId xmlns:a16="http://schemas.microsoft.com/office/drawing/2014/main" id="{291C66FF-B179-4723-B7A7-5E14C0A1978D}"/>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482;p27">
              <a:extLst>
                <a:ext uri="{FF2B5EF4-FFF2-40B4-BE49-F238E27FC236}">
                  <a16:creationId xmlns:a16="http://schemas.microsoft.com/office/drawing/2014/main" id="{ABE770CB-5BEA-40D7-8893-19839B809826}"/>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483;p27">
              <a:extLst>
                <a:ext uri="{FF2B5EF4-FFF2-40B4-BE49-F238E27FC236}">
                  <a16:creationId xmlns:a16="http://schemas.microsoft.com/office/drawing/2014/main" id="{BDE0DD92-9954-483D-9254-DF93389D6D10}"/>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484;p27">
              <a:extLst>
                <a:ext uri="{FF2B5EF4-FFF2-40B4-BE49-F238E27FC236}">
                  <a16:creationId xmlns:a16="http://schemas.microsoft.com/office/drawing/2014/main" id="{98E0769E-2EC9-413B-86D6-D6E6966C2609}"/>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485;p27">
              <a:extLst>
                <a:ext uri="{FF2B5EF4-FFF2-40B4-BE49-F238E27FC236}">
                  <a16:creationId xmlns:a16="http://schemas.microsoft.com/office/drawing/2014/main" id="{0A5FA524-2DF6-4965-9E8E-94B13171613C}"/>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486;p27">
              <a:extLst>
                <a:ext uri="{FF2B5EF4-FFF2-40B4-BE49-F238E27FC236}">
                  <a16:creationId xmlns:a16="http://schemas.microsoft.com/office/drawing/2014/main" id="{F509284B-876D-4A80-BA84-280F172E213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487;p27">
              <a:extLst>
                <a:ext uri="{FF2B5EF4-FFF2-40B4-BE49-F238E27FC236}">
                  <a16:creationId xmlns:a16="http://schemas.microsoft.com/office/drawing/2014/main" id="{514DAC2C-F787-4F25-9A11-7B159FD88F5A}"/>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488;p27">
              <a:extLst>
                <a:ext uri="{FF2B5EF4-FFF2-40B4-BE49-F238E27FC236}">
                  <a16:creationId xmlns:a16="http://schemas.microsoft.com/office/drawing/2014/main" id="{43DA952A-51C1-4CD8-87AC-54EE952645F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489;p27">
              <a:extLst>
                <a:ext uri="{FF2B5EF4-FFF2-40B4-BE49-F238E27FC236}">
                  <a16:creationId xmlns:a16="http://schemas.microsoft.com/office/drawing/2014/main" id="{F591E635-FEAB-4C3C-B9C6-EC29961A1ECB}"/>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490;p27">
              <a:extLst>
                <a:ext uri="{FF2B5EF4-FFF2-40B4-BE49-F238E27FC236}">
                  <a16:creationId xmlns:a16="http://schemas.microsoft.com/office/drawing/2014/main" id="{E02F2ECF-691B-47FD-81C8-6B94B0BA2911}"/>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491;p27">
              <a:extLst>
                <a:ext uri="{FF2B5EF4-FFF2-40B4-BE49-F238E27FC236}">
                  <a16:creationId xmlns:a16="http://schemas.microsoft.com/office/drawing/2014/main" id="{A5A28937-704C-464F-98FE-88CACD065452}"/>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492;p27">
              <a:extLst>
                <a:ext uri="{FF2B5EF4-FFF2-40B4-BE49-F238E27FC236}">
                  <a16:creationId xmlns:a16="http://schemas.microsoft.com/office/drawing/2014/main" id="{4C5272C7-D691-460D-AF7C-E29527C98AC4}"/>
                </a:ext>
              </a:extLst>
            </p:cNvPr>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493;p27">
              <a:extLst>
                <a:ext uri="{FF2B5EF4-FFF2-40B4-BE49-F238E27FC236}">
                  <a16:creationId xmlns:a16="http://schemas.microsoft.com/office/drawing/2014/main" id="{05038E9A-E454-4492-82BB-9FDEB648C086}"/>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494;p27">
              <a:extLst>
                <a:ext uri="{FF2B5EF4-FFF2-40B4-BE49-F238E27FC236}">
                  <a16:creationId xmlns:a16="http://schemas.microsoft.com/office/drawing/2014/main" id="{742D069C-DE57-4FAB-A021-8FD151CA235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495;p27">
              <a:extLst>
                <a:ext uri="{FF2B5EF4-FFF2-40B4-BE49-F238E27FC236}">
                  <a16:creationId xmlns:a16="http://schemas.microsoft.com/office/drawing/2014/main" id="{27981ADF-5C21-4526-8F52-CC8B04A60578}"/>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496;p27">
              <a:extLst>
                <a:ext uri="{FF2B5EF4-FFF2-40B4-BE49-F238E27FC236}">
                  <a16:creationId xmlns:a16="http://schemas.microsoft.com/office/drawing/2014/main" id="{AD32BB56-298A-4E14-A1C3-7DF8DE415D66}"/>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497;p27">
              <a:extLst>
                <a:ext uri="{FF2B5EF4-FFF2-40B4-BE49-F238E27FC236}">
                  <a16:creationId xmlns:a16="http://schemas.microsoft.com/office/drawing/2014/main" id="{CD80068C-4264-4ADA-8B18-8F64800BA4B6}"/>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498;p27">
              <a:extLst>
                <a:ext uri="{FF2B5EF4-FFF2-40B4-BE49-F238E27FC236}">
                  <a16:creationId xmlns:a16="http://schemas.microsoft.com/office/drawing/2014/main" id="{3F6C4494-4796-48A2-8886-1DCED0045D2E}"/>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499;p27">
              <a:extLst>
                <a:ext uri="{FF2B5EF4-FFF2-40B4-BE49-F238E27FC236}">
                  <a16:creationId xmlns:a16="http://schemas.microsoft.com/office/drawing/2014/main" id="{2674BDF2-8965-4D1E-807D-E6D106AFBFDA}"/>
                </a:ext>
              </a:extLst>
            </p:cNvPr>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500;p27">
              <a:extLst>
                <a:ext uri="{FF2B5EF4-FFF2-40B4-BE49-F238E27FC236}">
                  <a16:creationId xmlns:a16="http://schemas.microsoft.com/office/drawing/2014/main" id="{138DF767-835B-4C1B-9DEF-B209F8AD9A0A}"/>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501;p27">
              <a:extLst>
                <a:ext uri="{FF2B5EF4-FFF2-40B4-BE49-F238E27FC236}">
                  <a16:creationId xmlns:a16="http://schemas.microsoft.com/office/drawing/2014/main" id="{4CBA8055-B063-450A-8906-2CF185A9842D}"/>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502;p27">
              <a:extLst>
                <a:ext uri="{FF2B5EF4-FFF2-40B4-BE49-F238E27FC236}">
                  <a16:creationId xmlns:a16="http://schemas.microsoft.com/office/drawing/2014/main" id="{8CE6223A-D964-464F-86AC-CE5DDBF82B21}"/>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503;p27">
              <a:extLst>
                <a:ext uri="{FF2B5EF4-FFF2-40B4-BE49-F238E27FC236}">
                  <a16:creationId xmlns:a16="http://schemas.microsoft.com/office/drawing/2014/main" id="{B4196230-7B41-4113-B6A8-CC4C3ED43B0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roup 291">
            <a:extLst>
              <a:ext uri="{FF2B5EF4-FFF2-40B4-BE49-F238E27FC236}">
                <a16:creationId xmlns:a16="http://schemas.microsoft.com/office/drawing/2014/main" id="{81AB7299-1143-40B8-A113-516BAE18D37E}"/>
              </a:ext>
            </a:extLst>
          </p:cNvPr>
          <p:cNvGrpSpPr/>
          <p:nvPr userDrawn="1"/>
        </p:nvGrpSpPr>
        <p:grpSpPr>
          <a:xfrm>
            <a:off x="1598355" y="3608289"/>
            <a:ext cx="2204156" cy="2018295"/>
            <a:chOff x="1598355" y="3608289"/>
            <a:chExt cx="2204156" cy="2018295"/>
          </a:xfrm>
        </p:grpSpPr>
        <p:grpSp>
          <p:nvGrpSpPr>
            <p:cNvPr id="211" name="Google Shape;505;p27">
              <a:extLst>
                <a:ext uri="{FF2B5EF4-FFF2-40B4-BE49-F238E27FC236}">
                  <a16:creationId xmlns:a16="http://schemas.microsoft.com/office/drawing/2014/main" id="{A42BCA09-07B9-4CBD-A2DF-E24B3C63BD62}"/>
                </a:ext>
              </a:extLst>
            </p:cNvPr>
            <p:cNvGrpSpPr/>
            <p:nvPr/>
          </p:nvGrpSpPr>
          <p:grpSpPr>
            <a:xfrm>
              <a:off x="1598355" y="4368136"/>
              <a:ext cx="868990" cy="1258447"/>
              <a:chOff x="3235834" y="3793115"/>
              <a:chExt cx="868990" cy="1258447"/>
            </a:xfrm>
          </p:grpSpPr>
          <p:sp>
            <p:nvSpPr>
              <p:cNvPr id="259" name="Google Shape;506;p27">
                <a:extLst>
                  <a:ext uri="{FF2B5EF4-FFF2-40B4-BE49-F238E27FC236}">
                    <a16:creationId xmlns:a16="http://schemas.microsoft.com/office/drawing/2014/main" id="{BD828A38-7FD5-4192-AFA1-0F8CBEA346BE}"/>
                  </a:ext>
                </a:extLst>
              </p:cNvPr>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60" name="Google Shape;507;p27">
                <a:extLst>
                  <a:ext uri="{FF2B5EF4-FFF2-40B4-BE49-F238E27FC236}">
                    <a16:creationId xmlns:a16="http://schemas.microsoft.com/office/drawing/2014/main" id="{E29DCE97-F16B-4989-BDC3-AA1A5694BD20}"/>
                  </a:ext>
                </a:extLst>
              </p:cNvPr>
              <p:cNvGrpSpPr/>
              <p:nvPr/>
            </p:nvGrpSpPr>
            <p:grpSpPr>
              <a:xfrm>
                <a:off x="3235834" y="3793115"/>
                <a:ext cx="865418" cy="1258447"/>
                <a:chOff x="3235834" y="3793115"/>
                <a:chExt cx="865418" cy="1258447"/>
              </a:xfrm>
            </p:grpSpPr>
            <p:sp>
              <p:nvSpPr>
                <p:cNvPr id="261" name="Google Shape;508;p27">
                  <a:extLst>
                    <a:ext uri="{FF2B5EF4-FFF2-40B4-BE49-F238E27FC236}">
                      <a16:creationId xmlns:a16="http://schemas.microsoft.com/office/drawing/2014/main" id="{8AB76180-4FBF-46B5-AF84-3C5E2E574B03}"/>
                    </a:ext>
                  </a:extLst>
                </p:cNvPr>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509;p27">
                  <a:extLst>
                    <a:ext uri="{FF2B5EF4-FFF2-40B4-BE49-F238E27FC236}">
                      <a16:creationId xmlns:a16="http://schemas.microsoft.com/office/drawing/2014/main" id="{D08CAE54-F59F-4A10-8D78-8262F1A9DB44}"/>
                    </a:ext>
                  </a:extLst>
                </p:cNvPr>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510;p27">
                  <a:extLst>
                    <a:ext uri="{FF2B5EF4-FFF2-40B4-BE49-F238E27FC236}">
                      <a16:creationId xmlns:a16="http://schemas.microsoft.com/office/drawing/2014/main" id="{9DB1CFE6-09AD-4BAD-99EC-F2FB4357E9BE}"/>
                    </a:ext>
                  </a:extLst>
                </p:cNvPr>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511;p27">
                  <a:extLst>
                    <a:ext uri="{FF2B5EF4-FFF2-40B4-BE49-F238E27FC236}">
                      <a16:creationId xmlns:a16="http://schemas.microsoft.com/office/drawing/2014/main" id="{70583FED-039A-47A5-B629-2D017A70CC66}"/>
                    </a:ext>
                  </a:extLst>
                </p:cNvPr>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512;p27">
                  <a:extLst>
                    <a:ext uri="{FF2B5EF4-FFF2-40B4-BE49-F238E27FC236}">
                      <a16:creationId xmlns:a16="http://schemas.microsoft.com/office/drawing/2014/main" id="{D2C0D188-0581-496D-BB69-AB762A023099}"/>
                    </a:ext>
                  </a:extLst>
                </p:cNvPr>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513;p27">
                  <a:extLst>
                    <a:ext uri="{FF2B5EF4-FFF2-40B4-BE49-F238E27FC236}">
                      <a16:creationId xmlns:a16="http://schemas.microsoft.com/office/drawing/2014/main" id="{76B17AE7-FC35-4694-9100-6C5B55E674A5}"/>
                    </a:ext>
                  </a:extLst>
                </p:cNvPr>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514;p27">
                  <a:extLst>
                    <a:ext uri="{FF2B5EF4-FFF2-40B4-BE49-F238E27FC236}">
                      <a16:creationId xmlns:a16="http://schemas.microsoft.com/office/drawing/2014/main" id="{06563CF9-9334-4C03-9B26-6095F6C818E4}"/>
                    </a:ext>
                  </a:extLst>
                </p:cNvPr>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515;p27">
                  <a:extLst>
                    <a:ext uri="{FF2B5EF4-FFF2-40B4-BE49-F238E27FC236}">
                      <a16:creationId xmlns:a16="http://schemas.microsoft.com/office/drawing/2014/main" id="{00A09FB6-1540-4742-BC12-1C40F843C573}"/>
                    </a:ext>
                  </a:extLst>
                </p:cNvPr>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516;p27">
                  <a:extLst>
                    <a:ext uri="{FF2B5EF4-FFF2-40B4-BE49-F238E27FC236}">
                      <a16:creationId xmlns:a16="http://schemas.microsoft.com/office/drawing/2014/main" id="{B190F497-400D-4B46-B3AE-96032D54DFDA}"/>
                    </a:ext>
                  </a:extLst>
                </p:cNvPr>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517;p27">
                  <a:extLst>
                    <a:ext uri="{FF2B5EF4-FFF2-40B4-BE49-F238E27FC236}">
                      <a16:creationId xmlns:a16="http://schemas.microsoft.com/office/drawing/2014/main" id="{1B2252C1-BAEB-4A32-8E90-3D383EA7B2E4}"/>
                    </a:ext>
                  </a:extLst>
                </p:cNvPr>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518;p27">
                  <a:extLst>
                    <a:ext uri="{FF2B5EF4-FFF2-40B4-BE49-F238E27FC236}">
                      <a16:creationId xmlns:a16="http://schemas.microsoft.com/office/drawing/2014/main" id="{7AD245D9-B2F3-4EB4-995D-CDC775197795}"/>
                    </a:ext>
                  </a:extLst>
                </p:cNvPr>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519;p27">
                  <a:extLst>
                    <a:ext uri="{FF2B5EF4-FFF2-40B4-BE49-F238E27FC236}">
                      <a16:creationId xmlns:a16="http://schemas.microsoft.com/office/drawing/2014/main" id="{98A33EF0-520C-4B93-AE7C-E55930A5077E}"/>
                    </a:ext>
                  </a:extLst>
                </p:cNvPr>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520;p27">
                  <a:extLst>
                    <a:ext uri="{FF2B5EF4-FFF2-40B4-BE49-F238E27FC236}">
                      <a16:creationId xmlns:a16="http://schemas.microsoft.com/office/drawing/2014/main" id="{BF34BFB8-E0F8-4561-BD25-835FE61E4027}"/>
                    </a:ext>
                  </a:extLst>
                </p:cNvPr>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521;p27">
                  <a:extLst>
                    <a:ext uri="{FF2B5EF4-FFF2-40B4-BE49-F238E27FC236}">
                      <a16:creationId xmlns:a16="http://schemas.microsoft.com/office/drawing/2014/main" id="{2B528C3C-EA42-4CC7-9BAF-11A3DAC1CC9E}"/>
                    </a:ext>
                  </a:extLst>
                </p:cNvPr>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522;p27">
                  <a:extLst>
                    <a:ext uri="{FF2B5EF4-FFF2-40B4-BE49-F238E27FC236}">
                      <a16:creationId xmlns:a16="http://schemas.microsoft.com/office/drawing/2014/main" id="{4CEFEBD3-AAF5-4495-B2EE-5D6CE7E57676}"/>
                    </a:ext>
                  </a:extLst>
                </p:cNvPr>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523;p27">
                  <a:extLst>
                    <a:ext uri="{FF2B5EF4-FFF2-40B4-BE49-F238E27FC236}">
                      <a16:creationId xmlns:a16="http://schemas.microsoft.com/office/drawing/2014/main" id="{88A17DD6-EFCA-4D13-B115-DD1BE0FE656C}"/>
                    </a:ext>
                  </a:extLst>
                </p:cNvPr>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524;p27">
                  <a:extLst>
                    <a:ext uri="{FF2B5EF4-FFF2-40B4-BE49-F238E27FC236}">
                      <a16:creationId xmlns:a16="http://schemas.microsoft.com/office/drawing/2014/main" id="{D26EDB8F-0344-4746-BFE8-D4ADD6D80E52}"/>
                    </a:ext>
                  </a:extLst>
                </p:cNvPr>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8" name="Google Shape;525;p27">
                  <a:extLst>
                    <a:ext uri="{FF2B5EF4-FFF2-40B4-BE49-F238E27FC236}">
                      <a16:creationId xmlns:a16="http://schemas.microsoft.com/office/drawing/2014/main" id="{8631E4B7-01DE-475E-9735-B1AB33AC9E30}"/>
                    </a:ext>
                  </a:extLst>
                </p:cNvPr>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9" name="Google Shape;526;p27">
                  <a:extLst>
                    <a:ext uri="{FF2B5EF4-FFF2-40B4-BE49-F238E27FC236}">
                      <a16:creationId xmlns:a16="http://schemas.microsoft.com/office/drawing/2014/main" id="{842F1723-4926-49E7-B16D-FE61E9626743}"/>
                    </a:ext>
                  </a:extLst>
                </p:cNvPr>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527;p27">
                  <a:extLst>
                    <a:ext uri="{FF2B5EF4-FFF2-40B4-BE49-F238E27FC236}">
                      <a16:creationId xmlns:a16="http://schemas.microsoft.com/office/drawing/2014/main" id="{2C1B97DE-EADC-4C49-8166-AF77F5C3197E}"/>
                    </a:ext>
                  </a:extLst>
                </p:cNvPr>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1" name="Google Shape;528;p27">
                  <a:extLst>
                    <a:ext uri="{FF2B5EF4-FFF2-40B4-BE49-F238E27FC236}">
                      <a16:creationId xmlns:a16="http://schemas.microsoft.com/office/drawing/2014/main" id="{3BB91B02-6D7B-4EC1-B236-752097DC6F9F}"/>
                    </a:ext>
                  </a:extLst>
                </p:cNvPr>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2" name="Google Shape;529;p27">
                  <a:extLst>
                    <a:ext uri="{FF2B5EF4-FFF2-40B4-BE49-F238E27FC236}">
                      <a16:creationId xmlns:a16="http://schemas.microsoft.com/office/drawing/2014/main" id="{B1E317D3-7F61-4726-AFEC-3EE6B5BF7F5B}"/>
                    </a:ext>
                  </a:extLst>
                </p:cNvPr>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530;p27">
                  <a:extLst>
                    <a:ext uri="{FF2B5EF4-FFF2-40B4-BE49-F238E27FC236}">
                      <a16:creationId xmlns:a16="http://schemas.microsoft.com/office/drawing/2014/main" id="{A7276B4F-5A31-4A79-ADF0-3EE69A9D6BB2}"/>
                    </a:ext>
                  </a:extLst>
                </p:cNvPr>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531;p27">
                  <a:extLst>
                    <a:ext uri="{FF2B5EF4-FFF2-40B4-BE49-F238E27FC236}">
                      <a16:creationId xmlns:a16="http://schemas.microsoft.com/office/drawing/2014/main" id="{67393D13-484A-454D-87D9-E4A3469377EE}"/>
                    </a:ext>
                  </a:extLst>
                </p:cNvPr>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
          <p:nvSpPr>
            <p:cNvPr id="212" name="Google Shape;532;p27">
              <a:extLst>
                <a:ext uri="{FF2B5EF4-FFF2-40B4-BE49-F238E27FC236}">
                  <a16:creationId xmlns:a16="http://schemas.microsoft.com/office/drawing/2014/main" id="{756B86EB-BDC9-496F-9803-D692702A2F57}"/>
                </a:ext>
              </a:extLst>
            </p:cNvPr>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533;p27">
              <a:extLst>
                <a:ext uri="{FF2B5EF4-FFF2-40B4-BE49-F238E27FC236}">
                  <a16:creationId xmlns:a16="http://schemas.microsoft.com/office/drawing/2014/main" id="{81E796A1-5BC5-4F50-9C7F-FE67D512F613}"/>
                </a:ext>
              </a:extLst>
            </p:cNvPr>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534;p27">
              <a:extLst>
                <a:ext uri="{FF2B5EF4-FFF2-40B4-BE49-F238E27FC236}">
                  <a16:creationId xmlns:a16="http://schemas.microsoft.com/office/drawing/2014/main" id="{9A6AE7D0-D627-481B-A33D-812CA67904B9}"/>
                </a:ext>
              </a:extLst>
            </p:cNvPr>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535;p27">
              <a:extLst>
                <a:ext uri="{FF2B5EF4-FFF2-40B4-BE49-F238E27FC236}">
                  <a16:creationId xmlns:a16="http://schemas.microsoft.com/office/drawing/2014/main" id="{557306C8-242D-4DBA-8FB4-94849A3A1AFC}"/>
                </a:ext>
              </a:extLst>
            </p:cNvPr>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536;p27">
              <a:extLst>
                <a:ext uri="{FF2B5EF4-FFF2-40B4-BE49-F238E27FC236}">
                  <a16:creationId xmlns:a16="http://schemas.microsoft.com/office/drawing/2014/main" id="{37BD1422-08DB-40E3-9969-56CAB3BF27B8}"/>
                </a:ext>
              </a:extLst>
            </p:cNvPr>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537;p27">
              <a:extLst>
                <a:ext uri="{FF2B5EF4-FFF2-40B4-BE49-F238E27FC236}">
                  <a16:creationId xmlns:a16="http://schemas.microsoft.com/office/drawing/2014/main" id="{F8B6D48A-0D31-48F5-88FC-5D4331A434F5}"/>
                </a:ext>
              </a:extLst>
            </p:cNvPr>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538;p27">
              <a:extLst>
                <a:ext uri="{FF2B5EF4-FFF2-40B4-BE49-F238E27FC236}">
                  <a16:creationId xmlns:a16="http://schemas.microsoft.com/office/drawing/2014/main" id="{A451E4C8-67B5-4AB9-BC4B-F50ACFB56831}"/>
                </a:ext>
              </a:extLst>
            </p:cNvPr>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539;p27">
              <a:extLst>
                <a:ext uri="{FF2B5EF4-FFF2-40B4-BE49-F238E27FC236}">
                  <a16:creationId xmlns:a16="http://schemas.microsoft.com/office/drawing/2014/main" id="{90304A48-6E5B-4376-AE6F-9F45056E29BA}"/>
                </a:ext>
              </a:extLst>
            </p:cNvPr>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540;p27">
              <a:extLst>
                <a:ext uri="{FF2B5EF4-FFF2-40B4-BE49-F238E27FC236}">
                  <a16:creationId xmlns:a16="http://schemas.microsoft.com/office/drawing/2014/main" id="{D6204825-D4BE-488A-BAD7-A8F242BD5C95}"/>
                </a:ext>
              </a:extLst>
            </p:cNvPr>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541;p27">
              <a:extLst>
                <a:ext uri="{FF2B5EF4-FFF2-40B4-BE49-F238E27FC236}">
                  <a16:creationId xmlns:a16="http://schemas.microsoft.com/office/drawing/2014/main" id="{571064EF-0C69-47FB-9B3F-AB748AC09695}"/>
                </a:ext>
              </a:extLst>
            </p:cNvPr>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542;p27">
              <a:extLst>
                <a:ext uri="{FF2B5EF4-FFF2-40B4-BE49-F238E27FC236}">
                  <a16:creationId xmlns:a16="http://schemas.microsoft.com/office/drawing/2014/main" id="{AB9583F4-9E14-4948-B93B-30114C08478E}"/>
                </a:ext>
              </a:extLst>
            </p:cNvPr>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543;p27">
              <a:extLst>
                <a:ext uri="{FF2B5EF4-FFF2-40B4-BE49-F238E27FC236}">
                  <a16:creationId xmlns:a16="http://schemas.microsoft.com/office/drawing/2014/main" id="{38BAEA61-3FBB-46DD-BDFA-55BC2F3A01CB}"/>
                </a:ext>
              </a:extLst>
            </p:cNvPr>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544;p27">
              <a:extLst>
                <a:ext uri="{FF2B5EF4-FFF2-40B4-BE49-F238E27FC236}">
                  <a16:creationId xmlns:a16="http://schemas.microsoft.com/office/drawing/2014/main" id="{C0A4EDB6-62E1-4DFF-B62C-5E263E10B5DD}"/>
                </a:ext>
              </a:extLst>
            </p:cNvPr>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545;p27">
              <a:extLst>
                <a:ext uri="{FF2B5EF4-FFF2-40B4-BE49-F238E27FC236}">
                  <a16:creationId xmlns:a16="http://schemas.microsoft.com/office/drawing/2014/main" id="{A2251814-6D4A-43F9-9D21-F2924CF3BD4B}"/>
                </a:ext>
              </a:extLst>
            </p:cNvPr>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546;p27">
              <a:extLst>
                <a:ext uri="{FF2B5EF4-FFF2-40B4-BE49-F238E27FC236}">
                  <a16:creationId xmlns:a16="http://schemas.microsoft.com/office/drawing/2014/main" id="{9CAD2FF1-0C28-48DD-8631-EB60EBA18E7D}"/>
                </a:ext>
              </a:extLst>
            </p:cNvPr>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547;p27">
              <a:extLst>
                <a:ext uri="{FF2B5EF4-FFF2-40B4-BE49-F238E27FC236}">
                  <a16:creationId xmlns:a16="http://schemas.microsoft.com/office/drawing/2014/main" id="{A95F1797-8713-46FC-8BB5-6A9FC408FA82}"/>
                </a:ext>
              </a:extLst>
            </p:cNvPr>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548;p27">
              <a:extLst>
                <a:ext uri="{FF2B5EF4-FFF2-40B4-BE49-F238E27FC236}">
                  <a16:creationId xmlns:a16="http://schemas.microsoft.com/office/drawing/2014/main" id="{ED31FC63-D703-4B59-8884-B6B31AFA0B6F}"/>
                </a:ext>
              </a:extLst>
            </p:cNvPr>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549;p27">
              <a:extLst>
                <a:ext uri="{FF2B5EF4-FFF2-40B4-BE49-F238E27FC236}">
                  <a16:creationId xmlns:a16="http://schemas.microsoft.com/office/drawing/2014/main" id="{6933254A-2B66-4231-85FE-4A59FB922D9B}"/>
                </a:ext>
              </a:extLst>
            </p:cNvPr>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550;p27">
              <a:extLst>
                <a:ext uri="{FF2B5EF4-FFF2-40B4-BE49-F238E27FC236}">
                  <a16:creationId xmlns:a16="http://schemas.microsoft.com/office/drawing/2014/main" id="{D8572276-64CC-425D-A478-F43E1A7C7328}"/>
                </a:ext>
              </a:extLst>
            </p:cNvPr>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551;p27">
              <a:extLst>
                <a:ext uri="{FF2B5EF4-FFF2-40B4-BE49-F238E27FC236}">
                  <a16:creationId xmlns:a16="http://schemas.microsoft.com/office/drawing/2014/main" id="{EA446A83-B25D-4578-A366-F5EED8714B4A}"/>
                </a:ext>
              </a:extLst>
            </p:cNvPr>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552;p27">
              <a:extLst>
                <a:ext uri="{FF2B5EF4-FFF2-40B4-BE49-F238E27FC236}">
                  <a16:creationId xmlns:a16="http://schemas.microsoft.com/office/drawing/2014/main" id="{4B465406-CCEB-41F6-9969-AAFE60350B4F}"/>
                </a:ext>
              </a:extLst>
            </p:cNvPr>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553;p27">
              <a:extLst>
                <a:ext uri="{FF2B5EF4-FFF2-40B4-BE49-F238E27FC236}">
                  <a16:creationId xmlns:a16="http://schemas.microsoft.com/office/drawing/2014/main" id="{B07E5668-BE47-49D8-9F0D-CE8F181A746A}"/>
                </a:ext>
              </a:extLst>
            </p:cNvPr>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554;p27">
              <a:extLst>
                <a:ext uri="{FF2B5EF4-FFF2-40B4-BE49-F238E27FC236}">
                  <a16:creationId xmlns:a16="http://schemas.microsoft.com/office/drawing/2014/main" id="{98052098-82D0-4C42-8D07-08E76756DAA9}"/>
                </a:ext>
              </a:extLst>
            </p:cNvPr>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5" name="Google Shape;555;p27">
              <a:extLst>
                <a:ext uri="{FF2B5EF4-FFF2-40B4-BE49-F238E27FC236}">
                  <a16:creationId xmlns:a16="http://schemas.microsoft.com/office/drawing/2014/main" id="{DDCD966B-1DCF-45C6-988F-74F6AA004565}"/>
                </a:ext>
              </a:extLst>
            </p:cNvPr>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6" name="Google Shape;556;p27">
              <a:extLst>
                <a:ext uri="{FF2B5EF4-FFF2-40B4-BE49-F238E27FC236}">
                  <a16:creationId xmlns:a16="http://schemas.microsoft.com/office/drawing/2014/main" id="{32CB2EA9-2433-46C6-8B28-BB719B1E6FEF}"/>
                </a:ext>
              </a:extLst>
            </p:cNvPr>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7" name="Google Shape;557;p27">
              <a:extLst>
                <a:ext uri="{FF2B5EF4-FFF2-40B4-BE49-F238E27FC236}">
                  <a16:creationId xmlns:a16="http://schemas.microsoft.com/office/drawing/2014/main" id="{F8C8A1F7-9E5D-43E5-A185-E58EA3A619AA}"/>
                </a:ext>
              </a:extLst>
            </p:cNvPr>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558;p27">
              <a:extLst>
                <a:ext uri="{FF2B5EF4-FFF2-40B4-BE49-F238E27FC236}">
                  <a16:creationId xmlns:a16="http://schemas.microsoft.com/office/drawing/2014/main" id="{3150328E-E438-446D-913A-0E053202E519}"/>
                </a:ext>
              </a:extLst>
            </p:cNvPr>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559;p27">
              <a:extLst>
                <a:ext uri="{FF2B5EF4-FFF2-40B4-BE49-F238E27FC236}">
                  <a16:creationId xmlns:a16="http://schemas.microsoft.com/office/drawing/2014/main" id="{4E49B5C9-9DBF-4C87-9D7B-889A3BE664DE}"/>
                </a:ext>
              </a:extLst>
            </p:cNvPr>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560;p27">
              <a:extLst>
                <a:ext uri="{FF2B5EF4-FFF2-40B4-BE49-F238E27FC236}">
                  <a16:creationId xmlns:a16="http://schemas.microsoft.com/office/drawing/2014/main" id="{B44B5DFA-7D80-4F1A-AE03-8FEAACEF2203}"/>
                </a:ext>
              </a:extLst>
            </p:cNvPr>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561;p27">
              <a:extLst>
                <a:ext uri="{FF2B5EF4-FFF2-40B4-BE49-F238E27FC236}">
                  <a16:creationId xmlns:a16="http://schemas.microsoft.com/office/drawing/2014/main" id="{D082B021-A386-43D4-99F1-601F9858A307}"/>
                </a:ext>
              </a:extLst>
            </p:cNvPr>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562;p27">
              <a:extLst>
                <a:ext uri="{FF2B5EF4-FFF2-40B4-BE49-F238E27FC236}">
                  <a16:creationId xmlns:a16="http://schemas.microsoft.com/office/drawing/2014/main" id="{AADD5680-A88B-4DB2-AB44-BE0289A3526C}"/>
                </a:ext>
              </a:extLst>
            </p:cNvPr>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563;p27">
              <a:extLst>
                <a:ext uri="{FF2B5EF4-FFF2-40B4-BE49-F238E27FC236}">
                  <a16:creationId xmlns:a16="http://schemas.microsoft.com/office/drawing/2014/main" id="{8C0C76F0-1988-4F6C-B1A7-6BB1F602D357}"/>
                </a:ext>
              </a:extLst>
            </p:cNvPr>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564;p27">
              <a:extLst>
                <a:ext uri="{FF2B5EF4-FFF2-40B4-BE49-F238E27FC236}">
                  <a16:creationId xmlns:a16="http://schemas.microsoft.com/office/drawing/2014/main" id="{D46CBBA8-F2A2-4830-919D-D6ACE170B776}"/>
                </a:ext>
              </a:extLst>
            </p:cNvPr>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565;p27">
              <a:extLst>
                <a:ext uri="{FF2B5EF4-FFF2-40B4-BE49-F238E27FC236}">
                  <a16:creationId xmlns:a16="http://schemas.microsoft.com/office/drawing/2014/main" id="{69E3D7B6-EC35-43DC-AE4B-2A815F0F7DB6}"/>
                </a:ext>
              </a:extLst>
            </p:cNvPr>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566;p27">
              <a:extLst>
                <a:ext uri="{FF2B5EF4-FFF2-40B4-BE49-F238E27FC236}">
                  <a16:creationId xmlns:a16="http://schemas.microsoft.com/office/drawing/2014/main" id="{695748A1-FD99-49B2-B64C-0CBCF95652DF}"/>
                </a:ext>
              </a:extLst>
            </p:cNvPr>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567;p27">
              <a:extLst>
                <a:ext uri="{FF2B5EF4-FFF2-40B4-BE49-F238E27FC236}">
                  <a16:creationId xmlns:a16="http://schemas.microsoft.com/office/drawing/2014/main" id="{B8EF1B35-EC9B-4BDF-94AC-D722F926DD8B}"/>
                </a:ext>
              </a:extLst>
            </p:cNvPr>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568;p27">
              <a:extLst>
                <a:ext uri="{FF2B5EF4-FFF2-40B4-BE49-F238E27FC236}">
                  <a16:creationId xmlns:a16="http://schemas.microsoft.com/office/drawing/2014/main" id="{437A574E-5D46-4B2D-B081-522030A64E3F}"/>
                </a:ext>
              </a:extLst>
            </p:cNvPr>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569;p27">
              <a:extLst>
                <a:ext uri="{FF2B5EF4-FFF2-40B4-BE49-F238E27FC236}">
                  <a16:creationId xmlns:a16="http://schemas.microsoft.com/office/drawing/2014/main" id="{0B5EFB62-EEA1-4785-ADCF-50D9C22552BF}"/>
                </a:ext>
              </a:extLst>
            </p:cNvPr>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570;p27">
              <a:extLst>
                <a:ext uri="{FF2B5EF4-FFF2-40B4-BE49-F238E27FC236}">
                  <a16:creationId xmlns:a16="http://schemas.microsoft.com/office/drawing/2014/main" id="{1D80BD4C-514B-4C3F-9044-4B92E1B038C3}"/>
                </a:ext>
              </a:extLst>
            </p:cNvPr>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571;p27">
              <a:extLst>
                <a:ext uri="{FF2B5EF4-FFF2-40B4-BE49-F238E27FC236}">
                  <a16:creationId xmlns:a16="http://schemas.microsoft.com/office/drawing/2014/main" id="{46BE8CA5-CDE1-4274-918B-09322F831DB0}"/>
                </a:ext>
              </a:extLst>
            </p:cNvPr>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52" name="Google Shape;572;p27">
              <a:extLst>
                <a:ext uri="{FF2B5EF4-FFF2-40B4-BE49-F238E27FC236}">
                  <a16:creationId xmlns:a16="http://schemas.microsoft.com/office/drawing/2014/main" id="{B70FF2C3-E679-4C50-9037-629C23F46791}"/>
                </a:ext>
              </a:extLst>
            </p:cNvPr>
            <p:cNvGrpSpPr/>
            <p:nvPr/>
          </p:nvGrpSpPr>
          <p:grpSpPr>
            <a:xfrm>
              <a:off x="3041664" y="5111577"/>
              <a:ext cx="320455" cy="156580"/>
              <a:chOff x="2774143" y="4536556"/>
              <a:chExt cx="320455" cy="156580"/>
            </a:xfrm>
          </p:grpSpPr>
          <p:sp>
            <p:nvSpPr>
              <p:cNvPr id="256" name="Google Shape;573;p27">
                <a:extLst>
                  <a:ext uri="{FF2B5EF4-FFF2-40B4-BE49-F238E27FC236}">
                    <a16:creationId xmlns:a16="http://schemas.microsoft.com/office/drawing/2014/main" id="{1120E790-167B-44C9-ABF2-B9A6CC919A9C}"/>
                  </a:ext>
                </a:extLst>
              </p:cNvPr>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574;p27">
                <a:extLst>
                  <a:ext uri="{FF2B5EF4-FFF2-40B4-BE49-F238E27FC236}">
                    <a16:creationId xmlns:a16="http://schemas.microsoft.com/office/drawing/2014/main" id="{88A7C46A-1524-4E67-88DD-E496954265FE}"/>
                  </a:ext>
                </a:extLst>
              </p:cNvPr>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575;p27">
                <a:extLst>
                  <a:ext uri="{FF2B5EF4-FFF2-40B4-BE49-F238E27FC236}">
                    <a16:creationId xmlns:a16="http://schemas.microsoft.com/office/drawing/2014/main" id="{BADDB4E0-619F-41C3-9B5E-847A331F9A0D}"/>
                  </a:ext>
                </a:extLst>
              </p:cNvPr>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3" name="Google Shape;576;p27">
              <a:extLst>
                <a:ext uri="{FF2B5EF4-FFF2-40B4-BE49-F238E27FC236}">
                  <a16:creationId xmlns:a16="http://schemas.microsoft.com/office/drawing/2014/main" id="{50ED4864-BADE-4436-8E46-6281E44C4D4E}"/>
                </a:ext>
              </a:extLst>
            </p:cNvPr>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55" name="Google Shape;578;p27">
            <a:extLst>
              <a:ext uri="{FF2B5EF4-FFF2-40B4-BE49-F238E27FC236}">
                <a16:creationId xmlns:a16="http://schemas.microsoft.com/office/drawing/2014/main" id="{27AAD147-CCE9-43EB-8C97-269689984BB9}"/>
              </a:ext>
            </a:extLst>
          </p:cNvPr>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F72B040B-9D26-4535-81AC-224AA70D44B5}"/>
              </a:ext>
            </a:extLst>
          </p:cNvPr>
          <p:cNvGrpSpPr/>
          <p:nvPr userDrawn="1"/>
        </p:nvGrpSpPr>
        <p:grpSpPr>
          <a:xfrm>
            <a:off x="1524301" y="5626805"/>
            <a:ext cx="9320239" cy="1231195"/>
            <a:chOff x="1524301" y="5626805"/>
            <a:chExt cx="9320239" cy="1231195"/>
          </a:xfrm>
        </p:grpSpPr>
        <p:sp>
          <p:nvSpPr>
            <p:cNvPr id="254" name="Google Shape;577;p27">
              <a:extLst>
                <a:ext uri="{FF2B5EF4-FFF2-40B4-BE49-F238E27FC236}">
                  <a16:creationId xmlns:a16="http://schemas.microsoft.com/office/drawing/2014/main" id="{1F1FE917-12C4-4F03-BFC9-63C483556F98}"/>
                </a:ext>
              </a:extLst>
            </p:cNvPr>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85" name="Google Shape;579;p27">
              <a:extLst>
                <a:ext uri="{FF2B5EF4-FFF2-40B4-BE49-F238E27FC236}">
                  <a16:creationId xmlns:a16="http://schemas.microsoft.com/office/drawing/2014/main" id="{F0A4A0F2-3BA1-43AA-88EB-3A3835904711}"/>
                </a:ext>
              </a:extLst>
            </p:cNvPr>
            <p:cNvGrpSpPr/>
            <p:nvPr userDrawn="1"/>
          </p:nvGrpSpPr>
          <p:grpSpPr>
            <a:xfrm>
              <a:off x="1524301" y="5626805"/>
              <a:ext cx="9320239" cy="1231195"/>
              <a:chOff x="929285" y="5051507"/>
              <a:chExt cx="7315206" cy="1231195"/>
            </a:xfrm>
          </p:grpSpPr>
          <p:sp>
            <p:nvSpPr>
              <p:cNvPr id="286" name="Google Shape;580;p27">
                <a:extLst>
                  <a:ext uri="{FF2B5EF4-FFF2-40B4-BE49-F238E27FC236}">
                    <a16:creationId xmlns:a16="http://schemas.microsoft.com/office/drawing/2014/main" id="{41EFCC98-A095-43FA-9417-A6F1AEA0054D}"/>
                  </a:ext>
                </a:extLst>
              </p:cNvPr>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581;p27">
                <a:extLst>
                  <a:ext uri="{FF2B5EF4-FFF2-40B4-BE49-F238E27FC236}">
                    <a16:creationId xmlns:a16="http://schemas.microsoft.com/office/drawing/2014/main" id="{D7EF2A30-CDEB-4316-B82F-97D3363F3C90}"/>
                  </a:ext>
                </a:extLst>
              </p:cNvPr>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582;p27">
                <a:extLst>
                  <a:ext uri="{FF2B5EF4-FFF2-40B4-BE49-F238E27FC236}">
                    <a16:creationId xmlns:a16="http://schemas.microsoft.com/office/drawing/2014/main" id="{66FDB582-0AAC-4537-A858-44B9EF57CE38}"/>
                  </a:ext>
                </a:extLst>
              </p:cNvPr>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583;p27">
                <a:extLst>
                  <a:ext uri="{FF2B5EF4-FFF2-40B4-BE49-F238E27FC236}">
                    <a16:creationId xmlns:a16="http://schemas.microsoft.com/office/drawing/2014/main" id="{AF50AB12-F2CA-445B-94F4-44131992E871}"/>
                  </a:ext>
                </a:extLst>
              </p:cNvPr>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584;p27">
                <a:extLst>
                  <a:ext uri="{FF2B5EF4-FFF2-40B4-BE49-F238E27FC236}">
                    <a16:creationId xmlns:a16="http://schemas.microsoft.com/office/drawing/2014/main" id="{1AF2C5CE-3EDE-4127-8D0F-59AB322B7B55}"/>
                  </a:ext>
                </a:extLst>
              </p:cNvPr>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585;p27">
                <a:extLst>
                  <a:ext uri="{FF2B5EF4-FFF2-40B4-BE49-F238E27FC236}">
                    <a16:creationId xmlns:a16="http://schemas.microsoft.com/office/drawing/2014/main" id="{ED751F2E-938C-441D-80EA-F8BB05A93F91}"/>
                  </a:ext>
                </a:extLst>
              </p:cNvPr>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spTree>
    <p:extLst>
      <p:ext uri="{BB962C8B-B14F-4D97-AF65-F5344CB8AC3E}">
        <p14:creationId xmlns:p14="http://schemas.microsoft.com/office/powerpoint/2010/main" val="4054864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30"/>
                                        </p:tgtEl>
                                      </p:cBhvr>
                                      <p:by x="150000" y="150000"/>
                                    </p:animScale>
                                  </p:childTnLst>
                                </p:cTn>
                              </p:par>
                              <p:par>
                                <p:cTn id="7" presetID="6" presetClass="emph" presetSubtype="0" repeatCount="indefinite" fill="hold" nodeType="withEffect">
                                  <p:stCondLst>
                                    <p:cond delay="0"/>
                                  </p:stCondLst>
                                  <p:childTnLst>
                                    <p:animScale>
                                      <p:cBhvr>
                                        <p:cTn id="8" dur="1000" fill="hold"/>
                                        <p:tgtEl>
                                          <p:spTgt spid="49"/>
                                        </p:tgtEl>
                                      </p:cBhvr>
                                      <p:by x="150000" y="150000"/>
                                    </p:animScale>
                                  </p:childTnLst>
                                </p:cTn>
                              </p:par>
                              <p:par>
                                <p:cTn id="9" presetID="6" presetClass="emph" presetSubtype="0" repeatCount="indefinite" fill="hold" grpId="0" nodeType="withEffect">
                                  <p:stCondLst>
                                    <p:cond delay="0"/>
                                  </p:stCondLst>
                                  <p:childTnLst>
                                    <p:animScale>
                                      <p:cBhvr>
                                        <p:cTn id="10" dur="1000" fill="hold"/>
                                        <p:tgtEl>
                                          <p:spTgt spid="4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33"/>
                                        </p:tgtEl>
                                      </p:cBhvr>
                                      <p:by x="150000" y="150000"/>
                                    </p:animScale>
                                  </p:childTnLst>
                                </p:cTn>
                              </p:par>
                              <p:par>
                                <p:cTn id="13" presetID="6" presetClass="emph" presetSubtype="0" repeatCount="indefinite" fill="hold" nodeType="withEffect">
                                  <p:stCondLst>
                                    <p:cond delay="0"/>
                                  </p:stCondLst>
                                  <p:childTnLst>
                                    <p:animScale>
                                      <p:cBhvr>
                                        <p:cTn id="14" dur="1000" fill="hold"/>
                                        <p:tgtEl>
                                          <p:spTgt spid="44"/>
                                        </p:tgtEl>
                                      </p:cBhvr>
                                      <p:by x="150000" y="150000"/>
                                    </p:animScale>
                                  </p:childTnLst>
                                </p:cTn>
                              </p:par>
                              <p:par>
                                <p:cTn id="15" presetID="6" presetClass="emph" presetSubtype="0" repeatCount="indefinite" fill="hold" grpId="0" nodeType="withEffect">
                                  <p:stCondLst>
                                    <p:cond delay="0"/>
                                  </p:stCondLst>
                                  <p:childTnLst>
                                    <p:animScale>
                                      <p:cBhvr>
                                        <p:cTn id="16" dur="1000" fill="hold"/>
                                        <p:tgtEl>
                                          <p:spTgt spid="48"/>
                                        </p:tgtEl>
                                      </p:cBhvr>
                                      <p:by x="150000" y="150000"/>
                                    </p:animScale>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 presetClass="entr" presetSubtype="8" fill="hold" nodeType="afterEffect">
                                  <p:stCondLst>
                                    <p:cond delay="0"/>
                                  </p:stCondLst>
                                  <p:childTnLst>
                                    <p:set>
                                      <p:cBhvr>
                                        <p:cTn id="23" dur="1" fill="hold">
                                          <p:stCondLst>
                                            <p:cond delay="0"/>
                                          </p:stCondLst>
                                        </p:cTn>
                                        <p:tgtEl>
                                          <p:spTgt spid="292"/>
                                        </p:tgtEl>
                                        <p:attrNameLst>
                                          <p:attrName>style.visibility</p:attrName>
                                        </p:attrNameLst>
                                      </p:cBhvr>
                                      <p:to>
                                        <p:strVal val="visible"/>
                                      </p:to>
                                    </p:set>
                                    <p:anim calcmode="lin" valueType="num">
                                      <p:cBhvr additive="base">
                                        <p:cTn id="24" dur="500" fill="hold"/>
                                        <p:tgtEl>
                                          <p:spTgt spid="292"/>
                                        </p:tgtEl>
                                        <p:attrNameLst>
                                          <p:attrName>ppt_x</p:attrName>
                                        </p:attrNameLst>
                                      </p:cBhvr>
                                      <p:tavLst>
                                        <p:tav tm="0">
                                          <p:val>
                                            <p:strVal val="0-#ppt_w/2"/>
                                          </p:val>
                                        </p:tav>
                                        <p:tav tm="100000">
                                          <p:val>
                                            <p:strVal val="#ppt_x"/>
                                          </p:val>
                                        </p:tav>
                                      </p:tavLst>
                                    </p:anim>
                                    <p:anim calcmode="lin" valueType="num">
                                      <p:cBhvr additive="base">
                                        <p:cTn id="25" dur="500" fill="hold"/>
                                        <p:tgtEl>
                                          <p:spTgt spid="292"/>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nodeType="afterEffect">
                                  <p:stCondLst>
                                    <p:cond delay="0"/>
                                  </p:stCondLst>
                                  <p:childTnLst>
                                    <p:set>
                                      <p:cBhvr>
                                        <p:cTn id="28" dur="1" fill="hold">
                                          <p:stCondLst>
                                            <p:cond delay="0"/>
                                          </p:stCondLst>
                                        </p:cTn>
                                        <p:tgtEl>
                                          <p:spTgt spid="153"/>
                                        </p:tgtEl>
                                        <p:attrNameLst>
                                          <p:attrName>style.visibility</p:attrName>
                                        </p:attrNameLst>
                                      </p:cBhvr>
                                      <p:to>
                                        <p:strVal val="visible"/>
                                      </p:to>
                                    </p:set>
                                    <p:anim calcmode="lin" valueType="num">
                                      <p:cBhvr additive="base">
                                        <p:cTn id="29" dur="500" fill="hold"/>
                                        <p:tgtEl>
                                          <p:spTgt spid="153"/>
                                        </p:tgtEl>
                                        <p:attrNameLst>
                                          <p:attrName>ppt_x</p:attrName>
                                        </p:attrNameLst>
                                      </p:cBhvr>
                                      <p:tavLst>
                                        <p:tav tm="0">
                                          <p:val>
                                            <p:strVal val="1+#ppt_w/2"/>
                                          </p:val>
                                        </p:tav>
                                        <p:tav tm="100000">
                                          <p:val>
                                            <p:strVal val="#ppt_x"/>
                                          </p:val>
                                        </p:tav>
                                      </p:tavLst>
                                    </p:anim>
                                    <p:anim calcmode="lin" valueType="num">
                                      <p:cBhvr additive="base">
                                        <p:cTn id="30" dur="500" fill="hold"/>
                                        <p:tgtEl>
                                          <p:spTgt spid="153"/>
                                        </p:tgtEl>
                                        <p:attrNameLst>
                                          <p:attrName>ppt_y</p:attrName>
                                        </p:attrNameLst>
                                      </p:cBhvr>
                                      <p:tavLst>
                                        <p:tav tm="0">
                                          <p:val>
                                            <p:strVal val="#ppt_y"/>
                                          </p:val>
                                        </p:tav>
                                        <p:tav tm="100000">
                                          <p:val>
                                            <p:strVal val="#ppt_y"/>
                                          </p:val>
                                        </p:tav>
                                      </p:tavLst>
                                    </p:anim>
                                  </p:childTnLst>
                                </p:cTn>
                              </p:par>
                            </p:childTnLst>
                          </p:cTn>
                        </p:par>
                        <p:par>
                          <p:cTn id="31" fill="hold">
                            <p:stCondLst>
                              <p:cond delay="2000"/>
                            </p:stCondLst>
                            <p:childTnLst>
                              <p:par>
                                <p:cTn id="32" presetID="10" presetClass="entr" presetSubtype="0" fill="hold" nodeType="afterEffect">
                                  <p:stCondLst>
                                    <p:cond delay="0"/>
                                  </p:stCondLst>
                                  <p:childTnLst>
                                    <p:set>
                                      <p:cBhvr>
                                        <p:cTn id="33" dur="1" fill="hold">
                                          <p:stCondLst>
                                            <p:cond delay="0"/>
                                          </p:stCondLst>
                                        </p:cTn>
                                        <p:tgtEl>
                                          <p:spTgt spid="147"/>
                                        </p:tgtEl>
                                        <p:attrNameLst>
                                          <p:attrName>style.visibility</p:attrName>
                                        </p:attrNameLst>
                                      </p:cBhvr>
                                      <p:to>
                                        <p:strVal val="visible"/>
                                      </p:to>
                                    </p:set>
                                    <p:animEffect transition="in" filter="fade">
                                      <p:cBhvr>
                                        <p:cTn id="34" dur="5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6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00" name="Google Shape;211;p3">
            <a:extLst>
              <a:ext uri="{FF2B5EF4-FFF2-40B4-BE49-F238E27FC236}">
                <a16:creationId xmlns:a16="http://schemas.microsoft.com/office/drawing/2014/main" id="{3EE8E1EA-42BA-40F4-91B8-92E720E0C7B3}"/>
              </a:ext>
            </a:extLst>
          </p:cNvPr>
          <p:cNvGrpSpPr/>
          <p:nvPr userDrawn="1"/>
        </p:nvGrpSpPr>
        <p:grpSpPr>
          <a:xfrm>
            <a:off x="1030175" y="1581350"/>
            <a:ext cx="444275" cy="398525"/>
            <a:chOff x="2495125" y="2142250"/>
            <a:chExt cx="444275" cy="398525"/>
          </a:xfrm>
        </p:grpSpPr>
        <p:sp>
          <p:nvSpPr>
            <p:cNvPr id="101" name="Google Shape;212;p3">
              <a:extLst>
                <a:ext uri="{FF2B5EF4-FFF2-40B4-BE49-F238E27FC236}">
                  <a16:creationId xmlns:a16="http://schemas.microsoft.com/office/drawing/2014/main" id="{535446D6-A2F2-4960-9F20-4FD2FC844655}"/>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2" name="Google Shape;213;p3">
              <a:extLst>
                <a:ext uri="{FF2B5EF4-FFF2-40B4-BE49-F238E27FC236}">
                  <a16:creationId xmlns:a16="http://schemas.microsoft.com/office/drawing/2014/main" id="{E3877D8C-8D49-48AE-983D-46B3D4C316AA}"/>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03" name="Google Shape;214;p3">
            <a:extLst>
              <a:ext uri="{FF2B5EF4-FFF2-40B4-BE49-F238E27FC236}">
                <a16:creationId xmlns:a16="http://schemas.microsoft.com/office/drawing/2014/main" id="{6B26BBFF-8A4A-4D77-8E20-7565D314876E}"/>
              </a:ext>
            </a:extLst>
          </p:cNvPr>
          <p:cNvGrpSpPr/>
          <p:nvPr userDrawn="1"/>
        </p:nvGrpSpPr>
        <p:grpSpPr>
          <a:xfrm>
            <a:off x="10561107" y="5038641"/>
            <a:ext cx="291375" cy="281375"/>
            <a:chOff x="3243875" y="2372825"/>
            <a:chExt cx="291375" cy="281375"/>
          </a:xfrm>
        </p:grpSpPr>
        <p:sp>
          <p:nvSpPr>
            <p:cNvPr id="104" name="Google Shape;215;p3">
              <a:extLst>
                <a:ext uri="{FF2B5EF4-FFF2-40B4-BE49-F238E27FC236}">
                  <a16:creationId xmlns:a16="http://schemas.microsoft.com/office/drawing/2014/main" id="{5905416B-3780-49A3-85AC-E7AB8A365E53}"/>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5" name="Google Shape;216;p3">
              <a:extLst>
                <a:ext uri="{FF2B5EF4-FFF2-40B4-BE49-F238E27FC236}">
                  <a16:creationId xmlns:a16="http://schemas.microsoft.com/office/drawing/2014/main" id="{B31BA3B0-0DA2-4CD9-AB3D-C2DF62186FC9}"/>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6" name="Google Shape;217;p3">
              <a:extLst>
                <a:ext uri="{FF2B5EF4-FFF2-40B4-BE49-F238E27FC236}">
                  <a16:creationId xmlns:a16="http://schemas.microsoft.com/office/drawing/2014/main" id="{367F9544-3ED4-4D1E-8702-43837309CF8C}"/>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7" name="Google Shape;218;p3">
              <a:extLst>
                <a:ext uri="{FF2B5EF4-FFF2-40B4-BE49-F238E27FC236}">
                  <a16:creationId xmlns:a16="http://schemas.microsoft.com/office/drawing/2014/main" id="{8C773ACC-4F47-4265-AF08-3AAA1BA820F1}"/>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8" name="Google Shape;219;p3">
              <a:extLst>
                <a:ext uri="{FF2B5EF4-FFF2-40B4-BE49-F238E27FC236}">
                  <a16:creationId xmlns:a16="http://schemas.microsoft.com/office/drawing/2014/main" id="{1E75251D-8191-4F83-B19D-C278B5C567D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09" name="Google Shape;220;p3">
              <a:extLst>
                <a:ext uri="{FF2B5EF4-FFF2-40B4-BE49-F238E27FC236}">
                  <a16:creationId xmlns:a16="http://schemas.microsoft.com/office/drawing/2014/main" id="{CD244239-4494-4523-A92A-04BBF5524A6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0" name="Google Shape;221;p3">
              <a:extLst>
                <a:ext uri="{FF2B5EF4-FFF2-40B4-BE49-F238E27FC236}">
                  <a16:creationId xmlns:a16="http://schemas.microsoft.com/office/drawing/2014/main" id="{C8D2A7B8-8AEC-4A7B-A85D-C49CFD031893}"/>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1" name="Google Shape;222;p3">
              <a:extLst>
                <a:ext uri="{FF2B5EF4-FFF2-40B4-BE49-F238E27FC236}">
                  <a16:creationId xmlns:a16="http://schemas.microsoft.com/office/drawing/2014/main" id="{1BEBBF71-61D7-45D6-BB70-B4B6FDBF84CF}"/>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2" name="Google Shape;223;p3">
              <a:extLst>
                <a:ext uri="{FF2B5EF4-FFF2-40B4-BE49-F238E27FC236}">
                  <a16:creationId xmlns:a16="http://schemas.microsoft.com/office/drawing/2014/main" id="{1C8DD35C-E26B-4702-B102-151D077CFA0B}"/>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3" name="Google Shape;224;p3">
              <a:extLst>
                <a:ext uri="{FF2B5EF4-FFF2-40B4-BE49-F238E27FC236}">
                  <a16:creationId xmlns:a16="http://schemas.microsoft.com/office/drawing/2014/main" id="{FAEA3EBF-3AF4-48CF-B780-2C24192864A7}"/>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14" name="Google Shape;225;p3">
            <a:extLst>
              <a:ext uri="{FF2B5EF4-FFF2-40B4-BE49-F238E27FC236}">
                <a16:creationId xmlns:a16="http://schemas.microsoft.com/office/drawing/2014/main" id="{8349EE9D-865C-4187-8F2A-C8D67A315C95}"/>
              </a:ext>
            </a:extLst>
          </p:cNvPr>
          <p:cNvGrpSpPr/>
          <p:nvPr userDrawn="1"/>
        </p:nvGrpSpPr>
        <p:grpSpPr>
          <a:xfrm>
            <a:off x="10778557" y="714860"/>
            <a:ext cx="166675" cy="168575"/>
            <a:chOff x="4954425" y="2036375"/>
            <a:chExt cx="166675" cy="168575"/>
          </a:xfrm>
        </p:grpSpPr>
        <p:sp>
          <p:nvSpPr>
            <p:cNvPr id="115" name="Google Shape;226;p3">
              <a:extLst>
                <a:ext uri="{FF2B5EF4-FFF2-40B4-BE49-F238E27FC236}">
                  <a16:creationId xmlns:a16="http://schemas.microsoft.com/office/drawing/2014/main" id="{C3E893B2-B741-45D1-AA70-EFBF2C1CCB32}"/>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6" name="Google Shape;227;p3">
              <a:extLst>
                <a:ext uri="{FF2B5EF4-FFF2-40B4-BE49-F238E27FC236}">
                  <a16:creationId xmlns:a16="http://schemas.microsoft.com/office/drawing/2014/main" id="{4806DF11-E7A6-4BCA-864C-D4BB12AF1B7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17" name="Google Shape;228;p3">
            <a:extLst>
              <a:ext uri="{FF2B5EF4-FFF2-40B4-BE49-F238E27FC236}">
                <a16:creationId xmlns:a16="http://schemas.microsoft.com/office/drawing/2014/main" id="{DE8A01B2-77F0-42CA-BCD0-4D9A98E4E84B}"/>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18" name="Google Shape;229;p3">
            <a:extLst>
              <a:ext uri="{FF2B5EF4-FFF2-40B4-BE49-F238E27FC236}">
                <a16:creationId xmlns:a16="http://schemas.microsoft.com/office/drawing/2014/main" id="{040941FA-39DE-4897-9957-4F8E125A8F2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9" name="Google Shape;230;p3">
            <a:extLst>
              <a:ext uri="{FF2B5EF4-FFF2-40B4-BE49-F238E27FC236}">
                <a16:creationId xmlns:a16="http://schemas.microsoft.com/office/drawing/2014/main" id="{39E1EAF3-ED4F-4E40-A591-87F74A538B8E}"/>
              </a:ext>
            </a:extLst>
          </p:cNvPr>
          <p:cNvGrpSpPr/>
          <p:nvPr userDrawn="1"/>
        </p:nvGrpSpPr>
        <p:grpSpPr>
          <a:xfrm>
            <a:off x="1274794" y="5541495"/>
            <a:ext cx="166675" cy="168575"/>
            <a:chOff x="4954425" y="2036375"/>
            <a:chExt cx="166675" cy="168575"/>
          </a:xfrm>
        </p:grpSpPr>
        <p:sp>
          <p:nvSpPr>
            <p:cNvPr id="120" name="Google Shape;231;p3">
              <a:extLst>
                <a:ext uri="{FF2B5EF4-FFF2-40B4-BE49-F238E27FC236}">
                  <a16:creationId xmlns:a16="http://schemas.microsoft.com/office/drawing/2014/main" id="{637B9622-5D72-4988-A025-9DDD451CEE6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1" name="Google Shape;232;p3">
              <a:extLst>
                <a:ext uri="{FF2B5EF4-FFF2-40B4-BE49-F238E27FC236}">
                  <a16:creationId xmlns:a16="http://schemas.microsoft.com/office/drawing/2014/main" id="{90AFE972-DB48-45E9-9EE9-E273CE0A3941}"/>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2" name="Google Shape;769;p31">
            <a:extLst>
              <a:ext uri="{FF2B5EF4-FFF2-40B4-BE49-F238E27FC236}">
                <a16:creationId xmlns:a16="http://schemas.microsoft.com/office/drawing/2014/main" id="{9BC6E0ED-AB1D-4836-B4E8-0379D97072CC}"/>
              </a:ext>
            </a:extLst>
          </p:cNvPr>
          <p:cNvGrpSpPr/>
          <p:nvPr userDrawn="1"/>
        </p:nvGrpSpPr>
        <p:grpSpPr>
          <a:xfrm>
            <a:off x="2548289" y="3588080"/>
            <a:ext cx="2599446" cy="2521829"/>
            <a:chOff x="5641385" y="2381306"/>
            <a:chExt cx="2599446" cy="2521829"/>
          </a:xfrm>
        </p:grpSpPr>
        <p:sp>
          <p:nvSpPr>
            <p:cNvPr id="123" name="Google Shape;770;p31">
              <a:extLst>
                <a:ext uri="{FF2B5EF4-FFF2-40B4-BE49-F238E27FC236}">
                  <a16:creationId xmlns:a16="http://schemas.microsoft.com/office/drawing/2014/main" id="{54FBC327-7229-4E48-B70D-221E3B4ABBD6}"/>
                </a:ext>
              </a:extLst>
            </p:cNvPr>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24" name="Google Shape;771;p31">
              <a:extLst>
                <a:ext uri="{FF2B5EF4-FFF2-40B4-BE49-F238E27FC236}">
                  <a16:creationId xmlns:a16="http://schemas.microsoft.com/office/drawing/2014/main" id="{735A0EF3-CD49-4849-A6D0-53FADD84C85D}"/>
                </a:ext>
              </a:extLst>
            </p:cNvPr>
            <p:cNvGrpSpPr/>
            <p:nvPr/>
          </p:nvGrpSpPr>
          <p:grpSpPr>
            <a:xfrm flipH="1">
              <a:off x="6793275" y="3690844"/>
              <a:ext cx="1447557" cy="1002468"/>
              <a:chOff x="4799733" y="3457797"/>
              <a:chExt cx="2301388" cy="1593766"/>
            </a:xfrm>
          </p:grpSpPr>
          <p:sp>
            <p:nvSpPr>
              <p:cNvPr id="179" name="Google Shape;772;p31">
                <a:extLst>
                  <a:ext uri="{FF2B5EF4-FFF2-40B4-BE49-F238E27FC236}">
                    <a16:creationId xmlns:a16="http://schemas.microsoft.com/office/drawing/2014/main" id="{F854EEEE-60A7-4C8E-8953-E8769EEC5813}"/>
                  </a:ext>
                </a:extLst>
              </p:cNvPr>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773;p31">
                <a:extLst>
                  <a:ext uri="{FF2B5EF4-FFF2-40B4-BE49-F238E27FC236}">
                    <a16:creationId xmlns:a16="http://schemas.microsoft.com/office/drawing/2014/main" id="{3A64CB13-0C6D-4353-9509-7D271A41CDF4}"/>
                  </a:ext>
                </a:extLst>
              </p:cNvPr>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774;p31">
                <a:extLst>
                  <a:ext uri="{FF2B5EF4-FFF2-40B4-BE49-F238E27FC236}">
                    <a16:creationId xmlns:a16="http://schemas.microsoft.com/office/drawing/2014/main" id="{CA6E3753-A1B1-4953-8CA7-64699041E7E4}"/>
                  </a:ext>
                </a:extLst>
              </p:cNvPr>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775;p31">
                <a:extLst>
                  <a:ext uri="{FF2B5EF4-FFF2-40B4-BE49-F238E27FC236}">
                    <a16:creationId xmlns:a16="http://schemas.microsoft.com/office/drawing/2014/main" id="{3E292DF2-70CE-4152-8475-FBB7C5053487}"/>
                  </a:ext>
                </a:extLst>
              </p:cNvPr>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776;p31">
                <a:extLst>
                  <a:ext uri="{FF2B5EF4-FFF2-40B4-BE49-F238E27FC236}">
                    <a16:creationId xmlns:a16="http://schemas.microsoft.com/office/drawing/2014/main" id="{E8A500DB-B210-4DFF-A20D-666636286385}"/>
                  </a:ext>
                </a:extLst>
              </p:cNvPr>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777;p31">
                <a:extLst>
                  <a:ext uri="{FF2B5EF4-FFF2-40B4-BE49-F238E27FC236}">
                    <a16:creationId xmlns:a16="http://schemas.microsoft.com/office/drawing/2014/main" id="{E44028BD-ABE9-4D77-8E13-8D81364C0687}"/>
                  </a:ext>
                </a:extLst>
              </p:cNvPr>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778;p31">
                <a:extLst>
                  <a:ext uri="{FF2B5EF4-FFF2-40B4-BE49-F238E27FC236}">
                    <a16:creationId xmlns:a16="http://schemas.microsoft.com/office/drawing/2014/main" id="{237C9002-05C8-4A2E-93E1-71F680200424}"/>
                  </a:ext>
                </a:extLst>
              </p:cNvPr>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779;p31">
                <a:extLst>
                  <a:ext uri="{FF2B5EF4-FFF2-40B4-BE49-F238E27FC236}">
                    <a16:creationId xmlns:a16="http://schemas.microsoft.com/office/drawing/2014/main" id="{F7CB1473-EE54-4CB9-8AFD-2741D2347015}"/>
                  </a:ext>
                </a:extLst>
              </p:cNvPr>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780;p31">
                <a:extLst>
                  <a:ext uri="{FF2B5EF4-FFF2-40B4-BE49-F238E27FC236}">
                    <a16:creationId xmlns:a16="http://schemas.microsoft.com/office/drawing/2014/main" id="{1270F571-E266-4846-AA40-84B6ADACF443}"/>
                  </a:ext>
                </a:extLst>
              </p:cNvPr>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781;p31">
                <a:extLst>
                  <a:ext uri="{FF2B5EF4-FFF2-40B4-BE49-F238E27FC236}">
                    <a16:creationId xmlns:a16="http://schemas.microsoft.com/office/drawing/2014/main" id="{66003CAD-52D8-4830-8C9F-89DC91466739}"/>
                  </a:ext>
                </a:extLst>
              </p:cNvPr>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782;p31">
                <a:extLst>
                  <a:ext uri="{FF2B5EF4-FFF2-40B4-BE49-F238E27FC236}">
                    <a16:creationId xmlns:a16="http://schemas.microsoft.com/office/drawing/2014/main" id="{B2BA155A-3FE4-43A4-95B4-E80185A9DBF7}"/>
                  </a:ext>
                </a:extLst>
              </p:cNvPr>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783;p31">
                <a:extLst>
                  <a:ext uri="{FF2B5EF4-FFF2-40B4-BE49-F238E27FC236}">
                    <a16:creationId xmlns:a16="http://schemas.microsoft.com/office/drawing/2014/main" id="{30E537BB-4E0A-4665-A7B9-DF88B39E9A09}"/>
                  </a:ext>
                </a:extLst>
              </p:cNvPr>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784;p31">
                <a:extLst>
                  <a:ext uri="{FF2B5EF4-FFF2-40B4-BE49-F238E27FC236}">
                    <a16:creationId xmlns:a16="http://schemas.microsoft.com/office/drawing/2014/main" id="{0B357D3C-EDF2-401D-AFC3-3D88771217FC}"/>
                  </a:ext>
                </a:extLst>
              </p:cNvPr>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785;p31">
                <a:extLst>
                  <a:ext uri="{FF2B5EF4-FFF2-40B4-BE49-F238E27FC236}">
                    <a16:creationId xmlns:a16="http://schemas.microsoft.com/office/drawing/2014/main" id="{E7FA9937-7A99-4D4D-B4C3-75D6C83A7388}"/>
                  </a:ext>
                </a:extLst>
              </p:cNvPr>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786;p31">
                <a:extLst>
                  <a:ext uri="{FF2B5EF4-FFF2-40B4-BE49-F238E27FC236}">
                    <a16:creationId xmlns:a16="http://schemas.microsoft.com/office/drawing/2014/main" id="{AFAF38D6-83F1-435B-B8B4-2E31A364AE50}"/>
                  </a:ext>
                </a:extLst>
              </p:cNvPr>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787;p31">
                <a:extLst>
                  <a:ext uri="{FF2B5EF4-FFF2-40B4-BE49-F238E27FC236}">
                    <a16:creationId xmlns:a16="http://schemas.microsoft.com/office/drawing/2014/main" id="{209D6F8F-3D6C-4410-A1E9-FF14B2C03814}"/>
                  </a:ext>
                </a:extLst>
              </p:cNvPr>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788;p31">
                <a:extLst>
                  <a:ext uri="{FF2B5EF4-FFF2-40B4-BE49-F238E27FC236}">
                    <a16:creationId xmlns:a16="http://schemas.microsoft.com/office/drawing/2014/main" id="{2E14871B-0005-4363-8024-41CDC33D64EB}"/>
                  </a:ext>
                </a:extLst>
              </p:cNvPr>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789;p31">
                <a:extLst>
                  <a:ext uri="{FF2B5EF4-FFF2-40B4-BE49-F238E27FC236}">
                    <a16:creationId xmlns:a16="http://schemas.microsoft.com/office/drawing/2014/main" id="{F9A04849-BAA8-4BEC-9B26-B9A9265C5443}"/>
                  </a:ext>
                </a:extLst>
              </p:cNvPr>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790;p31">
                <a:extLst>
                  <a:ext uri="{FF2B5EF4-FFF2-40B4-BE49-F238E27FC236}">
                    <a16:creationId xmlns:a16="http://schemas.microsoft.com/office/drawing/2014/main" id="{F3EF5BE9-1D37-4493-BB7B-BBC6B28E94B5}"/>
                  </a:ext>
                </a:extLst>
              </p:cNvPr>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791;p31">
                <a:extLst>
                  <a:ext uri="{FF2B5EF4-FFF2-40B4-BE49-F238E27FC236}">
                    <a16:creationId xmlns:a16="http://schemas.microsoft.com/office/drawing/2014/main" id="{1C71BCFA-7DC6-4E85-9435-CEC8DE763738}"/>
                  </a:ext>
                </a:extLst>
              </p:cNvPr>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792;p31">
                <a:extLst>
                  <a:ext uri="{FF2B5EF4-FFF2-40B4-BE49-F238E27FC236}">
                    <a16:creationId xmlns:a16="http://schemas.microsoft.com/office/drawing/2014/main" id="{4D23DD00-30F8-465A-A4CF-EFAA11ABF39B}"/>
                  </a:ext>
                </a:extLst>
              </p:cNvPr>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793;p31">
                <a:extLst>
                  <a:ext uri="{FF2B5EF4-FFF2-40B4-BE49-F238E27FC236}">
                    <a16:creationId xmlns:a16="http://schemas.microsoft.com/office/drawing/2014/main" id="{42DA9856-4448-43EC-9FE5-265665745E1C}"/>
                  </a:ext>
                </a:extLst>
              </p:cNvPr>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794;p31">
                <a:extLst>
                  <a:ext uri="{FF2B5EF4-FFF2-40B4-BE49-F238E27FC236}">
                    <a16:creationId xmlns:a16="http://schemas.microsoft.com/office/drawing/2014/main" id="{FCD3B74B-7950-48D3-851C-D9F296F1980C}"/>
                  </a:ext>
                </a:extLst>
              </p:cNvPr>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2" name="Google Shape;795;p31">
                <a:extLst>
                  <a:ext uri="{FF2B5EF4-FFF2-40B4-BE49-F238E27FC236}">
                    <a16:creationId xmlns:a16="http://schemas.microsoft.com/office/drawing/2014/main" id="{E42274F8-8BDE-44C5-80CC-9156BEC44DE9}"/>
                  </a:ext>
                </a:extLst>
              </p:cNvPr>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3" name="Google Shape;796;p31">
                <a:extLst>
                  <a:ext uri="{FF2B5EF4-FFF2-40B4-BE49-F238E27FC236}">
                    <a16:creationId xmlns:a16="http://schemas.microsoft.com/office/drawing/2014/main" id="{977D4C15-B4AA-4951-BD17-F19DD249F837}"/>
                  </a:ext>
                </a:extLst>
              </p:cNvPr>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797;p31">
                <a:extLst>
                  <a:ext uri="{FF2B5EF4-FFF2-40B4-BE49-F238E27FC236}">
                    <a16:creationId xmlns:a16="http://schemas.microsoft.com/office/drawing/2014/main" id="{D06F808D-4D4F-4C28-AAE4-372B745ECB76}"/>
                  </a:ext>
                </a:extLst>
              </p:cNvPr>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5" name="Google Shape;798;p31">
                <a:extLst>
                  <a:ext uri="{FF2B5EF4-FFF2-40B4-BE49-F238E27FC236}">
                    <a16:creationId xmlns:a16="http://schemas.microsoft.com/office/drawing/2014/main" id="{D2BA24A8-C9DC-4FB5-A6B6-9B81690DE639}"/>
                  </a:ext>
                </a:extLst>
              </p:cNvPr>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6" name="Google Shape;799;p31">
                <a:extLst>
                  <a:ext uri="{FF2B5EF4-FFF2-40B4-BE49-F238E27FC236}">
                    <a16:creationId xmlns:a16="http://schemas.microsoft.com/office/drawing/2014/main" id="{50C2B5D8-882A-4E64-862C-4513602D44ED}"/>
                  </a:ext>
                </a:extLst>
              </p:cNvPr>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800;p31">
                <a:extLst>
                  <a:ext uri="{FF2B5EF4-FFF2-40B4-BE49-F238E27FC236}">
                    <a16:creationId xmlns:a16="http://schemas.microsoft.com/office/drawing/2014/main" id="{3E8EA5DF-553D-40B7-8582-4C67204A077F}"/>
                  </a:ext>
                </a:extLst>
              </p:cNvPr>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801;p31">
                <a:extLst>
                  <a:ext uri="{FF2B5EF4-FFF2-40B4-BE49-F238E27FC236}">
                    <a16:creationId xmlns:a16="http://schemas.microsoft.com/office/drawing/2014/main" id="{0B0C6E18-FA4F-42EA-83DB-7541420F71BD}"/>
                  </a:ext>
                </a:extLst>
              </p:cNvPr>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802;p31">
                <a:extLst>
                  <a:ext uri="{FF2B5EF4-FFF2-40B4-BE49-F238E27FC236}">
                    <a16:creationId xmlns:a16="http://schemas.microsoft.com/office/drawing/2014/main" id="{2C744340-D0B6-4A32-9374-2C03ADAA76E3}"/>
                  </a:ext>
                </a:extLst>
              </p:cNvPr>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803;p31">
                <a:extLst>
                  <a:ext uri="{FF2B5EF4-FFF2-40B4-BE49-F238E27FC236}">
                    <a16:creationId xmlns:a16="http://schemas.microsoft.com/office/drawing/2014/main" id="{97C0CE84-7B4E-4CCE-8FD7-3CF2B21B0C70}"/>
                  </a:ext>
                </a:extLst>
              </p:cNvPr>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804;p31">
                <a:extLst>
                  <a:ext uri="{FF2B5EF4-FFF2-40B4-BE49-F238E27FC236}">
                    <a16:creationId xmlns:a16="http://schemas.microsoft.com/office/drawing/2014/main" id="{5CB17839-65D7-47C8-BF37-55E75E502ADC}"/>
                  </a:ext>
                </a:extLst>
              </p:cNvPr>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805;p31">
                <a:extLst>
                  <a:ext uri="{FF2B5EF4-FFF2-40B4-BE49-F238E27FC236}">
                    <a16:creationId xmlns:a16="http://schemas.microsoft.com/office/drawing/2014/main" id="{157D8A5C-00ED-4A80-AEEF-FF9582C5B4A5}"/>
                  </a:ext>
                </a:extLst>
              </p:cNvPr>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806;p31">
                <a:extLst>
                  <a:ext uri="{FF2B5EF4-FFF2-40B4-BE49-F238E27FC236}">
                    <a16:creationId xmlns:a16="http://schemas.microsoft.com/office/drawing/2014/main" id="{F318FE11-06EA-4D17-AD18-5A6A3449ECD1}"/>
                  </a:ext>
                </a:extLst>
              </p:cNvPr>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807;p31">
                <a:extLst>
                  <a:ext uri="{FF2B5EF4-FFF2-40B4-BE49-F238E27FC236}">
                    <a16:creationId xmlns:a16="http://schemas.microsoft.com/office/drawing/2014/main" id="{AC617E18-C9A4-4561-8372-E77866C5E8A4}"/>
                  </a:ext>
                </a:extLst>
              </p:cNvPr>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808;p31">
                <a:extLst>
                  <a:ext uri="{FF2B5EF4-FFF2-40B4-BE49-F238E27FC236}">
                    <a16:creationId xmlns:a16="http://schemas.microsoft.com/office/drawing/2014/main" id="{597C1522-09EE-497E-A546-21408671C88A}"/>
                  </a:ext>
                </a:extLst>
              </p:cNvPr>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6" name="Google Shape;809;p31">
                <a:extLst>
                  <a:ext uri="{FF2B5EF4-FFF2-40B4-BE49-F238E27FC236}">
                    <a16:creationId xmlns:a16="http://schemas.microsoft.com/office/drawing/2014/main" id="{B9790C46-8F90-43AB-A40D-A02313A1FE36}"/>
                  </a:ext>
                </a:extLst>
              </p:cNvPr>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7" name="Google Shape;810;p31">
                <a:extLst>
                  <a:ext uri="{FF2B5EF4-FFF2-40B4-BE49-F238E27FC236}">
                    <a16:creationId xmlns:a16="http://schemas.microsoft.com/office/drawing/2014/main" id="{C2FD0F4C-FE02-4A94-9F7C-A4359310E2BB}"/>
                  </a:ext>
                </a:extLst>
              </p:cNvPr>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811;p31">
                <a:extLst>
                  <a:ext uri="{FF2B5EF4-FFF2-40B4-BE49-F238E27FC236}">
                    <a16:creationId xmlns:a16="http://schemas.microsoft.com/office/drawing/2014/main" id="{BB2A69A5-2D49-4B85-A645-93DAE0CC5D71}"/>
                  </a:ext>
                </a:extLst>
              </p:cNvPr>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9" name="Google Shape;812;p31">
                <a:extLst>
                  <a:ext uri="{FF2B5EF4-FFF2-40B4-BE49-F238E27FC236}">
                    <a16:creationId xmlns:a16="http://schemas.microsoft.com/office/drawing/2014/main" id="{0385A1DD-AED6-4BBF-818D-F6805D362168}"/>
                  </a:ext>
                </a:extLst>
              </p:cNvPr>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813;p31">
                <a:extLst>
                  <a:ext uri="{FF2B5EF4-FFF2-40B4-BE49-F238E27FC236}">
                    <a16:creationId xmlns:a16="http://schemas.microsoft.com/office/drawing/2014/main" id="{88640C6F-0822-47FA-83C1-A54B8B33A937}"/>
                  </a:ext>
                </a:extLst>
              </p:cNvPr>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1" name="Google Shape;814;p31">
                <a:extLst>
                  <a:ext uri="{FF2B5EF4-FFF2-40B4-BE49-F238E27FC236}">
                    <a16:creationId xmlns:a16="http://schemas.microsoft.com/office/drawing/2014/main" id="{BD360D69-2C70-49AD-8B64-6D2EF00DEDDE}"/>
                  </a:ext>
                </a:extLst>
              </p:cNvPr>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2" name="Google Shape;815;p31">
                <a:extLst>
                  <a:ext uri="{FF2B5EF4-FFF2-40B4-BE49-F238E27FC236}">
                    <a16:creationId xmlns:a16="http://schemas.microsoft.com/office/drawing/2014/main" id="{D538E562-E7F8-47EA-B6D7-EA2C06E79A74}"/>
                  </a:ext>
                </a:extLst>
              </p:cNvPr>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816;p31">
                <a:extLst>
                  <a:ext uri="{FF2B5EF4-FFF2-40B4-BE49-F238E27FC236}">
                    <a16:creationId xmlns:a16="http://schemas.microsoft.com/office/drawing/2014/main" id="{7CEB205C-EECD-4753-A3E2-172F4BF78B7C}"/>
                  </a:ext>
                </a:extLst>
              </p:cNvPr>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4" name="Google Shape;817;p31">
                <a:extLst>
                  <a:ext uri="{FF2B5EF4-FFF2-40B4-BE49-F238E27FC236}">
                    <a16:creationId xmlns:a16="http://schemas.microsoft.com/office/drawing/2014/main" id="{4194502E-AF13-4627-A776-CDA3D84EE592}"/>
                  </a:ext>
                </a:extLst>
              </p:cNvPr>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5" name="Google Shape;818;p31">
                <a:extLst>
                  <a:ext uri="{FF2B5EF4-FFF2-40B4-BE49-F238E27FC236}">
                    <a16:creationId xmlns:a16="http://schemas.microsoft.com/office/drawing/2014/main" id="{27BBCB0A-86B3-4A13-9F04-94D9B17FB22C}"/>
                  </a:ext>
                </a:extLst>
              </p:cNvPr>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6" name="Google Shape;819;p31">
                <a:extLst>
                  <a:ext uri="{FF2B5EF4-FFF2-40B4-BE49-F238E27FC236}">
                    <a16:creationId xmlns:a16="http://schemas.microsoft.com/office/drawing/2014/main" id="{3AA1370E-FB07-4236-9E8C-3F319E67A9A2}"/>
                  </a:ext>
                </a:extLst>
              </p:cNvPr>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7" name="Google Shape;820;p31">
                <a:extLst>
                  <a:ext uri="{FF2B5EF4-FFF2-40B4-BE49-F238E27FC236}">
                    <a16:creationId xmlns:a16="http://schemas.microsoft.com/office/drawing/2014/main" id="{CCF0D91D-5B0C-4627-9233-F6DF37E84BAC}"/>
                  </a:ext>
                </a:extLst>
              </p:cNvPr>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8" name="Google Shape;821;p31">
                <a:extLst>
                  <a:ext uri="{FF2B5EF4-FFF2-40B4-BE49-F238E27FC236}">
                    <a16:creationId xmlns:a16="http://schemas.microsoft.com/office/drawing/2014/main" id="{D665E1B2-D4F5-494A-A373-12D73EAD5FB1}"/>
                  </a:ext>
                </a:extLst>
              </p:cNvPr>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9" name="Google Shape;822;p31">
                <a:extLst>
                  <a:ext uri="{FF2B5EF4-FFF2-40B4-BE49-F238E27FC236}">
                    <a16:creationId xmlns:a16="http://schemas.microsoft.com/office/drawing/2014/main" id="{7638DBB5-77AB-477A-9DD9-F9CADA2F2B13}"/>
                  </a:ext>
                </a:extLst>
              </p:cNvPr>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0" name="Google Shape;823;p31">
                <a:extLst>
                  <a:ext uri="{FF2B5EF4-FFF2-40B4-BE49-F238E27FC236}">
                    <a16:creationId xmlns:a16="http://schemas.microsoft.com/office/drawing/2014/main" id="{194525C9-9686-4EE4-B064-D6CE5BAD6212}"/>
                  </a:ext>
                </a:extLst>
              </p:cNvPr>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1" name="Google Shape;824;p31">
                <a:extLst>
                  <a:ext uri="{FF2B5EF4-FFF2-40B4-BE49-F238E27FC236}">
                    <a16:creationId xmlns:a16="http://schemas.microsoft.com/office/drawing/2014/main" id="{9BC71FEA-8A2F-4DE7-ACA6-7327832F3D83}"/>
                  </a:ext>
                </a:extLst>
              </p:cNvPr>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2" name="Google Shape;825;p31">
                <a:extLst>
                  <a:ext uri="{FF2B5EF4-FFF2-40B4-BE49-F238E27FC236}">
                    <a16:creationId xmlns:a16="http://schemas.microsoft.com/office/drawing/2014/main" id="{2AA52B43-83FE-4EB5-803E-C1C85CECEEF3}"/>
                  </a:ext>
                </a:extLst>
              </p:cNvPr>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3" name="Google Shape;826;p31">
                <a:extLst>
                  <a:ext uri="{FF2B5EF4-FFF2-40B4-BE49-F238E27FC236}">
                    <a16:creationId xmlns:a16="http://schemas.microsoft.com/office/drawing/2014/main" id="{61599DE9-3E0C-45AC-B0D7-7897B14E6713}"/>
                  </a:ext>
                </a:extLst>
              </p:cNvPr>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4" name="Google Shape;827;p31">
                <a:extLst>
                  <a:ext uri="{FF2B5EF4-FFF2-40B4-BE49-F238E27FC236}">
                    <a16:creationId xmlns:a16="http://schemas.microsoft.com/office/drawing/2014/main" id="{9CDD23C3-2179-46CF-9AA6-1159DB3C045A}"/>
                  </a:ext>
                </a:extLst>
              </p:cNvPr>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25" name="Google Shape;828;p31">
              <a:extLst>
                <a:ext uri="{FF2B5EF4-FFF2-40B4-BE49-F238E27FC236}">
                  <a16:creationId xmlns:a16="http://schemas.microsoft.com/office/drawing/2014/main" id="{A70B9403-A100-4DF3-A073-60C10F4D733E}"/>
                </a:ext>
              </a:extLst>
            </p:cNvPr>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6" name="Google Shape;829;p31">
              <a:extLst>
                <a:ext uri="{FF2B5EF4-FFF2-40B4-BE49-F238E27FC236}">
                  <a16:creationId xmlns:a16="http://schemas.microsoft.com/office/drawing/2014/main" id="{C17D1B13-7913-4AAE-8E40-0C36BEE29ABC}"/>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7" name="Google Shape;830;p31">
              <a:extLst>
                <a:ext uri="{FF2B5EF4-FFF2-40B4-BE49-F238E27FC236}">
                  <a16:creationId xmlns:a16="http://schemas.microsoft.com/office/drawing/2014/main" id="{DA17CC1B-2AEF-4DE5-80AD-524C115CC8B8}"/>
                </a:ext>
              </a:extLst>
            </p:cNvPr>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8" name="Google Shape;831;p31">
              <a:extLst>
                <a:ext uri="{FF2B5EF4-FFF2-40B4-BE49-F238E27FC236}">
                  <a16:creationId xmlns:a16="http://schemas.microsoft.com/office/drawing/2014/main" id="{EC56F751-8FC7-479A-954B-AD1EDABEC02B}"/>
                </a:ext>
              </a:extLst>
            </p:cNvPr>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29" name="Google Shape;832;p31">
              <a:extLst>
                <a:ext uri="{FF2B5EF4-FFF2-40B4-BE49-F238E27FC236}">
                  <a16:creationId xmlns:a16="http://schemas.microsoft.com/office/drawing/2014/main" id="{75BB84C9-5E17-4D93-88B9-CB532641DB8B}"/>
                </a:ext>
              </a:extLst>
            </p:cNvPr>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0" name="Google Shape;833;p31">
              <a:extLst>
                <a:ext uri="{FF2B5EF4-FFF2-40B4-BE49-F238E27FC236}">
                  <a16:creationId xmlns:a16="http://schemas.microsoft.com/office/drawing/2014/main" id="{A6EE7E8A-4681-4646-87BB-9B2AD79329FF}"/>
                </a:ext>
              </a:extLst>
            </p:cNvPr>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1" name="Google Shape;834;p31">
              <a:extLst>
                <a:ext uri="{FF2B5EF4-FFF2-40B4-BE49-F238E27FC236}">
                  <a16:creationId xmlns:a16="http://schemas.microsoft.com/office/drawing/2014/main" id="{1DB59D19-38B6-4726-BEDD-14A2C98A1364}"/>
                </a:ext>
              </a:extLst>
            </p:cNvPr>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2" name="Google Shape;835;p31">
              <a:extLst>
                <a:ext uri="{FF2B5EF4-FFF2-40B4-BE49-F238E27FC236}">
                  <a16:creationId xmlns:a16="http://schemas.microsoft.com/office/drawing/2014/main" id="{C778F81F-EA7E-43D9-AE92-F11656DE69B5}"/>
                </a:ext>
              </a:extLst>
            </p:cNvPr>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3" name="Google Shape;836;p31">
              <a:extLst>
                <a:ext uri="{FF2B5EF4-FFF2-40B4-BE49-F238E27FC236}">
                  <a16:creationId xmlns:a16="http://schemas.microsoft.com/office/drawing/2014/main" id="{C5763E02-946B-4BB3-889D-9B67A0F991C6}"/>
                </a:ext>
              </a:extLst>
            </p:cNvPr>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4" name="Google Shape;837;p31">
              <a:extLst>
                <a:ext uri="{FF2B5EF4-FFF2-40B4-BE49-F238E27FC236}">
                  <a16:creationId xmlns:a16="http://schemas.microsoft.com/office/drawing/2014/main" id="{A86FEA51-7C91-41CF-9FBE-0E63E3FAA2AA}"/>
                </a:ext>
              </a:extLst>
            </p:cNvPr>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5" name="Google Shape;838;p31">
              <a:extLst>
                <a:ext uri="{FF2B5EF4-FFF2-40B4-BE49-F238E27FC236}">
                  <a16:creationId xmlns:a16="http://schemas.microsoft.com/office/drawing/2014/main" id="{F54AE7A5-5033-41F9-86C1-3D07F40BDC7C}"/>
                </a:ext>
              </a:extLst>
            </p:cNvPr>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6" name="Google Shape;839;p31">
              <a:extLst>
                <a:ext uri="{FF2B5EF4-FFF2-40B4-BE49-F238E27FC236}">
                  <a16:creationId xmlns:a16="http://schemas.microsoft.com/office/drawing/2014/main" id="{9C8CEC7E-7E06-445A-B527-3BEA8B5A928C}"/>
                </a:ext>
              </a:extLst>
            </p:cNvPr>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7" name="Google Shape;840;p31">
              <a:extLst>
                <a:ext uri="{FF2B5EF4-FFF2-40B4-BE49-F238E27FC236}">
                  <a16:creationId xmlns:a16="http://schemas.microsoft.com/office/drawing/2014/main" id="{99538C3F-E84B-4792-B050-D36076E7BF35}"/>
                </a:ext>
              </a:extLst>
            </p:cNvPr>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8" name="Google Shape;841;p31">
              <a:extLst>
                <a:ext uri="{FF2B5EF4-FFF2-40B4-BE49-F238E27FC236}">
                  <a16:creationId xmlns:a16="http://schemas.microsoft.com/office/drawing/2014/main" id="{018B6AAF-29AF-4169-8FA6-11092FF31312}"/>
                </a:ext>
              </a:extLst>
            </p:cNvPr>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39" name="Google Shape;842;p31">
              <a:extLst>
                <a:ext uri="{FF2B5EF4-FFF2-40B4-BE49-F238E27FC236}">
                  <a16:creationId xmlns:a16="http://schemas.microsoft.com/office/drawing/2014/main" id="{6B7E2CE4-66DF-4667-80A5-6F266670AC17}"/>
                </a:ext>
              </a:extLst>
            </p:cNvPr>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843;p31">
              <a:extLst>
                <a:ext uri="{FF2B5EF4-FFF2-40B4-BE49-F238E27FC236}">
                  <a16:creationId xmlns:a16="http://schemas.microsoft.com/office/drawing/2014/main" id="{8180CAFA-48DD-4FAC-9085-B474909E2D94}"/>
                </a:ext>
              </a:extLst>
            </p:cNvPr>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844;p31">
              <a:extLst>
                <a:ext uri="{FF2B5EF4-FFF2-40B4-BE49-F238E27FC236}">
                  <a16:creationId xmlns:a16="http://schemas.microsoft.com/office/drawing/2014/main" id="{2D421F8E-38A7-4C59-9ABB-134C050B52D1}"/>
                </a:ext>
              </a:extLst>
            </p:cNvPr>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845;p31">
              <a:extLst>
                <a:ext uri="{FF2B5EF4-FFF2-40B4-BE49-F238E27FC236}">
                  <a16:creationId xmlns:a16="http://schemas.microsoft.com/office/drawing/2014/main" id="{8A0DBC04-F1EF-41C2-8828-D7F2DC68206E}"/>
                </a:ext>
              </a:extLst>
            </p:cNvPr>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846;p31">
              <a:extLst>
                <a:ext uri="{FF2B5EF4-FFF2-40B4-BE49-F238E27FC236}">
                  <a16:creationId xmlns:a16="http://schemas.microsoft.com/office/drawing/2014/main" id="{D0888D44-7BD4-4121-82D0-1D520C7A800A}"/>
                </a:ext>
              </a:extLst>
            </p:cNvPr>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847;p31">
              <a:extLst>
                <a:ext uri="{FF2B5EF4-FFF2-40B4-BE49-F238E27FC236}">
                  <a16:creationId xmlns:a16="http://schemas.microsoft.com/office/drawing/2014/main" id="{91504B71-DB7B-4698-9267-F00E8EA233B5}"/>
                </a:ext>
              </a:extLst>
            </p:cNvPr>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848;p31">
              <a:extLst>
                <a:ext uri="{FF2B5EF4-FFF2-40B4-BE49-F238E27FC236}">
                  <a16:creationId xmlns:a16="http://schemas.microsoft.com/office/drawing/2014/main" id="{EF55652F-335C-4478-BCA6-70D09E0CA926}"/>
                </a:ext>
              </a:extLst>
            </p:cNvPr>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849;p31">
              <a:extLst>
                <a:ext uri="{FF2B5EF4-FFF2-40B4-BE49-F238E27FC236}">
                  <a16:creationId xmlns:a16="http://schemas.microsoft.com/office/drawing/2014/main" id="{BC4B70AF-7291-4186-B0C9-E23C3C98B633}"/>
                </a:ext>
              </a:extLst>
            </p:cNvPr>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850;p31">
              <a:extLst>
                <a:ext uri="{FF2B5EF4-FFF2-40B4-BE49-F238E27FC236}">
                  <a16:creationId xmlns:a16="http://schemas.microsoft.com/office/drawing/2014/main" id="{9013B64D-20EC-4558-A812-437F86372639}"/>
                </a:ext>
              </a:extLst>
            </p:cNvPr>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851;p31">
              <a:extLst>
                <a:ext uri="{FF2B5EF4-FFF2-40B4-BE49-F238E27FC236}">
                  <a16:creationId xmlns:a16="http://schemas.microsoft.com/office/drawing/2014/main" id="{6B314EA2-2C03-4489-97D0-5940D020374D}"/>
                </a:ext>
              </a:extLst>
            </p:cNvPr>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852;p31">
              <a:extLst>
                <a:ext uri="{FF2B5EF4-FFF2-40B4-BE49-F238E27FC236}">
                  <a16:creationId xmlns:a16="http://schemas.microsoft.com/office/drawing/2014/main" id="{C815BA55-51F2-4C11-921B-5A074A89E5E6}"/>
                </a:ext>
              </a:extLst>
            </p:cNvPr>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853;p31">
              <a:extLst>
                <a:ext uri="{FF2B5EF4-FFF2-40B4-BE49-F238E27FC236}">
                  <a16:creationId xmlns:a16="http://schemas.microsoft.com/office/drawing/2014/main" id="{BC3AF171-ACCA-4684-B20F-015ABA8C63EF}"/>
                </a:ext>
              </a:extLst>
            </p:cNvPr>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854;p31">
              <a:extLst>
                <a:ext uri="{FF2B5EF4-FFF2-40B4-BE49-F238E27FC236}">
                  <a16:creationId xmlns:a16="http://schemas.microsoft.com/office/drawing/2014/main" id="{93685CFF-3B82-4A96-8A9E-93418E10F484}"/>
                </a:ext>
              </a:extLst>
            </p:cNvPr>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855;p31">
              <a:extLst>
                <a:ext uri="{FF2B5EF4-FFF2-40B4-BE49-F238E27FC236}">
                  <a16:creationId xmlns:a16="http://schemas.microsoft.com/office/drawing/2014/main" id="{91A59F9D-AD18-48D3-B9E8-77BA0F1FD3C1}"/>
                </a:ext>
              </a:extLst>
            </p:cNvPr>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856;p31">
              <a:extLst>
                <a:ext uri="{FF2B5EF4-FFF2-40B4-BE49-F238E27FC236}">
                  <a16:creationId xmlns:a16="http://schemas.microsoft.com/office/drawing/2014/main" id="{9FA72179-C8DC-404E-86D0-508BA5E3EB2D}"/>
                </a:ext>
              </a:extLst>
            </p:cNvPr>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857;p31">
              <a:extLst>
                <a:ext uri="{FF2B5EF4-FFF2-40B4-BE49-F238E27FC236}">
                  <a16:creationId xmlns:a16="http://schemas.microsoft.com/office/drawing/2014/main" id="{6A7442B2-7FE0-4334-9BAA-31050FC2AD82}"/>
                </a:ext>
              </a:extLst>
            </p:cNvPr>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858;p31">
              <a:extLst>
                <a:ext uri="{FF2B5EF4-FFF2-40B4-BE49-F238E27FC236}">
                  <a16:creationId xmlns:a16="http://schemas.microsoft.com/office/drawing/2014/main" id="{FBAE211A-A539-4482-AC1D-05BE1FC5B5B7}"/>
                </a:ext>
              </a:extLst>
            </p:cNvPr>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859;p31">
              <a:extLst>
                <a:ext uri="{FF2B5EF4-FFF2-40B4-BE49-F238E27FC236}">
                  <a16:creationId xmlns:a16="http://schemas.microsoft.com/office/drawing/2014/main" id="{69136F04-B278-4651-91CE-B04F35DC8E10}"/>
                </a:ext>
              </a:extLst>
            </p:cNvPr>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860;p31">
              <a:extLst>
                <a:ext uri="{FF2B5EF4-FFF2-40B4-BE49-F238E27FC236}">
                  <a16:creationId xmlns:a16="http://schemas.microsoft.com/office/drawing/2014/main" id="{131FC39D-6FAE-4E39-91F9-5F67F8A05362}"/>
                </a:ext>
              </a:extLst>
            </p:cNvPr>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861;p31">
              <a:extLst>
                <a:ext uri="{FF2B5EF4-FFF2-40B4-BE49-F238E27FC236}">
                  <a16:creationId xmlns:a16="http://schemas.microsoft.com/office/drawing/2014/main" id="{461FF0F9-5896-4560-8CB8-6C0C41CDF6D4}"/>
                </a:ext>
              </a:extLst>
            </p:cNvPr>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862;p31">
              <a:extLst>
                <a:ext uri="{FF2B5EF4-FFF2-40B4-BE49-F238E27FC236}">
                  <a16:creationId xmlns:a16="http://schemas.microsoft.com/office/drawing/2014/main" id="{FA6B455F-977B-4B36-A84A-B37881BE2563}"/>
                </a:ext>
              </a:extLst>
            </p:cNvPr>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863;p31">
              <a:extLst>
                <a:ext uri="{FF2B5EF4-FFF2-40B4-BE49-F238E27FC236}">
                  <a16:creationId xmlns:a16="http://schemas.microsoft.com/office/drawing/2014/main" id="{1541C5F9-30C1-4920-B005-4847AA260ADD}"/>
                </a:ext>
              </a:extLst>
            </p:cNvPr>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864;p31">
              <a:extLst>
                <a:ext uri="{FF2B5EF4-FFF2-40B4-BE49-F238E27FC236}">
                  <a16:creationId xmlns:a16="http://schemas.microsoft.com/office/drawing/2014/main" id="{0AC89F5C-6032-42B3-BE34-1BF79B2939BD}"/>
                </a:ext>
              </a:extLst>
            </p:cNvPr>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865;p31">
              <a:extLst>
                <a:ext uri="{FF2B5EF4-FFF2-40B4-BE49-F238E27FC236}">
                  <a16:creationId xmlns:a16="http://schemas.microsoft.com/office/drawing/2014/main" id="{26E29FF5-E604-4426-A4A5-A021519F55DF}"/>
                </a:ext>
              </a:extLst>
            </p:cNvPr>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866;p31">
              <a:extLst>
                <a:ext uri="{FF2B5EF4-FFF2-40B4-BE49-F238E27FC236}">
                  <a16:creationId xmlns:a16="http://schemas.microsoft.com/office/drawing/2014/main" id="{B6D859BE-ABC8-4A42-B5B8-2D610C015540}"/>
                </a:ext>
              </a:extLst>
            </p:cNvPr>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867;p31">
              <a:extLst>
                <a:ext uri="{FF2B5EF4-FFF2-40B4-BE49-F238E27FC236}">
                  <a16:creationId xmlns:a16="http://schemas.microsoft.com/office/drawing/2014/main" id="{B1310A9B-D552-4383-9D6A-72133004D72A}"/>
                </a:ext>
              </a:extLst>
            </p:cNvPr>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868;p31">
              <a:extLst>
                <a:ext uri="{FF2B5EF4-FFF2-40B4-BE49-F238E27FC236}">
                  <a16:creationId xmlns:a16="http://schemas.microsoft.com/office/drawing/2014/main" id="{258B552B-85A8-43D5-A6E8-31D6364C1A76}"/>
                </a:ext>
              </a:extLst>
            </p:cNvPr>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869;p31">
              <a:extLst>
                <a:ext uri="{FF2B5EF4-FFF2-40B4-BE49-F238E27FC236}">
                  <a16:creationId xmlns:a16="http://schemas.microsoft.com/office/drawing/2014/main" id="{34CE13F7-D3FE-4868-A8C9-832F0B502D83}"/>
                </a:ext>
              </a:extLst>
            </p:cNvPr>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870;p31">
              <a:extLst>
                <a:ext uri="{FF2B5EF4-FFF2-40B4-BE49-F238E27FC236}">
                  <a16:creationId xmlns:a16="http://schemas.microsoft.com/office/drawing/2014/main" id="{93AFD013-D85E-43B9-8E95-BBA33BD9EC6E}"/>
                </a:ext>
              </a:extLst>
            </p:cNvPr>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871;p31">
              <a:extLst>
                <a:ext uri="{FF2B5EF4-FFF2-40B4-BE49-F238E27FC236}">
                  <a16:creationId xmlns:a16="http://schemas.microsoft.com/office/drawing/2014/main" id="{A802342B-8757-4330-B820-2707940E809E}"/>
                </a:ext>
              </a:extLst>
            </p:cNvPr>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872;p31">
              <a:extLst>
                <a:ext uri="{FF2B5EF4-FFF2-40B4-BE49-F238E27FC236}">
                  <a16:creationId xmlns:a16="http://schemas.microsoft.com/office/drawing/2014/main" id="{B164154F-640C-4FE2-9B8D-FFF7D3ACF03C}"/>
                </a:ext>
              </a:extLst>
            </p:cNvPr>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873;p31">
              <a:extLst>
                <a:ext uri="{FF2B5EF4-FFF2-40B4-BE49-F238E27FC236}">
                  <a16:creationId xmlns:a16="http://schemas.microsoft.com/office/drawing/2014/main" id="{AE076CD5-EDF3-4A3E-8FFC-4EEC0695697F}"/>
                </a:ext>
              </a:extLst>
            </p:cNvPr>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874;p31">
              <a:extLst>
                <a:ext uri="{FF2B5EF4-FFF2-40B4-BE49-F238E27FC236}">
                  <a16:creationId xmlns:a16="http://schemas.microsoft.com/office/drawing/2014/main" id="{C246D750-4F88-44F1-B651-143545F8DCDF}"/>
                </a:ext>
              </a:extLst>
            </p:cNvPr>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875;p31">
              <a:extLst>
                <a:ext uri="{FF2B5EF4-FFF2-40B4-BE49-F238E27FC236}">
                  <a16:creationId xmlns:a16="http://schemas.microsoft.com/office/drawing/2014/main" id="{54BBFEEF-E539-4BED-BC87-677771587652}"/>
                </a:ext>
              </a:extLst>
            </p:cNvPr>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876;p31">
              <a:extLst>
                <a:ext uri="{FF2B5EF4-FFF2-40B4-BE49-F238E27FC236}">
                  <a16:creationId xmlns:a16="http://schemas.microsoft.com/office/drawing/2014/main" id="{2B3773D8-C799-43E8-8C86-5169C737CE05}"/>
                </a:ext>
              </a:extLst>
            </p:cNvPr>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877;p31">
              <a:extLst>
                <a:ext uri="{FF2B5EF4-FFF2-40B4-BE49-F238E27FC236}">
                  <a16:creationId xmlns:a16="http://schemas.microsoft.com/office/drawing/2014/main" id="{D40E385E-8D1B-4C97-B697-5CAEFBD04599}"/>
                </a:ext>
              </a:extLst>
            </p:cNvPr>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878;p31">
              <a:extLst>
                <a:ext uri="{FF2B5EF4-FFF2-40B4-BE49-F238E27FC236}">
                  <a16:creationId xmlns:a16="http://schemas.microsoft.com/office/drawing/2014/main" id="{9F7138B4-2364-403C-83EA-A5046722AF43}"/>
                </a:ext>
              </a:extLst>
            </p:cNvPr>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879;p31">
              <a:extLst>
                <a:ext uri="{FF2B5EF4-FFF2-40B4-BE49-F238E27FC236}">
                  <a16:creationId xmlns:a16="http://schemas.microsoft.com/office/drawing/2014/main" id="{3D4D5DFF-3C49-4816-82FB-23A8C5A3BE4E}"/>
                </a:ext>
              </a:extLst>
            </p:cNvPr>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880;p31">
              <a:extLst>
                <a:ext uri="{FF2B5EF4-FFF2-40B4-BE49-F238E27FC236}">
                  <a16:creationId xmlns:a16="http://schemas.microsoft.com/office/drawing/2014/main" id="{BA6734D9-17BA-4695-8A23-F827A9EBF40E}"/>
                </a:ext>
              </a:extLst>
            </p:cNvPr>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881;p31">
              <a:extLst>
                <a:ext uri="{FF2B5EF4-FFF2-40B4-BE49-F238E27FC236}">
                  <a16:creationId xmlns:a16="http://schemas.microsoft.com/office/drawing/2014/main" id="{2F8C6642-4A15-47F7-93E0-02DBA4E3FEDB}"/>
                </a:ext>
              </a:extLst>
            </p:cNvPr>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36" name="TextBox 235">
            <a:extLst>
              <a:ext uri="{FF2B5EF4-FFF2-40B4-BE49-F238E27FC236}">
                <a16:creationId xmlns:a16="http://schemas.microsoft.com/office/drawing/2014/main" id="{BD5E5673-0E4E-473F-B799-62CE61F371DC}"/>
              </a:ext>
            </a:extLst>
          </p:cNvPr>
          <p:cNvSpPr txBox="1"/>
          <p:nvPr userDrawn="1"/>
        </p:nvSpPr>
        <p:spPr>
          <a:xfrm>
            <a:off x="4334110" y="1572168"/>
            <a:ext cx="3725448"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F79646">
                    <a:lumMod val="50000"/>
                  </a:srgbClr>
                </a:solidFill>
                <a:effectLst/>
                <a:uLnTx/>
                <a:uFillTx/>
                <a:latin typeface="UTM Cookies"/>
                <a:ea typeface="+mn-ea"/>
                <a:cs typeface="+mn-cs"/>
              </a:rPr>
              <a:t>KHÁM PHÁ</a:t>
            </a:r>
          </a:p>
        </p:txBody>
      </p:sp>
    </p:spTree>
    <p:extLst>
      <p:ext uri="{BB962C8B-B14F-4D97-AF65-F5344CB8AC3E}">
        <p14:creationId xmlns:p14="http://schemas.microsoft.com/office/powerpoint/2010/main" val="2495016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100"/>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117"/>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119"/>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114"/>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118"/>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103"/>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22"/>
                                        </p:tgtEl>
                                        <p:attrNameLst>
                                          <p:attrName>style.visibility</p:attrName>
                                        </p:attrNameLst>
                                      </p:cBhvr>
                                      <p:to>
                                        <p:strVal val="visible"/>
                                      </p:to>
                                    </p:set>
                                    <p:anim calcmode="lin" valueType="num">
                                      <p:cBhvr>
                                        <p:cTn id="30" dur="1000" fill="hold"/>
                                        <p:tgtEl>
                                          <p:spTgt spid="122"/>
                                        </p:tgtEl>
                                        <p:attrNameLst>
                                          <p:attrName>ppt_w</p:attrName>
                                        </p:attrNameLst>
                                      </p:cBhvr>
                                      <p:tavLst>
                                        <p:tav tm="0">
                                          <p:val>
                                            <p:fltVal val="0"/>
                                          </p:val>
                                        </p:tav>
                                        <p:tav tm="100000">
                                          <p:val>
                                            <p:strVal val="#ppt_w"/>
                                          </p:val>
                                        </p:tav>
                                      </p:tavLst>
                                    </p:anim>
                                    <p:anim calcmode="lin" valueType="num">
                                      <p:cBhvr>
                                        <p:cTn id="31" dur="1000" fill="hold"/>
                                        <p:tgtEl>
                                          <p:spTgt spid="122"/>
                                        </p:tgtEl>
                                        <p:attrNameLst>
                                          <p:attrName>ppt_h</p:attrName>
                                        </p:attrNameLst>
                                      </p:cBhvr>
                                      <p:tavLst>
                                        <p:tav tm="0">
                                          <p:val>
                                            <p:fltVal val="0"/>
                                          </p:val>
                                        </p:tav>
                                        <p:tav tm="100000">
                                          <p:val>
                                            <p:strVal val="#ppt_h"/>
                                          </p:val>
                                        </p:tav>
                                      </p:tavLst>
                                    </p:anim>
                                    <p:anim calcmode="lin" valueType="num">
                                      <p:cBhvr>
                                        <p:cTn id="32" dur="1000" fill="hold"/>
                                        <p:tgtEl>
                                          <p:spTgt spid="122"/>
                                        </p:tgtEl>
                                        <p:attrNameLst>
                                          <p:attrName>style.rotation</p:attrName>
                                        </p:attrNameLst>
                                      </p:cBhvr>
                                      <p:tavLst>
                                        <p:tav tm="0">
                                          <p:val>
                                            <p:fltVal val="90"/>
                                          </p:val>
                                        </p:tav>
                                        <p:tav tm="100000">
                                          <p:val>
                                            <p:fltVal val="0"/>
                                          </p:val>
                                        </p:tav>
                                      </p:tavLst>
                                    </p:anim>
                                    <p:animEffect transition="in" filter="fade">
                                      <p:cBhvr>
                                        <p:cTn id="33" dur="1000"/>
                                        <p:tgtEl>
                                          <p:spTgt spid="122"/>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36"/>
                                        </p:tgtEl>
                                        <p:attrNameLst>
                                          <p:attrName>style.visibility</p:attrName>
                                        </p:attrNameLst>
                                      </p:cBhvr>
                                      <p:to>
                                        <p:strVal val="visible"/>
                                      </p:to>
                                    </p:set>
                                    <p:animEffect transition="in" filter="randombar(horizontal)">
                                      <p:cBhvr>
                                        <p:cTn id="37" dur="500"/>
                                        <p:tgtEl>
                                          <p:spTgt spid="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117" grpId="0" animBg="1"/>
      <p:bldP spid="118" grpId="0" animBg="1"/>
      <p:bldP spid="236" grpId="0"/>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17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6">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4">
              <a:lumMod val="60000"/>
              <a:lumOff val="4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36" name="Google Shape;631;p30">
            <a:extLst>
              <a:ext uri="{FF2B5EF4-FFF2-40B4-BE49-F238E27FC236}">
                <a16:creationId xmlns:a16="http://schemas.microsoft.com/office/drawing/2014/main" id="{CD1EBE97-8F9B-460E-9BC5-FD02CD5043DA}"/>
              </a:ext>
            </a:extLst>
          </p:cNvPr>
          <p:cNvGrpSpPr/>
          <p:nvPr userDrawn="1"/>
        </p:nvGrpSpPr>
        <p:grpSpPr>
          <a:xfrm>
            <a:off x="7672546" y="3622312"/>
            <a:ext cx="1309691" cy="2486166"/>
            <a:chOff x="961250" y="234750"/>
            <a:chExt cx="1222525" cy="2320700"/>
          </a:xfrm>
        </p:grpSpPr>
        <p:sp>
          <p:nvSpPr>
            <p:cNvPr id="237" name="Google Shape;632;p30">
              <a:extLst>
                <a:ext uri="{FF2B5EF4-FFF2-40B4-BE49-F238E27FC236}">
                  <a16:creationId xmlns:a16="http://schemas.microsoft.com/office/drawing/2014/main" id="{687291A7-7C04-436D-8909-2F2DB91394D5}"/>
                </a:ext>
              </a:extLst>
            </p:cNvPr>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8" name="Google Shape;633;p30">
              <a:extLst>
                <a:ext uri="{FF2B5EF4-FFF2-40B4-BE49-F238E27FC236}">
                  <a16:creationId xmlns:a16="http://schemas.microsoft.com/office/drawing/2014/main" id="{F72938D2-902A-4133-8C58-B3B12FE4D0FF}"/>
                </a:ext>
              </a:extLst>
            </p:cNvPr>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9" name="Google Shape;634;p30">
              <a:extLst>
                <a:ext uri="{FF2B5EF4-FFF2-40B4-BE49-F238E27FC236}">
                  <a16:creationId xmlns:a16="http://schemas.microsoft.com/office/drawing/2014/main" id="{3C26E551-6E6B-4C61-AA82-0348436BF92C}"/>
                </a:ext>
              </a:extLst>
            </p:cNvPr>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0" name="Google Shape;635;p30">
              <a:extLst>
                <a:ext uri="{FF2B5EF4-FFF2-40B4-BE49-F238E27FC236}">
                  <a16:creationId xmlns:a16="http://schemas.microsoft.com/office/drawing/2014/main" id="{D302D271-50D4-4155-9A69-E249459AC0E2}"/>
                </a:ext>
              </a:extLst>
            </p:cNvPr>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1" name="Google Shape;636;p30">
              <a:extLst>
                <a:ext uri="{FF2B5EF4-FFF2-40B4-BE49-F238E27FC236}">
                  <a16:creationId xmlns:a16="http://schemas.microsoft.com/office/drawing/2014/main" id="{9F9D9497-4024-4862-BFC9-C7AB537B839F}"/>
                </a:ext>
              </a:extLst>
            </p:cNvPr>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2" name="Google Shape;637;p30">
              <a:extLst>
                <a:ext uri="{FF2B5EF4-FFF2-40B4-BE49-F238E27FC236}">
                  <a16:creationId xmlns:a16="http://schemas.microsoft.com/office/drawing/2014/main" id="{A06D0AAE-A1CB-44E4-8A77-73002D3A2F0E}"/>
                </a:ext>
              </a:extLst>
            </p:cNvPr>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3" name="Google Shape;638;p30">
              <a:extLst>
                <a:ext uri="{FF2B5EF4-FFF2-40B4-BE49-F238E27FC236}">
                  <a16:creationId xmlns:a16="http://schemas.microsoft.com/office/drawing/2014/main" id="{DFDED29A-A543-4DDB-8E9E-20A5DAF07B51}"/>
                </a:ext>
              </a:extLst>
            </p:cNvPr>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4" name="Google Shape;639;p30">
              <a:extLst>
                <a:ext uri="{FF2B5EF4-FFF2-40B4-BE49-F238E27FC236}">
                  <a16:creationId xmlns:a16="http://schemas.microsoft.com/office/drawing/2014/main" id="{891958B6-954E-4DF4-A06C-FBC9E416A9BE}"/>
                </a:ext>
              </a:extLst>
            </p:cNvPr>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5" name="Google Shape;640;p30">
              <a:extLst>
                <a:ext uri="{FF2B5EF4-FFF2-40B4-BE49-F238E27FC236}">
                  <a16:creationId xmlns:a16="http://schemas.microsoft.com/office/drawing/2014/main" id="{356FBE5B-403A-46D2-8289-CDE62AC8E1C8}"/>
                </a:ext>
              </a:extLst>
            </p:cNvPr>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6" name="Google Shape;641;p30">
              <a:extLst>
                <a:ext uri="{FF2B5EF4-FFF2-40B4-BE49-F238E27FC236}">
                  <a16:creationId xmlns:a16="http://schemas.microsoft.com/office/drawing/2014/main" id="{6E21DD77-A145-4889-AAF0-D687CBC0C68E}"/>
                </a:ext>
              </a:extLst>
            </p:cNvPr>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7" name="Google Shape;642;p30">
              <a:extLst>
                <a:ext uri="{FF2B5EF4-FFF2-40B4-BE49-F238E27FC236}">
                  <a16:creationId xmlns:a16="http://schemas.microsoft.com/office/drawing/2014/main" id="{0FCB9DE3-0F3D-4CBE-8A4E-9ECE8EC5924A}"/>
                </a:ext>
              </a:extLst>
            </p:cNvPr>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8" name="Google Shape;643;p30">
              <a:extLst>
                <a:ext uri="{FF2B5EF4-FFF2-40B4-BE49-F238E27FC236}">
                  <a16:creationId xmlns:a16="http://schemas.microsoft.com/office/drawing/2014/main" id="{719DC071-233A-4152-8329-C8E64F89D460}"/>
                </a:ext>
              </a:extLst>
            </p:cNvPr>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49" name="Google Shape;644;p30">
              <a:extLst>
                <a:ext uri="{FF2B5EF4-FFF2-40B4-BE49-F238E27FC236}">
                  <a16:creationId xmlns:a16="http://schemas.microsoft.com/office/drawing/2014/main" id="{D99063E4-8047-4A9A-83F0-3913338153F6}"/>
                </a:ext>
              </a:extLst>
            </p:cNvPr>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0" name="Google Shape;645;p30">
              <a:extLst>
                <a:ext uri="{FF2B5EF4-FFF2-40B4-BE49-F238E27FC236}">
                  <a16:creationId xmlns:a16="http://schemas.microsoft.com/office/drawing/2014/main" id="{0E554B2F-BF11-40A2-97D2-0FDB1AEB641B}"/>
                </a:ext>
              </a:extLst>
            </p:cNvPr>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1" name="Google Shape;646;p30">
              <a:extLst>
                <a:ext uri="{FF2B5EF4-FFF2-40B4-BE49-F238E27FC236}">
                  <a16:creationId xmlns:a16="http://schemas.microsoft.com/office/drawing/2014/main" id="{6503A830-067E-43A5-B647-8F98FA6CC23D}"/>
                </a:ext>
              </a:extLst>
            </p:cNvPr>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2" name="Google Shape;647;p30">
              <a:extLst>
                <a:ext uri="{FF2B5EF4-FFF2-40B4-BE49-F238E27FC236}">
                  <a16:creationId xmlns:a16="http://schemas.microsoft.com/office/drawing/2014/main" id="{DF84C57A-2063-4AAB-ABAA-2320913DF64F}"/>
                </a:ext>
              </a:extLst>
            </p:cNvPr>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3" name="Google Shape;648;p30">
              <a:extLst>
                <a:ext uri="{FF2B5EF4-FFF2-40B4-BE49-F238E27FC236}">
                  <a16:creationId xmlns:a16="http://schemas.microsoft.com/office/drawing/2014/main" id="{F9B2B0E4-B837-452D-9FDA-3D4DD7D1D0B7}"/>
                </a:ext>
              </a:extLst>
            </p:cNvPr>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4" name="Google Shape;649;p30">
              <a:extLst>
                <a:ext uri="{FF2B5EF4-FFF2-40B4-BE49-F238E27FC236}">
                  <a16:creationId xmlns:a16="http://schemas.microsoft.com/office/drawing/2014/main" id="{A7A1E2E4-93B6-4ACB-8A08-DCB30F05A025}"/>
                </a:ext>
              </a:extLst>
            </p:cNvPr>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5" name="Google Shape;650;p30">
              <a:extLst>
                <a:ext uri="{FF2B5EF4-FFF2-40B4-BE49-F238E27FC236}">
                  <a16:creationId xmlns:a16="http://schemas.microsoft.com/office/drawing/2014/main" id="{50BBEB0A-8D24-4CBF-AE3E-0D240D2D426E}"/>
                </a:ext>
              </a:extLst>
            </p:cNvPr>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6" name="Google Shape;651;p30">
              <a:extLst>
                <a:ext uri="{FF2B5EF4-FFF2-40B4-BE49-F238E27FC236}">
                  <a16:creationId xmlns:a16="http://schemas.microsoft.com/office/drawing/2014/main" id="{D3BFEAA0-88DE-428B-977B-6A1CC4196EFA}"/>
                </a:ext>
              </a:extLst>
            </p:cNvPr>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7" name="Google Shape;652;p30">
              <a:extLst>
                <a:ext uri="{FF2B5EF4-FFF2-40B4-BE49-F238E27FC236}">
                  <a16:creationId xmlns:a16="http://schemas.microsoft.com/office/drawing/2014/main" id="{E788FED8-91C2-4885-9A0F-FA359E57B1FC}"/>
                </a:ext>
              </a:extLst>
            </p:cNvPr>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8" name="Google Shape;653;p30">
              <a:extLst>
                <a:ext uri="{FF2B5EF4-FFF2-40B4-BE49-F238E27FC236}">
                  <a16:creationId xmlns:a16="http://schemas.microsoft.com/office/drawing/2014/main" id="{218819E8-AEA7-4F3F-A4AF-EA2AAE328B3F}"/>
                </a:ext>
              </a:extLst>
            </p:cNvPr>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9" name="Google Shape;654;p30">
              <a:extLst>
                <a:ext uri="{FF2B5EF4-FFF2-40B4-BE49-F238E27FC236}">
                  <a16:creationId xmlns:a16="http://schemas.microsoft.com/office/drawing/2014/main" id="{D690D892-E82D-4D5B-988E-5A924B304C6C}"/>
                </a:ext>
              </a:extLst>
            </p:cNvPr>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0" name="Google Shape;655;p30">
              <a:extLst>
                <a:ext uri="{FF2B5EF4-FFF2-40B4-BE49-F238E27FC236}">
                  <a16:creationId xmlns:a16="http://schemas.microsoft.com/office/drawing/2014/main" id="{DBE0DFD8-8D8F-41CC-B4ED-CB5CACE685A9}"/>
                </a:ext>
              </a:extLst>
            </p:cNvPr>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1" name="Google Shape;656;p30">
              <a:extLst>
                <a:ext uri="{FF2B5EF4-FFF2-40B4-BE49-F238E27FC236}">
                  <a16:creationId xmlns:a16="http://schemas.microsoft.com/office/drawing/2014/main" id="{D5827388-1C85-4A58-B2FA-393667CA1DFD}"/>
                </a:ext>
              </a:extLst>
            </p:cNvPr>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2" name="Google Shape;657;p30">
              <a:extLst>
                <a:ext uri="{FF2B5EF4-FFF2-40B4-BE49-F238E27FC236}">
                  <a16:creationId xmlns:a16="http://schemas.microsoft.com/office/drawing/2014/main" id="{5B4F96A0-8CA6-4C62-B834-A0E213FD3632}"/>
                </a:ext>
              </a:extLst>
            </p:cNvPr>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3" name="Google Shape;658;p30">
              <a:extLst>
                <a:ext uri="{FF2B5EF4-FFF2-40B4-BE49-F238E27FC236}">
                  <a16:creationId xmlns:a16="http://schemas.microsoft.com/office/drawing/2014/main" id="{0507FA8D-8E87-443C-99AF-671C53542CEE}"/>
                </a:ext>
              </a:extLst>
            </p:cNvPr>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4" name="Google Shape;659;p30">
              <a:extLst>
                <a:ext uri="{FF2B5EF4-FFF2-40B4-BE49-F238E27FC236}">
                  <a16:creationId xmlns:a16="http://schemas.microsoft.com/office/drawing/2014/main" id="{F17AF54C-CB24-4BAD-A65B-FA98A922A07F}"/>
                </a:ext>
              </a:extLst>
            </p:cNvPr>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5" name="Google Shape;660;p30">
              <a:extLst>
                <a:ext uri="{FF2B5EF4-FFF2-40B4-BE49-F238E27FC236}">
                  <a16:creationId xmlns:a16="http://schemas.microsoft.com/office/drawing/2014/main" id="{F41BCDDB-02E2-4379-9B6C-BF9A4AB166B5}"/>
                </a:ext>
              </a:extLst>
            </p:cNvPr>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6" name="Google Shape;661;p30">
              <a:extLst>
                <a:ext uri="{FF2B5EF4-FFF2-40B4-BE49-F238E27FC236}">
                  <a16:creationId xmlns:a16="http://schemas.microsoft.com/office/drawing/2014/main" id="{3BD418D7-B418-4700-99C2-41F3F8254F23}"/>
                </a:ext>
              </a:extLst>
            </p:cNvPr>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7" name="Google Shape;662;p30">
              <a:extLst>
                <a:ext uri="{FF2B5EF4-FFF2-40B4-BE49-F238E27FC236}">
                  <a16:creationId xmlns:a16="http://schemas.microsoft.com/office/drawing/2014/main" id="{C385EF22-3CB8-4019-BA32-53F3E992EEB1}"/>
                </a:ext>
              </a:extLst>
            </p:cNvPr>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8" name="Google Shape;663;p30">
              <a:extLst>
                <a:ext uri="{FF2B5EF4-FFF2-40B4-BE49-F238E27FC236}">
                  <a16:creationId xmlns:a16="http://schemas.microsoft.com/office/drawing/2014/main" id="{F5423D84-0684-4C1F-A0C2-6E662B7A7DBE}"/>
                </a:ext>
              </a:extLst>
            </p:cNvPr>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69" name="Google Shape;664;p30">
              <a:extLst>
                <a:ext uri="{FF2B5EF4-FFF2-40B4-BE49-F238E27FC236}">
                  <a16:creationId xmlns:a16="http://schemas.microsoft.com/office/drawing/2014/main" id="{89ABBB3D-561C-4A6D-83AF-8DB2D236FE5B}"/>
                </a:ext>
              </a:extLst>
            </p:cNvPr>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0" name="Google Shape;665;p30">
              <a:extLst>
                <a:ext uri="{FF2B5EF4-FFF2-40B4-BE49-F238E27FC236}">
                  <a16:creationId xmlns:a16="http://schemas.microsoft.com/office/drawing/2014/main" id="{0182B3EE-9155-4759-8BCA-B58AC723AA41}"/>
                </a:ext>
              </a:extLst>
            </p:cNvPr>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1" name="Google Shape;666;p30">
              <a:extLst>
                <a:ext uri="{FF2B5EF4-FFF2-40B4-BE49-F238E27FC236}">
                  <a16:creationId xmlns:a16="http://schemas.microsoft.com/office/drawing/2014/main" id="{61C7DA74-2D1A-4B52-A21F-46D56DF26BDE}"/>
                </a:ext>
              </a:extLst>
            </p:cNvPr>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2" name="Google Shape;667;p30">
              <a:extLst>
                <a:ext uri="{FF2B5EF4-FFF2-40B4-BE49-F238E27FC236}">
                  <a16:creationId xmlns:a16="http://schemas.microsoft.com/office/drawing/2014/main" id="{1165ADB0-7380-4ED7-BB9B-BE4D5E2D1E99}"/>
                </a:ext>
              </a:extLst>
            </p:cNvPr>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3" name="Google Shape;668;p30">
              <a:extLst>
                <a:ext uri="{FF2B5EF4-FFF2-40B4-BE49-F238E27FC236}">
                  <a16:creationId xmlns:a16="http://schemas.microsoft.com/office/drawing/2014/main" id="{CBB68A9B-8AB9-42DA-9B5E-6D17EBD9957D}"/>
                </a:ext>
              </a:extLst>
            </p:cNvPr>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4" name="Google Shape;669;p30">
              <a:extLst>
                <a:ext uri="{FF2B5EF4-FFF2-40B4-BE49-F238E27FC236}">
                  <a16:creationId xmlns:a16="http://schemas.microsoft.com/office/drawing/2014/main" id="{D1976D00-D8BE-4CA0-8F85-F6054E10FEF5}"/>
                </a:ext>
              </a:extLst>
            </p:cNvPr>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5" name="Google Shape;670;p30">
              <a:extLst>
                <a:ext uri="{FF2B5EF4-FFF2-40B4-BE49-F238E27FC236}">
                  <a16:creationId xmlns:a16="http://schemas.microsoft.com/office/drawing/2014/main" id="{AAD4584A-C92B-40ED-85E4-18603B7D99A4}"/>
                </a:ext>
              </a:extLst>
            </p:cNvPr>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6" name="Google Shape;671;p30">
              <a:extLst>
                <a:ext uri="{FF2B5EF4-FFF2-40B4-BE49-F238E27FC236}">
                  <a16:creationId xmlns:a16="http://schemas.microsoft.com/office/drawing/2014/main" id="{AC2D758F-DC55-4116-B68B-1B04B362DB59}"/>
                </a:ext>
              </a:extLst>
            </p:cNvPr>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7" name="Google Shape;672;p30">
              <a:extLst>
                <a:ext uri="{FF2B5EF4-FFF2-40B4-BE49-F238E27FC236}">
                  <a16:creationId xmlns:a16="http://schemas.microsoft.com/office/drawing/2014/main" id="{9DCA2443-E86C-480E-80ED-43C0CBF77CCE}"/>
                </a:ext>
              </a:extLst>
            </p:cNvPr>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78" name="Google Shape;211;p3">
            <a:extLst>
              <a:ext uri="{FF2B5EF4-FFF2-40B4-BE49-F238E27FC236}">
                <a16:creationId xmlns:a16="http://schemas.microsoft.com/office/drawing/2014/main" id="{C0855F1D-93D4-4849-83E1-706E437C7250}"/>
              </a:ext>
            </a:extLst>
          </p:cNvPr>
          <p:cNvGrpSpPr/>
          <p:nvPr userDrawn="1"/>
        </p:nvGrpSpPr>
        <p:grpSpPr>
          <a:xfrm>
            <a:off x="1030175" y="1581350"/>
            <a:ext cx="444275" cy="398525"/>
            <a:chOff x="2495125" y="2142250"/>
            <a:chExt cx="444275" cy="398525"/>
          </a:xfrm>
        </p:grpSpPr>
        <p:sp>
          <p:nvSpPr>
            <p:cNvPr id="279" name="Google Shape;212;p3">
              <a:extLst>
                <a:ext uri="{FF2B5EF4-FFF2-40B4-BE49-F238E27FC236}">
                  <a16:creationId xmlns:a16="http://schemas.microsoft.com/office/drawing/2014/main" id="{DC5C5AA7-5761-4B23-B999-8F5CA61CD038}"/>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0" name="Google Shape;213;p3">
              <a:extLst>
                <a:ext uri="{FF2B5EF4-FFF2-40B4-BE49-F238E27FC236}">
                  <a16:creationId xmlns:a16="http://schemas.microsoft.com/office/drawing/2014/main" id="{1933B0D6-ABFA-4CD7-A762-19337F9750DD}"/>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81" name="Google Shape;214;p3">
            <a:extLst>
              <a:ext uri="{FF2B5EF4-FFF2-40B4-BE49-F238E27FC236}">
                <a16:creationId xmlns:a16="http://schemas.microsoft.com/office/drawing/2014/main" id="{1EFB947C-860E-4AA2-A5A2-1CEEEFC38B34}"/>
              </a:ext>
            </a:extLst>
          </p:cNvPr>
          <p:cNvGrpSpPr/>
          <p:nvPr userDrawn="1"/>
        </p:nvGrpSpPr>
        <p:grpSpPr>
          <a:xfrm>
            <a:off x="10561107" y="5038641"/>
            <a:ext cx="291375" cy="281375"/>
            <a:chOff x="3243875" y="2372825"/>
            <a:chExt cx="291375" cy="281375"/>
          </a:xfrm>
        </p:grpSpPr>
        <p:sp>
          <p:nvSpPr>
            <p:cNvPr id="282" name="Google Shape;215;p3">
              <a:extLst>
                <a:ext uri="{FF2B5EF4-FFF2-40B4-BE49-F238E27FC236}">
                  <a16:creationId xmlns:a16="http://schemas.microsoft.com/office/drawing/2014/main" id="{C65D7529-17F2-4B75-9EE5-9962A69A62E0}"/>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3" name="Google Shape;216;p3">
              <a:extLst>
                <a:ext uri="{FF2B5EF4-FFF2-40B4-BE49-F238E27FC236}">
                  <a16:creationId xmlns:a16="http://schemas.microsoft.com/office/drawing/2014/main" id="{ED87057F-C031-4FD4-AEAE-03C05BB98CB0}"/>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4" name="Google Shape;217;p3">
              <a:extLst>
                <a:ext uri="{FF2B5EF4-FFF2-40B4-BE49-F238E27FC236}">
                  <a16:creationId xmlns:a16="http://schemas.microsoft.com/office/drawing/2014/main" id="{EC906738-C714-4EE5-8058-2D4A7FC7EF88}"/>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5" name="Google Shape;218;p3">
              <a:extLst>
                <a:ext uri="{FF2B5EF4-FFF2-40B4-BE49-F238E27FC236}">
                  <a16:creationId xmlns:a16="http://schemas.microsoft.com/office/drawing/2014/main" id="{687DAB77-1E27-4D0D-A65D-B3FE2D9B10B4}"/>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6" name="Google Shape;219;p3">
              <a:extLst>
                <a:ext uri="{FF2B5EF4-FFF2-40B4-BE49-F238E27FC236}">
                  <a16:creationId xmlns:a16="http://schemas.microsoft.com/office/drawing/2014/main" id="{127CCC19-FE1C-4E46-AE9B-2984F6773562}"/>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7" name="Google Shape;220;p3">
              <a:extLst>
                <a:ext uri="{FF2B5EF4-FFF2-40B4-BE49-F238E27FC236}">
                  <a16:creationId xmlns:a16="http://schemas.microsoft.com/office/drawing/2014/main" id="{4DB673E6-ADD0-4ECB-BF9F-B808D5311F72}"/>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8" name="Google Shape;221;p3">
              <a:extLst>
                <a:ext uri="{FF2B5EF4-FFF2-40B4-BE49-F238E27FC236}">
                  <a16:creationId xmlns:a16="http://schemas.microsoft.com/office/drawing/2014/main" id="{4781CA03-AD08-441C-BAB7-0E1690E88D0C}"/>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89" name="Google Shape;222;p3">
              <a:extLst>
                <a:ext uri="{FF2B5EF4-FFF2-40B4-BE49-F238E27FC236}">
                  <a16:creationId xmlns:a16="http://schemas.microsoft.com/office/drawing/2014/main" id="{E0816258-217F-404D-BD3D-3293E29FD88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0" name="Google Shape;223;p3">
              <a:extLst>
                <a:ext uri="{FF2B5EF4-FFF2-40B4-BE49-F238E27FC236}">
                  <a16:creationId xmlns:a16="http://schemas.microsoft.com/office/drawing/2014/main" id="{84FF6178-746C-46CA-9180-258EC4BBA4FC}"/>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1" name="Google Shape;224;p3">
              <a:extLst>
                <a:ext uri="{FF2B5EF4-FFF2-40B4-BE49-F238E27FC236}">
                  <a16:creationId xmlns:a16="http://schemas.microsoft.com/office/drawing/2014/main" id="{C906BB92-3EA7-4E09-8BCD-0337F3A9BB74}"/>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92" name="Google Shape;225;p3">
            <a:extLst>
              <a:ext uri="{FF2B5EF4-FFF2-40B4-BE49-F238E27FC236}">
                <a16:creationId xmlns:a16="http://schemas.microsoft.com/office/drawing/2014/main" id="{925CC097-8D38-4AEA-9306-D2D703E51FEC}"/>
              </a:ext>
            </a:extLst>
          </p:cNvPr>
          <p:cNvGrpSpPr/>
          <p:nvPr userDrawn="1"/>
        </p:nvGrpSpPr>
        <p:grpSpPr>
          <a:xfrm>
            <a:off x="10778557" y="714860"/>
            <a:ext cx="166675" cy="168575"/>
            <a:chOff x="4954425" y="2036375"/>
            <a:chExt cx="166675" cy="168575"/>
          </a:xfrm>
        </p:grpSpPr>
        <p:sp>
          <p:nvSpPr>
            <p:cNvPr id="293" name="Google Shape;226;p3">
              <a:extLst>
                <a:ext uri="{FF2B5EF4-FFF2-40B4-BE49-F238E27FC236}">
                  <a16:creationId xmlns:a16="http://schemas.microsoft.com/office/drawing/2014/main" id="{A73811B4-DAE8-43F2-9242-512369E61B47}"/>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4" name="Google Shape;227;p3">
              <a:extLst>
                <a:ext uri="{FF2B5EF4-FFF2-40B4-BE49-F238E27FC236}">
                  <a16:creationId xmlns:a16="http://schemas.microsoft.com/office/drawing/2014/main" id="{1CAC2284-EF0A-4A64-8112-C2F502014E3A}"/>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95" name="Google Shape;228;p3">
            <a:extLst>
              <a:ext uri="{FF2B5EF4-FFF2-40B4-BE49-F238E27FC236}">
                <a16:creationId xmlns:a16="http://schemas.microsoft.com/office/drawing/2014/main" id="{8DF4CFA5-C6E8-4AA5-9916-0D14D265DA7D}"/>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6" name="Google Shape;229;p3">
            <a:extLst>
              <a:ext uri="{FF2B5EF4-FFF2-40B4-BE49-F238E27FC236}">
                <a16:creationId xmlns:a16="http://schemas.microsoft.com/office/drawing/2014/main" id="{262FDB6E-6024-4D2F-A6EC-321BB317347C}"/>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97" name="Google Shape;230;p3">
            <a:extLst>
              <a:ext uri="{FF2B5EF4-FFF2-40B4-BE49-F238E27FC236}">
                <a16:creationId xmlns:a16="http://schemas.microsoft.com/office/drawing/2014/main" id="{BD5ADFCE-F28A-43D5-9CFF-31FD0A1CC4F9}"/>
              </a:ext>
            </a:extLst>
          </p:cNvPr>
          <p:cNvGrpSpPr/>
          <p:nvPr userDrawn="1"/>
        </p:nvGrpSpPr>
        <p:grpSpPr>
          <a:xfrm>
            <a:off x="1274794" y="5541495"/>
            <a:ext cx="166675" cy="168575"/>
            <a:chOff x="4954425" y="2036375"/>
            <a:chExt cx="166675" cy="168575"/>
          </a:xfrm>
        </p:grpSpPr>
        <p:sp>
          <p:nvSpPr>
            <p:cNvPr id="298" name="Google Shape;231;p3">
              <a:extLst>
                <a:ext uri="{FF2B5EF4-FFF2-40B4-BE49-F238E27FC236}">
                  <a16:creationId xmlns:a16="http://schemas.microsoft.com/office/drawing/2014/main" id="{1C1774AA-9741-486B-B8FC-9393CAEDB27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9" name="Google Shape;232;p3">
              <a:extLst>
                <a:ext uri="{FF2B5EF4-FFF2-40B4-BE49-F238E27FC236}">
                  <a16:creationId xmlns:a16="http://schemas.microsoft.com/office/drawing/2014/main" id="{A241E20B-C148-4F65-8446-94D31CB41FFF}"/>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38" name="TextBox 137">
            <a:extLst>
              <a:ext uri="{FF2B5EF4-FFF2-40B4-BE49-F238E27FC236}">
                <a16:creationId xmlns:a16="http://schemas.microsoft.com/office/drawing/2014/main" id="{F3E5FC39-98FC-4CBA-B958-5F648514C390}"/>
              </a:ext>
            </a:extLst>
          </p:cNvPr>
          <p:cNvSpPr txBox="1"/>
          <p:nvPr userDrawn="1"/>
        </p:nvSpPr>
        <p:spPr>
          <a:xfrm>
            <a:off x="3558840" y="1522374"/>
            <a:ext cx="4518031"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dirty="0">
                <a:ln>
                  <a:noFill/>
                </a:ln>
                <a:solidFill>
                  <a:srgbClr val="C00000"/>
                </a:solidFill>
                <a:effectLst/>
                <a:uLnTx/>
                <a:uFillTx/>
                <a:latin typeface="UTM Cookies"/>
                <a:ea typeface="+mn-ea"/>
                <a:cs typeface="+mn-cs"/>
              </a:rPr>
              <a:t>HOẠT ĐỘNG</a:t>
            </a:r>
          </a:p>
        </p:txBody>
      </p:sp>
    </p:spTree>
    <p:extLst>
      <p:ext uri="{BB962C8B-B14F-4D97-AF65-F5344CB8AC3E}">
        <p14:creationId xmlns:p14="http://schemas.microsoft.com/office/powerpoint/2010/main" val="9313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78"/>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95"/>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97"/>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92"/>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96"/>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81"/>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236"/>
                                        </p:tgtEl>
                                        <p:attrNameLst>
                                          <p:attrName>style.visibility</p:attrName>
                                        </p:attrNameLst>
                                      </p:cBhvr>
                                      <p:to>
                                        <p:strVal val="visible"/>
                                      </p:to>
                                    </p:set>
                                    <p:anim calcmode="lin" valueType="num">
                                      <p:cBhvr>
                                        <p:cTn id="30" dur="1000" fill="hold"/>
                                        <p:tgtEl>
                                          <p:spTgt spid="236"/>
                                        </p:tgtEl>
                                        <p:attrNameLst>
                                          <p:attrName>ppt_w</p:attrName>
                                        </p:attrNameLst>
                                      </p:cBhvr>
                                      <p:tavLst>
                                        <p:tav tm="0">
                                          <p:val>
                                            <p:fltVal val="0"/>
                                          </p:val>
                                        </p:tav>
                                        <p:tav tm="100000">
                                          <p:val>
                                            <p:strVal val="#ppt_w"/>
                                          </p:val>
                                        </p:tav>
                                      </p:tavLst>
                                    </p:anim>
                                    <p:anim calcmode="lin" valueType="num">
                                      <p:cBhvr>
                                        <p:cTn id="31" dur="1000" fill="hold"/>
                                        <p:tgtEl>
                                          <p:spTgt spid="236"/>
                                        </p:tgtEl>
                                        <p:attrNameLst>
                                          <p:attrName>ppt_h</p:attrName>
                                        </p:attrNameLst>
                                      </p:cBhvr>
                                      <p:tavLst>
                                        <p:tav tm="0">
                                          <p:val>
                                            <p:fltVal val="0"/>
                                          </p:val>
                                        </p:tav>
                                        <p:tav tm="100000">
                                          <p:val>
                                            <p:strVal val="#ppt_h"/>
                                          </p:val>
                                        </p:tav>
                                      </p:tavLst>
                                    </p:anim>
                                    <p:anim calcmode="lin" valueType="num">
                                      <p:cBhvr>
                                        <p:cTn id="32" dur="1000" fill="hold"/>
                                        <p:tgtEl>
                                          <p:spTgt spid="236"/>
                                        </p:tgtEl>
                                        <p:attrNameLst>
                                          <p:attrName>style.rotation</p:attrName>
                                        </p:attrNameLst>
                                      </p:cBhvr>
                                      <p:tavLst>
                                        <p:tav tm="0">
                                          <p:val>
                                            <p:fltVal val="90"/>
                                          </p:val>
                                        </p:tav>
                                        <p:tav tm="100000">
                                          <p:val>
                                            <p:fltVal val="0"/>
                                          </p:val>
                                        </p:tav>
                                      </p:tavLst>
                                    </p:anim>
                                    <p:animEffect transition="in" filter="fade">
                                      <p:cBhvr>
                                        <p:cTn id="33" dur="1000"/>
                                        <p:tgtEl>
                                          <p:spTgt spid="236"/>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138"/>
                                        </p:tgtEl>
                                        <p:attrNameLst>
                                          <p:attrName>style.visibility</p:attrName>
                                        </p:attrNameLst>
                                      </p:cBhvr>
                                      <p:to>
                                        <p:strVal val="visible"/>
                                      </p:to>
                                    </p:set>
                                    <p:animEffect transition="in" filter="randombar(horizontal)">
                                      <p:cBhvr>
                                        <p:cTn id="37" dur="5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95" grpId="0" animBg="1"/>
      <p:bldP spid="296" grpId="0" animBg="1"/>
      <p:bldP spid="138"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8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7" name="Google Shape;1765;p26">
            <a:extLst>
              <a:ext uri="{FF2B5EF4-FFF2-40B4-BE49-F238E27FC236}">
                <a16:creationId xmlns:a16="http://schemas.microsoft.com/office/drawing/2014/main" id="{106E0AA7-7E27-451B-A779-C16D0C6F7959}"/>
              </a:ext>
            </a:extLst>
          </p:cNvPr>
          <p:cNvSpPr/>
          <p:nvPr userDrawn="1"/>
        </p:nvSpPr>
        <p:spPr>
          <a:xfrm rot="126755">
            <a:off x="3091462" y="1090110"/>
            <a:ext cx="5550035" cy="4730758"/>
          </a:xfrm>
          <a:prstGeom prst="rect">
            <a:avLst/>
          </a:prstGeom>
          <a:solidFill>
            <a:schemeClr val="accent5">
              <a:lumMod val="40000"/>
              <a:lumOff val="600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8" name="Google Shape;1766;p26">
            <a:extLst>
              <a:ext uri="{FF2B5EF4-FFF2-40B4-BE49-F238E27FC236}">
                <a16:creationId xmlns:a16="http://schemas.microsoft.com/office/drawing/2014/main" id="{96C763DA-0530-4345-8869-27D84192065D}"/>
              </a:ext>
            </a:extLst>
          </p:cNvPr>
          <p:cNvSpPr/>
          <p:nvPr userDrawn="1"/>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sp>
        <p:nvSpPr>
          <p:cNvPr id="99" name="Google Shape;1767;p26">
            <a:extLst>
              <a:ext uri="{FF2B5EF4-FFF2-40B4-BE49-F238E27FC236}">
                <a16:creationId xmlns:a16="http://schemas.microsoft.com/office/drawing/2014/main" id="{68C3693C-60D7-4DAB-95E4-7D0140ED723C}"/>
              </a:ext>
            </a:extLst>
          </p:cNvPr>
          <p:cNvSpPr/>
          <p:nvPr userDrawn="1"/>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5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38" name="Google Shape;939;p32">
            <a:extLst>
              <a:ext uri="{FF2B5EF4-FFF2-40B4-BE49-F238E27FC236}">
                <a16:creationId xmlns:a16="http://schemas.microsoft.com/office/drawing/2014/main" id="{4E1A926E-6662-419E-9E55-EA22A881A7F7}"/>
              </a:ext>
            </a:extLst>
          </p:cNvPr>
          <p:cNvGrpSpPr/>
          <p:nvPr userDrawn="1"/>
        </p:nvGrpSpPr>
        <p:grpSpPr>
          <a:xfrm>
            <a:off x="2204474" y="3950454"/>
            <a:ext cx="1973864" cy="2020086"/>
            <a:chOff x="2718975" y="493050"/>
            <a:chExt cx="2013175" cy="2066600"/>
          </a:xfrm>
        </p:grpSpPr>
        <p:sp>
          <p:nvSpPr>
            <p:cNvPr id="139" name="Google Shape;940;p32">
              <a:extLst>
                <a:ext uri="{FF2B5EF4-FFF2-40B4-BE49-F238E27FC236}">
                  <a16:creationId xmlns:a16="http://schemas.microsoft.com/office/drawing/2014/main" id="{86F0682C-B277-4309-975F-A0C04F8F30C6}"/>
                </a:ext>
              </a:extLst>
            </p:cNvPr>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0" name="Google Shape;941;p32">
              <a:extLst>
                <a:ext uri="{FF2B5EF4-FFF2-40B4-BE49-F238E27FC236}">
                  <a16:creationId xmlns:a16="http://schemas.microsoft.com/office/drawing/2014/main" id="{FE326C58-C67D-4FF9-963A-4D9950D4B3B3}"/>
                </a:ext>
              </a:extLst>
            </p:cNvPr>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1" name="Google Shape;942;p32">
              <a:extLst>
                <a:ext uri="{FF2B5EF4-FFF2-40B4-BE49-F238E27FC236}">
                  <a16:creationId xmlns:a16="http://schemas.microsoft.com/office/drawing/2014/main" id="{93F05A58-172A-4C8D-ADA3-0C77ADDADAF0}"/>
                </a:ext>
              </a:extLst>
            </p:cNvPr>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2" name="Google Shape;943;p32">
              <a:extLst>
                <a:ext uri="{FF2B5EF4-FFF2-40B4-BE49-F238E27FC236}">
                  <a16:creationId xmlns:a16="http://schemas.microsoft.com/office/drawing/2014/main" id="{AEA51228-7E6A-4ED4-9C9B-D2E2CC0BD1D6}"/>
                </a:ext>
              </a:extLst>
            </p:cNvPr>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3" name="Google Shape;944;p32">
              <a:extLst>
                <a:ext uri="{FF2B5EF4-FFF2-40B4-BE49-F238E27FC236}">
                  <a16:creationId xmlns:a16="http://schemas.microsoft.com/office/drawing/2014/main" id="{DD28A33D-03B5-4CF8-872C-9932FEF06FED}"/>
                </a:ext>
              </a:extLst>
            </p:cNvPr>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4" name="Google Shape;945;p32">
              <a:extLst>
                <a:ext uri="{FF2B5EF4-FFF2-40B4-BE49-F238E27FC236}">
                  <a16:creationId xmlns:a16="http://schemas.microsoft.com/office/drawing/2014/main" id="{7E473B28-F0B1-4222-BFBD-D3DC90AB3D26}"/>
                </a:ext>
              </a:extLst>
            </p:cNvPr>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5" name="Google Shape;946;p32">
              <a:extLst>
                <a:ext uri="{FF2B5EF4-FFF2-40B4-BE49-F238E27FC236}">
                  <a16:creationId xmlns:a16="http://schemas.microsoft.com/office/drawing/2014/main" id="{ADD02867-7745-483B-A79E-3BC899B1DF55}"/>
                </a:ext>
              </a:extLst>
            </p:cNvPr>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6" name="Google Shape;947;p32">
              <a:extLst>
                <a:ext uri="{FF2B5EF4-FFF2-40B4-BE49-F238E27FC236}">
                  <a16:creationId xmlns:a16="http://schemas.microsoft.com/office/drawing/2014/main" id="{ECBECAB9-3A80-4E81-9F61-F5AB5A32E080}"/>
                </a:ext>
              </a:extLst>
            </p:cNvPr>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7" name="Google Shape;948;p32">
              <a:extLst>
                <a:ext uri="{FF2B5EF4-FFF2-40B4-BE49-F238E27FC236}">
                  <a16:creationId xmlns:a16="http://schemas.microsoft.com/office/drawing/2014/main" id="{B7C06D9E-3A47-4324-B8FE-4A51A2CAA9AA}"/>
                </a:ext>
              </a:extLst>
            </p:cNvPr>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8" name="Google Shape;949;p32">
              <a:extLst>
                <a:ext uri="{FF2B5EF4-FFF2-40B4-BE49-F238E27FC236}">
                  <a16:creationId xmlns:a16="http://schemas.microsoft.com/office/drawing/2014/main" id="{0E41DDDB-0B85-4B64-AD7C-5B42DC471236}"/>
                </a:ext>
              </a:extLst>
            </p:cNvPr>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49" name="Google Shape;950;p32">
              <a:extLst>
                <a:ext uri="{FF2B5EF4-FFF2-40B4-BE49-F238E27FC236}">
                  <a16:creationId xmlns:a16="http://schemas.microsoft.com/office/drawing/2014/main" id="{B8270323-2185-4ABB-9F1A-91DD7D23EB43}"/>
                </a:ext>
              </a:extLst>
            </p:cNvPr>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0" name="Google Shape;951;p32">
              <a:extLst>
                <a:ext uri="{FF2B5EF4-FFF2-40B4-BE49-F238E27FC236}">
                  <a16:creationId xmlns:a16="http://schemas.microsoft.com/office/drawing/2014/main" id="{BE578E9C-33B5-45A4-911F-23A5E521093B}"/>
                </a:ext>
              </a:extLst>
            </p:cNvPr>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1" name="Google Shape;952;p32">
              <a:extLst>
                <a:ext uri="{FF2B5EF4-FFF2-40B4-BE49-F238E27FC236}">
                  <a16:creationId xmlns:a16="http://schemas.microsoft.com/office/drawing/2014/main" id="{4C518626-E4A3-4EB8-9670-E68DE27C7024}"/>
                </a:ext>
              </a:extLst>
            </p:cNvPr>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2" name="Google Shape;953;p32">
              <a:extLst>
                <a:ext uri="{FF2B5EF4-FFF2-40B4-BE49-F238E27FC236}">
                  <a16:creationId xmlns:a16="http://schemas.microsoft.com/office/drawing/2014/main" id="{375A0294-045B-4F57-9300-F65929A5A1AF}"/>
                </a:ext>
              </a:extLst>
            </p:cNvPr>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3" name="Google Shape;954;p32">
              <a:extLst>
                <a:ext uri="{FF2B5EF4-FFF2-40B4-BE49-F238E27FC236}">
                  <a16:creationId xmlns:a16="http://schemas.microsoft.com/office/drawing/2014/main" id="{BE78E60F-BE5F-405F-95D2-22E34C03D440}"/>
                </a:ext>
              </a:extLst>
            </p:cNvPr>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4" name="Google Shape;955;p32">
              <a:extLst>
                <a:ext uri="{FF2B5EF4-FFF2-40B4-BE49-F238E27FC236}">
                  <a16:creationId xmlns:a16="http://schemas.microsoft.com/office/drawing/2014/main" id="{B2349C7C-9B55-4EEA-89B3-753189FEC384}"/>
                </a:ext>
              </a:extLst>
            </p:cNvPr>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5" name="Google Shape;956;p32">
              <a:extLst>
                <a:ext uri="{FF2B5EF4-FFF2-40B4-BE49-F238E27FC236}">
                  <a16:creationId xmlns:a16="http://schemas.microsoft.com/office/drawing/2014/main" id="{520DA718-FDBB-4BD2-8BF0-9CA9868E416E}"/>
                </a:ext>
              </a:extLst>
            </p:cNvPr>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6" name="Google Shape;957;p32">
              <a:extLst>
                <a:ext uri="{FF2B5EF4-FFF2-40B4-BE49-F238E27FC236}">
                  <a16:creationId xmlns:a16="http://schemas.microsoft.com/office/drawing/2014/main" id="{B2D2C12E-200E-42C0-9CB6-32AEB0EC3662}"/>
                </a:ext>
              </a:extLst>
            </p:cNvPr>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7" name="Google Shape;958;p32">
              <a:extLst>
                <a:ext uri="{FF2B5EF4-FFF2-40B4-BE49-F238E27FC236}">
                  <a16:creationId xmlns:a16="http://schemas.microsoft.com/office/drawing/2014/main" id="{DC9D3593-7232-4EF5-B495-B7A00FBF325F}"/>
                </a:ext>
              </a:extLst>
            </p:cNvPr>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8" name="Google Shape;959;p32">
              <a:extLst>
                <a:ext uri="{FF2B5EF4-FFF2-40B4-BE49-F238E27FC236}">
                  <a16:creationId xmlns:a16="http://schemas.microsoft.com/office/drawing/2014/main" id="{FCE84438-A020-49AA-9771-FCC57744A802}"/>
                </a:ext>
              </a:extLst>
            </p:cNvPr>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59" name="Google Shape;960;p32">
              <a:extLst>
                <a:ext uri="{FF2B5EF4-FFF2-40B4-BE49-F238E27FC236}">
                  <a16:creationId xmlns:a16="http://schemas.microsoft.com/office/drawing/2014/main" id="{03918BCF-4665-4000-8A7F-BAD72050685D}"/>
                </a:ext>
              </a:extLst>
            </p:cNvPr>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0" name="Google Shape;961;p32">
              <a:extLst>
                <a:ext uri="{FF2B5EF4-FFF2-40B4-BE49-F238E27FC236}">
                  <a16:creationId xmlns:a16="http://schemas.microsoft.com/office/drawing/2014/main" id="{A19C359B-F0DD-4D01-9729-66F5974AD58E}"/>
                </a:ext>
              </a:extLst>
            </p:cNvPr>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1" name="Google Shape;962;p32">
              <a:extLst>
                <a:ext uri="{FF2B5EF4-FFF2-40B4-BE49-F238E27FC236}">
                  <a16:creationId xmlns:a16="http://schemas.microsoft.com/office/drawing/2014/main" id="{562D14E3-66C3-436E-8BFC-1081C86BF1C8}"/>
                </a:ext>
              </a:extLst>
            </p:cNvPr>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2" name="Google Shape;963;p32">
              <a:extLst>
                <a:ext uri="{FF2B5EF4-FFF2-40B4-BE49-F238E27FC236}">
                  <a16:creationId xmlns:a16="http://schemas.microsoft.com/office/drawing/2014/main" id="{B7821707-35BA-4100-AE96-D2C83EA58467}"/>
                </a:ext>
              </a:extLst>
            </p:cNvPr>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3" name="Google Shape;964;p32">
              <a:extLst>
                <a:ext uri="{FF2B5EF4-FFF2-40B4-BE49-F238E27FC236}">
                  <a16:creationId xmlns:a16="http://schemas.microsoft.com/office/drawing/2014/main" id="{8E05BF23-8AB3-4FB7-BFE9-2AF0C1DC7341}"/>
                </a:ext>
              </a:extLst>
            </p:cNvPr>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4" name="Google Shape;965;p32">
              <a:extLst>
                <a:ext uri="{FF2B5EF4-FFF2-40B4-BE49-F238E27FC236}">
                  <a16:creationId xmlns:a16="http://schemas.microsoft.com/office/drawing/2014/main" id="{5CF38F30-90D7-4FEF-9DA0-987E76A17AEA}"/>
                </a:ext>
              </a:extLst>
            </p:cNvPr>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5" name="Google Shape;966;p32">
              <a:extLst>
                <a:ext uri="{FF2B5EF4-FFF2-40B4-BE49-F238E27FC236}">
                  <a16:creationId xmlns:a16="http://schemas.microsoft.com/office/drawing/2014/main" id="{337D2F4F-B070-42C9-8EA6-CDEF4931C7AF}"/>
                </a:ext>
              </a:extLst>
            </p:cNvPr>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6" name="Google Shape;967;p32">
              <a:extLst>
                <a:ext uri="{FF2B5EF4-FFF2-40B4-BE49-F238E27FC236}">
                  <a16:creationId xmlns:a16="http://schemas.microsoft.com/office/drawing/2014/main" id="{2A60D103-6178-4EEF-8631-09CF0C12991E}"/>
                </a:ext>
              </a:extLst>
            </p:cNvPr>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7" name="Google Shape;968;p32">
              <a:extLst>
                <a:ext uri="{FF2B5EF4-FFF2-40B4-BE49-F238E27FC236}">
                  <a16:creationId xmlns:a16="http://schemas.microsoft.com/office/drawing/2014/main" id="{8B6B7A52-6939-47BC-9E36-15E369D4399F}"/>
                </a:ext>
              </a:extLst>
            </p:cNvPr>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8" name="Google Shape;969;p32">
              <a:extLst>
                <a:ext uri="{FF2B5EF4-FFF2-40B4-BE49-F238E27FC236}">
                  <a16:creationId xmlns:a16="http://schemas.microsoft.com/office/drawing/2014/main" id="{548747E1-6539-4474-B690-A9CB6E6D7989}"/>
                </a:ext>
              </a:extLst>
            </p:cNvPr>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69" name="Google Shape;970;p32">
              <a:extLst>
                <a:ext uri="{FF2B5EF4-FFF2-40B4-BE49-F238E27FC236}">
                  <a16:creationId xmlns:a16="http://schemas.microsoft.com/office/drawing/2014/main" id="{E39C8106-1F31-4C6A-83AA-519F66B4BA9C}"/>
                </a:ext>
              </a:extLst>
            </p:cNvPr>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0" name="Google Shape;971;p32">
              <a:extLst>
                <a:ext uri="{FF2B5EF4-FFF2-40B4-BE49-F238E27FC236}">
                  <a16:creationId xmlns:a16="http://schemas.microsoft.com/office/drawing/2014/main" id="{59805321-2B20-4A22-B7EE-118F0F0AFEBE}"/>
                </a:ext>
              </a:extLst>
            </p:cNvPr>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1" name="Google Shape;972;p32">
              <a:extLst>
                <a:ext uri="{FF2B5EF4-FFF2-40B4-BE49-F238E27FC236}">
                  <a16:creationId xmlns:a16="http://schemas.microsoft.com/office/drawing/2014/main" id="{153086B4-590F-4CE6-8033-0ABD1149B7B0}"/>
                </a:ext>
              </a:extLst>
            </p:cNvPr>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2" name="Google Shape;973;p32">
              <a:extLst>
                <a:ext uri="{FF2B5EF4-FFF2-40B4-BE49-F238E27FC236}">
                  <a16:creationId xmlns:a16="http://schemas.microsoft.com/office/drawing/2014/main" id="{7D879F0C-F3A7-4D49-A9AD-4DD859D495A5}"/>
                </a:ext>
              </a:extLst>
            </p:cNvPr>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3" name="Google Shape;974;p32">
              <a:extLst>
                <a:ext uri="{FF2B5EF4-FFF2-40B4-BE49-F238E27FC236}">
                  <a16:creationId xmlns:a16="http://schemas.microsoft.com/office/drawing/2014/main" id="{7956E721-7885-44EC-93C9-29AF40104545}"/>
                </a:ext>
              </a:extLst>
            </p:cNvPr>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4" name="Google Shape;975;p32">
              <a:extLst>
                <a:ext uri="{FF2B5EF4-FFF2-40B4-BE49-F238E27FC236}">
                  <a16:creationId xmlns:a16="http://schemas.microsoft.com/office/drawing/2014/main" id="{CEB963D2-A019-4E38-BFF8-C0C2161238BD}"/>
                </a:ext>
              </a:extLst>
            </p:cNvPr>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5" name="Google Shape;976;p32">
              <a:extLst>
                <a:ext uri="{FF2B5EF4-FFF2-40B4-BE49-F238E27FC236}">
                  <a16:creationId xmlns:a16="http://schemas.microsoft.com/office/drawing/2014/main" id="{527EC3E6-0763-49D0-BA24-85035B9573D7}"/>
                </a:ext>
              </a:extLst>
            </p:cNvPr>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6" name="Google Shape;977;p32">
              <a:extLst>
                <a:ext uri="{FF2B5EF4-FFF2-40B4-BE49-F238E27FC236}">
                  <a16:creationId xmlns:a16="http://schemas.microsoft.com/office/drawing/2014/main" id="{EE83BE8D-D17D-48E5-BDEF-F82A4C9A00E3}"/>
                </a:ext>
              </a:extLst>
            </p:cNvPr>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7" name="Google Shape;978;p32">
              <a:extLst>
                <a:ext uri="{FF2B5EF4-FFF2-40B4-BE49-F238E27FC236}">
                  <a16:creationId xmlns:a16="http://schemas.microsoft.com/office/drawing/2014/main" id="{8D40C63D-0482-47AA-9C48-04583E9AECE5}"/>
                </a:ext>
              </a:extLst>
            </p:cNvPr>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8" name="Google Shape;979;p32">
              <a:extLst>
                <a:ext uri="{FF2B5EF4-FFF2-40B4-BE49-F238E27FC236}">
                  <a16:creationId xmlns:a16="http://schemas.microsoft.com/office/drawing/2014/main" id="{BE3D1C9A-770C-4C81-8A7B-E8BB39DCB010}"/>
                </a:ext>
              </a:extLst>
            </p:cNvPr>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9" name="Google Shape;980;p32">
              <a:extLst>
                <a:ext uri="{FF2B5EF4-FFF2-40B4-BE49-F238E27FC236}">
                  <a16:creationId xmlns:a16="http://schemas.microsoft.com/office/drawing/2014/main" id="{1E77FE36-C89B-4203-8BE3-007B9EDC7F16}"/>
                </a:ext>
              </a:extLst>
            </p:cNvPr>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0" name="Google Shape;981;p32">
              <a:extLst>
                <a:ext uri="{FF2B5EF4-FFF2-40B4-BE49-F238E27FC236}">
                  <a16:creationId xmlns:a16="http://schemas.microsoft.com/office/drawing/2014/main" id="{900BB52F-722C-4A63-833F-DE299C12AB92}"/>
                </a:ext>
              </a:extLst>
            </p:cNvPr>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1" name="Google Shape;982;p32">
              <a:extLst>
                <a:ext uri="{FF2B5EF4-FFF2-40B4-BE49-F238E27FC236}">
                  <a16:creationId xmlns:a16="http://schemas.microsoft.com/office/drawing/2014/main" id="{52AC4ACA-37F3-4522-8B02-DE49F94A3306}"/>
                </a:ext>
              </a:extLst>
            </p:cNvPr>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2" name="Google Shape;983;p32">
              <a:extLst>
                <a:ext uri="{FF2B5EF4-FFF2-40B4-BE49-F238E27FC236}">
                  <a16:creationId xmlns:a16="http://schemas.microsoft.com/office/drawing/2014/main" id="{0A76BAB6-BB88-4B6A-A1C7-8217320C2884}"/>
                </a:ext>
              </a:extLst>
            </p:cNvPr>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3" name="Google Shape;984;p32">
              <a:extLst>
                <a:ext uri="{FF2B5EF4-FFF2-40B4-BE49-F238E27FC236}">
                  <a16:creationId xmlns:a16="http://schemas.microsoft.com/office/drawing/2014/main" id="{6D033E4D-BE1B-4631-9F19-45DBA61747BD}"/>
                </a:ext>
              </a:extLst>
            </p:cNvPr>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4" name="Google Shape;985;p32">
              <a:extLst>
                <a:ext uri="{FF2B5EF4-FFF2-40B4-BE49-F238E27FC236}">
                  <a16:creationId xmlns:a16="http://schemas.microsoft.com/office/drawing/2014/main" id="{DE60CB05-A775-44C9-AB59-94B26AFB361C}"/>
                </a:ext>
              </a:extLst>
            </p:cNvPr>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5" name="Google Shape;986;p32">
              <a:extLst>
                <a:ext uri="{FF2B5EF4-FFF2-40B4-BE49-F238E27FC236}">
                  <a16:creationId xmlns:a16="http://schemas.microsoft.com/office/drawing/2014/main" id="{E3AADBFA-EB66-438B-9619-575A52353D2C}"/>
                </a:ext>
              </a:extLst>
            </p:cNvPr>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6" name="Google Shape;987;p32">
              <a:extLst>
                <a:ext uri="{FF2B5EF4-FFF2-40B4-BE49-F238E27FC236}">
                  <a16:creationId xmlns:a16="http://schemas.microsoft.com/office/drawing/2014/main" id="{5C380CE3-CD51-40AD-A9B5-3E8AC0738821}"/>
                </a:ext>
              </a:extLst>
            </p:cNvPr>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7" name="Google Shape;988;p32">
              <a:extLst>
                <a:ext uri="{FF2B5EF4-FFF2-40B4-BE49-F238E27FC236}">
                  <a16:creationId xmlns:a16="http://schemas.microsoft.com/office/drawing/2014/main" id="{DC7587FD-34E5-4BEE-B2EE-FA19220BC59D}"/>
                </a:ext>
              </a:extLst>
            </p:cNvPr>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8" name="Google Shape;989;p32">
              <a:extLst>
                <a:ext uri="{FF2B5EF4-FFF2-40B4-BE49-F238E27FC236}">
                  <a16:creationId xmlns:a16="http://schemas.microsoft.com/office/drawing/2014/main" id="{23D81141-76E8-413F-93DC-32E522F857BA}"/>
                </a:ext>
              </a:extLst>
            </p:cNvPr>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89" name="Google Shape;990;p32">
              <a:extLst>
                <a:ext uri="{FF2B5EF4-FFF2-40B4-BE49-F238E27FC236}">
                  <a16:creationId xmlns:a16="http://schemas.microsoft.com/office/drawing/2014/main" id="{0FC9BDC9-80FE-48A1-9B18-B333F387DA6F}"/>
                </a:ext>
              </a:extLst>
            </p:cNvPr>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0" name="Google Shape;991;p32">
              <a:extLst>
                <a:ext uri="{FF2B5EF4-FFF2-40B4-BE49-F238E27FC236}">
                  <a16:creationId xmlns:a16="http://schemas.microsoft.com/office/drawing/2014/main" id="{868C0B39-2C6F-4A52-B14D-28B7041985C3}"/>
                </a:ext>
              </a:extLst>
            </p:cNvPr>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1" name="Google Shape;992;p32">
              <a:extLst>
                <a:ext uri="{FF2B5EF4-FFF2-40B4-BE49-F238E27FC236}">
                  <a16:creationId xmlns:a16="http://schemas.microsoft.com/office/drawing/2014/main" id="{FDEC5419-D47E-4EDC-8657-89BCD3D011C6}"/>
                </a:ext>
              </a:extLst>
            </p:cNvPr>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2" name="Google Shape;993;p32">
              <a:extLst>
                <a:ext uri="{FF2B5EF4-FFF2-40B4-BE49-F238E27FC236}">
                  <a16:creationId xmlns:a16="http://schemas.microsoft.com/office/drawing/2014/main" id="{A95A7CC2-C218-4A9C-A330-B75DF0C560A0}"/>
                </a:ext>
              </a:extLst>
            </p:cNvPr>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3" name="Google Shape;994;p32">
              <a:extLst>
                <a:ext uri="{FF2B5EF4-FFF2-40B4-BE49-F238E27FC236}">
                  <a16:creationId xmlns:a16="http://schemas.microsoft.com/office/drawing/2014/main" id="{5EF0A9CE-5E1B-432E-8F0D-CB7FD2A8E31C}"/>
                </a:ext>
              </a:extLst>
            </p:cNvPr>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4" name="Google Shape;995;p32">
              <a:extLst>
                <a:ext uri="{FF2B5EF4-FFF2-40B4-BE49-F238E27FC236}">
                  <a16:creationId xmlns:a16="http://schemas.microsoft.com/office/drawing/2014/main" id="{F8847BEC-8771-435B-BF7B-4E735D0BFC85}"/>
                </a:ext>
              </a:extLst>
            </p:cNvPr>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5" name="Google Shape;996;p32">
              <a:extLst>
                <a:ext uri="{FF2B5EF4-FFF2-40B4-BE49-F238E27FC236}">
                  <a16:creationId xmlns:a16="http://schemas.microsoft.com/office/drawing/2014/main" id="{52A14F81-F171-4C7F-BFD5-8CB1A5683460}"/>
                </a:ext>
              </a:extLst>
            </p:cNvPr>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6" name="Google Shape;997;p32">
              <a:extLst>
                <a:ext uri="{FF2B5EF4-FFF2-40B4-BE49-F238E27FC236}">
                  <a16:creationId xmlns:a16="http://schemas.microsoft.com/office/drawing/2014/main" id="{69FE29CB-0F5D-4F41-B0E9-B79923F044E2}"/>
                </a:ext>
              </a:extLst>
            </p:cNvPr>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7" name="Google Shape;998;p32">
              <a:extLst>
                <a:ext uri="{FF2B5EF4-FFF2-40B4-BE49-F238E27FC236}">
                  <a16:creationId xmlns:a16="http://schemas.microsoft.com/office/drawing/2014/main" id="{E733EEB6-CA51-47B3-B011-35A945F30FC5}"/>
                </a:ext>
              </a:extLst>
            </p:cNvPr>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8" name="Google Shape;999;p32">
              <a:extLst>
                <a:ext uri="{FF2B5EF4-FFF2-40B4-BE49-F238E27FC236}">
                  <a16:creationId xmlns:a16="http://schemas.microsoft.com/office/drawing/2014/main" id="{BB854CF8-D117-4B97-900E-1FF9BDAC94FE}"/>
                </a:ext>
              </a:extLst>
            </p:cNvPr>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9" name="Google Shape;1000;p32">
              <a:extLst>
                <a:ext uri="{FF2B5EF4-FFF2-40B4-BE49-F238E27FC236}">
                  <a16:creationId xmlns:a16="http://schemas.microsoft.com/office/drawing/2014/main" id="{594A85AE-DD6F-43F3-B245-D04B1AC5499A}"/>
                </a:ext>
              </a:extLst>
            </p:cNvPr>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0" name="Google Shape;1001;p32">
              <a:extLst>
                <a:ext uri="{FF2B5EF4-FFF2-40B4-BE49-F238E27FC236}">
                  <a16:creationId xmlns:a16="http://schemas.microsoft.com/office/drawing/2014/main" id="{EB8F90F8-D523-4387-A32E-90083F58B62E}"/>
                </a:ext>
              </a:extLst>
            </p:cNvPr>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1" name="Google Shape;1002;p32">
              <a:extLst>
                <a:ext uri="{FF2B5EF4-FFF2-40B4-BE49-F238E27FC236}">
                  <a16:creationId xmlns:a16="http://schemas.microsoft.com/office/drawing/2014/main" id="{ADA22323-A815-4D9E-B7B8-06DA5C0E7193}"/>
                </a:ext>
              </a:extLst>
            </p:cNvPr>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2" name="Google Shape;211;p3">
            <a:extLst>
              <a:ext uri="{FF2B5EF4-FFF2-40B4-BE49-F238E27FC236}">
                <a16:creationId xmlns:a16="http://schemas.microsoft.com/office/drawing/2014/main" id="{36C19A32-EB14-46B6-BE30-A420DB3A7F9C}"/>
              </a:ext>
            </a:extLst>
          </p:cNvPr>
          <p:cNvGrpSpPr/>
          <p:nvPr userDrawn="1"/>
        </p:nvGrpSpPr>
        <p:grpSpPr>
          <a:xfrm>
            <a:off x="1030175" y="1581350"/>
            <a:ext cx="444275" cy="398525"/>
            <a:chOff x="2495125" y="2142250"/>
            <a:chExt cx="444275" cy="398525"/>
          </a:xfrm>
        </p:grpSpPr>
        <p:sp>
          <p:nvSpPr>
            <p:cNvPr id="203" name="Google Shape;212;p3">
              <a:extLst>
                <a:ext uri="{FF2B5EF4-FFF2-40B4-BE49-F238E27FC236}">
                  <a16:creationId xmlns:a16="http://schemas.microsoft.com/office/drawing/2014/main" id="{22119F67-39FE-47B8-97DB-A9DDAFCE3F72}"/>
                </a:ext>
              </a:extLst>
            </p:cNvPr>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4" name="Google Shape;213;p3">
              <a:extLst>
                <a:ext uri="{FF2B5EF4-FFF2-40B4-BE49-F238E27FC236}">
                  <a16:creationId xmlns:a16="http://schemas.microsoft.com/office/drawing/2014/main" id="{95B9D80B-1308-40DE-B7AB-F51F061B728F}"/>
                </a:ext>
              </a:extLst>
            </p:cNvPr>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05" name="Google Shape;214;p3">
            <a:extLst>
              <a:ext uri="{FF2B5EF4-FFF2-40B4-BE49-F238E27FC236}">
                <a16:creationId xmlns:a16="http://schemas.microsoft.com/office/drawing/2014/main" id="{FF773F4A-00DE-480A-A1E4-267BF6A95F53}"/>
              </a:ext>
            </a:extLst>
          </p:cNvPr>
          <p:cNvGrpSpPr/>
          <p:nvPr userDrawn="1"/>
        </p:nvGrpSpPr>
        <p:grpSpPr>
          <a:xfrm>
            <a:off x="10561107" y="5038641"/>
            <a:ext cx="291375" cy="281375"/>
            <a:chOff x="3243875" y="2372825"/>
            <a:chExt cx="291375" cy="281375"/>
          </a:xfrm>
        </p:grpSpPr>
        <p:sp>
          <p:nvSpPr>
            <p:cNvPr id="206" name="Google Shape;215;p3">
              <a:extLst>
                <a:ext uri="{FF2B5EF4-FFF2-40B4-BE49-F238E27FC236}">
                  <a16:creationId xmlns:a16="http://schemas.microsoft.com/office/drawing/2014/main" id="{B061D21D-9962-482E-8B77-708CF59A3EB6}"/>
                </a:ext>
              </a:extLst>
            </p:cNvPr>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7" name="Google Shape;216;p3">
              <a:extLst>
                <a:ext uri="{FF2B5EF4-FFF2-40B4-BE49-F238E27FC236}">
                  <a16:creationId xmlns:a16="http://schemas.microsoft.com/office/drawing/2014/main" id="{204A213E-8F6F-4FC4-AB3D-8806D287E243}"/>
                </a:ext>
              </a:extLst>
            </p:cNvPr>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8" name="Google Shape;217;p3">
              <a:extLst>
                <a:ext uri="{FF2B5EF4-FFF2-40B4-BE49-F238E27FC236}">
                  <a16:creationId xmlns:a16="http://schemas.microsoft.com/office/drawing/2014/main" id="{75F3FCD1-BCD2-41A7-AF94-8CEC0F2FFE09}"/>
                </a:ext>
              </a:extLst>
            </p:cNvPr>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09" name="Google Shape;218;p3">
              <a:extLst>
                <a:ext uri="{FF2B5EF4-FFF2-40B4-BE49-F238E27FC236}">
                  <a16:creationId xmlns:a16="http://schemas.microsoft.com/office/drawing/2014/main" id="{EB1D663F-9A65-4AE5-82B7-355924900575}"/>
                </a:ext>
              </a:extLst>
            </p:cNvPr>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0" name="Google Shape;219;p3">
              <a:extLst>
                <a:ext uri="{FF2B5EF4-FFF2-40B4-BE49-F238E27FC236}">
                  <a16:creationId xmlns:a16="http://schemas.microsoft.com/office/drawing/2014/main" id="{A3231104-E2F1-474D-A57B-1B68E9AE6F33}"/>
                </a:ext>
              </a:extLst>
            </p:cNvPr>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1" name="Google Shape;220;p3">
              <a:extLst>
                <a:ext uri="{FF2B5EF4-FFF2-40B4-BE49-F238E27FC236}">
                  <a16:creationId xmlns:a16="http://schemas.microsoft.com/office/drawing/2014/main" id="{F5ADB79B-53AA-46AB-84C9-DB8354756BC7}"/>
                </a:ext>
              </a:extLst>
            </p:cNvPr>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2" name="Google Shape;221;p3">
              <a:extLst>
                <a:ext uri="{FF2B5EF4-FFF2-40B4-BE49-F238E27FC236}">
                  <a16:creationId xmlns:a16="http://schemas.microsoft.com/office/drawing/2014/main" id="{0EA0A449-FE2B-4948-8A13-06CFC25A3A68}"/>
                </a:ext>
              </a:extLst>
            </p:cNvPr>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3" name="Google Shape;222;p3">
              <a:extLst>
                <a:ext uri="{FF2B5EF4-FFF2-40B4-BE49-F238E27FC236}">
                  <a16:creationId xmlns:a16="http://schemas.microsoft.com/office/drawing/2014/main" id="{FDF13A9C-A97B-44BE-9F23-62A6C5EDEC49}"/>
                </a:ext>
              </a:extLst>
            </p:cNvPr>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4" name="Google Shape;223;p3">
              <a:extLst>
                <a:ext uri="{FF2B5EF4-FFF2-40B4-BE49-F238E27FC236}">
                  <a16:creationId xmlns:a16="http://schemas.microsoft.com/office/drawing/2014/main" id="{ADA04C5F-ECF7-42DD-B1EB-83FC80EB7BDD}"/>
                </a:ext>
              </a:extLst>
            </p:cNvPr>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5" name="Google Shape;224;p3">
              <a:extLst>
                <a:ext uri="{FF2B5EF4-FFF2-40B4-BE49-F238E27FC236}">
                  <a16:creationId xmlns:a16="http://schemas.microsoft.com/office/drawing/2014/main" id="{EC7C5AD5-90D8-4F7D-9C2C-CFD820FC374A}"/>
                </a:ext>
              </a:extLst>
            </p:cNvPr>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216" name="Google Shape;225;p3">
            <a:extLst>
              <a:ext uri="{FF2B5EF4-FFF2-40B4-BE49-F238E27FC236}">
                <a16:creationId xmlns:a16="http://schemas.microsoft.com/office/drawing/2014/main" id="{06FC704C-BA05-45EE-B62B-22DABC82E899}"/>
              </a:ext>
            </a:extLst>
          </p:cNvPr>
          <p:cNvGrpSpPr/>
          <p:nvPr userDrawn="1"/>
        </p:nvGrpSpPr>
        <p:grpSpPr>
          <a:xfrm>
            <a:off x="10778557" y="714860"/>
            <a:ext cx="166675" cy="168575"/>
            <a:chOff x="4954425" y="2036375"/>
            <a:chExt cx="166675" cy="168575"/>
          </a:xfrm>
        </p:grpSpPr>
        <p:sp>
          <p:nvSpPr>
            <p:cNvPr id="217" name="Google Shape;226;p3">
              <a:extLst>
                <a:ext uri="{FF2B5EF4-FFF2-40B4-BE49-F238E27FC236}">
                  <a16:creationId xmlns:a16="http://schemas.microsoft.com/office/drawing/2014/main" id="{EE9E41F6-3648-44F1-A46C-BDD91F82AF1F}"/>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8" name="Google Shape;227;p3">
              <a:extLst>
                <a:ext uri="{FF2B5EF4-FFF2-40B4-BE49-F238E27FC236}">
                  <a16:creationId xmlns:a16="http://schemas.microsoft.com/office/drawing/2014/main" id="{A7D8C30C-9D8A-4F45-A5DD-F918DD863CF3}"/>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19" name="Google Shape;228;p3">
            <a:extLst>
              <a:ext uri="{FF2B5EF4-FFF2-40B4-BE49-F238E27FC236}">
                <a16:creationId xmlns:a16="http://schemas.microsoft.com/office/drawing/2014/main" id="{EBE612EC-FC5F-4192-9E24-C046316489E0}"/>
              </a:ext>
            </a:extLst>
          </p:cNvPr>
          <p:cNvSpPr/>
          <p:nvPr userDrawn="1"/>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0" name="Google Shape;229;p3">
            <a:extLst>
              <a:ext uri="{FF2B5EF4-FFF2-40B4-BE49-F238E27FC236}">
                <a16:creationId xmlns:a16="http://schemas.microsoft.com/office/drawing/2014/main" id="{31BD3FA8-6E2A-4C65-9E9F-29FBB5C804BE}"/>
              </a:ext>
            </a:extLst>
          </p:cNvPr>
          <p:cNvSpPr/>
          <p:nvPr userDrawn="1"/>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221" name="Google Shape;230;p3">
            <a:extLst>
              <a:ext uri="{FF2B5EF4-FFF2-40B4-BE49-F238E27FC236}">
                <a16:creationId xmlns:a16="http://schemas.microsoft.com/office/drawing/2014/main" id="{69E37D2F-6DF5-4A21-A568-0E80AD7AD85B}"/>
              </a:ext>
            </a:extLst>
          </p:cNvPr>
          <p:cNvGrpSpPr/>
          <p:nvPr userDrawn="1"/>
        </p:nvGrpSpPr>
        <p:grpSpPr>
          <a:xfrm>
            <a:off x="1274794" y="5541495"/>
            <a:ext cx="166675" cy="168575"/>
            <a:chOff x="4954425" y="2036375"/>
            <a:chExt cx="166675" cy="168575"/>
          </a:xfrm>
        </p:grpSpPr>
        <p:sp>
          <p:nvSpPr>
            <p:cNvPr id="222" name="Google Shape;231;p3">
              <a:extLst>
                <a:ext uri="{FF2B5EF4-FFF2-40B4-BE49-F238E27FC236}">
                  <a16:creationId xmlns:a16="http://schemas.microsoft.com/office/drawing/2014/main" id="{68E4F49D-2FDF-45EC-A2F0-64258873AC93}"/>
                </a:ext>
              </a:extLst>
            </p:cNvPr>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23" name="Google Shape;232;p3">
              <a:extLst>
                <a:ext uri="{FF2B5EF4-FFF2-40B4-BE49-F238E27FC236}">
                  <a16:creationId xmlns:a16="http://schemas.microsoft.com/office/drawing/2014/main" id="{424729EF-CCC4-4D87-A50A-4CA7DB6D3AA9}"/>
                </a:ext>
              </a:extLst>
            </p:cNvPr>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224" name="TextBox 223">
            <a:extLst>
              <a:ext uri="{FF2B5EF4-FFF2-40B4-BE49-F238E27FC236}">
                <a16:creationId xmlns:a16="http://schemas.microsoft.com/office/drawing/2014/main" id="{93F46B3B-D663-4FBA-8528-CFD2F9C1E141}"/>
              </a:ext>
            </a:extLst>
          </p:cNvPr>
          <p:cNvSpPr txBox="1"/>
          <p:nvPr userDrawn="1"/>
        </p:nvSpPr>
        <p:spPr>
          <a:xfrm>
            <a:off x="3781444" y="1468551"/>
            <a:ext cx="4514832" cy="36317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11500" b="0" i="0" u="none" strike="noStrike" kern="1200" cap="none" spc="0" normalizeH="0" baseline="0" noProof="0">
                <a:ln>
                  <a:noFill/>
                </a:ln>
                <a:solidFill>
                  <a:srgbClr val="002060"/>
                </a:solidFill>
                <a:effectLst/>
                <a:uLnTx/>
                <a:uFillTx/>
                <a:latin typeface="UTM Cookies"/>
                <a:ea typeface="+mn-ea"/>
                <a:cs typeface="+mn-cs"/>
              </a:rPr>
              <a:t>LUYỆN TẬP</a:t>
            </a:r>
            <a:endParaRPr kumimoji="0" lang="vi-VN" sz="11500" b="0" i="0" u="none" strike="noStrike" kern="1200" cap="none" spc="0" normalizeH="0" baseline="0" noProof="0" dirty="0">
              <a:ln>
                <a:noFill/>
              </a:ln>
              <a:solidFill>
                <a:srgbClr val="002060"/>
              </a:solidFill>
              <a:effectLst/>
              <a:uLnTx/>
              <a:uFillTx/>
              <a:latin typeface="UTM Cookies"/>
              <a:ea typeface="+mn-ea"/>
              <a:cs typeface="+mn-cs"/>
            </a:endParaRPr>
          </a:p>
        </p:txBody>
      </p:sp>
    </p:spTree>
    <p:extLst>
      <p:ext uri="{BB962C8B-B14F-4D97-AF65-F5344CB8AC3E}">
        <p14:creationId xmlns:p14="http://schemas.microsoft.com/office/powerpoint/2010/main" val="1855237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repeatCount="indefinite" fill="hold" nodeType="withEffect">
                                  <p:stCondLst>
                                    <p:cond delay="0"/>
                                  </p:stCondLst>
                                  <p:childTnLst>
                                    <p:animScale>
                                      <p:cBhvr>
                                        <p:cTn id="6" dur="1000" fill="hold"/>
                                        <p:tgtEl>
                                          <p:spTgt spid="202"/>
                                        </p:tgtEl>
                                      </p:cBhvr>
                                      <p:by x="150000" y="150000"/>
                                    </p:animScale>
                                  </p:childTnLst>
                                </p:cTn>
                              </p:par>
                              <p:par>
                                <p:cTn id="7" presetID="6" presetClass="emph" presetSubtype="0" repeatCount="indefinite" fill="hold" grpId="0" nodeType="withEffect">
                                  <p:stCondLst>
                                    <p:cond delay="0"/>
                                  </p:stCondLst>
                                  <p:childTnLst>
                                    <p:animScale>
                                      <p:cBhvr>
                                        <p:cTn id="8" dur="1000" fill="hold"/>
                                        <p:tgtEl>
                                          <p:spTgt spid="219"/>
                                        </p:tgtEl>
                                      </p:cBhvr>
                                      <p:by x="150000" y="150000"/>
                                    </p:animScale>
                                  </p:childTnLst>
                                </p:cTn>
                              </p:par>
                              <p:par>
                                <p:cTn id="9" presetID="6" presetClass="emph" presetSubtype="0" repeatCount="indefinite" fill="hold" nodeType="withEffect">
                                  <p:stCondLst>
                                    <p:cond delay="0"/>
                                  </p:stCondLst>
                                  <p:childTnLst>
                                    <p:animScale>
                                      <p:cBhvr>
                                        <p:cTn id="10" dur="1000" fill="hold"/>
                                        <p:tgtEl>
                                          <p:spTgt spid="221"/>
                                        </p:tgtEl>
                                      </p:cBhvr>
                                      <p:by x="150000" y="150000"/>
                                    </p:animScale>
                                  </p:childTnLst>
                                </p:cTn>
                              </p:par>
                              <p:par>
                                <p:cTn id="11" presetID="6" presetClass="emph" presetSubtype="0" repeatCount="indefinite" fill="hold" nodeType="withEffect">
                                  <p:stCondLst>
                                    <p:cond delay="0"/>
                                  </p:stCondLst>
                                  <p:childTnLst>
                                    <p:animScale>
                                      <p:cBhvr>
                                        <p:cTn id="12" dur="1000" fill="hold"/>
                                        <p:tgtEl>
                                          <p:spTgt spid="216"/>
                                        </p:tgtEl>
                                      </p:cBhvr>
                                      <p:by x="150000" y="150000"/>
                                    </p:animScale>
                                  </p:childTnLst>
                                </p:cTn>
                              </p:par>
                              <p:par>
                                <p:cTn id="13" presetID="6" presetClass="emph" presetSubtype="0" repeatCount="indefinite" fill="hold" grpId="0" nodeType="withEffect">
                                  <p:stCondLst>
                                    <p:cond delay="0"/>
                                  </p:stCondLst>
                                  <p:childTnLst>
                                    <p:animScale>
                                      <p:cBhvr>
                                        <p:cTn id="14" dur="1000" fill="hold"/>
                                        <p:tgtEl>
                                          <p:spTgt spid="220"/>
                                        </p:tgtEl>
                                      </p:cBhvr>
                                      <p:by x="150000" y="150000"/>
                                    </p:animScale>
                                  </p:childTnLst>
                                </p:cTn>
                              </p:par>
                              <p:par>
                                <p:cTn id="15" presetID="6" presetClass="emph" presetSubtype="0" repeatCount="indefinite" fill="hold" nodeType="withEffect">
                                  <p:stCondLst>
                                    <p:cond delay="0"/>
                                  </p:stCondLst>
                                  <p:childTnLst>
                                    <p:animScale>
                                      <p:cBhvr>
                                        <p:cTn id="16" dur="1000" fill="hold"/>
                                        <p:tgtEl>
                                          <p:spTgt spid="205"/>
                                        </p:tgtEl>
                                      </p:cBhvr>
                                      <p:by x="150000" y="150000"/>
                                    </p:animScale>
                                  </p:childTnLst>
                                </p:cTn>
                              </p:par>
                              <p:par>
                                <p:cTn id="17" presetID="16" presetClass="entr" presetSubtype="21" fill="hold" grpId="0" nodeType="withEffect">
                                  <p:stCondLst>
                                    <p:cond delay="0"/>
                                  </p:stCondLst>
                                  <p:childTnLst>
                                    <p:set>
                                      <p:cBhvr>
                                        <p:cTn id="18" dur="1" fill="hold">
                                          <p:stCondLst>
                                            <p:cond delay="0"/>
                                          </p:stCondLst>
                                        </p:cTn>
                                        <p:tgtEl>
                                          <p:spTgt spid="98"/>
                                        </p:tgtEl>
                                        <p:attrNameLst>
                                          <p:attrName>style.visibility</p:attrName>
                                        </p:attrNameLst>
                                      </p:cBhvr>
                                      <p:to>
                                        <p:strVal val="visible"/>
                                      </p:to>
                                    </p:set>
                                    <p:animEffect transition="in" filter="barn(inVertical)">
                                      <p:cBhvr>
                                        <p:cTn id="19" dur="500"/>
                                        <p:tgtEl>
                                          <p:spTgt spid="9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99"/>
                                        </p:tgtEl>
                                        <p:attrNameLst>
                                          <p:attrName>style.visibility</p:attrName>
                                        </p:attrNameLst>
                                      </p:cBhvr>
                                      <p:to>
                                        <p:strVal val="visible"/>
                                      </p:to>
                                    </p:set>
                                    <p:animEffect transition="in" filter="barn(inVertical)">
                                      <p:cBhvr>
                                        <p:cTn id="22" dur="500"/>
                                        <p:tgtEl>
                                          <p:spTgt spid="99"/>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97"/>
                                        </p:tgtEl>
                                        <p:attrNameLst>
                                          <p:attrName>style.visibility</p:attrName>
                                        </p:attrNameLst>
                                      </p:cBhvr>
                                      <p:to>
                                        <p:strVal val="visible"/>
                                      </p:to>
                                    </p:set>
                                    <p:animEffect transition="in" filter="fade">
                                      <p:cBhvr>
                                        <p:cTn id="26" dur="500"/>
                                        <p:tgtEl>
                                          <p:spTgt spid="97"/>
                                        </p:tgtEl>
                                      </p:cBhvr>
                                    </p:animEffect>
                                  </p:childTnLst>
                                </p:cTn>
                              </p:par>
                            </p:childTnLst>
                          </p:cTn>
                        </p:par>
                        <p:par>
                          <p:cTn id="27" fill="hold">
                            <p:stCondLst>
                              <p:cond delay="1500"/>
                            </p:stCondLst>
                            <p:childTnLst>
                              <p:par>
                                <p:cTn id="28" presetID="31" presetClass="entr" presetSubtype="0" fill="hold" nodeType="afterEffect">
                                  <p:stCondLst>
                                    <p:cond delay="0"/>
                                  </p:stCondLst>
                                  <p:childTnLst>
                                    <p:set>
                                      <p:cBhvr>
                                        <p:cTn id="29" dur="1" fill="hold">
                                          <p:stCondLst>
                                            <p:cond delay="0"/>
                                          </p:stCondLst>
                                        </p:cTn>
                                        <p:tgtEl>
                                          <p:spTgt spid="138"/>
                                        </p:tgtEl>
                                        <p:attrNameLst>
                                          <p:attrName>style.visibility</p:attrName>
                                        </p:attrNameLst>
                                      </p:cBhvr>
                                      <p:to>
                                        <p:strVal val="visible"/>
                                      </p:to>
                                    </p:set>
                                    <p:anim calcmode="lin" valueType="num">
                                      <p:cBhvr>
                                        <p:cTn id="30" dur="1000" fill="hold"/>
                                        <p:tgtEl>
                                          <p:spTgt spid="138"/>
                                        </p:tgtEl>
                                        <p:attrNameLst>
                                          <p:attrName>ppt_w</p:attrName>
                                        </p:attrNameLst>
                                      </p:cBhvr>
                                      <p:tavLst>
                                        <p:tav tm="0">
                                          <p:val>
                                            <p:fltVal val="0"/>
                                          </p:val>
                                        </p:tav>
                                        <p:tav tm="100000">
                                          <p:val>
                                            <p:strVal val="#ppt_w"/>
                                          </p:val>
                                        </p:tav>
                                      </p:tavLst>
                                    </p:anim>
                                    <p:anim calcmode="lin" valueType="num">
                                      <p:cBhvr>
                                        <p:cTn id="31" dur="1000" fill="hold"/>
                                        <p:tgtEl>
                                          <p:spTgt spid="138"/>
                                        </p:tgtEl>
                                        <p:attrNameLst>
                                          <p:attrName>ppt_h</p:attrName>
                                        </p:attrNameLst>
                                      </p:cBhvr>
                                      <p:tavLst>
                                        <p:tav tm="0">
                                          <p:val>
                                            <p:fltVal val="0"/>
                                          </p:val>
                                        </p:tav>
                                        <p:tav tm="100000">
                                          <p:val>
                                            <p:strVal val="#ppt_h"/>
                                          </p:val>
                                        </p:tav>
                                      </p:tavLst>
                                    </p:anim>
                                    <p:anim calcmode="lin" valueType="num">
                                      <p:cBhvr>
                                        <p:cTn id="32" dur="1000" fill="hold"/>
                                        <p:tgtEl>
                                          <p:spTgt spid="138"/>
                                        </p:tgtEl>
                                        <p:attrNameLst>
                                          <p:attrName>style.rotation</p:attrName>
                                        </p:attrNameLst>
                                      </p:cBhvr>
                                      <p:tavLst>
                                        <p:tav tm="0">
                                          <p:val>
                                            <p:fltVal val="90"/>
                                          </p:val>
                                        </p:tav>
                                        <p:tav tm="100000">
                                          <p:val>
                                            <p:fltVal val="0"/>
                                          </p:val>
                                        </p:tav>
                                      </p:tavLst>
                                    </p:anim>
                                    <p:animEffect transition="in" filter="fade">
                                      <p:cBhvr>
                                        <p:cTn id="33" dur="1000"/>
                                        <p:tgtEl>
                                          <p:spTgt spid="138"/>
                                        </p:tgtEl>
                                      </p:cBhvr>
                                    </p:animEffect>
                                  </p:childTnLst>
                                </p:cTn>
                              </p:par>
                            </p:childTnLst>
                          </p:cTn>
                        </p:par>
                        <p:par>
                          <p:cTn id="34" fill="hold">
                            <p:stCondLst>
                              <p:cond delay="2500"/>
                            </p:stCondLst>
                            <p:childTnLst>
                              <p:par>
                                <p:cTn id="35" presetID="14" presetClass="entr" presetSubtype="10" fill="hold" grpId="0" nodeType="afterEffect">
                                  <p:stCondLst>
                                    <p:cond delay="0"/>
                                  </p:stCondLst>
                                  <p:childTnLst>
                                    <p:set>
                                      <p:cBhvr>
                                        <p:cTn id="36" dur="1" fill="hold">
                                          <p:stCondLst>
                                            <p:cond delay="0"/>
                                          </p:stCondLst>
                                        </p:cTn>
                                        <p:tgtEl>
                                          <p:spTgt spid="224"/>
                                        </p:tgtEl>
                                        <p:attrNameLst>
                                          <p:attrName>style.visibility</p:attrName>
                                        </p:attrNameLst>
                                      </p:cBhvr>
                                      <p:to>
                                        <p:strVal val="visible"/>
                                      </p:to>
                                    </p:set>
                                    <p:animEffect transition="in" filter="randombar(horizontal)">
                                      <p:cBhvr>
                                        <p:cTn id="3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8" grpId="0" animBg="1"/>
      <p:bldP spid="99" grpId="0" animBg="1"/>
      <p:bldP spid="219" grpId="0" animBg="1"/>
      <p:bldP spid="220" grpId="0" animBg="1"/>
      <p:bldP spid="224"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9_Title and Content">
    <p:bg>
      <p:bgPr>
        <a:solidFill>
          <a:srgbClr val="C00000"/>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Arial"/>
              <a:ea typeface="+mn-ea"/>
              <a:cs typeface="+mn-cs"/>
            </a:endParaRPr>
          </a:p>
        </p:txBody>
      </p:sp>
    </p:spTree>
    <p:extLst>
      <p:ext uri="{BB962C8B-B14F-4D97-AF65-F5344CB8AC3E}">
        <p14:creationId xmlns:p14="http://schemas.microsoft.com/office/powerpoint/2010/main" val="379421137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obj">
  <p:cSld name="2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12/6/2021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3367519471"/>
      </p:ext>
    </p:extLst>
  </p:cSld>
  <p:clrMapOvr>
    <a:masterClrMapping/>
  </p:clrMapOvr>
  <p:timing>
    <p:tnLst>
      <p:par>
        <p:cTn id="1" dur="indefinite" restart="never" nodeType="tmRoot"/>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obj">
  <p:cSld name="2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F0B98-6806-4E5A-AF36-1A599EA8F352}"/>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p>
        </p:txBody>
      </p:sp>
      <p:sp>
        <p:nvSpPr>
          <p:cNvPr id="3" name="Content Placeholder 2">
            <a:extLst>
              <a:ext uri="{FF2B5EF4-FFF2-40B4-BE49-F238E27FC236}">
                <a16:creationId xmlns:a16="http://schemas.microsoft.com/office/drawing/2014/main" id="{DBB575B3-456E-4BC5-9E8A-935920C8A54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970E6E-3D3A-4094-B7AB-5E51EF91889C}"/>
              </a:ext>
            </a:extLst>
          </p:cNvPr>
          <p:cNvSpPr>
            <a:spLocks noGrp="1"/>
          </p:cNvSpPr>
          <p:nvPr>
            <p:ph type="dt" sz="half" idx="10"/>
          </p:nvPr>
        </p:nvSpPr>
        <p:spPr>
          <a:xfrm>
            <a:off x="8382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C0CCC1F2-EC4C-438A-A626-EF38FEB19E62}" type="datetimeFigureOut">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12/6/2021</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Footer Placeholder 4">
            <a:extLst>
              <a:ext uri="{FF2B5EF4-FFF2-40B4-BE49-F238E27FC236}">
                <a16:creationId xmlns:a16="http://schemas.microsoft.com/office/drawing/2014/main" id="{158DAD1E-B1EC-4442-91F3-A1B93E70041F}"/>
              </a:ext>
            </a:extLst>
          </p:cNvPr>
          <p:cNvSpPr>
            <a:spLocks noGrp="1"/>
          </p:cNvSpPr>
          <p:nvPr>
            <p:ph type="ftr" sz="quarter" idx="11"/>
          </p:nvPr>
        </p:nvSpPr>
        <p:spPr>
          <a:xfrm>
            <a:off x="4038600" y="6356350"/>
            <a:ext cx="41148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 name="Slide Number Placeholder 5">
            <a:extLst>
              <a:ext uri="{FF2B5EF4-FFF2-40B4-BE49-F238E27FC236}">
                <a16:creationId xmlns:a16="http://schemas.microsoft.com/office/drawing/2014/main" id="{B2BFAE14-20AD-4F99-B50F-F8A5DB4E2993}"/>
              </a:ext>
            </a:extLst>
          </p:cNvPr>
          <p:cNvSpPr>
            <a:spLocks noGrp="1"/>
          </p:cNvSpPr>
          <p:nvPr>
            <p:ph type="sldNum" sz="quarter" idx="12"/>
          </p:nvPr>
        </p:nvSpPr>
        <p:spPr>
          <a:xfrm>
            <a:off x="8610600" y="6356350"/>
            <a:ext cx="2743200" cy="365125"/>
          </a:xfrm>
          <a:prstGeom prst="rect">
            <a:avLst/>
          </a:prstGeom>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F9B525D6-B33C-4B02-B16B-D7EC1E9A098D}"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endParaRPr>
          </a:p>
        </p:txBody>
      </p:sp>
      <p:pic>
        <p:nvPicPr>
          <p:cNvPr id="7" name="image 101">
            <a:extLst>
              <a:ext uri="{FF2B5EF4-FFF2-40B4-BE49-F238E27FC236}">
                <a16:creationId xmlns:a16="http://schemas.microsoft.com/office/drawing/2014/main" id="{F5619E5B-F788-4415-BCE7-377433451BE5}"/>
              </a:ext>
            </a:extLst>
          </p:cNvPr>
          <p:cNvPicPr>
            <a:picLocks noChangeAspect="1"/>
          </p:cNvPicPr>
          <p:nvPr userDrawn="1"/>
        </p:nvPicPr>
        <p:blipFill>
          <a:blip r:embed="rId2"/>
          <a:srcRect/>
          <a:stretch>
            <a:fillRect/>
          </a:stretch>
        </p:blipFill>
        <p:spPr>
          <a:xfrm>
            <a:off x="0" y="0"/>
            <a:ext cx="12192002" cy="6858001"/>
          </a:xfrm>
          <a:prstGeom prst="rect">
            <a:avLst/>
          </a:prstGeom>
        </p:spPr>
      </p:pic>
      <p:sp>
        <p:nvSpPr>
          <p:cNvPr id="8" name="任意形状 34">
            <a:extLst>
              <a:ext uri="{FF2B5EF4-FFF2-40B4-BE49-F238E27FC236}">
                <a16:creationId xmlns:a16="http://schemas.microsoft.com/office/drawing/2014/main" id="{C14C9137-2D10-424B-A009-7AC8617014CB}"/>
              </a:ext>
            </a:extLst>
          </p:cNvPr>
          <p:cNvSpPr/>
          <p:nvPr userDrawn="1"/>
        </p:nvSpPr>
        <p:spPr>
          <a:xfrm>
            <a:off x="10059219" y="4741024"/>
            <a:ext cx="3074912" cy="3074912"/>
          </a:xfrm>
          <a:custGeom>
            <a:avLst/>
            <a:gdLst>
              <a:gd name="connsiteX0" fmla="*/ 1537456 w 3074912"/>
              <a:gd name="connsiteY0" fmla="*/ 0 h 3074912"/>
              <a:gd name="connsiteX1" fmla="*/ 3074912 w 3074912"/>
              <a:gd name="connsiteY1" fmla="*/ 1537456 h 3074912"/>
              <a:gd name="connsiteX2" fmla="*/ 1537456 w 3074912"/>
              <a:gd name="connsiteY2" fmla="*/ 3074912 h 3074912"/>
              <a:gd name="connsiteX3" fmla="*/ 0 w 3074912"/>
              <a:gd name="connsiteY3" fmla="*/ 1537456 h 3074912"/>
              <a:gd name="connsiteX4" fmla="*/ 1537456 w 3074912"/>
              <a:gd name="connsiteY4" fmla="*/ 0 h 3074912"/>
              <a:gd name="connsiteX5" fmla="*/ 1540876 w 3074912"/>
              <a:gd name="connsiteY5" fmla="*/ 550444 h 3074912"/>
              <a:gd name="connsiteX6" fmla="*/ 553864 w 3074912"/>
              <a:gd name="connsiteY6" fmla="*/ 1537456 h 3074912"/>
              <a:gd name="connsiteX7" fmla="*/ 1540876 w 3074912"/>
              <a:gd name="connsiteY7" fmla="*/ 2524468 h 3074912"/>
              <a:gd name="connsiteX8" fmla="*/ 2527888 w 3074912"/>
              <a:gd name="connsiteY8" fmla="*/ 1537456 h 3074912"/>
              <a:gd name="connsiteX9" fmla="*/ 1540876 w 3074912"/>
              <a:gd name="connsiteY9" fmla="*/ 550444 h 307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912" h="3074912">
                <a:moveTo>
                  <a:pt x="1537456" y="0"/>
                </a:moveTo>
                <a:cubicBezTo>
                  <a:pt x="2386570" y="0"/>
                  <a:pt x="3074912" y="688342"/>
                  <a:pt x="3074912" y="1537456"/>
                </a:cubicBezTo>
                <a:cubicBezTo>
                  <a:pt x="3074912" y="2386570"/>
                  <a:pt x="2386570" y="3074912"/>
                  <a:pt x="1537456" y="3074912"/>
                </a:cubicBezTo>
                <a:cubicBezTo>
                  <a:pt x="688342" y="3074912"/>
                  <a:pt x="0" y="2386570"/>
                  <a:pt x="0" y="1537456"/>
                </a:cubicBezTo>
                <a:cubicBezTo>
                  <a:pt x="0" y="688342"/>
                  <a:pt x="688342" y="0"/>
                  <a:pt x="1537456" y="0"/>
                </a:cubicBezTo>
                <a:close/>
                <a:moveTo>
                  <a:pt x="1540876" y="550444"/>
                </a:moveTo>
                <a:cubicBezTo>
                  <a:pt x="995764" y="550444"/>
                  <a:pt x="553864" y="992344"/>
                  <a:pt x="553864" y="1537456"/>
                </a:cubicBezTo>
                <a:cubicBezTo>
                  <a:pt x="553864" y="2082568"/>
                  <a:pt x="995764" y="2524468"/>
                  <a:pt x="1540876" y="2524468"/>
                </a:cubicBezTo>
                <a:cubicBezTo>
                  <a:pt x="2085988" y="2524468"/>
                  <a:pt x="2527888" y="2082568"/>
                  <a:pt x="2527888" y="1537456"/>
                </a:cubicBezTo>
                <a:cubicBezTo>
                  <a:pt x="2527888" y="992344"/>
                  <a:pt x="2085988" y="550444"/>
                  <a:pt x="1540876" y="550444"/>
                </a:cubicBezTo>
                <a:close/>
              </a:path>
            </a:pathLst>
          </a:cu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9" name="矩形 7">
            <a:extLst>
              <a:ext uri="{FF2B5EF4-FFF2-40B4-BE49-F238E27FC236}">
                <a16:creationId xmlns:a16="http://schemas.microsoft.com/office/drawing/2014/main" id="{9716026E-F2E9-43B9-ACD3-D607B1334955}"/>
              </a:ext>
            </a:extLst>
          </p:cNvPr>
          <p:cNvSpPr/>
          <p:nvPr userDrawn="1"/>
        </p:nvSpPr>
        <p:spPr>
          <a:xfrm>
            <a:off x="1538273" y="1186048"/>
            <a:ext cx="9398018" cy="4774400"/>
          </a:xfrm>
          <a:prstGeom prst="rect">
            <a:avLst/>
          </a:prstGeom>
          <a:solidFill>
            <a:srgbClr val="FDCE66"/>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0" name="矩形 5">
            <a:extLst>
              <a:ext uri="{FF2B5EF4-FFF2-40B4-BE49-F238E27FC236}">
                <a16:creationId xmlns:a16="http://schemas.microsoft.com/office/drawing/2014/main" id="{80AB0848-6063-41B9-888E-A6A8F3A902CB}"/>
              </a:ext>
            </a:extLst>
          </p:cNvPr>
          <p:cNvSpPr/>
          <p:nvPr userDrawn="1"/>
        </p:nvSpPr>
        <p:spPr>
          <a:xfrm>
            <a:off x="1247965" y="885551"/>
            <a:ext cx="9531354" cy="4987524"/>
          </a:xfrm>
          <a:prstGeom prst="rect">
            <a:avLst/>
          </a:prstGeom>
          <a:solidFill>
            <a:srgbClr val="039373"/>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1" name="矩形 8">
            <a:extLst>
              <a:ext uri="{FF2B5EF4-FFF2-40B4-BE49-F238E27FC236}">
                <a16:creationId xmlns:a16="http://schemas.microsoft.com/office/drawing/2014/main" id="{05E1C943-43C2-45EC-9F62-0A38D90A0B7F}"/>
              </a:ext>
            </a:extLst>
          </p:cNvPr>
          <p:cNvSpPr/>
          <p:nvPr userDrawn="1"/>
        </p:nvSpPr>
        <p:spPr>
          <a:xfrm>
            <a:off x="867966" y="5630648"/>
            <a:ext cx="10456068" cy="482200"/>
          </a:xfrm>
          <a:prstGeom prst="rect">
            <a:avLst/>
          </a:prstGeom>
          <a:solidFill>
            <a:srgbClr val="DAA16D"/>
          </a:solidFill>
          <a:ln w="63500">
            <a:solidFill>
              <a:schemeClr val="tx1">
                <a:lumMod val="85000"/>
                <a:lumOff val="1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2" name="图片 13">
            <a:extLst>
              <a:ext uri="{FF2B5EF4-FFF2-40B4-BE49-F238E27FC236}">
                <a16:creationId xmlns:a16="http://schemas.microsoft.com/office/drawing/2014/main" id="{E35B7810-C6CA-4B43-BF87-92A05633EE75}"/>
              </a:ext>
            </a:extLst>
          </p:cNvPr>
          <p:cNvPicPr>
            <a:picLocks noChangeAspect="1"/>
          </p:cNvPicPr>
          <p:nvPr userDrawn="1"/>
        </p:nvPicPr>
        <p:blipFill>
          <a:blip r:embed="rId3"/>
          <a:stretch>
            <a:fillRect/>
          </a:stretch>
        </p:blipFill>
        <p:spPr>
          <a:xfrm rot="8100000">
            <a:off x="1457379" y="5086237"/>
            <a:ext cx="971344" cy="972754"/>
          </a:xfrm>
          <a:prstGeom prst="rect">
            <a:avLst/>
          </a:prstGeom>
        </p:spPr>
      </p:pic>
      <p:sp>
        <p:nvSpPr>
          <p:cNvPr id="13" name="椭圆 14">
            <a:extLst>
              <a:ext uri="{FF2B5EF4-FFF2-40B4-BE49-F238E27FC236}">
                <a16:creationId xmlns:a16="http://schemas.microsoft.com/office/drawing/2014/main" id="{6047DAB5-B329-4A18-A0D9-69C5C3BD7D3C}"/>
              </a:ext>
            </a:extLst>
          </p:cNvPr>
          <p:cNvSpPr/>
          <p:nvPr userDrawn="1"/>
        </p:nvSpPr>
        <p:spPr>
          <a:xfrm>
            <a:off x="193568" y="344264"/>
            <a:ext cx="947231" cy="947231"/>
          </a:xfrm>
          <a:prstGeom prst="ellipse">
            <a:avLst/>
          </a:prstGeom>
          <a:solidFill>
            <a:srgbClr val="FCA1B7"/>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pic>
        <p:nvPicPr>
          <p:cNvPr id="14" name="图片 29">
            <a:extLst>
              <a:ext uri="{FF2B5EF4-FFF2-40B4-BE49-F238E27FC236}">
                <a16:creationId xmlns:a16="http://schemas.microsoft.com/office/drawing/2014/main" id="{EACEA673-F397-42C2-840F-E109E4EC8730}"/>
              </a:ext>
            </a:extLst>
          </p:cNvPr>
          <p:cNvPicPr>
            <a:picLocks noChangeAspect="1"/>
          </p:cNvPicPr>
          <p:nvPr userDrawn="1"/>
        </p:nvPicPr>
        <p:blipFill>
          <a:blip r:embed="rId4"/>
          <a:stretch>
            <a:fillRect/>
          </a:stretch>
        </p:blipFill>
        <p:spPr>
          <a:xfrm rot="2700000">
            <a:off x="10352336" y="4602419"/>
            <a:ext cx="602779" cy="1767959"/>
          </a:xfrm>
          <a:prstGeom prst="rect">
            <a:avLst/>
          </a:prstGeom>
        </p:spPr>
      </p:pic>
      <p:pic>
        <p:nvPicPr>
          <p:cNvPr id="15" name="image 102">
            <a:extLst>
              <a:ext uri="{FF2B5EF4-FFF2-40B4-BE49-F238E27FC236}">
                <a16:creationId xmlns:a16="http://schemas.microsoft.com/office/drawing/2014/main" id="{8DFADF00-A5EA-4AA8-88EF-F98171658C84}"/>
              </a:ext>
            </a:extLst>
          </p:cNvPr>
          <p:cNvPicPr>
            <a:picLocks noChangeAspect="1"/>
          </p:cNvPicPr>
          <p:nvPr userDrawn="1"/>
        </p:nvPicPr>
        <p:blipFill>
          <a:blip r:embed="rId5"/>
          <a:srcRect/>
          <a:stretch>
            <a:fillRect/>
          </a:stretch>
        </p:blipFill>
        <p:spPr>
          <a:xfrm>
            <a:off x="11213302" y="343752"/>
            <a:ext cx="933436" cy="698048"/>
          </a:xfrm>
          <a:prstGeom prst="rect">
            <a:avLst/>
          </a:prstGeom>
        </p:spPr>
      </p:pic>
      <p:sp>
        <p:nvSpPr>
          <p:cNvPr id="16" name="椭圆 24">
            <a:extLst>
              <a:ext uri="{FF2B5EF4-FFF2-40B4-BE49-F238E27FC236}">
                <a16:creationId xmlns:a16="http://schemas.microsoft.com/office/drawing/2014/main" id="{EA6C425B-7238-4DD9-B228-6700E4407813}"/>
              </a:ext>
            </a:extLst>
          </p:cNvPr>
          <p:cNvSpPr/>
          <p:nvPr userDrawn="1"/>
        </p:nvSpPr>
        <p:spPr>
          <a:xfrm>
            <a:off x="11539852" y="750714"/>
            <a:ext cx="572351" cy="572351"/>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7" name="椭圆 36">
            <a:extLst>
              <a:ext uri="{FF2B5EF4-FFF2-40B4-BE49-F238E27FC236}">
                <a16:creationId xmlns:a16="http://schemas.microsoft.com/office/drawing/2014/main" id="{4EC2650B-0F3B-447D-83AA-A966A9988A02}"/>
              </a:ext>
            </a:extLst>
          </p:cNvPr>
          <p:cNvSpPr/>
          <p:nvPr userDrawn="1"/>
        </p:nvSpPr>
        <p:spPr>
          <a:xfrm>
            <a:off x="254897" y="6059218"/>
            <a:ext cx="572351" cy="572351"/>
          </a:xfrm>
          <a:prstGeom prst="ellipse">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18" name="椭圆 37">
            <a:extLst>
              <a:ext uri="{FF2B5EF4-FFF2-40B4-BE49-F238E27FC236}">
                <a16:creationId xmlns:a16="http://schemas.microsoft.com/office/drawing/2014/main" id="{481AEDB8-B1A6-4129-BC93-70B0544013BB}"/>
              </a:ext>
            </a:extLst>
          </p:cNvPr>
          <p:cNvSpPr/>
          <p:nvPr userDrawn="1"/>
        </p:nvSpPr>
        <p:spPr>
          <a:xfrm>
            <a:off x="689352" y="4237643"/>
            <a:ext cx="359356" cy="359356"/>
          </a:xfrm>
          <a:prstGeom prst="ellipse">
            <a:avLst/>
          </a:prstGeom>
          <a:solidFill>
            <a:schemeClr val="accent4">
              <a:lumMod val="40000"/>
              <a:lumOff val="6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nvGrpSpPr>
          <p:cNvPr id="19" name="组合 6">
            <a:extLst>
              <a:ext uri="{FF2B5EF4-FFF2-40B4-BE49-F238E27FC236}">
                <a16:creationId xmlns:a16="http://schemas.microsoft.com/office/drawing/2014/main" id="{A0BC39FD-4813-49FA-9DA6-0CF2EBE8656C}"/>
              </a:ext>
            </a:extLst>
          </p:cNvPr>
          <p:cNvGrpSpPr/>
          <p:nvPr userDrawn="1"/>
        </p:nvGrpSpPr>
        <p:grpSpPr>
          <a:xfrm>
            <a:off x="2843213" y="5216309"/>
            <a:ext cx="1014412" cy="414337"/>
            <a:chOff x="2843213" y="5216309"/>
            <a:chExt cx="1014412" cy="414337"/>
          </a:xfrm>
        </p:grpSpPr>
        <p:sp>
          <p:nvSpPr>
            <p:cNvPr id="20" name="圆角矩形 38">
              <a:extLst>
                <a:ext uri="{FF2B5EF4-FFF2-40B4-BE49-F238E27FC236}">
                  <a16:creationId xmlns:a16="http://schemas.microsoft.com/office/drawing/2014/main" id="{AA2D5A7F-B74D-494D-813D-6361C99C4569}"/>
                </a:ext>
              </a:extLst>
            </p:cNvPr>
            <p:cNvSpPr/>
            <p:nvPr/>
          </p:nvSpPr>
          <p:spPr>
            <a:xfrm>
              <a:off x="2843213" y="5216311"/>
              <a:ext cx="1014412" cy="414335"/>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1" name="圆角矩形 39">
              <a:extLst>
                <a:ext uri="{FF2B5EF4-FFF2-40B4-BE49-F238E27FC236}">
                  <a16:creationId xmlns:a16="http://schemas.microsoft.com/office/drawing/2014/main" id="{D7894BD1-88DD-4FC8-BCB6-2922907AA46A}"/>
                </a:ext>
              </a:extLst>
            </p:cNvPr>
            <p:cNvSpPr/>
            <p:nvPr/>
          </p:nvSpPr>
          <p:spPr>
            <a:xfrm>
              <a:off x="2843213" y="5216309"/>
              <a:ext cx="1014412" cy="144000"/>
            </a:xfrm>
            <a:prstGeom prst="roundRect">
              <a:avLst/>
            </a:prstGeom>
            <a:solidFill>
              <a:schemeClr val="bg1">
                <a:lumMod val="85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grpSp>
      <p:sp>
        <p:nvSpPr>
          <p:cNvPr id="22" name="圆角矩形 40">
            <a:extLst>
              <a:ext uri="{FF2B5EF4-FFF2-40B4-BE49-F238E27FC236}">
                <a16:creationId xmlns:a16="http://schemas.microsoft.com/office/drawing/2014/main" id="{3B8CAB01-2B7D-4D0B-9578-C612F98A27B9}"/>
              </a:ext>
            </a:extLst>
          </p:cNvPr>
          <p:cNvSpPr/>
          <p:nvPr userDrawn="1"/>
        </p:nvSpPr>
        <p:spPr>
          <a:xfrm>
            <a:off x="4064370" y="5437766"/>
            <a:ext cx="528638" cy="180000"/>
          </a:xfrm>
          <a:prstGeom prst="roundRect">
            <a:avLst/>
          </a:prstGeom>
          <a:solidFill>
            <a:schemeClr val="accent2">
              <a:lumMod val="20000"/>
              <a:lumOff val="8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3" name="圆角矩形 41">
            <a:extLst>
              <a:ext uri="{FF2B5EF4-FFF2-40B4-BE49-F238E27FC236}">
                <a16:creationId xmlns:a16="http://schemas.microsoft.com/office/drawing/2014/main" id="{0C186285-9E91-4691-86D3-E46A74193EC4}"/>
              </a:ext>
            </a:extLst>
          </p:cNvPr>
          <p:cNvSpPr/>
          <p:nvPr userDrawn="1"/>
        </p:nvSpPr>
        <p:spPr>
          <a:xfrm>
            <a:off x="4764458" y="5437766"/>
            <a:ext cx="528638" cy="180000"/>
          </a:xfrm>
          <a:prstGeom prst="roundRect">
            <a:avLst/>
          </a:prstGeom>
          <a:solidFill>
            <a:schemeClr val="bg1"/>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4" name="圆角矩形 42">
            <a:extLst>
              <a:ext uri="{FF2B5EF4-FFF2-40B4-BE49-F238E27FC236}">
                <a16:creationId xmlns:a16="http://schemas.microsoft.com/office/drawing/2014/main" id="{A2705D01-A040-4E4A-883D-4BD5C29C021A}"/>
              </a:ext>
            </a:extLst>
          </p:cNvPr>
          <p:cNvSpPr/>
          <p:nvPr userDrawn="1"/>
        </p:nvSpPr>
        <p:spPr>
          <a:xfrm>
            <a:off x="8536358" y="5437766"/>
            <a:ext cx="528638" cy="180000"/>
          </a:xfrm>
          <a:prstGeom prst="roundRect">
            <a:avLst/>
          </a:prstGeom>
          <a:solidFill>
            <a:schemeClr val="accent6">
              <a:lumMod val="60000"/>
              <a:lumOff val="40000"/>
            </a:schemeClr>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7" name="椭圆 23">
            <a:extLst>
              <a:ext uri="{FF2B5EF4-FFF2-40B4-BE49-F238E27FC236}">
                <a16:creationId xmlns:a16="http://schemas.microsoft.com/office/drawing/2014/main" id="{9EEF6288-0955-47AE-970F-1BDC347335AB}"/>
              </a:ext>
            </a:extLst>
          </p:cNvPr>
          <p:cNvSpPr/>
          <p:nvPr userDrawn="1"/>
        </p:nvSpPr>
        <p:spPr>
          <a:xfrm>
            <a:off x="1864528" y="304122"/>
            <a:ext cx="359136" cy="359136"/>
          </a:xfrm>
          <a:prstGeom prst="ellipse">
            <a:avLst/>
          </a:prstGeom>
          <a:solidFill>
            <a:srgbClr val="BD9EE2"/>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sym typeface="Arial"/>
            </a:endParaRPr>
          </a:p>
        </p:txBody>
      </p:sp>
      <p:sp>
        <p:nvSpPr>
          <p:cNvPr id="28" name="椭圆 25">
            <a:extLst>
              <a:ext uri="{FF2B5EF4-FFF2-40B4-BE49-F238E27FC236}">
                <a16:creationId xmlns:a16="http://schemas.microsoft.com/office/drawing/2014/main" id="{88A16611-3149-4D32-ADB6-394BBDB68EAE}"/>
              </a:ext>
            </a:extLst>
          </p:cNvPr>
          <p:cNvSpPr/>
          <p:nvPr userDrawn="1"/>
        </p:nvSpPr>
        <p:spPr>
          <a:xfrm>
            <a:off x="10059219" y="483690"/>
            <a:ext cx="359136" cy="359136"/>
          </a:xfrm>
          <a:prstGeom prst="ellipse">
            <a:avLst/>
          </a:prstGeom>
          <a:solidFill>
            <a:srgbClr val="F99450"/>
          </a:solidFill>
          <a:ln w="635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sym typeface="Arial"/>
            </a:endParaRPr>
          </a:p>
        </p:txBody>
      </p:sp>
    </p:spTree>
    <p:extLst>
      <p:ext uri="{BB962C8B-B14F-4D97-AF65-F5344CB8AC3E}">
        <p14:creationId xmlns:p14="http://schemas.microsoft.com/office/powerpoint/2010/main" val="193432134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4_Title and Content">
    <p:bg>
      <p:bgPr>
        <a:solidFill>
          <a:schemeClr val="accent6">
            <a:lumMod val="75000"/>
          </a:schemeClr>
        </a:solidFill>
        <a:effectLst/>
      </p:bgPr>
    </p:bg>
    <p:spTree>
      <p:nvGrpSpPr>
        <p:cNvPr id="1" name=""/>
        <p:cNvGrpSpPr/>
        <p:nvPr/>
      </p:nvGrpSpPr>
      <p:grpSpPr>
        <a:xfrm>
          <a:off x="0" y="0"/>
          <a:ext cx="0" cy="0"/>
          <a:chOff x="0" y="0"/>
          <a:chExt cx="0" cy="0"/>
        </a:xfrm>
      </p:grpSpPr>
      <p:grpSp>
        <p:nvGrpSpPr>
          <p:cNvPr id="7" name="Google Shape;992;p14">
            <a:extLst>
              <a:ext uri="{FF2B5EF4-FFF2-40B4-BE49-F238E27FC236}">
                <a16:creationId xmlns:a16="http://schemas.microsoft.com/office/drawing/2014/main" id="{EF6FD315-F887-4E7B-BF0C-3EC48D585604}"/>
              </a:ext>
            </a:extLst>
          </p:cNvPr>
          <p:cNvGrpSpPr/>
          <p:nvPr userDrawn="1"/>
        </p:nvGrpSpPr>
        <p:grpSpPr>
          <a:xfrm>
            <a:off x="395894" y="219519"/>
            <a:ext cx="11613234" cy="6240131"/>
            <a:chOff x="395894" y="219519"/>
            <a:chExt cx="8518865" cy="4788281"/>
          </a:xfrm>
        </p:grpSpPr>
        <p:sp>
          <p:nvSpPr>
            <p:cNvPr id="8" name="Google Shape;993;p14">
              <a:extLst>
                <a:ext uri="{FF2B5EF4-FFF2-40B4-BE49-F238E27FC236}">
                  <a16:creationId xmlns:a16="http://schemas.microsoft.com/office/drawing/2014/main" id="{ED6ABFE7-BF37-4F7F-8D5D-600A7D834F21}"/>
                </a:ext>
              </a:extLst>
            </p:cNvPr>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9" name="Google Shape;994;p14">
              <a:extLst>
                <a:ext uri="{FF2B5EF4-FFF2-40B4-BE49-F238E27FC236}">
                  <a16:creationId xmlns:a16="http://schemas.microsoft.com/office/drawing/2014/main" id="{45D5AE83-1783-43E2-A213-A5A5EBD17266}"/>
                </a:ext>
              </a:extLst>
            </p:cNvPr>
            <p:cNvGrpSpPr/>
            <p:nvPr/>
          </p:nvGrpSpPr>
          <p:grpSpPr>
            <a:xfrm>
              <a:off x="8341543" y="2282008"/>
              <a:ext cx="569676" cy="380612"/>
              <a:chOff x="8341543" y="2282008"/>
              <a:chExt cx="569676" cy="380612"/>
            </a:xfrm>
          </p:grpSpPr>
          <p:sp>
            <p:nvSpPr>
              <p:cNvPr id="28" name="Google Shape;995;p14">
                <a:extLst>
                  <a:ext uri="{FF2B5EF4-FFF2-40B4-BE49-F238E27FC236}">
                    <a16:creationId xmlns:a16="http://schemas.microsoft.com/office/drawing/2014/main" id="{D06F31EF-754A-4F9F-A77D-7C1C58F47361}"/>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996;p14">
                <a:extLst>
                  <a:ext uri="{FF2B5EF4-FFF2-40B4-BE49-F238E27FC236}">
                    <a16:creationId xmlns:a16="http://schemas.microsoft.com/office/drawing/2014/main" id="{2A6ED803-0DF8-42E8-8A88-BB9F2CDF6D32}"/>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0" name="Google Shape;997;p14">
              <a:extLst>
                <a:ext uri="{FF2B5EF4-FFF2-40B4-BE49-F238E27FC236}">
                  <a16:creationId xmlns:a16="http://schemas.microsoft.com/office/drawing/2014/main" id="{6E08B2E4-05D4-4A21-BDFA-FCE59E28EE53}"/>
                </a:ext>
              </a:extLst>
            </p:cNvPr>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11" name="Google Shape;998;p14">
              <a:extLst>
                <a:ext uri="{FF2B5EF4-FFF2-40B4-BE49-F238E27FC236}">
                  <a16:creationId xmlns:a16="http://schemas.microsoft.com/office/drawing/2014/main" id="{B43A1E9A-54EB-4A95-B37E-51072FAD6CAD}"/>
                </a:ext>
              </a:extLst>
            </p:cNvPr>
            <p:cNvGrpSpPr/>
            <p:nvPr/>
          </p:nvGrpSpPr>
          <p:grpSpPr>
            <a:xfrm>
              <a:off x="8341543" y="1721094"/>
              <a:ext cx="569676" cy="380612"/>
              <a:chOff x="8341543" y="1721094"/>
              <a:chExt cx="569676" cy="380612"/>
            </a:xfrm>
          </p:grpSpPr>
          <p:sp>
            <p:nvSpPr>
              <p:cNvPr id="26" name="Google Shape;999;p14">
                <a:extLst>
                  <a:ext uri="{FF2B5EF4-FFF2-40B4-BE49-F238E27FC236}">
                    <a16:creationId xmlns:a16="http://schemas.microsoft.com/office/drawing/2014/main" id="{B5709D43-3D83-463A-9E8C-6FA8BF6FE3F4}"/>
                  </a:ext>
                </a:extLst>
              </p:cNvPr>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1000;p14">
                <a:extLst>
                  <a:ext uri="{FF2B5EF4-FFF2-40B4-BE49-F238E27FC236}">
                    <a16:creationId xmlns:a16="http://schemas.microsoft.com/office/drawing/2014/main" id="{0088CC8B-A9D0-4733-8E17-053C04A699A0}"/>
                  </a:ext>
                </a:extLst>
              </p:cNvPr>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 name="Google Shape;1001;p14">
              <a:extLst>
                <a:ext uri="{FF2B5EF4-FFF2-40B4-BE49-F238E27FC236}">
                  <a16:creationId xmlns:a16="http://schemas.microsoft.com/office/drawing/2014/main" id="{98A9649B-0F27-46EA-B0AD-B010CF9D80E2}"/>
                </a:ext>
              </a:extLst>
            </p:cNvPr>
            <p:cNvGrpSpPr/>
            <p:nvPr/>
          </p:nvGrpSpPr>
          <p:grpSpPr>
            <a:xfrm>
              <a:off x="8346273" y="1183592"/>
              <a:ext cx="568486" cy="388014"/>
              <a:chOff x="8346273" y="1183592"/>
              <a:chExt cx="568486" cy="388014"/>
            </a:xfrm>
          </p:grpSpPr>
          <p:sp>
            <p:nvSpPr>
              <p:cNvPr id="24" name="Google Shape;1002;p14">
                <a:extLst>
                  <a:ext uri="{FF2B5EF4-FFF2-40B4-BE49-F238E27FC236}">
                    <a16:creationId xmlns:a16="http://schemas.microsoft.com/office/drawing/2014/main" id="{7E2F91D5-68DF-48A6-8869-7FD6B10D5313}"/>
                  </a:ext>
                </a:extLst>
              </p:cNvPr>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1003;p14">
                <a:extLst>
                  <a:ext uri="{FF2B5EF4-FFF2-40B4-BE49-F238E27FC236}">
                    <a16:creationId xmlns:a16="http://schemas.microsoft.com/office/drawing/2014/main" id="{C3EFBFCC-5EC0-422F-83D0-13B128DBCD98}"/>
                  </a:ext>
                </a:extLst>
              </p:cNvPr>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 name="Google Shape;1004;p14">
              <a:extLst>
                <a:ext uri="{FF2B5EF4-FFF2-40B4-BE49-F238E27FC236}">
                  <a16:creationId xmlns:a16="http://schemas.microsoft.com/office/drawing/2014/main" id="{873AEC25-6E98-4A44-BBA8-5258490B51FC}"/>
                </a:ext>
              </a:extLst>
            </p:cNvPr>
            <p:cNvGrpSpPr/>
            <p:nvPr/>
          </p:nvGrpSpPr>
          <p:grpSpPr>
            <a:xfrm>
              <a:off x="8341543" y="606635"/>
              <a:ext cx="569676" cy="388014"/>
              <a:chOff x="8341543" y="606635"/>
              <a:chExt cx="569676" cy="388014"/>
            </a:xfrm>
          </p:grpSpPr>
          <p:sp>
            <p:nvSpPr>
              <p:cNvPr id="22" name="Google Shape;1005;p14">
                <a:extLst>
                  <a:ext uri="{FF2B5EF4-FFF2-40B4-BE49-F238E27FC236}">
                    <a16:creationId xmlns:a16="http://schemas.microsoft.com/office/drawing/2014/main" id="{18466ED5-E416-4DE1-A4F7-CD23EAA77B79}"/>
                  </a:ext>
                </a:extLst>
              </p:cNvPr>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1006;p14">
                <a:extLst>
                  <a:ext uri="{FF2B5EF4-FFF2-40B4-BE49-F238E27FC236}">
                    <a16:creationId xmlns:a16="http://schemas.microsoft.com/office/drawing/2014/main" id="{2B2454FC-1990-4881-9AD0-D1C7F996114E}"/>
                  </a:ext>
                </a:extLst>
              </p:cNvPr>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4" name="Google Shape;1007;p14">
              <a:extLst>
                <a:ext uri="{FF2B5EF4-FFF2-40B4-BE49-F238E27FC236}">
                  <a16:creationId xmlns:a16="http://schemas.microsoft.com/office/drawing/2014/main" id="{80E9CEE5-0350-493C-9229-1A39A52E961D}"/>
                </a:ext>
              </a:extLst>
            </p:cNvPr>
            <p:cNvGrpSpPr/>
            <p:nvPr/>
          </p:nvGrpSpPr>
          <p:grpSpPr>
            <a:xfrm>
              <a:off x="8341543" y="2842933"/>
              <a:ext cx="569676" cy="380612"/>
              <a:chOff x="8341543" y="2282008"/>
              <a:chExt cx="569676" cy="380612"/>
            </a:xfrm>
          </p:grpSpPr>
          <p:sp>
            <p:nvSpPr>
              <p:cNvPr id="20" name="Google Shape;1008;p14">
                <a:extLst>
                  <a:ext uri="{FF2B5EF4-FFF2-40B4-BE49-F238E27FC236}">
                    <a16:creationId xmlns:a16="http://schemas.microsoft.com/office/drawing/2014/main" id="{11848AC2-1101-45B6-ABB6-4FD06AA8642A}"/>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1009;p14">
                <a:extLst>
                  <a:ext uri="{FF2B5EF4-FFF2-40B4-BE49-F238E27FC236}">
                    <a16:creationId xmlns:a16="http://schemas.microsoft.com/office/drawing/2014/main" id="{62EF156A-37AB-441F-A5B2-47A1C576F477}"/>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5" name="Google Shape;1010;p14">
              <a:extLst>
                <a:ext uri="{FF2B5EF4-FFF2-40B4-BE49-F238E27FC236}">
                  <a16:creationId xmlns:a16="http://schemas.microsoft.com/office/drawing/2014/main" id="{ABCD2DB3-3524-446A-8B92-A59461EB4B24}"/>
                </a:ext>
              </a:extLst>
            </p:cNvPr>
            <p:cNvGrpSpPr/>
            <p:nvPr/>
          </p:nvGrpSpPr>
          <p:grpSpPr>
            <a:xfrm>
              <a:off x="8341543" y="3403858"/>
              <a:ext cx="569676" cy="380612"/>
              <a:chOff x="8341543" y="2282008"/>
              <a:chExt cx="569676" cy="380612"/>
            </a:xfrm>
          </p:grpSpPr>
          <p:sp>
            <p:nvSpPr>
              <p:cNvPr id="18" name="Google Shape;1011;p14">
                <a:extLst>
                  <a:ext uri="{FF2B5EF4-FFF2-40B4-BE49-F238E27FC236}">
                    <a16:creationId xmlns:a16="http://schemas.microsoft.com/office/drawing/2014/main" id="{87C36489-2782-4D32-8AFF-590446FE6759}"/>
                  </a:ext>
                </a:extLst>
              </p:cNvPr>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012;p14">
                <a:extLst>
                  <a:ext uri="{FF2B5EF4-FFF2-40B4-BE49-F238E27FC236}">
                    <a16:creationId xmlns:a16="http://schemas.microsoft.com/office/drawing/2014/main" id="{960D755E-9DD5-4D14-A5D7-995B746EA64C}"/>
                  </a:ext>
                </a:extLst>
              </p:cNvPr>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 name="Google Shape;1013;p14">
              <a:extLst>
                <a:ext uri="{FF2B5EF4-FFF2-40B4-BE49-F238E27FC236}">
                  <a16:creationId xmlns:a16="http://schemas.microsoft.com/office/drawing/2014/main" id="{57A347C5-BCEE-4C2E-845B-EF3674655559}"/>
                </a:ext>
              </a:extLst>
            </p:cNvPr>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 name="Google Shape;1014;p14">
              <a:extLst>
                <a:ext uri="{FF2B5EF4-FFF2-40B4-BE49-F238E27FC236}">
                  <a16:creationId xmlns:a16="http://schemas.microsoft.com/office/drawing/2014/main" id="{B4210492-E8D1-4EE4-AA31-F7A5E84FCB69}"/>
                </a:ext>
              </a:extLst>
            </p:cNvPr>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rgbClr val="FCFA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52" name="Google Shape;1082;p14">
            <a:extLst>
              <a:ext uri="{FF2B5EF4-FFF2-40B4-BE49-F238E27FC236}">
                <a16:creationId xmlns:a16="http://schemas.microsoft.com/office/drawing/2014/main" id="{0F2E9747-C66A-480C-9099-C7BDE1E89365}"/>
              </a:ext>
            </a:extLst>
          </p:cNvPr>
          <p:cNvSpPr/>
          <p:nvPr userDrawn="1"/>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1083;p14">
            <a:extLst>
              <a:ext uri="{FF2B5EF4-FFF2-40B4-BE49-F238E27FC236}">
                <a16:creationId xmlns:a16="http://schemas.microsoft.com/office/drawing/2014/main" id="{C10D7406-2BDA-4DC4-9A79-3D4FC95CAC2A}"/>
              </a:ext>
            </a:extLst>
          </p:cNvPr>
          <p:cNvSpPr/>
          <p:nvPr userDrawn="1"/>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1084;p14">
            <a:extLst>
              <a:ext uri="{FF2B5EF4-FFF2-40B4-BE49-F238E27FC236}">
                <a16:creationId xmlns:a16="http://schemas.microsoft.com/office/drawing/2014/main" id="{4E0493D0-81D3-4EAC-94E3-12DB540A6AD7}"/>
              </a:ext>
            </a:extLst>
          </p:cNvPr>
          <p:cNvSpPr/>
          <p:nvPr userDrawn="1"/>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1085;p14">
            <a:extLst>
              <a:ext uri="{FF2B5EF4-FFF2-40B4-BE49-F238E27FC236}">
                <a16:creationId xmlns:a16="http://schemas.microsoft.com/office/drawing/2014/main" id="{D0FB441C-211A-4F68-8767-DA7B95B4F920}"/>
              </a:ext>
            </a:extLst>
          </p:cNvPr>
          <p:cNvSpPr/>
          <p:nvPr userDrawn="1"/>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1086;p14">
            <a:extLst>
              <a:ext uri="{FF2B5EF4-FFF2-40B4-BE49-F238E27FC236}">
                <a16:creationId xmlns:a16="http://schemas.microsoft.com/office/drawing/2014/main" id="{B9340F31-2646-4E29-8212-879AEEF962DA}"/>
              </a:ext>
            </a:extLst>
          </p:cNvPr>
          <p:cNvSpPr/>
          <p:nvPr userDrawn="1"/>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1082;p14">
            <a:extLst>
              <a:ext uri="{FF2B5EF4-FFF2-40B4-BE49-F238E27FC236}">
                <a16:creationId xmlns:a16="http://schemas.microsoft.com/office/drawing/2014/main" id="{765A6E3B-E1F9-4D37-B213-7F9E645D0EDA}"/>
              </a:ext>
            </a:extLst>
          </p:cNvPr>
          <p:cNvSpPr/>
          <p:nvPr userDrawn="1"/>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1083;p14">
            <a:extLst>
              <a:ext uri="{FF2B5EF4-FFF2-40B4-BE49-F238E27FC236}">
                <a16:creationId xmlns:a16="http://schemas.microsoft.com/office/drawing/2014/main" id="{867E7D37-2590-4ECE-A535-9DA46F4EA583}"/>
              </a:ext>
            </a:extLst>
          </p:cNvPr>
          <p:cNvSpPr/>
          <p:nvPr userDrawn="1"/>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1084;p14">
            <a:extLst>
              <a:ext uri="{FF2B5EF4-FFF2-40B4-BE49-F238E27FC236}">
                <a16:creationId xmlns:a16="http://schemas.microsoft.com/office/drawing/2014/main" id="{74625DF1-F15F-4CAD-BD7C-85A4680501B4}"/>
              </a:ext>
            </a:extLst>
          </p:cNvPr>
          <p:cNvSpPr/>
          <p:nvPr userDrawn="1"/>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1085;p14">
            <a:extLst>
              <a:ext uri="{FF2B5EF4-FFF2-40B4-BE49-F238E27FC236}">
                <a16:creationId xmlns:a16="http://schemas.microsoft.com/office/drawing/2014/main" id="{B26C5877-FFC0-49F2-89B0-0C72531E73AE}"/>
              </a:ext>
            </a:extLst>
          </p:cNvPr>
          <p:cNvSpPr/>
          <p:nvPr userDrawn="1"/>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1086;p14">
            <a:extLst>
              <a:ext uri="{FF2B5EF4-FFF2-40B4-BE49-F238E27FC236}">
                <a16:creationId xmlns:a16="http://schemas.microsoft.com/office/drawing/2014/main" id="{B081A515-D8D9-4BF5-90F1-621FE162C9F3}"/>
              </a:ext>
            </a:extLst>
          </p:cNvPr>
          <p:cNvSpPr/>
          <p:nvPr userDrawn="1"/>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1082;p14">
            <a:extLst>
              <a:ext uri="{FF2B5EF4-FFF2-40B4-BE49-F238E27FC236}">
                <a16:creationId xmlns:a16="http://schemas.microsoft.com/office/drawing/2014/main" id="{E5B7DF78-1D3E-41E2-9FE9-36B062BD3CC8}"/>
              </a:ext>
            </a:extLst>
          </p:cNvPr>
          <p:cNvSpPr/>
          <p:nvPr userDrawn="1"/>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1083;p14">
            <a:extLst>
              <a:ext uri="{FF2B5EF4-FFF2-40B4-BE49-F238E27FC236}">
                <a16:creationId xmlns:a16="http://schemas.microsoft.com/office/drawing/2014/main" id="{E853253F-BCCE-42EF-8554-3C3E3C2E285A}"/>
              </a:ext>
            </a:extLst>
          </p:cNvPr>
          <p:cNvSpPr/>
          <p:nvPr userDrawn="1"/>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1084;p14">
            <a:extLst>
              <a:ext uri="{FF2B5EF4-FFF2-40B4-BE49-F238E27FC236}">
                <a16:creationId xmlns:a16="http://schemas.microsoft.com/office/drawing/2014/main" id="{E01519CC-0CF0-44E3-B22E-B1AFBCD30DBD}"/>
              </a:ext>
            </a:extLst>
          </p:cNvPr>
          <p:cNvSpPr/>
          <p:nvPr userDrawn="1"/>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1085;p14">
            <a:extLst>
              <a:ext uri="{FF2B5EF4-FFF2-40B4-BE49-F238E27FC236}">
                <a16:creationId xmlns:a16="http://schemas.microsoft.com/office/drawing/2014/main" id="{5EC2F2DD-FC5A-4166-8502-67B0E67210F6}"/>
              </a:ext>
            </a:extLst>
          </p:cNvPr>
          <p:cNvSpPr/>
          <p:nvPr userDrawn="1"/>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1086;p14">
            <a:extLst>
              <a:ext uri="{FF2B5EF4-FFF2-40B4-BE49-F238E27FC236}">
                <a16:creationId xmlns:a16="http://schemas.microsoft.com/office/drawing/2014/main" id="{828B4189-A014-4A06-804B-1589EB2F9CF8}"/>
              </a:ext>
            </a:extLst>
          </p:cNvPr>
          <p:cNvSpPr/>
          <p:nvPr userDrawn="1"/>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1082;p14">
            <a:extLst>
              <a:ext uri="{FF2B5EF4-FFF2-40B4-BE49-F238E27FC236}">
                <a16:creationId xmlns:a16="http://schemas.microsoft.com/office/drawing/2014/main" id="{647DE464-7568-4DD5-8BE4-324C14A8277D}"/>
              </a:ext>
            </a:extLst>
          </p:cNvPr>
          <p:cNvSpPr/>
          <p:nvPr userDrawn="1"/>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1083;p14">
            <a:extLst>
              <a:ext uri="{FF2B5EF4-FFF2-40B4-BE49-F238E27FC236}">
                <a16:creationId xmlns:a16="http://schemas.microsoft.com/office/drawing/2014/main" id="{1ED11714-4115-4417-9213-DBC152A5EE6E}"/>
              </a:ext>
            </a:extLst>
          </p:cNvPr>
          <p:cNvSpPr/>
          <p:nvPr userDrawn="1"/>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1084;p14">
            <a:extLst>
              <a:ext uri="{FF2B5EF4-FFF2-40B4-BE49-F238E27FC236}">
                <a16:creationId xmlns:a16="http://schemas.microsoft.com/office/drawing/2014/main" id="{23D69C4A-B0D7-467F-8C73-F0C897BC4C5A}"/>
              </a:ext>
            </a:extLst>
          </p:cNvPr>
          <p:cNvSpPr/>
          <p:nvPr userDrawn="1"/>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1085;p14">
            <a:extLst>
              <a:ext uri="{FF2B5EF4-FFF2-40B4-BE49-F238E27FC236}">
                <a16:creationId xmlns:a16="http://schemas.microsoft.com/office/drawing/2014/main" id="{23E1F321-10C6-49DB-A01C-554FC1D86C9B}"/>
              </a:ext>
            </a:extLst>
          </p:cNvPr>
          <p:cNvSpPr/>
          <p:nvPr userDrawn="1"/>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1086;p14">
            <a:extLst>
              <a:ext uri="{FF2B5EF4-FFF2-40B4-BE49-F238E27FC236}">
                <a16:creationId xmlns:a16="http://schemas.microsoft.com/office/drawing/2014/main" id="{F9534E45-083B-4C35-AE35-2FECC04EA99E}"/>
              </a:ext>
            </a:extLst>
          </p:cNvPr>
          <p:cNvSpPr/>
          <p:nvPr userDrawn="1"/>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1082;p14">
            <a:extLst>
              <a:ext uri="{FF2B5EF4-FFF2-40B4-BE49-F238E27FC236}">
                <a16:creationId xmlns:a16="http://schemas.microsoft.com/office/drawing/2014/main" id="{65C3AF7D-B3F5-4998-ACC4-2F2F95CA62A8}"/>
              </a:ext>
            </a:extLst>
          </p:cNvPr>
          <p:cNvSpPr/>
          <p:nvPr userDrawn="1"/>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1083;p14">
            <a:extLst>
              <a:ext uri="{FF2B5EF4-FFF2-40B4-BE49-F238E27FC236}">
                <a16:creationId xmlns:a16="http://schemas.microsoft.com/office/drawing/2014/main" id="{92CF6BA5-78C4-4B4E-A78B-B2204A5F2530}"/>
              </a:ext>
            </a:extLst>
          </p:cNvPr>
          <p:cNvSpPr/>
          <p:nvPr userDrawn="1"/>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1084;p14">
            <a:extLst>
              <a:ext uri="{FF2B5EF4-FFF2-40B4-BE49-F238E27FC236}">
                <a16:creationId xmlns:a16="http://schemas.microsoft.com/office/drawing/2014/main" id="{82B6228B-CBBE-463F-9E88-CFBE19F8043E}"/>
              </a:ext>
            </a:extLst>
          </p:cNvPr>
          <p:cNvSpPr/>
          <p:nvPr userDrawn="1"/>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1085;p14">
            <a:extLst>
              <a:ext uri="{FF2B5EF4-FFF2-40B4-BE49-F238E27FC236}">
                <a16:creationId xmlns:a16="http://schemas.microsoft.com/office/drawing/2014/main" id="{7D174B50-8153-4359-8B9D-C9FFAE59E363}"/>
              </a:ext>
            </a:extLst>
          </p:cNvPr>
          <p:cNvSpPr/>
          <p:nvPr userDrawn="1"/>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1086;p14">
            <a:extLst>
              <a:ext uri="{FF2B5EF4-FFF2-40B4-BE49-F238E27FC236}">
                <a16:creationId xmlns:a16="http://schemas.microsoft.com/office/drawing/2014/main" id="{9995CF07-4A23-454A-8825-F6E81F18D160}"/>
              </a:ext>
            </a:extLst>
          </p:cNvPr>
          <p:cNvSpPr/>
          <p:nvPr userDrawn="1"/>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1082;p14">
            <a:extLst>
              <a:ext uri="{FF2B5EF4-FFF2-40B4-BE49-F238E27FC236}">
                <a16:creationId xmlns:a16="http://schemas.microsoft.com/office/drawing/2014/main" id="{7771C690-AD42-49CF-AC87-E4FCB23DD1C7}"/>
              </a:ext>
            </a:extLst>
          </p:cNvPr>
          <p:cNvSpPr/>
          <p:nvPr userDrawn="1"/>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1083;p14">
            <a:extLst>
              <a:ext uri="{FF2B5EF4-FFF2-40B4-BE49-F238E27FC236}">
                <a16:creationId xmlns:a16="http://schemas.microsoft.com/office/drawing/2014/main" id="{F77B608A-FC29-4902-94B6-93F678644B06}"/>
              </a:ext>
            </a:extLst>
          </p:cNvPr>
          <p:cNvSpPr/>
          <p:nvPr userDrawn="1"/>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1084;p14">
            <a:extLst>
              <a:ext uri="{FF2B5EF4-FFF2-40B4-BE49-F238E27FC236}">
                <a16:creationId xmlns:a16="http://schemas.microsoft.com/office/drawing/2014/main" id="{46A1CD74-AD03-4998-A1B4-3B896CADDF14}"/>
              </a:ext>
            </a:extLst>
          </p:cNvPr>
          <p:cNvSpPr/>
          <p:nvPr userDrawn="1"/>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1085;p14">
            <a:extLst>
              <a:ext uri="{FF2B5EF4-FFF2-40B4-BE49-F238E27FC236}">
                <a16:creationId xmlns:a16="http://schemas.microsoft.com/office/drawing/2014/main" id="{00B42C35-3F40-4A4C-94F9-BEA6D12080B9}"/>
              </a:ext>
            </a:extLst>
          </p:cNvPr>
          <p:cNvSpPr/>
          <p:nvPr userDrawn="1"/>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1086;p14">
            <a:extLst>
              <a:ext uri="{FF2B5EF4-FFF2-40B4-BE49-F238E27FC236}">
                <a16:creationId xmlns:a16="http://schemas.microsoft.com/office/drawing/2014/main" id="{5C318D3D-3080-4AD1-B777-CF89EDFC5DC0}"/>
              </a:ext>
            </a:extLst>
          </p:cNvPr>
          <p:cNvSpPr/>
          <p:nvPr userDrawn="1"/>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1082;p14">
            <a:extLst>
              <a:ext uri="{FF2B5EF4-FFF2-40B4-BE49-F238E27FC236}">
                <a16:creationId xmlns:a16="http://schemas.microsoft.com/office/drawing/2014/main" id="{94284878-05BB-4FB8-9466-148B677B64CB}"/>
              </a:ext>
            </a:extLst>
          </p:cNvPr>
          <p:cNvSpPr/>
          <p:nvPr userDrawn="1"/>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1083;p14">
            <a:extLst>
              <a:ext uri="{FF2B5EF4-FFF2-40B4-BE49-F238E27FC236}">
                <a16:creationId xmlns:a16="http://schemas.microsoft.com/office/drawing/2014/main" id="{E36AE8A6-DBE3-452F-921D-A87C88B52AA3}"/>
              </a:ext>
            </a:extLst>
          </p:cNvPr>
          <p:cNvSpPr/>
          <p:nvPr userDrawn="1"/>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1084;p14">
            <a:extLst>
              <a:ext uri="{FF2B5EF4-FFF2-40B4-BE49-F238E27FC236}">
                <a16:creationId xmlns:a16="http://schemas.microsoft.com/office/drawing/2014/main" id="{82F27FB2-63D3-42BC-B740-7D13E52AF34F}"/>
              </a:ext>
            </a:extLst>
          </p:cNvPr>
          <p:cNvSpPr/>
          <p:nvPr userDrawn="1"/>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1085;p14">
            <a:extLst>
              <a:ext uri="{FF2B5EF4-FFF2-40B4-BE49-F238E27FC236}">
                <a16:creationId xmlns:a16="http://schemas.microsoft.com/office/drawing/2014/main" id="{1F4E28BC-F2CF-4EC9-88C7-A72ED1261EA0}"/>
              </a:ext>
            </a:extLst>
          </p:cNvPr>
          <p:cNvSpPr/>
          <p:nvPr userDrawn="1"/>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1086;p14">
            <a:extLst>
              <a:ext uri="{FF2B5EF4-FFF2-40B4-BE49-F238E27FC236}">
                <a16:creationId xmlns:a16="http://schemas.microsoft.com/office/drawing/2014/main" id="{122D6AD2-FF93-49D7-8B58-596968D93B34}"/>
              </a:ext>
            </a:extLst>
          </p:cNvPr>
          <p:cNvSpPr/>
          <p:nvPr userDrawn="1"/>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1082;p14">
            <a:extLst>
              <a:ext uri="{FF2B5EF4-FFF2-40B4-BE49-F238E27FC236}">
                <a16:creationId xmlns:a16="http://schemas.microsoft.com/office/drawing/2014/main" id="{2680D11D-7E90-410C-8CE6-8F88E44BBA34}"/>
              </a:ext>
            </a:extLst>
          </p:cNvPr>
          <p:cNvSpPr/>
          <p:nvPr userDrawn="1"/>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1083;p14">
            <a:extLst>
              <a:ext uri="{FF2B5EF4-FFF2-40B4-BE49-F238E27FC236}">
                <a16:creationId xmlns:a16="http://schemas.microsoft.com/office/drawing/2014/main" id="{19C6711F-DDEA-40EF-A499-A7DEE2C2915E}"/>
              </a:ext>
            </a:extLst>
          </p:cNvPr>
          <p:cNvSpPr/>
          <p:nvPr userDrawn="1"/>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1084;p14">
            <a:extLst>
              <a:ext uri="{FF2B5EF4-FFF2-40B4-BE49-F238E27FC236}">
                <a16:creationId xmlns:a16="http://schemas.microsoft.com/office/drawing/2014/main" id="{66F47F23-E578-4EA5-9A6F-F642C1A9E3EA}"/>
              </a:ext>
            </a:extLst>
          </p:cNvPr>
          <p:cNvSpPr/>
          <p:nvPr userDrawn="1"/>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1085;p14">
            <a:extLst>
              <a:ext uri="{FF2B5EF4-FFF2-40B4-BE49-F238E27FC236}">
                <a16:creationId xmlns:a16="http://schemas.microsoft.com/office/drawing/2014/main" id="{9E0AE9EA-DFC8-47FB-9A5C-C4B9AB7167E5}"/>
              </a:ext>
            </a:extLst>
          </p:cNvPr>
          <p:cNvSpPr/>
          <p:nvPr userDrawn="1"/>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1086;p14">
            <a:extLst>
              <a:ext uri="{FF2B5EF4-FFF2-40B4-BE49-F238E27FC236}">
                <a16:creationId xmlns:a16="http://schemas.microsoft.com/office/drawing/2014/main" id="{31C11A86-666C-4ECC-B2BB-22A5F76303A7}"/>
              </a:ext>
            </a:extLst>
          </p:cNvPr>
          <p:cNvSpPr/>
          <p:nvPr userDrawn="1"/>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1082;p14">
            <a:extLst>
              <a:ext uri="{FF2B5EF4-FFF2-40B4-BE49-F238E27FC236}">
                <a16:creationId xmlns:a16="http://schemas.microsoft.com/office/drawing/2014/main" id="{89C579DA-732B-4398-92D1-BEE007EBD812}"/>
              </a:ext>
            </a:extLst>
          </p:cNvPr>
          <p:cNvSpPr/>
          <p:nvPr userDrawn="1"/>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1083;p14">
            <a:extLst>
              <a:ext uri="{FF2B5EF4-FFF2-40B4-BE49-F238E27FC236}">
                <a16:creationId xmlns:a16="http://schemas.microsoft.com/office/drawing/2014/main" id="{196CABBD-93A7-4F5C-AEE3-800BD0EA39A1}"/>
              </a:ext>
            </a:extLst>
          </p:cNvPr>
          <p:cNvSpPr/>
          <p:nvPr userDrawn="1"/>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1084;p14">
            <a:extLst>
              <a:ext uri="{FF2B5EF4-FFF2-40B4-BE49-F238E27FC236}">
                <a16:creationId xmlns:a16="http://schemas.microsoft.com/office/drawing/2014/main" id="{0EE478E8-FDD6-49EA-996B-972A74682279}"/>
              </a:ext>
            </a:extLst>
          </p:cNvPr>
          <p:cNvSpPr/>
          <p:nvPr userDrawn="1"/>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1085;p14">
            <a:extLst>
              <a:ext uri="{FF2B5EF4-FFF2-40B4-BE49-F238E27FC236}">
                <a16:creationId xmlns:a16="http://schemas.microsoft.com/office/drawing/2014/main" id="{8266C508-3715-41D3-8F14-A7380A494671}"/>
              </a:ext>
            </a:extLst>
          </p:cNvPr>
          <p:cNvSpPr/>
          <p:nvPr userDrawn="1"/>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1086;p14">
            <a:extLst>
              <a:ext uri="{FF2B5EF4-FFF2-40B4-BE49-F238E27FC236}">
                <a16:creationId xmlns:a16="http://schemas.microsoft.com/office/drawing/2014/main" id="{C7309805-E3C7-4EBD-9DEB-C7217972097B}"/>
              </a:ext>
            </a:extLst>
          </p:cNvPr>
          <p:cNvSpPr/>
          <p:nvPr userDrawn="1"/>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476254859"/>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slideLayout" Target="../slideLayouts/slideLayout58.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28" Type="http://schemas.openxmlformats.org/officeDocument/2006/relationships/theme" Target="../theme/theme2.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slideLayout" Target="../slideLayouts/slideLayout5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29" Type="http://schemas.openxmlformats.org/officeDocument/2006/relationships/theme" Target="../theme/theme3.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800" b="0" i="0" dirty="0">
                <a:solidFill>
                  <a:srgbClr val="000000"/>
                </a:solidFill>
                <a:effectLst/>
                <a:latin typeface="+mn-lt"/>
              </a:rPr>
              <a:t>FeistyForwarders_0968120672</a:t>
            </a:r>
            <a:endParaRPr lang="vi-VN" sz="800" dirty="0">
              <a:solidFill>
                <a:srgbClr val="000000"/>
              </a:solidFill>
              <a:latin typeface="+mn-lt"/>
            </a:endParaRPr>
          </a:p>
        </p:txBody>
      </p:sp>
    </p:spTree>
    <p:extLst>
      <p:ext uri="{BB962C8B-B14F-4D97-AF65-F5344CB8AC3E}">
        <p14:creationId xmlns:p14="http://schemas.microsoft.com/office/powerpoint/2010/main" val="14483555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91" r:id="rId4"/>
    <p:sldLayoutId id="2147483661" r:id="rId5"/>
    <p:sldLayoutId id="2147483674" r:id="rId6"/>
    <p:sldLayoutId id="2147483754" r:id="rId7"/>
    <p:sldLayoutId id="2147483753" r:id="rId8"/>
    <p:sldLayoutId id="2147483752" r:id="rId9"/>
    <p:sldLayoutId id="2147483750" r:id="rId10"/>
    <p:sldLayoutId id="2147483749" r:id="rId11"/>
    <p:sldLayoutId id="2147483748" r:id="rId12"/>
    <p:sldLayoutId id="2147483662" r:id="rId13"/>
    <p:sldLayoutId id="2147483663" r:id="rId14"/>
    <p:sldLayoutId id="2147483664" r:id="rId15"/>
    <p:sldLayoutId id="2147483665" r:id="rId16"/>
    <p:sldLayoutId id="2147483675" r:id="rId17"/>
    <p:sldLayoutId id="2147483676" r:id="rId18"/>
    <p:sldLayoutId id="2147483677" r:id="rId19"/>
    <p:sldLayoutId id="2147483678" r:id="rId20"/>
    <p:sldLayoutId id="2147483679" r:id="rId21"/>
    <p:sldLayoutId id="2147483680" r:id="rId22"/>
    <p:sldLayoutId id="2147483681" r:id="rId23"/>
    <p:sldLayoutId id="2147483682" r:id="rId24"/>
    <p:sldLayoutId id="2147483683" r:id="rId25"/>
    <p:sldLayoutId id="2147483684" r:id="rId26"/>
    <p:sldLayoutId id="2147483685" r:id="rId27"/>
    <p:sldLayoutId id="2147483686" r:id="rId28"/>
    <p:sldLayoutId id="2147483687" r:id="rId29"/>
    <p:sldLayoutId id="2147483688" r:id="rId30"/>
    <p:sldLayoutId id="2147483689" r:id="rId31"/>
    <p:sldLayoutId id="2147483690" r:id="rId3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234348337"/>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 id="2147483703" r:id="rId11"/>
    <p:sldLayoutId id="2147483704" r:id="rId12"/>
    <p:sldLayoutId id="2147483705" r:id="rId13"/>
    <p:sldLayoutId id="2147483706" r:id="rId14"/>
    <p:sldLayoutId id="2147483707" r:id="rId15"/>
    <p:sldLayoutId id="2147483708" r:id="rId16"/>
    <p:sldLayoutId id="2147483709" r:id="rId17"/>
    <p:sldLayoutId id="2147483710" r:id="rId18"/>
    <p:sldLayoutId id="2147483711" r:id="rId19"/>
    <p:sldLayoutId id="2147483712" r:id="rId20"/>
    <p:sldLayoutId id="2147483713" r:id="rId21"/>
    <p:sldLayoutId id="2147483714" r:id="rId22"/>
    <p:sldLayoutId id="2147483715" r:id="rId23"/>
    <p:sldLayoutId id="2147483716" r:id="rId24"/>
    <p:sldLayoutId id="2147483717" r:id="rId25"/>
    <p:sldLayoutId id="2147483718" r:id="rId26"/>
    <p:sldLayoutId id="2147483719"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E58C40B-6789-4E71-8632-AD2A12B6B88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vi-VN" dirty="0"/>
          </a:p>
        </p:txBody>
      </p:sp>
      <p:sp>
        <p:nvSpPr>
          <p:cNvPr id="3" name="Text Placeholder 2">
            <a:extLst>
              <a:ext uri="{FF2B5EF4-FFF2-40B4-BE49-F238E27FC236}">
                <a16:creationId xmlns:a16="http://schemas.microsoft.com/office/drawing/2014/main" id="{00DD5742-5ACC-4D14-BBCB-E7E86382907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Rectangle 6">
            <a:extLst>
              <a:ext uri="{FF2B5EF4-FFF2-40B4-BE49-F238E27FC236}">
                <a16:creationId xmlns:a16="http://schemas.microsoft.com/office/drawing/2014/main" id="{CFC913FC-2AA7-4D98-9459-C3E2D5824688}"/>
              </a:ext>
            </a:extLst>
          </p:cNvPr>
          <p:cNvSpPr/>
          <p:nvPr userDrawn="1"/>
        </p:nvSpPr>
        <p:spPr>
          <a:xfrm>
            <a:off x="9762629" y="6492875"/>
            <a:ext cx="1612942" cy="215444"/>
          </a:xfrm>
          <a:prstGeom prst="rect">
            <a:avLst/>
          </a:prstGeom>
        </p:spPr>
        <p:txBody>
          <a:bodyPr wrap="non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800" b="0" i="0" u="none" strike="noStrike" kern="1200" cap="none" spc="0" normalizeH="0" baseline="0" noProof="0" dirty="0">
                <a:ln>
                  <a:noFill/>
                </a:ln>
                <a:solidFill>
                  <a:srgbClr val="000000"/>
                </a:solidFill>
                <a:effectLst/>
                <a:uLnTx/>
                <a:uFillTx/>
                <a:latin typeface="Arial"/>
                <a:cs typeface="Arial"/>
                <a:sym typeface="Arial"/>
              </a:rPr>
              <a:t>FeistyForwarders_0968120672</a:t>
            </a:r>
          </a:p>
        </p:txBody>
      </p:sp>
    </p:spTree>
    <p:extLst>
      <p:ext uri="{BB962C8B-B14F-4D97-AF65-F5344CB8AC3E}">
        <p14:creationId xmlns:p14="http://schemas.microsoft.com/office/powerpoint/2010/main" val="3464979454"/>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 id="2147483745" r:id="rId25"/>
    <p:sldLayoutId id="2147483746" r:id="rId26"/>
    <p:sldLayoutId id="2147483747" r:id="rId27"/>
    <p:sldLayoutId id="2147483751" r:id="rId2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5.png"/><Relationship Id="rId3" Type="http://schemas.microsoft.com/office/2007/relationships/hdphoto" Target="../media/hdphoto4.wdp"/><Relationship Id="rId7" Type="http://schemas.microsoft.com/office/2007/relationships/hdphoto" Target="../media/hdphoto5.wdp"/><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14.png"/><Relationship Id="rId5" Type="http://schemas.openxmlformats.org/officeDocument/2006/relationships/image" Target="../media/image13.jpeg"/><Relationship Id="rId4" Type="http://schemas.openxmlformats.org/officeDocument/2006/relationships/image" Target="../media/image12.png"/><Relationship Id="rId9"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microsoft.com/office/2007/relationships/hdphoto" Target="../media/hdphoto4.wdp"/><Relationship Id="rId7"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6.xml"/><Relationship Id="rId6" Type="http://schemas.openxmlformats.org/officeDocument/2006/relationships/image" Target="../media/image15.png"/><Relationship Id="rId5" Type="http://schemas.openxmlformats.org/officeDocument/2006/relationships/image" Target="../media/image13.jpeg"/><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9.xml"/></Relationships>
</file>

<file path=ppt/slides/_rels/slide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59.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2.wdp"/></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g"/><Relationship Id="rId1" Type="http://schemas.openxmlformats.org/officeDocument/2006/relationships/slideLayout" Target="../slideLayouts/slideLayout86.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Layout" Target="../slideLayouts/slideLayout6.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5044254-DE52-4029-B43E-ACD26C567FBA}"/>
              </a:ext>
            </a:extLst>
          </p:cNvPr>
          <p:cNvGrpSpPr/>
          <p:nvPr/>
        </p:nvGrpSpPr>
        <p:grpSpPr>
          <a:xfrm>
            <a:off x="620785" y="427070"/>
            <a:ext cx="2681323" cy="980661"/>
            <a:chOff x="1523998" y="0"/>
            <a:chExt cx="2190751" cy="980661"/>
          </a:xfrm>
        </p:grpSpPr>
        <p:grpSp>
          <p:nvGrpSpPr>
            <p:cNvPr id="5" name="Group 4">
              <a:extLst>
                <a:ext uri="{FF2B5EF4-FFF2-40B4-BE49-F238E27FC236}">
                  <a16:creationId xmlns:a16="http://schemas.microsoft.com/office/drawing/2014/main" id="{B2407F96-D165-408B-8186-033E4D2C4D5C}"/>
                </a:ext>
              </a:extLst>
            </p:cNvPr>
            <p:cNvGrpSpPr/>
            <p:nvPr/>
          </p:nvGrpSpPr>
          <p:grpSpPr>
            <a:xfrm>
              <a:off x="1523998" y="0"/>
              <a:ext cx="2190751" cy="980661"/>
              <a:chOff x="1523999" y="0"/>
              <a:chExt cx="1285462" cy="1828800"/>
            </a:xfrm>
          </p:grpSpPr>
          <p:sp>
            <p:nvSpPr>
              <p:cNvPr id="2" name="Rectangle: Top Corners Rounded 1">
                <a:extLst>
                  <a:ext uri="{FF2B5EF4-FFF2-40B4-BE49-F238E27FC236}">
                    <a16:creationId xmlns:a16="http://schemas.microsoft.com/office/drawing/2014/main" id="{2974D671-0870-4777-BE31-5FD1BBBF9AD7}"/>
                  </a:ext>
                </a:extLst>
              </p:cNvPr>
              <p:cNvSpPr/>
              <p:nvPr/>
            </p:nvSpPr>
            <p:spPr>
              <a:xfrm rot="10800000">
                <a:off x="1523999" y="0"/>
                <a:ext cx="1285462" cy="1828800"/>
              </a:xfrm>
              <a:prstGeom prst="round2SameRect">
                <a:avLst/>
              </a:prstGeom>
              <a:solidFill>
                <a:schemeClr val="accent6">
                  <a:lumMod val="75000"/>
                </a:schemeClr>
              </a:solidFill>
              <a:ln>
                <a:solidFill>
                  <a:schemeClr val="accent6">
                    <a:lumMod val="7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3" name="Rectangle: Top Corners Rounded 2">
                <a:extLst>
                  <a:ext uri="{FF2B5EF4-FFF2-40B4-BE49-F238E27FC236}">
                    <a16:creationId xmlns:a16="http://schemas.microsoft.com/office/drawing/2014/main" id="{219332FA-4BE4-4F03-A894-08EEC78551F0}"/>
                  </a:ext>
                </a:extLst>
              </p:cNvPr>
              <p:cNvSpPr/>
              <p:nvPr/>
            </p:nvSpPr>
            <p:spPr>
              <a:xfrm rot="10800000">
                <a:off x="1566862" y="76199"/>
                <a:ext cx="1204497" cy="1709738"/>
              </a:xfrm>
              <a:prstGeom prst="round2SameRect">
                <a:avLst/>
              </a:prstGeom>
              <a:solidFill>
                <a:schemeClr val="bg1"/>
              </a:solidFill>
              <a:ln>
                <a:solidFill>
                  <a:schemeClr val="accent6">
                    <a:lumMod val="75000"/>
                  </a:schemeClr>
                </a:solidFill>
                <a:prstDash val="lg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grpSp>
        <p:sp>
          <p:nvSpPr>
            <p:cNvPr id="4" name="TextBox 3">
              <a:extLst>
                <a:ext uri="{FF2B5EF4-FFF2-40B4-BE49-F238E27FC236}">
                  <a16:creationId xmlns:a16="http://schemas.microsoft.com/office/drawing/2014/main" id="{46C80A5A-72BA-45B9-A254-2A8D09624ECF}"/>
                </a:ext>
              </a:extLst>
            </p:cNvPr>
            <p:cNvSpPr txBox="1"/>
            <p:nvPr/>
          </p:nvSpPr>
          <p:spPr>
            <a:xfrm>
              <a:off x="1677724" y="206880"/>
              <a:ext cx="1972089" cy="584775"/>
            </a:xfrm>
            <a:prstGeom prst="rect">
              <a:avLst/>
            </a:prstGeom>
            <a:noFill/>
          </p:spPr>
          <p:txBody>
            <a:bodyPr wrap="square" rtlCol="0">
              <a:spAutoFit/>
            </a:bodyPr>
            <a:lstStyle/>
            <a:p>
              <a:pPr algn="ctr"/>
              <a:r>
                <a:rPr lang="vi-VN" sz="3200" dirty="0">
                  <a:solidFill>
                    <a:schemeClr val="accent6">
                      <a:lumMod val="75000"/>
                    </a:schemeClr>
                  </a:solidFill>
                  <a:latin typeface="+mj-lt"/>
                </a:rPr>
                <a:t>CHỦ ĐỀ 4</a:t>
              </a:r>
            </a:p>
          </p:txBody>
        </p:sp>
      </p:grpSp>
      <p:sp>
        <p:nvSpPr>
          <p:cNvPr id="7" name="TextBox 6">
            <a:extLst>
              <a:ext uri="{FF2B5EF4-FFF2-40B4-BE49-F238E27FC236}">
                <a16:creationId xmlns:a16="http://schemas.microsoft.com/office/drawing/2014/main" id="{D049F577-F92A-4405-A19E-48EB947980F5}"/>
              </a:ext>
            </a:extLst>
          </p:cNvPr>
          <p:cNvSpPr txBox="1"/>
          <p:nvPr/>
        </p:nvSpPr>
        <p:spPr>
          <a:xfrm>
            <a:off x="3172735" y="317237"/>
            <a:ext cx="7034208" cy="1200329"/>
          </a:xfrm>
          <a:prstGeom prst="rect">
            <a:avLst/>
          </a:prstGeom>
          <a:noFill/>
        </p:spPr>
        <p:txBody>
          <a:bodyPr wrap="square" rtlCol="0">
            <a:spAutoFit/>
          </a:bodyPr>
          <a:lstStyle/>
          <a:p>
            <a:pPr algn="ctr"/>
            <a:r>
              <a:rPr lang="vi-VN" sz="3600" dirty="0">
                <a:solidFill>
                  <a:schemeClr val="accent6">
                    <a:lumMod val="75000"/>
                  </a:schemeClr>
                </a:solidFill>
                <a:latin typeface="+mj-lt"/>
              </a:rPr>
              <a:t>PHÉP CỘNG, PHÉP TRỪ (CÓ NHỚ) TRONG PHẠM VI 100</a:t>
            </a:r>
          </a:p>
        </p:txBody>
      </p:sp>
      <p:sp>
        <p:nvSpPr>
          <p:cNvPr id="8" name="TextBox 7">
            <a:extLst>
              <a:ext uri="{FF2B5EF4-FFF2-40B4-BE49-F238E27FC236}">
                <a16:creationId xmlns:a16="http://schemas.microsoft.com/office/drawing/2014/main" id="{D05E2FA4-701D-4C92-898E-7EE4AF07FEBA}"/>
              </a:ext>
            </a:extLst>
          </p:cNvPr>
          <p:cNvSpPr txBox="1"/>
          <p:nvPr/>
        </p:nvSpPr>
        <p:spPr>
          <a:xfrm>
            <a:off x="2410918" y="2081739"/>
            <a:ext cx="7131632" cy="2362506"/>
          </a:xfrm>
          <a:prstGeom prst="rect">
            <a:avLst/>
          </a:prstGeom>
          <a:noFill/>
          <a:ln>
            <a:noFill/>
          </a:ln>
        </p:spPr>
        <p:txBody>
          <a:bodyPr wrap="none" rtlCol="0">
            <a:spAutoFit/>
          </a:bodyPr>
          <a:lstStyle/>
          <a:p>
            <a:pPr algn="ctr">
              <a:lnSpc>
                <a:spcPct val="120000"/>
              </a:lnSpc>
            </a:pPr>
            <a:r>
              <a:rPr lang="vi-VN" sz="6600" dirty="0">
                <a:ln>
                  <a:solidFill>
                    <a:schemeClr val="accent6">
                      <a:lumMod val="50000"/>
                    </a:schemeClr>
                  </a:solidFill>
                </a:ln>
                <a:solidFill>
                  <a:schemeClr val="bg1"/>
                </a:solidFill>
                <a:latin typeface="+mj-lt"/>
              </a:rPr>
              <a:t>BÀI 24</a:t>
            </a:r>
          </a:p>
          <a:p>
            <a:pPr algn="ctr">
              <a:lnSpc>
                <a:spcPct val="120000"/>
              </a:lnSpc>
            </a:pPr>
            <a:r>
              <a:rPr lang="vi-VN" sz="6600" dirty="0">
                <a:ln>
                  <a:solidFill>
                    <a:schemeClr val="accent6">
                      <a:lumMod val="50000"/>
                    </a:schemeClr>
                  </a:solidFill>
                </a:ln>
                <a:solidFill>
                  <a:schemeClr val="bg1"/>
                </a:solidFill>
                <a:latin typeface="+mj-lt"/>
              </a:rPr>
              <a:t>LUYỆN TẬP CHUNG</a:t>
            </a:r>
          </a:p>
        </p:txBody>
      </p:sp>
    </p:spTree>
    <p:extLst>
      <p:ext uri="{BB962C8B-B14F-4D97-AF65-F5344CB8AC3E}">
        <p14:creationId xmlns:p14="http://schemas.microsoft.com/office/powerpoint/2010/main" val="1074924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left)">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1"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1000" fill="hold"/>
                                        <p:tgtEl>
                                          <p:spTgt spid="8"/>
                                        </p:tgtEl>
                                        <p:attrNameLst>
                                          <p:attrName>ppt_w</p:attrName>
                                        </p:attrNameLst>
                                      </p:cBhvr>
                                      <p:tavLst>
                                        <p:tav tm="0">
                                          <p:val>
                                            <p:fltVal val="0"/>
                                          </p:val>
                                        </p:tav>
                                        <p:tav tm="100000">
                                          <p:val>
                                            <p:strVal val="#ppt_w"/>
                                          </p:val>
                                        </p:tav>
                                      </p:tavLst>
                                    </p:anim>
                                    <p:anim calcmode="lin" valueType="num">
                                      <p:cBhvr>
                                        <p:cTn id="18" dur="1000" fill="hold"/>
                                        <p:tgtEl>
                                          <p:spTgt spid="8"/>
                                        </p:tgtEl>
                                        <p:attrNameLst>
                                          <p:attrName>ppt_h</p:attrName>
                                        </p:attrNameLst>
                                      </p:cBhvr>
                                      <p:tavLst>
                                        <p:tav tm="0">
                                          <p:val>
                                            <p:fltVal val="0"/>
                                          </p:val>
                                        </p:tav>
                                        <p:tav tm="100000">
                                          <p:val>
                                            <p:strVal val="#ppt_h"/>
                                          </p:val>
                                        </p:tav>
                                      </p:tavLst>
                                    </p:anim>
                                    <p:anim calcmode="lin" valueType="num">
                                      <p:cBhvr>
                                        <p:cTn id="19" dur="1000" fill="hold"/>
                                        <p:tgtEl>
                                          <p:spTgt spid="8"/>
                                        </p:tgtEl>
                                        <p:attrNameLst>
                                          <p:attrName>style.rotation</p:attrName>
                                        </p:attrNameLst>
                                      </p:cBhvr>
                                      <p:tavLst>
                                        <p:tav tm="0">
                                          <p:val>
                                            <p:fltVal val="90"/>
                                          </p:val>
                                        </p:tav>
                                        <p:tav tm="100000">
                                          <p:val>
                                            <p:fltVal val="0"/>
                                          </p:val>
                                        </p:tav>
                                      </p:tavLst>
                                    </p:anim>
                                    <p:animEffect transition="in" filter="fade">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Không có mô tả.">
            <a:extLst>
              <a:ext uri="{FF2B5EF4-FFF2-40B4-BE49-F238E27FC236}">
                <a16:creationId xmlns:a16="http://schemas.microsoft.com/office/drawing/2014/main" id="{F860F635-AF82-418D-9177-7F254C6D8964}"/>
              </a:ext>
            </a:extLst>
          </p:cNvPr>
          <p:cNvPicPr>
            <a:picLocks noChangeAspect="1" noChangeArrowheads="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690947" y="370400"/>
            <a:ext cx="2330549" cy="8878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09C3EBD-4157-4F16-8EC0-E5F7CBD1A660}"/>
              </a:ext>
            </a:extLst>
          </p:cNvPr>
          <p:cNvSpPr txBox="1"/>
          <p:nvPr/>
        </p:nvSpPr>
        <p:spPr>
          <a:xfrm flipH="1">
            <a:off x="1052883" y="1391478"/>
            <a:ext cx="4844333" cy="584775"/>
          </a:xfrm>
          <a:prstGeom prst="rect">
            <a:avLst/>
          </a:prstGeom>
          <a:noFill/>
        </p:spPr>
        <p:txBody>
          <a:bodyPr wrap="square" rtlCol="0">
            <a:spAutoFit/>
          </a:bodyPr>
          <a:lstStyle/>
          <a:p>
            <a:pPr algn="ctr"/>
            <a:r>
              <a:rPr lang="vi-VN" sz="3200" dirty="0">
                <a:solidFill>
                  <a:srgbClr val="FA1E72"/>
                </a:solidFill>
                <a:effectLst>
                  <a:outerShdw blurRad="50800" dist="38100" dir="5400000" algn="t" rotWithShape="0">
                    <a:prstClr val="black">
                      <a:alpha val="40000"/>
                    </a:prstClr>
                  </a:outerShdw>
                </a:effectLst>
                <a:latin typeface="+mj-lt"/>
              </a:rPr>
              <a:t>CẶP TẤM THẺ ANH EM</a:t>
            </a:r>
          </a:p>
        </p:txBody>
      </p:sp>
      <p:pic>
        <p:nvPicPr>
          <p:cNvPr id="1026" name="Picture 2" descr="Empty Easter Basket Clip Art at Clker.com - vector clip art online, royalty  free &amp;amp; public domain">
            <a:extLst>
              <a:ext uri="{FF2B5EF4-FFF2-40B4-BE49-F238E27FC236}">
                <a16:creationId xmlns:a16="http://schemas.microsoft.com/office/drawing/2014/main" id="{E5C16AAB-7A0F-4758-94BB-0676E6FAA4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431" y="3175424"/>
            <a:ext cx="2597037" cy="311853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ownload Empty Easter Basket Clip Art At Clker - Empty Gift Basket Clip Art  PNG Image with No Background - PNGkey.com">
            <a:extLst>
              <a:ext uri="{FF2B5EF4-FFF2-40B4-BE49-F238E27FC236}">
                <a16:creationId xmlns:a16="http://schemas.microsoft.com/office/drawing/2014/main" id="{4873E4F2-9BF2-478F-ABA2-8C819C5221D1}"/>
              </a:ext>
            </a:extLst>
          </p:cNvPr>
          <p:cNvPicPr>
            <a:picLocks noChangeAspect="1" noChangeArrowheads="1"/>
          </p:cNvPicPr>
          <p:nvPr/>
        </p:nvPicPr>
        <p:blipFill>
          <a:blip r:embed="rId5">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3062442" y="3042754"/>
            <a:ext cx="4106305" cy="338019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Rounded Corners 8">
            <a:extLst>
              <a:ext uri="{FF2B5EF4-FFF2-40B4-BE49-F238E27FC236}">
                <a16:creationId xmlns:a16="http://schemas.microsoft.com/office/drawing/2014/main" id="{EF5A47CB-548B-4B75-8E5E-90EF9860390F}"/>
              </a:ext>
            </a:extLst>
          </p:cNvPr>
          <p:cNvSpPr/>
          <p:nvPr/>
        </p:nvSpPr>
        <p:spPr>
          <a:xfrm rot="18317183">
            <a:off x="1649344" y="4938383"/>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Rectangle: Rounded Corners 11">
            <a:extLst>
              <a:ext uri="{FF2B5EF4-FFF2-40B4-BE49-F238E27FC236}">
                <a16:creationId xmlns:a16="http://schemas.microsoft.com/office/drawing/2014/main" id="{C15F5CFE-E7C8-4CE7-A4C5-D865D6A1750D}"/>
              </a:ext>
            </a:extLst>
          </p:cNvPr>
          <p:cNvSpPr/>
          <p:nvPr/>
        </p:nvSpPr>
        <p:spPr>
          <a:xfrm rot="21208698">
            <a:off x="1828872" y="4972905"/>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5" name="Rectangle: Rounded Corners 24">
            <a:extLst>
              <a:ext uri="{FF2B5EF4-FFF2-40B4-BE49-F238E27FC236}">
                <a16:creationId xmlns:a16="http://schemas.microsoft.com/office/drawing/2014/main" id="{4C164BFA-B637-4646-AAC6-58019C856435}"/>
              </a:ext>
            </a:extLst>
          </p:cNvPr>
          <p:cNvSpPr/>
          <p:nvPr/>
        </p:nvSpPr>
        <p:spPr>
          <a:xfrm rot="5723098">
            <a:off x="1968638" y="506833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5" name="Rectangle: Rounded Corners 14">
            <a:extLst>
              <a:ext uri="{FF2B5EF4-FFF2-40B4-BE49-F238E27FC236}">
                <a16:creationId xmlns:a16="http://schemas.microsoft.com/office/drawing/2014/main" id="{64871ECE-2AE2-4E78-AE42-3A4DE19BD44E}"/>
              </a:ext>
            </a:extLst>
          </p:cNvPr>
          <p:cNvSpPr/>
          <p:nvPr/>
        </p:nvSpPr>
        <p:spPr>
          <a:xfrm rot="19643185">
            <a:off x="2438652" y="4921943"/>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3" name="Rectangle: Rounded Corners 12">
            <a:extLst>
              <a:ext uri="{FF2B5EF4-FFF2-40B4-BE49-F238E27FC236}">
                <a16:creationId xmlns:a16="http://schemas.microsoft.com/office/drawing/2014/main" id="{C2BC8C2D-7FEC-4289-A8AA-64692C5CC842}"/>
              </a:ext>
            </a:extLst>
          </p:cNvPr>
          <p:cNvSpPr/>
          <p:nvPr/>
        </p:nvSpPr>
        <p:spPr>
          <a:xfrm rot="5723098">
            <a:off x="1960372" y="5083745"/>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4" name="Rectangle: Rounded Corners 13">
            <a:extLst>
              <a:ext uri="{FF2B5EF4-FFF2-40B4-BE49-F238E27FC236}">
                <a16:creationId xmlns:a16="http://schemas.microsoft.com/office/drawing/2014/main" id="{6F42D1D0-386E-4E89-92EC-73F0A6251ED8}"/>
              </a:ext>
            </a:extLst>
          </p:cNvPr>
          <p:cNvSpPr/>
          <p:nvPr/>
        </p:nvSpPr>
        <p:spPr>
          <a:xfrm rot="3370869">
            <a:off x="2204522" y="4912291"/>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6" name="Rectangle: Rounded Corners 15">
            <a:extLst>
              <a:ext uri="{FF2B5EF4-FFF2-40B4-BE49-F238E27FC236}">
                <a16:creationId xmlns:a16="http://schemas.microsoft.com/office/drawing/2014/main" id="{93197192-B58B-4FDC-9754-D3DBC88EF1F5}"/>
              </a:ext>
            </a:extLst>
          </p:cNvPr>
          <p:cNvSpPr/>
          <p:nvPr/>
        </p:nvSpPr>
        <p:spPr>
          <a:xfrm rot="18317183">
            <a:off x="4554890" y="5040368"/>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Rectangle: Rounded Corners 16">
            <a:extLst>
              <a:ext uri="{FF2B5EF4-FFF2-40B4-BE49-F238E27FC236}">
                <a16:creationId xmlns:a16="http://schemas.microsoft.com/office/drawing/2014/main" id="{EEBECFEB-D150-4B0F-8E31-3B4B5774CB1B}"/>
              </a:ext>
            </a:extLst>
          </p:cNvPr>
          <p:cNvSpPr/>
          <p:nvPr/>
        </p:nvSpPr>
        <p:spPr>
          <a:xfrm rot="21208698">
            <a:off x="4734418" y="5074890"/>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8" name="Rectangle: Rounded Corners 17">
            <a:extLst>
              <a:ext uri="{FF2B5EF4-FFF2-40B4-BE49-F238E27FC236}">
                <a16:creationId xmlns:a16="http://schemas.microsoft.com/office/drawing/2014/main" id="{AD3023B5-FC6C-4196-BA47-725621D867B8}"/>
              </a:ext>
            </a:extLst>
          </p:cNvPr>
          <p:cNvSpPr/>
          <p:nvPr/>
        </p:nvSpPr>
        <p:spPr>
          <a:xfrm rot="19643185">
            <a:off x="5344198" y="5023928"/>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9" name="Rectangle: Rounded Corners 18">
            <a:extLst>
              <a:ext uri="{FF2B5EF4-FFF2-40B4-BE49-F238E27FC236}">
                <a16:creationId xmlns:a16="http://schemas.microsoft.com/office/drawing/2014/main" id="{602D66E9-97C4-44B8-B8FA-1E51FC99A070}"/>
              </a:ext>
            </a:extLst>
          </p:cNvPr>
          <p:cNvSpPr/>
          <p:nvPr/>
        </p:nvSpPr>
        <p:spPr>
          <a:xfrm rot="5723098">
            <a:off x="4874186" y="518127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0" name="Rectangle: Rounded Corners 19">
            <a:extLst>
              <a:ext uri="{FF2B5EF4-FFF2-40B4-BE49-F238E27FC236}">
                <a16:creationId xmlns:a16="http://schemas.microsoft.com/office/drawing/2014/main" id="{E6B7D912-9D38-442D-8E67-23AC1A568607}"/>
              </a:ext>
            </a:extLst>
          </p:cNvPr>
          <p:cNvSpPr/>
          <p:nvPr/>
        </p:nvSpPr>
        <p:spPr>
          <a:xfrm rot="3370869">
            <a:off x="5110068" y="5014276"/>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pic>
        <p:nvPicPr>
          <p:cNvPr id="1030" name="Picture 6" descr="Business Rules Clip Art - Royalty Free - GoGraph">
            <a:extLst>
              <a:ext uri="{FF2B5EF4-FFF2-40B4-BE49-F238E27FC236}">
                <a16:creationId xmlns:a16="http://schemas.microsoft.com/office/drawing/2014/main" id="{3CE12FB4-7566-495D-B283-CADC9FCC08A6}"/>
              </a:ext>
            </a:extLst>
          </p:cNvPr>
          <p:cNvPicPr>
            <a:picLocks noChangeAspect="1" noChangeArrowheads="1"/>
          </p:cNvPicPr>
          <p:nvPr/>
        </p:nvPicPr>
        <p:blipFill rotWithShape="1">
          <a:blip r:embed="rId6">
            <a:clrChange>
              <a:clrFrom>
                <a:srgbClr val="FFFFFF"/>
              </a:clrFrom>
              <a:clrTo>
                <a:srgbClr val="FFFFFF">
                  <a:alpha val="0"/>
                </a:srgbClr>
              </a:clrTo>
            </a:clrChange>
            <a:extLst>
              <a:ext uri="{BEBA8EAE-BF5A-486C-A8C5-ECC9F3942E4B}">
                <a14:imgProps xmlns:a14="http://schemas.microsoft.com/office/drawing/2010/main">
                  <a14:imgLayer r:embed="rId7">
                    <a14:imgEffect>
                      <a14:sharpenSoften amount="25000"/>
                    </a14:imgEffect>
                    <a14:imgEffect>
                      <a14:saturation sat="200000"/>
                    </a14:imgEffect>
                  </a14:imgLayer>
                </a14:imgProps>
              </a:ext>
              <a:ext uri="{28A0092B-C50C-407E-A947-70E740481C1C}">
                <a14:useLocalDpi xmlns:a14="http://schemas.microsoft.com/office/drawing/2010/main" val="0"/>
              </a:ext>
            </a:extLst>
          </a:blip>
          <a:srcRect b="22677"/>
          <a:stretch/>
        </p:blipFill>
        <p:spPr bwMode="auto">
          <a:xfrm>
            <a:off x="7876679" y="534199"/>
            <a:ext cx="2238375" cy="142880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524079CA-E251-4D5C-9E08-43955C969896}"/>
              </a:ext>
            </a:extLst>
          </p:cNvPr>
          <p:cNvSpPr txBox="1"/>
          <p:nvPr/>
        </p:nvSpPr>
        <p:spPr>
          <a:xfrm>
            <a:off x="6721209" y="2195272"/>
            <a:ext cx="4311673" cy="3785652"/>
          </a:xfrm>
          <a:prstGeom prst="rect">
            <a:avLst/>
          </a:prstGeom>
          <a:noFill/>
        </p:spPr>
        <p:txBody>
          <a:bodyPr wrap="square" rtlCol="0">
            <a:spAutoFit/>
          </a:bodyPr>
          <a:lstStyle/>
          <a:p>
            <a:pPr marL="285750" indent="-285750" algn="just">
              <a:buFont typeface="Arial" panose="020B0604020202020204" pitchFamily="34" charset="0"/>
              <a:buChar char="•"/>
            </a:pPr>
            <a:r>
              <a:rPr lang="vi-VN" sz="2400" dirty="0">
                <a:solidFill>
                  <a:srgbClr val="002060"/>
                </a:solidFill>
              </a:rPr>
              <a:t>Người chơi lấy ở mỗi nhóm một tấm thẻ. Nếu là cặp tấm thẻ anh em (cặp tấm thẻ ghi phép tính và kết quả của phép tính đó) thì người chơi được giữ lấy, nếu không thì xếp trả lại.</a:t>
            </a:r>
          </a:p>
          <a:p>
            <a:pPr marL="285750" indent="-285750" algn="just">
              <a:buFont typeface="Arial" panose="020B0604020202020204" pitchFamily="34" charset="0"/>
              <a:buChar char="•"/>
            </a:pPr>
            <a:r>
              <a:rPr lang="vi-VN" sz="2400" dirty="0">
                <a:solidFill>
                  <a:srgbClr val="002060"/>
                </a:solidFill>
              </a:rPr>
              <a:t>Trò chơi kết thúc khi có người lấy được 2 cặp tấm thẻ anh em.</a:t>
            </a:r>
          </a:p>
        </p:txBody>
      </p:sp>
      <p:sp>
        <p:nvSpPr>
          <p:cNvPr id="5" name="Rectangle: Rounded Corners 4">
            <a:extLst>
              <a:ext uri="{FF2B5EF4-FFF2-40B4-BE49-F238E27FC236}">
                <a16:creationId xmlns:a16="http://schemas.microsoft.com/office/drawing/2014/main" id="{4F72FDDE-5A75-4BD5-AE5F-86D5215559EA}"/>
              </a:ext>
            </a:extLst>
          </p:cNvPr>
          <p:cNvSpPr/>
          <p:nvPr/>
        </p:nvSpPr>
        <p:spPr>
          <a:xfrm>
            <a:off x="6614976" y="534199"/>
            <a:ext cx="4524141" cy="5789602"/>
          </a:xfrm>
          <a:prstGeom prst="roundRect">
            <a:avLst/>
          </a:prstGeom>
          <a:noFill/>
          <a:ln w="28575">
            <a:solidFill>
              <a:srgbClr val="C0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1" name="Rectangle: Rounded Corners 20">
            <a:extLst>
              <a:ext uri="{FF2B5EF4-FFF2-40B4-BE49-F238E27FC236}">
                <a16:creationId xmlns:a16="http://schemas.microsoft.com/office/drawing/2014/main" id="{5086A41B-7C75-4398-903A-ECF9C4BD8E59}"/>
              </a:ext>
            </a:extLst>
          </p:cNvPr>
          <p:cNvSpPr/>
          <p:nvPr/>
        </p:nvSpPr>
        <p:spPr>
          <a:xfrm>
            <a:off x="11591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30 – 5 </a:t>
            </a:r>
          </a:p>
        </p:txBody>
      </p:sp>
      <p:sp>
        <p:nvSpPr>
          <p:cNvPr id="23" name="Rectangle: Rounded Corners 22">
            <a:extLst>
              <a:ext uri="{FF2B5EF4-FFF2-40B4-BE49-F238E27FC236}">
                <a16:creationId xmlns:a16="http://schemas.microsoft.com/office/drawing/2014/main" id="{6B465A72-7897-4AE7-973C-36D5C1120981}"/>
              </a:ext>
            </a:extLst>
          </p:cNvPr>
          <p:cNvSpPr/>
          <p:nvPr/>
        </p:nvSpPr>
        <p:spPr>
          <a:xfrm>
            <a:off x="4177541"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27</a:t>
            </a:r>
          </a:p>
        </p:txBody>
      </p:sp>
      <p:pic>
        <p:nvPicPr>
          <p:cNvPr id="24" name="Picture 2" descr="Free no sign cross 1194357 PNG with Transparent Background">
            <a:extLst>
              <a:ext uri="{FF2B5EF4-FFF2-40B4-BE49-F238E27FC236}">
                <a16:creationId xmlns:a16="http://schemas.microsoft.com/office/drawing/2014/main" id="{C6BE6D3F-DB31-4F2A-BF91-93C9703A6A6C}"/>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3079552" y="2195272"/>
            <a:ext cx="1171908" cy="118285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Rounded Corners 25">
            <a:extLst>
              <a:ext uri="{FF2B5EF4-FFF2-40B4-BE49-F238E27FC236}">
                <a16:creationId xmlns:a16="http://schemas.microsoft.com/office/drawing/2014/main" id="{3E28D1F4-661E-4816-A68C-84F6C712AC8C}"/>
              </a:ext>
            </a:extLst>
          </p:cNvPr>
          <p:cNvSpPr/>
          <p:nvPr/>
        </p:nvSpPr>
        <p:spPr>
          <a:xfrm rot="3370869">
            <a:off x="5110054" y="5022010"/>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7" name="Rectangle: Rounded Corners 26">
            <a:extLst>
              <a:ext uri="{FF2B5EF4-FFF2-40B4-BE49-F238E27FC236}">
                <a16:creationId xmlns:a16="http://schemas.microsoft.com/office/drawing/2014/main" id="{7E06C460-0EFE-4583-909D-9D13A72B38F6}"/>
              </a:ext>
            </a:extLst>
          </p:cNvPr>
          <p:cNvSpPr/>
          <p:nvPr/>
        </p:nvSpPr>
        <p:spPr>
          <a:xfrm>
            <a:off x="1152395" y="2069764"/>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28" name="Rectangle: Rounded Corners 27">
            <a:extLst>
              <a:ext uri="{FF2B5EF4-FFF2-40B4-BE49-F238E27FC236}">
                <a16:creationId xmlns:a16="http://schemas.microsoft.com/office/drawing/2014/main" id="{D8886EAC-C174-4287-89F1-6C645220F39A}"/>
              </a:ext>
            </a:extLst>
          </p:cNvPr>
          <p:cNvSpPr/>
          <p:nvPr/>
        </p:nvSpPr>
        <p:spPr>
          <a:xfrm>
            <a:off x="41708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pic>
        <p:nvPicPr>
          <p:cNvPr id="29" name="Picture 6">
            <a:extLst>
              <a:ext uri="{FF2B5EF4-FFF2-40B4-BE49-F238E27FC236}">
                <a16:creationId xmlns:a16="http://schemas.microsoft.com/office/drawing/2014/main" id="{7CC00B7B-B75A-4BB6-9882-2A4AE4047E8E}"/>
              </a:ext>
            </a:extLst>
          </p:cNvPr>
          <p:cNvPicPr>
            <a:picLocks noChangeAspect="1" noChangeArrowheads="1"/>
          </p:cNvPicPr>
          <p:nvPr/>
        </p:nvPicPr>
        <p:blipFill>
          <a:blip r:embed="rId9" cstate="hqprint">
            <a:extLst>
              <a:ext uri="{28A0092B-C50C-407E-A947-70E740481C1C}">
                <a14:useLocalDpi xmlns:a14="http://schemas.microsoft.com/office/drawing/2010/main" val="0"/>
              </a:ext>
            </a:extLst>
          </a:blip>
          <a:srcRect/>
          <a:stretch>
            <a:fillRect/>
          </a:stretch>
        </p:blipFill>
        <p:spPr bwMode="auto">
          <a:xfrm>
            <a:off x="2980606" y="2283774"/>
            <a:ext cx="1370090" cy="1189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600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fade">
                                      <p:cBhvr>
                                        <p:cTn id="38" dur="500"/>
                                        <p:tgtEl>
                                          <p:spTgt spid="10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childTnLst>
                          </p:cTn>
                        </p:par>
                      </p:childTnLst>
                    </p:cTn>
                  </p:par>
                  <p:par>
                    <p:cTn id="54" fill="hold">
                      <p:stCondLst>
                        <p:cond delay="indefinite"/>
                      </p:stCondLst>
                      <p:childTnLst>
                        <p:par>
                          <p:cTn id="55" fill="hold">
                            <p:stCondLst>
                              <p:cond delay="0"/>
                            </p:stCondLst>
                            <p:childTnLst>
                              <p:par>
                                <p:cTn id="56" presetID="21" presetClass="entr" presetSubtype="1" fill="hold" grpId="0"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heel(1)">
                                      <p:cBhvr>
                                        <p:cTn id="58" dur="1500"/>
                                        <p:tgtEl>
                                          <p:spTgt spid="5"/>
                                        </p:tgtEl>
                                      </p:cBhvr>
                                    </p:animEffect>
                                  </p:childTnLst>
                                </p:cTn>
                              </p:par>
                            </p:childTnLst>
                          </p:cTn>
                        </p:par>
                      </p:childTnLst>
                    </p:cTn>
                  </p:par>
                  <p:par>
                    <p:cTn id="59" fill="hold">
                      <p:stCondLst>
                        <p:cond delay="indefinite"/>
                      </p:stCondLst>
                      <p:childTnLst>
                        <p:par>
                          <p:cTn id="60" fill="hold">
                            <p:stCondLst>
                              <p:cond delay="0"/>
                            </p:stCondLst>
                            <p:childTnLst>
                              <p:par>
                                <p:cTn id="61" presetID="30" presetClass="entr" presetSubtype="0" fill="hold" nodeType="clickEffect">
                                  <p:stCondLst>
                                    <p:cond delay="0"/>
                                  </p:stCondLst>
                                  <p:childTnLst>
                                    <p:set>
                                      <p:cBhvr>
                                        <p:cTn id="62" dur="1" fill="hold">
                                          <p:stCondLst>
                                            <p:cond delay="0"/>
                                          </p:stCondLst>
                                        </p:cTn>
                                        <p:tgtEl>
                                          <p:spTgt spid="1030"/>
                                        </p:tgtEl>
                                        <p:attrNameLst>
                                          <p:attrName>style.visibility</p:attrName>
                                        </p:attrNameLst>
                                      </p:cBhvr>
                                      <p:to>
                                        <p:strVal val="visible"/>
                                      </p:to>
                                    </p:set>
                                    <p:animEffect transition="in" filter="fade">
                                      <p:cBhvr>
                                        <p:cTn id="63" dur="800" decel="100000"/>
                                        <p:tgtEl>
                                          <p:spTgt spid="1030"/>
                                        </p:tgtEl>
                                      </p:cBhvr>
                                    </p:animEffect>
                                    <p:anim calcmode="lin" valueType="num">
                                      <p:cBhvr>
                                        <p:cTn id="64" dur="800" decel="100000" fill="hold"/>
                                        <p:tgtEl>
                                          <p:spTgt spid="1030"/>
                                        </p:tgtEl>
                                        <p:attrNameLst>
                                          <p:attrName>style.rotation</p:attrName>
                                        </p:attrNameLst>
                                      </p:cBhvr>
                                      <p:tavLst>
                                        <p:tav tm="0">
                                          <p:val>
                                            <p:fltVal val="-90"/>
                                          </p:val>
                                        </p:tav>
                                        <p:tav tm="100000">
                                          <p:val>
                                            <p:fltVal val="0"/>
                                          </p:val>
                                        </p:tav>
                                      </p:tavLst>
                                    </p:anim>
                                    <p:anim calcmode="lin" valueType="num">
                                      <p:cBhvr>
                                        <p:cTn id="65" dur="800" decel="100000" fill="hold"/>
                                        <p:tgtEl>
                                          <p:spTgt spid="1030"/>
                                        </p:tgtEl>
                                        <p:attrNameLst>
                                          <p:attrName>ppt_x</p:attrName>
                                        </p:attrNameLst>
                                      </p:cBhvr>
                                      <p:tavLst>
                                        <p:tav tm="0">
                                          <p:val>
                                            <p:strVal val="#ppt_x+0.4"/>
                                          </p:val>
                                        </p:tav>
                                        <p:tav tm="100000">
                                          <p:val>
                                            <p:strVal val="#ppt_x-0.05"/>
                                          </p:val>
                                        </p:tav>
                                      </p:tavLst>
                                    </p:anim>
                                    <p:anim calcmode="lin" valueType="num">
                                      <p:cBhvr>
                                        <p:cTn id="66" dur="800" decel="100000" fill="hold"/>
                                        <p:tgtEl>
                                          <p:spTgt spid="1030"/>
                                        </p:tgtEl>
                                        <p:attrNameLst>
                                          <p:attrName>ppt_y</p:attrName>
                                        </p:attrNameLst>
                                      </p:cBhvr>
                                      <p:tavLst>
                                        <p:tav tm="0">
                                          <p:val>
                                            <p:strVal val="#ppt_y-0.4"/>
                                          </p:val>
                                        </p:tav>
                                        <p:tav tm="100000">
                                          <p:val>
                                            <p:strVal val="#ppt_y+0.1"/>
                                          </p:val>
                                        </p:tav>
                                      </p:tavLst>
                                    </p:anim>
                                    <p:anim calcmode="lin" valueType="num">
                                      <p:cBhvr>
                                        <p:cTn id="67" dur="200" accel="100000" fill="hold">
                                          <p:stCondLst>
                                            <p:cond delay="800"/>
                                          </p:stCondLst>
                                        </p:cTn>
                                        <p:tgtEl>
                                          <p:spTgt spid="1030"/>
                                        </p:tgtEl>
                                        <p:attrNameLst>
                                          <p:attrName>ppt_x</p:attrName>
                                        </p:attrNameLst>
                                      </p:cBhvr>
                                      <p:tavLst>
                                        <p:tav tm="0">
                                          <p:val>
                                            <p:strVal val="#ppt_x-0.05"/>
                                          </p:val>
                                        </p:tav>
                                        <p:tav tm="100000">
                                          <p:val>
                                            <p:strVal val="#ppt_x"/>
                                          </p:val>
                                        </p:tav>
                                      </p:tavLst>
                                    </p:anim>
                                    <p:anim calcmode="lin" valueType="num">
                                      <p:cBhvr>
                                        <p:cTn id="68" dur="200" accel="100000" fill="hold">
                                          <p:stCondLst>
                                            <p:cond delay="800"/>
                                          </p:stCondLst>
                                        </p:cTn>
                                        <p:tgtEl>
                                          <p:spTgt spid="1030"/>
                                        </p:tgtEl>
                                        <p:attrNameLst>
                                          <p:attrName>ppt_y</p:attrName>
                                        </p:attrNameLst>
                                      </p:cBhvr>
                                      <p:tavLst>
                                        <p:tav tm="0">
                                          <p:val>
                                            <p:strVal val="#ppt_y+0.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4">
                                            <p:txEl>
                                              <p:pRg st="0" end="0"/>
                                            </p:txEl>
                                          </p:spTgt>
                                        </p:tgtEl>
                                        <p:attrNameLst>
                                          <p:attrName>style.visibility</p:attrName>
                                        </p:attrNameLst>
                                      </p:cBhvr>
                                      <p:to>
                                        <p:strVal val="visible"/>
                                      </p:to>
                                    </p:set>
                                    <p:animEffect transition="in" filter="wipe(left)">
                                      <p:cBhvr>
                                        <p:cTn id="73" dur="500"/>
                                        <p:tgtEl>
                                          <p:spTgt spid="4">
                                            <p:txEl>
                                              <p:pRg st="0" end="0"/>
                                            </p:txEl>
                                          </p:spTgt>
                                        </p:tgtEl>
                                      </p:cBhvr>
                                    </p:animEffect>
                                  </p:childTnLst>
                                </p:cTn>
                              </p:par>
                            </p:childTnLst>
                          </p:cTn>
                        </p:par>
                      </p:childTnLst>
                    </p:cTn>
                  </p:par>
                  <p:par>
                    <p:cTn id="74" fill="hold">
                      <p:stCondLst>
                        <p:cond delay="indefinite"/>
                      </p:stCondLst>
                      <p:childTnLst>
                        <p:par>
                          <p:cTn id="75" fill="hold">
                            <p:stCondLst>
                              <p:cond delay="0"/>
                            </p:stCondLst>
                            <p:childTnLst>
                              <p:par>
                                <p:cTn id="76" presetID="42" presetClass="path" presetSubtype="0" accel="50000" decel="50000" fill="hold" grpId="1" nodeType="clickEffect">
                                  <p:stCondLst>
                                    <p:cond delay="0"/>
                                  </p:stCondLst>
                                  <p:childTnLst>
                                    <p:animMotion origin="layout" path="M -3.125E-6 -1.85185E-6 L 0.00248 -0.4243 " pathEditMode="relative" rAng="0" ptsTypes="AA">
                                      <p:cBhvr>
                                        <p:cTn id="77" dur="1000" fill="hold"/>
                                        <p:tgtEl>
                                          <p:spTgt spid="13"/>
                                        </p:tgtEl>
                                        <p:attrNameLst>
                                          <p:attrName>ppt_x</p:attrName>
                                          <p:attrName>ppt_y</p:attrName>
                                        </p:attrNameLst>
                                      </p:cBhvr>
                                      <p:rCtr x="117" y="-21227"/>
                                    </p:animMotion>
                                  </p:childTnLst>
                                </p:cTn>
                              </p:par>
                            </p:childTnLst>
                          </p:cTn>
                        </p:par>
                        <p:par>
                          <p:cTn id="78" fill="hold">
                            <p:stCondLst>
                              <p:cond delay="1000"/>
                            </p:stCondLst>
                            <p:childTnLst>
                              <p:par>
                                <p:cTn id="79" presetID="1" presetClass="exit" presetSubtype="0" fill="hold" grpId="2" nodeType="afterEffect">
                                  <p:stCondLst>
                                    <p:cond delay="0"/>
                                  </p:stCondLst>
                                  <p:childTnLst>
                                    <p:set>
                                      <p:cBhvr>
                                        <p:cTn id="80" dur="1" fill="hold">
                                          <p:stCondLst>
                                            <p:cond delay="0"/>
                                          </p:stCondLst>
                                        </p:cTn>
                                        <p:tgtEl>
                                          <p:spTgt spid="13"/>
                                        </p:tgtEl>
                                        <p:attrNameLst>
                                          <p:attrName>style.visibility</p:attrName>
                                        </p:attrNameLst>
                                      </p:cBhvr>
                                      <p:to>
                                        <p:strVal val="hidden"/>
                                      </p:to>
                                    </p:set>
                                  </p:childTnLst>
                                </p:cTn>
                              </p:par>
                            </p:childTnLst>
                          </p:cTn>
                        </p:par>
                        <p:par>
                          <p:cTn id="81" fill="hold">
                            <p:stCondLst>
                              <p:cond delay="1000"/>
                            </p:stCondLst>
                            <p:childTnLst>
                              <p:par>
                                <p:cTn id="82" presetID="53" presetClass="entr" presetSubtype="16" fill="hold" grpId="0" nodeType="afterEffect">
                                  <p:stCondLst>
                                    <p:cond delay="0"/>
                                  </p:stCondLst>
                                  <p:childTnLst>
                                    <p:set>
                                      <p:cBhvr>
                                        <p:cTn id="83" dur="1" fill="hold">
                                          <p:stCondLst>
                                            <p:cond delay="0"/>
                                          </p:stCondLst>
                                        </p:cTn>
                                        <p:tgtEl>
                                          <p:spTgt spid="21"/>
                                        </p:tgtEl>
                                        <p:attrNameLst>
                                          <p:attrName>style.visibility</p:attrName>
                                        </p:attrNameLst>
                                      </p:cBhvr>
                                      <p:to>
                                        <p:strVal val="visible"/>
                                      </p:to>
                                    </p:set>
                                    <p:anim calcmode="lin" valueType="num">
                                      <p:cBhvr>
                                        <p:cTn id="84" dur="500" fill="hold"/>
                                        <p:tgtEl>
                                          <p:spTgt spid="21"/>
                                        </p:tgtEl>
                                        <p:attrNameLst>
                                          <p:attrName>ppt_w</p:attrName>
                                        </p:attrNameLst>
                                      </p:cBhvr>
                                      <p:tavLst>
                                        <p:tav tm="0">
                                          <p:val>
                                            <p:fltVal val="0"/>
                                          </p:val>
                                        </p:tav>
                                        <p:tav tm="100000">
                                          <p:val>
                                            <p:strVal val="#ppt_w"/>
                                          </p:val>
                                        </p:tav>
                                      </p:tavLst>
                                    </p:anim>
                                    <p:anim calcmode="lin" valueType="num">
                                      <p:cBhvr>
                                        <p:cTn id="85" dur="500" fill="hold"/>
                                        <p:tgtEl>
                                          <p:spTgt spid="21"/>
                                        </p:tgtEl>
                                        <p:attrNameLst>
                                          <p:attrName>ppt_h</p:attrName>
                                        </p:attrNameLst>
                                      </p:cBhvr>
                                      <p:tavLst>
                                        <p:tav tm="0">
                                          <p:val>
                                            <p:fltVal val="0"/>
                                          </p:val>
                                        </p:tav>
                                        <p:tav tm="100000">
                                          <p:val>
                                            <p:strVal val="#ppt_h"/>
                                          </p:val>
                                        </p:tav>
                                      </p:tavLst>
                                    </p:anim>
                                    <p:animEffect transition="in" filter="fade">
                                      <p:cBhvr>
                                        <p:cTn id="86" dur="500"/>
                                        <p:tgtEl>
                                          <p:spTgt spid="21"/>
                                        </p:tgtEl>
                                      </p:cBhvr>
                                    </p:animEffect>
                                  </p:childTnLst>
                                </p:cTn>
                              </p:par>
                            </p:childTnLst>
                          </p:cTn>
                        </p:par>
                        <p:par>
                          <p:cTn id="87" fill="hold">
                            <p:stCondLst>
                              <p:cond delay="1500"/>
                            </p:stCondLst>
                            <p:childTnLst>
                              <p:par>
                                <p:cTn id="88" presetID="42" presetClass="path" presetSubtype="0" accel="50000" decel="50000" fill="hold" grpId="1" nodeType="afterEffect">
                                  <p:stCondLst>
                                    <p:cond delay="0"/>
                                  </p:stCondLst>
                                  <p:childTnLst>
                                    <p:animMotion origin="layout" path="M 3.54167E-6 1.85185E-6 L -0.01198 -0.42824 " pathEditMode="relative" rAng="0" ptsTypes="AA">
                                      <p:cBhvr>
                                        <p:cTn id="89" dur="1000" fill="hold"/>
                                        <p:tgtEl>
                                          <p:spTgt spid="20"/>
                                        </p:tgtEl>
                                        <p:attrNameLst>
                                          <p:attrName>ppt_x</p:attrName>
                                          <p:attrName>ppt_y</p:attrName>
                                        </p:attrNameLst>
                                      </p:cBhvr>
                                      <p:rCtr x="-599" y="-21412"/>
                                    </p:animMotion>
                                  </p:childTnLst>
                                </p:cTn>
                              </p:par>
                            </p:childTnLst>
                          </p:cTn>
                        </p:par>
                        <p:par>
                          <p:cTn id="90" fill="hold">
                            <p:stCondLst>
                              <p:cond delay="2500"/>
                            </p:stCondLst>
                            <p:childTnLst>
                              <p:par>
                                <p:cTn id="91" presetID="1" presetClass="exit" presetSubtype="0" fill="hold" grpId="2" nodeType="afterEffect">
                                  <p:stCondLst>
                                    <p:cond delay="0"/>
                                  </p:stCondLst>
                                  <p:childTnLst>
                                    <p:set>
                                      <p:cBhvr>
                                        <p:cTn id="92" dur="1" fill="hold">
                                          <p:stCondLst>
                                            <p:cond delay="0"/>
                                          </p:stCondLst>
                                        </p:cTn>
                                        <p:tgtEl>
                                          <p:spTgt spid="20"/>
                                        </p:tgtEl>
                                        <p:attrNameLst>
                                          <p:attrName>style.visibility</p:attrName>
                                        </p:attrNameLst>
                                      </p:cBhvr>
                                      <p:to>
                                        <p:strVal val="hidden"/>
                                      </p:to>
                                    </p:set>
                                  </p:childTnLst>
                                </p:cTn>
                              </p:par>
                            </p:childTnLst>
                          </p:cTn>
                        </p:par>
                        <p:par>
                          <p:cTn id="93" fill="hold">
                            <p:stCondLst>
                              <p:cond delay="2500"/>
                            </p:stCondLst>
                            <p:childTnLst>
                              <p:par>
                                <p:cTn id="94" presetID="53" presetClass="entr" presetSubtype="16" fill="hold" grpId="0" nodeType="afterEffect">
                                  <p:stCondLst>
                                    <p:cond delay="0"/>
                                  </p:stCondLst>
                                  <p:childTnLst>
                                    <p:set>
                                      <p:cBhvr>
                                        <p:cTn id="95" dur="1" fill="hold">
                                          <p:stCondLst>
                                            <p:cond delay="0"/>
                                          </p:stCondLst>
                                        </p:cTn>
                                        <p:tgtEl>
                                          <p:spTgt spid="23"/>
                                        </p:tgtEl>
                                        <p:attrNameLst>
                                          <p:attrName>style.visibility</p:attrName>
                                        </p:attrNameLst>
                                      </p:cBhvr>
                                      <p:to>
                                        <p:strVal val="visible"/>
                                      </p:to>
                                    </p:set>
                                    <p:anim calcmode="lin" valueType="num">
                                      <p:cBhvr>
                                        <p:cTn id="96" dur="500" fill="hold"/>
                                        <p:tgtEl>
                                          <p:spTgt spid="23"/>
                                        </p:tgtEl>
                                        <p:attrNameLst>
                                          <p:attrName>ppt_w</p:attrName>
                                        </p:attrNameLst>
                                      </p:cBhvr>
                                      <p:tavLst>
                                        <p:tav tm="0">
                                          <p:val>
                                            <p:fltVal val="0"/>
                                          </p:val>
                                        </p:tav>
                                        <p:tav tm="100000">
                                          <p:val>
                                            <p:strVal val="#ppt_w"/>
                                          </p:val>
                                        </p:tav>
                                      </p:tavLst>
                                    </p:anim>
                                    <p:anim calcmode="lin" valueType="num">
                                      <p:cBhvr>
                                        <p:cTn id="97" dur="500" fill="hold"/>
                                        <p:tgtEl>
                                          <p:spTgt spid="23"/>
                                        </p:tgtEl>
                                        <p:attrNameLst>
                                          <p:attrName>ppt_h</p:attrName>
                                        </p:attrNameLst>
                                      </p:cBhvr>
                                      <p:tavLst>
                                        <p:tav tm="0">
                                          <p:val>
                                            <p:fltVal val="0"/>
                                          </p:val>
                                        </p:tav>
                                        <p:tav tm="100000">
                                          <p:val>
                                            <p:strVal val="#ppt_h"/>
                                          </p:val>
                                        </p:tav>
                                      </p:tavLst>
                                    </p:anim>
                                    <p:animEffect transition="in" filter="fade">
                                      <p:cBhvr>
                                        <p:cTn id="98" dur="500"/>
                                        <p:tgtEl>
                                          <p:spTgt spid="23"/>
                                        </p:tgtEl>
                                      </p:cBhvr>
                                    </p:animEffect>
                                  </p:childTnLst>
                                </p:cTn>
                              </p:par>
                            </p:childTnLst>
                          </p:cTn>
                        </p:par>
                        <p:par>
                          <p:cTn id="99" fill="hold">
                            <p:stCondLst>
                              <p:cond delay="3000"/>
                            </p:stCondLst>
                            <p:childTnLst>
                              <p:par>
                                <p:cTn id="100" presetID="53" presetClass="entr" presetSubtype="16" fill="hold" nodeType="afterEffect">
                                  <p:stCondLst>
                                    <p:cond delay="0"/>
                                  </p:stCondLst>
                                  <p:childTnLst>
                                    <p:set>
                                      <p:cBhvr>
                                        <p:cTn id="101" dur="1" fill="hold">
                                          <p:stCondLst>
                                            <p:cond delay="0"/>
                                          </p:stCondLst>
                                        </p:cTn>
                                        <p:tgtEl>
                                          <p:spTgt spid="24"/>
                                        </p:tgtEl>
                                        <p:attrNameLst>
                                          <p:attrName>style.visibility</p:attrName>
                                        </p:attrNameLst>
                                      </p:cBhvr>
                                      <p:to>
                                        <p:strVal val="visible"/>
                                      </p:to>
                                    </p:set>
                                    <p:anim calcmode="lin" valueType="num">
                                      <p:cBhvr>
                                        <p:cTn id="102" dur="500" fill="hold"/>
                                        <p:tgtEl>
                                          <p:spTgt spid="24"/>
                                        </p:tgtEl>
                                        <p:attrNameLst>
                                          <p:attrName>ppt_w</p:attrName>
                                        </p:attrNameLst>
                                      </p:cBhvr>
                                      <p:tavLst>
                                        <p:tav tm="0">
                                          <p:val>
                                            <p:fltVal val="0"/>
                                          </p:val>
                                        </p:tav>
                                        <p:tav tm="100000">
                                          <p:val>
                                            <p:strVal val="#ppt_w"/>
                                          </p:val>
                                        </p:tav>
                                      </p:tavLst>
                                    </p:anim>
                                    <p:anim calcmode="lin" valueType="num">
                                      <p:cBhvr>
                                        <p:cTn id="103" dur="500" fill="hold"/>
                                        <p:tgtEl>
                                          <p:spTgt spid="24"/>
                                        </p:tgtEl>
                                        <p:attrNameLst>
                                          <p:attrName>ppt_h</p:attrName>
                                        </p:attrNameLst>
                                      </p:cBhvr>
                                      <p:tavLst>
                                        <p:tav tm="0">
                                          <p:val>
                                            <p:fltVal val="0"/>
                                          </p:val>
                                        </p:tav>
                                        <p:tav tm="100000">
                                          <p:val>
                                            <p:strVal val="#ppt_h"/>
                                          </p:val>
                                        </p:tav>
                                      </p:tavLst>
                                    </p:anim>
                                    <p:animEffect transition="in" filter="fade">
                                      <p:cBhvr>
                                        <p:cTn id="104" dur="500"/>
                                        <p:tgtEl>
                                          <p:spTgt spid="24"/>
                                        </p:tgtEl>
                                      </p:cBhvr>
                                    </p:animEffect>
                                  </p:childTnLst>
                                </p:cTn>
                              </p:par>
                            </p:childTnLst>
                          </p:cTn>
                        </p:par>
                        <p:par>
                          <p:cTn id="105" fill="hold">
                            <p:stCondLst>
                              <p:cond delay="3500"/>
                            </p:stCondLst>
                            <p:childTnLst>
                              <p:par>
                                <p:cTn id="106" presetID="26" presetClass="emph" presetSubtype="0" repeatCount="3000" fill="hold" nodeType="afterEffect">
                                  <p:stCondLst>
                                    <p:cond delay="0"/>
                                  </p:stCondLst>
                                  <p:childTnLst>
                                    <p:animEffect transition="out" filter="fade">
                                      <p:cBhvr>
                                        <p:cTn id="107" dur="500" tmFilter="0, 0; .2, .5; .8, .5; 1, 0"/>
                                        <p:tgtEl>
                                          <p:spTgt spid="24"/>
                                        </p:tgtEl>
                                      </p:cBhvr>
                                    </p:animEffect>
                                    <p:animScale>
                                      <p:cBhvr>
                                        <p:cTn id="108" dur="250" autoRev="1" fill="hold"/>
                                        <p:tgtEl>
                                          <p:spTgt spid="24"/>
                                        </p:tgtEl>
                                      </p:cBhvr>
                                      <p:by x="105000" y="105000"/>
                                    </p:animScale>
                                  </p:childTnLst>
                                </p:cTn>
                              </p:par>
                            </p:childTnLst>
                          </p:cTn>
                        </p:par>
                        <p:par>
                          <p:cTn id="109" fill="hold">
                            <p:stCondLst>
                              <p:cond delay="5000"/>
                            </p:stCondLst>
                            <p:childTnLst>
                              <p:par>
                                <p:cTn id="110" presetID="1" presetClass="exit" presetSubtype="0" fill="hold" grpId="1" nodeType="afterEffect">
                                  <p:stCondLst>
                                    <p:cond delay="0"/>
                                  </p:stCondLst>
                                  <p:childTnLst>
                                    <p:set>
                                      <p:cBhvr>
                                        <p:cTn id="111" dur="1" fill="hold">
                                          <p:stCondLst>
                                            <p:cond delay="0"/>
                                          </p:stCondLst>
                                        </p:cTn>
                                        <p:tgtEl>
                                          <p:spTgt spid="21"/>
                                        </p:tgtEl>
                                        <p:attrNameLst>
                                          <p:attrName>style.visibility</p:attrName>
                                        </p:attrNameLst>
                                      </p:cBhvr>
                                      <p:to>
                                        <p:strVal val="hidden"/>
                                      </p:to>
                                    </p:set>
                                  </p:childTnLst>
                                </p:cTn>
                              </p:par>
                              <p:par>
                                <p:cTn id="112" presetID="1" presetClass="exit" presetSubtype="0" fill="hold" grpId="1" nodeType="withEffect">
                                  <p:stCondLst>
                                    <p:cond delay="0"/>
                                  </p:stCondLst>
                                  <p:childTnLst>
                                    <p:set>
                                      <p:cBhvr>
                                        <p:cTn id="113" dur="1" fill="hold">
                                          <p:stCondLst>
                                            <p:cond delay="0"/>
                                          </p:stCondLst>
                                        </p:cTn>
                                        <p:tgtEl>
                                          <p:spTgt spid="23"/>
                                        </p:tgtEl>
                                        <p:attrNameLst>
                                          <p:attrName>style.visibility</p:attrName>
                                        </p:attrNameLst>
                                      </p:cBhvr>
                                      <p:to>
                                        <p:strVal val="hidden"/>
                                      </p:to>
                                    </p:set>
                                  </p:childTnLst>
                                </p:cTn>
                              </p:par>
                              <p:par>
                                <p:cTn id="114" presetID="1" presetClass="exit" presetSubtype="0" fill="hold" nodeType="withEffect">
                                  <p:stCondLst>
                                    <p:cond delay="0"/>
                                  </p:stCondLst>
                                  <p:childTnLst>
                                    <p:set>
                                      <p:cBhvr>
                                        <p:cTn id="115" dur="1" fill="hold">
                                          <p:stCondLst>
                                            <p:cond delay="0"/>
                                          </p:stCondLst>
                                        </p:cTn>
                                        <p:tgtEl>
                                          <p:spTgt spid="24"/>
                                        </p:tgtEl>
                                        <p:attrNameLst>
                                          <p:attrName>style.visibility</p:attrName>
                                        </p:attrNameLst>
                                      </p:cBhvr>
                                      <p:to>
                                        <p:strVal val="hidden"/>
                                      </p:to>
                                    </p:set>
                                  </p:childTnLst>
                                </p:cTn>
                              </p:par>
                              <p:par>
                                <p:cTn id="116" presetID="1" presetClass="exit" presetSubtype="0" fill="hold" nodeType="withEffect">
                                  <p:stCondLst>
                                    <p:cond delay="0"/>
                                  </p:stCondLst>
                                  <p:childTnLst>
                                    <p:set>
                                      <p:cBhvr>
                                        <p:cTn id="117" dur="1" fill="hold">
                                          <p:stCondLst>
                                            <p:cond delay="0"/>
                                          </p:stCondLst>
                                        </p:cTn>
                                        <p:tgtEl>
                                          <p:spTgt spid="24"/>
                                        </p:tgtEl>
                                        <p:attrNameLst>
                                          <p:attrName>style.visibility</p:attrName>
                                        </p:attrNameLst>
                                      </p:cBhvr>
                                      <p:to>
                                        <p:strVal val="hidden"/>
                                      </p:to>
                                    </p:set>
                                  </p:childTnLst>
                                </p:cTn>
                              </p:par>
                              <p:par>
                                <p:cTn id="118" presetID="1" presetClass="exit" presetSubtype="0" fill="hold" grpId="3" nodeType="withEffect">
                                  <p:stCondLst>
                                    <p:cond delay="0"/>
                                  </p:stCondLst>
                                  <p:childTnLst>
                                    <p:set>
                                      <p:cBhvr>
                                        <p:cTn id="119" dur="1" fill="hold">
                                          <p:stCondLst>
                                            <p:cond delay="0"/>
                                          </p:stCondLst>
                                        </p:cTn>
                                        <p:tgtEl>
                                          <p:spTgt spid="13"/>
                                        </p:tgtEl>
                                        <p:attrNameLst>
                                          <p:attrName>style.visibility</p:attrName>
                                        </p:attrNameLst>
                                      </p:cBhvr>
                                      <p:to>
                                        <p:strVal val="hidden"/>
                                      </p:to>
                                    </p:set>
                                  </p:childTnLst>
                                </p:cTn>
                              </p:par>
                              <p:par>
                                <p:cTn id="120" presetID="1" presetClass="exit" presetSubtype="0" fill="hold" grpId="3" nodeType="withEffect">
                                  <p:stCondLst>
                                    <p:cond delay="0"/>
                                  </p:stCondLst>
                                  <p:childTnLst>
                                    <p:set>
                                      <p:cBhvr>
                                        <p:cTn id="121" dur="1" fill="hold">
                                          <p:stCondLst>
                                            <p:cond delay="0"/>
                                          </p:stCondLst>
                                        </p:cTn>
                                        <p:tgtEl>
                                          <p:spTgt spid="20"/>
                                        </p:tgtEl>
                                        <p:attrNameLst>
                                          <p:attrName>style.visibility</p:attrName>
                                        </p:attrNameLst>
                                      </p:cBhvr>
                                      <p:to>
                                        <p:strVal val="hidden"/>
                                      </p:to>
                                    </p:set>
                                  </p:childTnLst>
                                </p:cTn>
                              </p:par>
                            </p:childTnLst>
                          </p:cTn>
                        </p:par>
                        <p:par>
                          <p:cTn id="122" fill="hold">
                            <p:stCondLst>
                              <p:cond delay="5000"/>
                            </p:stCondLst>
                            <p:childTnLst>
                              <p:par>
                                <p:cTn id="123" presetID="10" presetClass="entr" presetSubtype="0" fill="hold" grpId="0" nodeType="afterEffect">
                                  <p:stCondLst>
                                    <p:cond delay="0"/>
                                  </p:stCondLst>
                                  <p:childTnLst>
                                    <p:set>
                                      <p:cBhvr>
                                        <p:cTn id="124" dur="1" fill="hold">
                                          <p:stCondLst>
                                            <p:cond delay="0"/>
                                          </p:stCondLst>
                                        </p:cTn>
                                        <p:tgtEl>
                                          <p:spTgt spid="25"/>
                                        </p:tgtEl>
                                        <p:attrNameLst>
                                          <p:attrName>style.visibility</p:attrName>
                                        </p:attrNameLst>
                                      </p:cBhvr>
                                      <p:to>
                                        <p:strVal val="visible"/>
                                      </p:to>
                                    </p:set>
                                    <p:animEffect transition="in" filter="fade">
                                      <p:cBhvr>
                                        <p:cTn id="125" dur="500"/>
                                        <p:tgtEl>
                                          <p:spTgt spid="25"/>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26"/>
                                        </p:tgtEl>
                                        <p:attrNameLst>
                                          <p:attrName>style.visibility</p:attrName>
                                        </p:attrNameLst>
                                      </p:cBhvr>
                                      <p:to>
                                        <p:strVal val="visible"/>
                                      </p:to>
                                    </p:set>
                                    <p:animEffect transition="in" filter="fade">
                                      <p:cBhvr>
                                        <p:cTn id="128" dur="500"/>
                                        <p:tgtEl>
                                          <p:spTgt spid="26"/>
                                        </p:tgtEl>
                                      </p:cBhvr>
                                    </p:animEffect>
                                  </p:childTnLst>
                                </p:cTn>
                              </p:par>
                            </p:childTnLst>
                          </p:cTn>
                        </p:par>
                        <p:par>
                          <p:cTn id="129" fill="hold">
                            <p:stCondLst>
                              <p:cond delay="5500"/>
                            </p:stCondLst>
                            <p:childTnLst>
                              <p:par>
                                <p:cTn id="130" presetID="42" presetClass="path" presetSubtype="0" accel="50000" decel="50000" fill="hold" grpId="1" nodeType="afterEffect">
                                  <p:stCondLst>
                                    <p:cond delay="0"/>
                                  </p:stCondLst>
                                  <p:childTnLst>
                                    <p:animMotion origin="layout" path="M -2.29167E-6 2.96296E-6 L 0.02604 -0.40371 " pathEditMode="relative" rAng="0" ptsTypes="AA">
                                      <p:cBhvr>
                                        <p:cTn id="131" dur="1000" fill="hold"/>
                                        <p:tgtEl>
                                          <p:spTgt spid="9"/>
                                        </p:tgtEl>
                                        <p:attrNameLst>
                                          <p:attrName>ppt_x</p:attrName>
                                          <p:attrName>ppt_y</p:attrName>
                                        </p:attrNameLst>
                                      </p:cBhvr>
                                      <p:rCtr x="1302" y="-20185"/>
                                    </p:animMotion>
                                  </p:childTnLst>
                                </p:cTn>
                              </p:par>
                            </p:childTnLst>
                          </p:cTn>
                        </p:par>
                        <p:par>
                          <p:cTn id="132" fill="hold">
                            <p:stCondLst>
                              <p:cond delay="6500"/>
                            </p:stCondLst>
                            <p:childTnLst>
                              <p:par>
                                <p:cTn id="133" presetID="1" presetClass="exit" presetSubtype="0" fill="hold" grpId="2" nodeType="afterEffect">
                                  <p:stCondLst>
                                    <p:cond delay="0"/>
                                  </p:stCondLst>
                                  <p:childTnLst>
                                    <p:set>
                                      <p:cBhvr>
                                        <p:cTn id="134" dur="1" fill="hold">
                                          <p:stCondLst>
                                            <p:cond delay="0"/>
                                          </p:stCondLst>
                                        </p:cTn>
                                        <p:tgtEl>
                                          <p:spTgt spid="9"/>
                                        </p:tgtEl>
                                        <p:attrNameLst>
                                          <p:attrName>style.visibility</p:attrName>
                                        </p:attrNameLst>
                                      </p:cBhvr>
                                      <p:to>
                                        <p:strVal val="hidden"/>
                                      </p:to>
                                    </p:set>
                                  </p:childTnLst>
                                </p:cTn>
                              </p:par>
                            </p:childTnLst>
                          </p:cTn>
                        </p:par>
                        <p:par>
                          <p:cTn id="135" fill="hold">
                            <p:stCondLst>
                              <p:cond delay="6500"/>
                            </p:stCondLst>
                            <p:childTnLst>
                              <p:par>
                                <p:cTn id="136" presetID="53" presetClass="entr" presetSubtype="16" fill="hold" grpId="0" nodeType="afterEffect">
                                  <p:stCondLst>
                                    <p:cond delay="0"/>
                                  </p:stCondLst>
                                  <p:childTnLst>
                                    <p:set>
                                      <p:cBhvr>
                                        <p:cTn id="137" dur="1" fill="hold">
                                          <p:stCondLst>
                                            <p:cond delay="0"/>
                                          </p:stCondLst>
                                        </p:cTn>
                                        <p:tgtEl>
                                          <p:spTgt spid="27"/>
                                        </p:tgtEl>
                                        <p:attrNameLst>
                                          <p:attrName>style.visibility</p:attrName>
                                        </p:attrNameLst>
                                      </p:cBhvr>
                                      <p:to>
                                        <p:strVal val="visible"/>
                                      </p:to>
                                    </p:set>
                                    <p:anim calcmode="lin" valueType="num">
                                      <p:cBhvr>
                                        <p:cTn id="138" dur="500" fill="hold"/>
                                        <p:tgtEl>
                                          <p:spTgt spid="27"/>
                                        </p:tgtEl>
                                        <p:attrNameLst>
                                          <p:attrName>ppt_w</p:attrName>
                                        </p:attrNameLst>
                                      </p:cBhvr>
                                      <p:tavLst>
                                        <p:tav tm="0">
                                          <p:val>
                                            <p:fltVal val="0"/>
                                          </p:val>
                                        </p:tav>
                                        <p:tav tm="100000">
                                          <p:val>
                                            <p:strVal val="#ppt_w"/>
                                          </p:val>
                                        </p:tav>
                                      </p:tavLst>
                                    </p:anim>
                                    <p:anim calcmode="lin" valueType="num">
                                      <p:cBhvr>
                                        <p:cTn id="139" dur="500" fill="hold"/>
                                        <p:tgtEl>
                                          <p:spTgt spid="27"/>
                                        </p:tgtEl>
                                        <p:attrNameLst>
                                          <p:attrName>ppt_h</p:attrName>
                                        </p:attrNameLst>
                                      </p:cBhvr>
                                      <p:tavLst>
                                        <p:tav tm="0">
                                          <p:val>
                                            <p:fltVal val="0"/>
                                          </p:val>
                                        </p:tav>
                                        <p:tav tm="100000">
                                          <p:val>
                                            <p:strVal val="#ppt_h"/>
                                          </p:val>
                                        </p:tav>
                                      </p:tavLst>
                                    </p:anim>
                                    <p:animEffect transition="in" filter="fade">
                                      <p:cBhvr>
                                        <p:cTn id="140" dur="500"/>
                                        <p:tgtEl>
                                          <p:spTgt spid="27"/>
                                        </p:tgtEl>
                                      </p:cBhvr>
                                    </p:animEffect>
                                  </p:childTnLst>
                                </p:cTn>
                              </p:par>
                            </p:childTnLst>
                          </p:cTn>
                        </p:par>
                        <p:par>
                          <p:cTn id="141" fill="hold">
                            <p:stCondLst>
                              <p:cond delay="7000"/>
                            </p:stCondLst>
                            <p:childTnLst>
                              <p:par>
                                <p:cTn id="142" presetID="42" presetClass="path" presetSubtype="0" accel="50000" decel="50000" fill="hold" grpId="1" nodeType="afterEffect">
                                  <p:stCondLst>
                                    <p:cond delay="0"/>
                                  </p:stCondLst>
                                  <p:childTnLst>
                                    <p:animMotion origin="layout" path="M 2.70833E-6 2.96296E-6 L -0.02474 -0.42963 " pathEditMode="relative" rAng="0" ptsTypes="AA">
                                      <p:cBhvr>
                                        <p:cTn id="143" dur="1000" fill="hold"/>
                                        <p:tgtEl>
                                          <p:spTgt spid="18"/>
                                        </p:tgtEl>
                                        <p:attrNameLst>
                                          <p:attrName>ppt_x</p:attrName>
                                          <p:attrName>ppt_y</p:attrName>
                                        </p:attrNameLst>
                                      </p:cBhvr>
                                      <p:rCtr x="-1237" y="-21481"/>
                                    </p:animMotion>
                                  </p:childTnLst>
                                </p:cTn>
                              </p:par>
                            </p:childTnLst>
                          </p:cTn>
                        </p:par>
                        <p:par>
                          <p:cTn id="144" fill="hold">
                            <p:stCondLst>
                              <p:cond delay="8000"/>
                            </p:stCondLst>
                            <p:childTnLst>
                              <p:par>
                                <p:cTn id="145" presetID="1" presetClass="exit" presetSubtype="0" fill="hold" grpId="2" nodeType="afterEffect">
                                  <p:stCondLst>
                                    <p:cond delay="0"/>
                                  </p:stCondLst>
                                  <p:childTnLst>
                                    <p:set>
                                      <p:cBhvr>
                                        <p:cTn id="146" dur="1" fill="hold">
                                          <p:stCondLst>
                                            <p:cond delay="0"/>
                                          </p:stCondLst>
                                        </p:cTn>
                                        <p:tgtEl>
                                          <p:spTgt spid="18"/>
                                        </p:tgtEl>
                                        <p:attrNameLst>
                                          <p:attrName>style.visibility</p:attrName>
                                        </p:attrNameLst>
                                      </p:cBhvr>
                                      <p:to>
                                        <p:strVal val="hidden"/>
                                      </p:to>
                                    </p:set>
                                  </p:childTnLst>
                                </p:cTn>
                              </p:par>
                            </p:childTnLst>
                          </p:cTn>
                        </p:par>
                        <p:par>
                          <p:cTn id="147" fill="hold">
                            <p:stCondLst>
                              <p:cond delay="8000"/>
                            </p:stCondLst>
                            <p:childTnLst>
                              <p:par>
                                <p:cTn id="148" presetID="53" presetClass="entr" presetSubtype="16" fill="hold" grpId="0" nodeType="afterEffect">
                                  <p:stCondLst>
                                    <p:cond delay="0"/>
                                  </p:stCondLst>
                                  <p:childTnLst>
                                    <p:set>
                                      <p:cBhvr>
                                        <p:cTn id="149" dur="1" fill="hold">
                                          <p:stCondLst>
                                            <p:cond delay="0"/>
                                          </p:stCondLst>
                                        </p:cTn>
                                        <p:tgtEl>
                                          <p:spTgt spid="28"/>
                                        </p:tgtEl>
                                        <p:attrNameLst>
                                          <p:attrName>style.visibility</p:attrName>
                                        </p:attrNameLst>
                                      </p:cBhvr>
                                      <p:to>
                                        <p:strVal val="visible"/>
                                      </p:to>
                                    </p:set>
                                    <p:anim calcmode="lin" valueType="num">
                                      <p:cBhvr>
                                        <p:cTn id="150" dur="500" fill="hold"/>
                                        <p:tgtEl>
                                          <p:spTgt spid="28"/>
                                        </p:tgtEl>
                                        <p:attrNameLst>
                                          <p:attrName>ppt_w</p:attrName>
                                        </p:attrNameLst>
                                      </p:cBhvr>
                                      <p:tavLst>
                                        <p:tav tm="0">
                                          <p:val>
                                            <p:fltVal val="0"/>
                                          </p:val>
                                        </p:tav>
                                        <p:tav tm="100000">
                                          <p:val>
                                            <p:strVal val="#ppt_w"/>
                                          </p:val>
                                        </p:tav>
                                      </p:tavLst>
                                    </p:anim>
                                    <p:anim calcmode="lin" valueType="num">
                                      <p:cBhvr>
                                        <p:cTn id="151" dur="500" fill="hold"/>
                                        <p:tgtEl>
                                          <p:spTgt spid="28"/>
                                        </p:tgtEl>
                                        <p:attrNameLst>
                                          <p:attrName>ppt_h</p:attrName>
                                        </p:attrNameLst>
                                      </p:cBhvr>
                                      <p:tavLst>
                                        <p:tav tm="0">
                                          <p:val>
                                            <p:fltVal val="0"/>
                                          </p:val>
                                        </p:tav>
                                        <p:tav tm="100000">
                                          <p:val>
                                            <p:strVal val="#ppt_h"/>
                                          </p:val>
                                        </p:tav>
                                      </p:tavLst>
                                    </p:anim>
                                    <p:animEffect transition="in" filter="fade">
                                      <p:cBhvr>
                                        <p:cTn id="152" dur="500"/>
                                        <p:tgtEl>
                                          <p:spTgt spid="28"/>
                                        </p:tgtEl>
                                      </p:cBhvr>
                                    </p:animEffect>
                                  </p:childTnLst>
                                </p:cTn>
                              </p:par>
                            </p:childTnLst>
                          </p:cTn>
                        </p:par>
                        <p:par>
                          <p:cTn id="153" fill="hold">
                            <p:stCondLst>
                              <p:cond delay="8500"/>
                            </p:stCondLst>
                            <p:childTnLst>
                              <p:par>
                                <p:cTn id="154" presetID="53" presetClass="entr" presetSubtype="16" fill="hold" nodeType="afterEffect">
                                  <p:stCondLst>
                                    <p:cond delay="0"/>
                                  </p:stCondLst>
                                  <p:childTnLst>
                                    <p:set>
                                      <p:cBhvr>
                                        <p:cTn id="155" dur="1" fill="hold">
                                          <p:stCondLst>
                                            <p:cond delay="0"/>
                                          </p:stCondLst>
                                        </p:cTn>
                                        <p:tgtEl>
                                          <p:spTgt spid="29"/>
                                        </p:tgtEl>
                                        <p:attrNameLst>
                                          <p:attrName>style.visibility</p:attrName>
                                        </p:attrNameLst>
                                      </p:cBhvr>
                                      <p:to>
                                        <p:strVal val="visible"/>
                                      </p:to>
                                    </p:set>
                                    <p:anim calcmode="lin" valueType="num">
                                      <p:cBhvr>
                                        <p:cTn id="156" dur="500" fill="hold"/>
                                        <p:tgtEl>
                                          <p:spTgt spid="29"/>
                                        </p:tgtEl>
                                        <p:attrNameLst>
                                          <p:attrName>ppt_w</p:attrName>
                                        </p:attrNameLst>
                                      </p:cBhvr>
                                      <p:tavLst>
                                        <p:tav tm="0">
                                          <p:val>
                                            <p:fltVal val="0"/>
                                          </p:val>
                                        </p:tav>
                                        <p:tav tm="100000">
                                          <p:val>
                                            <p:strVal val="#ppt_w"/>
                                          </p:val>
                                        </p:tav>
                                      </p:tavLst>
                                    </p:anim>
                                    <p:anim calcmode="lin" valueType="num">
                                      <p:cBhvr>
                                        <p:cTn id="157" dur="500" fill="hold"/>
                                        <p:tgtEl>
                                          <p:spTgt spid="29"/>
                                        </p:tgtEl>
                                        <p:attrNameLst>
                                          <p:attrName>ppt_h</p:attrName>
                                        </p:attrNameLst>
                                      </p:cBhvr>
                                      <p:tavLst>
                                        <p:tav tm="0">
                                          <p:val>
                                            <p:fltVal val="0"/>
                                          </p:val>
                                        </p:tav>
                                        <p:tav tm="100000">
                                          <p:val>
                                            <p:strVal val="#ppt_h"/>
                                          </p:val>
                                        </p:tav>
                                      </p:tavLst>
                                    </p:anim>
                                    <p:animEffect transition="in" filter="fade">
                                      <p:cBhvr>
                                        <p:cTn id="158" dur="500"/>
                                        <p:tgtEl>
                                          <p:spTgt spid="29"/>
                                        </p:tgtEl>
                                      </p:cBhvr>
                                    </p:animEffect>
                                  </p:childTnLst>
                                </p:cTn>
                              </p:par>
                            </p:childTnLst>
                          </p:cTn>
                        </p:par>
                        <p:par>
                          <p:cTn id="159" fill="hold">
                            <p:stCondLst>
                              <p:cond delay="9000"/>
                            </p:stCondLst>
                            <p:childTnLst>
                              <p:par>
                                <p:cTn id="160" presetID="26" presetClass="emph" presetSubtype="0" repeatCount="3000" fill="hold" nodeType="afterEffect">
                                  <p:stCondLst>
                                    <p:cond delay="0"/>
                                  </p:stCondLst>
                                  <p:childTnLst>
                                    <p:animEffect transition="out" filter="fade">
                                      <p:cBhvr>
                                        <p:cTn id="161" dur="500" tmFilter="0, 0; .2, .5; .8, .5; 1, 0"/>
                                        <p:tgtEl>
                                          <p:spTgt spid="29"/>
                                        </p:tgtEl>
                                      </p:cBhvr>
                                    </p:animEffect>
                                    <p:animScale>
                                      <p:cBhvr>
                                        <p:cTn id="162" dur="250" autoRev="1" fill="hold"/>
                                        <p:tgtEl>
                                          <p:spTgt spid="29"/>
                                        </p:tgtEl>
                                      </p:cBhvr>
                                      <p:by x="105000" y="105000"/>
                                    </p:animScale>
                                  </p:childTnLst>
                                </p:cTn>
                              </p:par>
                            </p:childTnLst>
                          </p:cTn>
                        </p:par>
                      </p:childTnLst>
                    </p:cTn>
                  </p:par>
                  <p:par>
                    <p:cTn id="163" fill="hold">
                      <p:stCondLst>
                        <p:cond delay="indefinite"/>
                      </p:stCondLst>
                      <p:childTnLst>
                        <p:par>
                          <p:cTn id="164" fill="hold">
                            <p:stCondLst>
                              <p:cond delay="0"/>
                            </p:stCondLst>
                            <p:childTnLst>
                              <p:par>
                                <p:cTn id="165" presetID="22" presetClass="entr" presetSubtype="8" fill="hold" grpId="0" nodeType="clickEffect">
                                  <p:stCondLst>
                                    <p:cond delay="0"/>
                                  </p:stCondLst>
                                  <p:childTnLst>
                                    <p:set>
                                      <p:cBhvr>
                                        <p:cTn id="166" dur="1" fill="hold">
                                          <p:stCondLst>
                                            <p:cond delay="0"/>
                                          </p:stCondLst>
                                        </p:cTn>
                                        <p:tgtEl>
                                          <p:spTgt spid="4">
                                            <p:txEl>
                                              <p:pRg st="1" end="1"/>
                                            </p:txEl>
                                          </p:spTgt>
                                        </p:tgtEl>
                                        <p:attrNameLst>
                                          <p:attrName>style.visibility</p:attrName>
                                        </p:attrNameLst>
                                      </p:cBhvr>
                                      <p:to>
                                        <p:strVal val="visible"/>
                                      </p:to>
                                    </p:set>
                                    <p:animEffect transition="in" filter="wipe(left)">
                                      <p:cBhvr>
                                        <p:cTn id="167"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9" grpId="1" animBg="1"/>
      <p:bldP spid="9" grpId="2" animBg="1"/>
      <p:bldP spid="12" grpId="0" animBg="1"/>
      <p:bldP spid="25" grpId="0" animBg="1"/>
      <p:bldP spid="15" grpId="0" animBg="1"/>
      <p:bldP spid="13" grpId="0" animBg="1"/>
      <p:bldP spid="13" grpId="1" animBg="1"/>
      <p:bldP spid="13" grpId="2" animBg="1"/>
      <p:bldP spid="13" grpId="3" animBg="1"/>
      <p:bldP spid="14" grpId="0" animBg="1"/>
      <p:bldP spid="16" grpId="0" animBg="1"/>
      <p:bldP spid="17" grpId="0" animBg="1"/>
      <p:bldP spid="18" grpId="0" animBg="1"/>
      <p:bldP spid="18" grpId="1" animBg="1"/>
      <p:bldP spid="18" grpId="2" animBg="1"/>
      <p:bldP spid="19" grpId="0" animBg="1"/>
      <p:bldP spid="20" grpId="0" animBg="1"/>
      <p:bldP spid="20" grpId="1" animBg="1"/>
      <p:bldP spid="20" grpId="2" animBg="1"/>
      <p:bldP spid="20" grpId="3" animBg="1"/>
      <p:bldP spid="4" grpId="0" uiExpand="1" build="p"/>
      <p:bldP spid="5" grpId="0" animBg="1"/>
      <p:bldP spid="21" grpId="0" animBg="1"/>
      <p:bldP spid="21" grpId="1" animBg="1"/>
      <p:bldP spid="23" grpId="0" animBg="1"/>
      <p:bldP spid="23" grpId="1" animBg="1"/>
      <p:bldP spid="26" grpId="0" animBg="1"/>
      <p:bldP spid="27" grpId="0" animBg="1"/>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Không có mô tả.">
            <a:extLst>
              <a:ext uri="{FF2B5EF4-FFF2-40B4-BE49-F238E27FC236}">
                <a16:creationId xmlns:a16="http://schemas.microsoft.com/office/drawing/2014/main" id="{F860F635-AF82-418D-9177-7F254C6D8964}"/>
              </a:ext>
            </a:extLst>
          </p:cNvPr>
          <p:cNvPicPr>
            <a:picLocks noChangeAspect="1" noChangeArrowheads="1"/>
          </p:cNvPicPr>
          <p:nvPr/>
        </p:nvPicPr>
        <p:blipFill>
          <a:blip r:embed="rId2">
            <a:clrChange>
              <a:clrFrom>
                <a:srgbClr val="FFFFFF"/>
              </a:clrFrom>
              <a:clrTo>
                <a:srgbClr val="FFFFFF">
                  <a:alpha val="0"/>
                </a:srgbClr>
              </a:clrTo>
            </a:clrChange>
            <a:extLst>
              <a:ext uri="{BEBA8EAE-BF5A-486C-A8C5-ECC9F3942E4B}">
                <a14:imgProps xmlns:a14="http://schemas.microsoft.com/office/drawing/2010/main">
                  <a14:imgLayer r:embed="rId3">
                    <a14:imgEffect>
                      <a14:sharpenSoften amount="25000"/>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690947" y="370400"/>
            <a:ext cx="2330549" cy="88782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09C3EBD-4157-4F16-8EC0-E5F7CBD1A660}"/>
              </a:ext>
            </a:extLst>
          </p:cNvPr>
          <p:cNvSpPr txBox="1"/>
          <p:nvPr/>
        </p:nvSpPr>
        <p:spPr>
          <a:xfrm flipH="1">
            <a:off x="1052883" y="1391478"/>
            <a:ext cx="4844333" cy="584775"/>
          </a:xfrm>
          <a:prstGeom prst="rect">
            <a:avLst/>
          </a:prstGeom>
          <a:noFill/>
        </p:spPr>
        <p:txBody>
          <a:bodyPr wrap="square" rtlCol="0">
            <a:spAutoFit/>
          </a:bodyPr>
          <a:lstStyle/>
          <a:p>
            <a:pPr algn="ctr"/>
            <a:r>
              <a:rPr lang="vi-VN" sz="3200" dirty="0">
                <a:solidFill>
                  <a:srgbClr val="FA1E72"/>
                </a:solidFill>
                <a:effectLst>
                  <a:outerShdw blurRad="50800" dist="38100" dir="5400000" algn="t" rotWithShape="0">
                    <a:prstClr val="black">
                      <a:alpha val="40000"/>
                    </a:prstClr>
                  </a:outerShdw>
                </a:effectLst>
                <a:latin typeface="+mj-lt"/>
              </a:rPr>
              <a:t>CẶP TẤM THẺ ANH EM</a:t>
            </a:r>
          </a:p>
        </p:txBody>
      </p:sp>
      <p:pic>
        <p:nvPicPr>
          <p:cNvPr id="1026" name="Picture 2" descr="Empty Easter Basket Clip Art at Clker.com - vector clip art online, royalty  free &amp;amp; public domain">
            <a:extLst>
              <a:ext uri="{FF2B5EF4-FFF2-40B4-BE49-F238E27FC236}">
                <a16:creationId xmlns:a16="http://schemas.microsoft.com/office/drawing/2014/main" id="{E5C16AAB-7A0F-4758-94BB-0676E6FAA4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8431" y="3175424"/>
            <a:ext cx="2597037" cy="311853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ownload Empty Easter Basket Clip Art At Clker - Empty Gift Basket Clip Art  PNG Image with No Background - PNGkey.com">
            <a:extLst>
              <a:ext uri="{FF2B5EF4-FFF2-40B4-BE49-F238E27FC236}">
                <a16:creationId xmlns:a16="http://schemas.microsoft.com/office/drawing/2014/main" id="{4873E4F2-9BF2-478F-ABA2-8C819C5221D1}"/>
              </a:ext>
            </a:extLst>
          </p:cNvPr>
          <p:cNvPicPr>
            <a:picLocks noChangeAspect="1" noChangeArrowheads="1"/>
          </p:cNvPicPr>
          <p:nvPr/>
        </p:nvPicPr>
        <p:blipFill>
          <a:blip r:embed="rId5">
            <a:clrChange>
              <a:clrFrom>
                <a:srgbClr val="F6F6F6"/>
              </a:clrFrom>
              <a:clrTo>
                <a:srgbClr val="F6F6F6">
                  <a:alpha val="0"/>
                </a:srgbClr>
              </a:clrTo>
            </a:clrChange>
            <a:extLst>
              <a:ext uri="{28A0092B-C50C-407E-A947-70E740481C1C}">
                <a14:useLocalDpi xmlns:a14="http://schemas.microsoft.com/office/drawing/2010/main" val="0"/>
              </a:ext>
            </a:extLst>
          </a:blip>
          <a:srcRect/>
          <a:stretch>
            <a:fillRect/>
          </a:stretch>
        </p:blipFill>
        <p:spPr bwMode="auto">
          <a:xfrm>
            <a:off x="3062442" y="3042754"/>
            <a:ext cx="4106305" cy="338019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Rounded Corners 8">
            <a:extLst>
              <a:ext uri="{FF2B5EF4-FFF2-40B4-BE49-F238E27FC236}">
                <a16:creationId xmlns:a16="http://schemas.microsoft.com/office/drawing/2014/main" id="{EF5A47CB-548B-4B75-8E5E-90EF9860390F}"/>
              </a:ext>
            </a:extLst>
          </p:cNvPr>
          <p:cNvSpPr/>
          <p:nvPr/>
        </p:nvSpPr>
        <p:spPr>
          <a:xfrm rot="18317183">
            <a:off x="1649344" y="4938383"/>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2" name="Rectangle: Rounded Corners 11">
            <a:extLst>
              <a:ext uri="{FF2B5EF4-FFF2-40B4-BE49-F238E27FC236}">
                <a16:creationId xmlns:a16="http://schemas.microsoft.com/office/drawing/2014/main" id="{C15F5CFE-E7C8-4CE7-A4C5-D865D6A1750D}"/>
              </a:ext>
            </a:extLst>
          </p:cNvPr>
          <p:cNvSpPr/>
          <p:nvPr/>
        </p:nvSpPr>
        <p:spPr>
          <a:xfrm rot="21208698">
            <a:off x="1828872" y="4972905"/>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5" name="Rectangle: Rounded Corners 24">
            <a:extLst>
              <a:ext uri="{FF2B5EF4-FFF2-40B4-BE49-F238E27FC236}">
                <a16:creationId xmlns:a16="http://schemas.microsoft.com/office/drawing/2014/main" id="{4C164BFA-B637-4646-AAC6-58019C856435}"/>
              </a:ext>
            </a:extLst>
          </p:cNvPr>
          <p:cNvSpPr/>
          <p:nvPr/>
        </p:nvSpPr>
        <p:spPr>
          <a:xfrm rot="5723098">
            <a:off x="1968638" y="506833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5" name="Rectangle: Rounded Corners 14">
            <a:extLst>
              <a:ext uri="{FF2B5EF4-FFF2-40B4-BE49-F238E27FC236}">
                <a16:creationId xmlns:a16="http://schemas.microsoft.com/office/drawing/2014/main" id="{64871ECE-2AE2-4E78-AE42-3A4DE19BD44E}"/>
              </a:ext>
            </a:extLst>
          </p:cNvPr>
          <p:cNvSpPr/>
          <p:nvPr/>
        </p:nvSpPr>
        <p:spPr>
          <a:xfrm rot="19643185">
            <a:off x="2438652" y="4921943"/>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3" name="Rectangle: Rounded Corners 12">
            <a:extLst>
              <a:ext uri="{FF2B5EF4-FFF2-40B4-BE49-F238E27FC236}">
                <a16:creationId xmlns:a16="http://schemas.microsoft.com/office/drawing/2014/main" id="{C2BC8C2D-7FEC-4289-A8AA-64692C5CC842}"/>
              </a:ext>
            </a:extLst>
          </p:cNvPr>
          <p:cNvSpPr/>
          <p:nvPr/>
        </p:nvSpPr>
        <p:spPr>
          <a:xfrm rot="5723098">
            <a:off x="1960372" y="5083745"/>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4" name="Rectangle: Rounded Corners 13">
            <a:extLst>
              <a:ext uri="{FF2B5EF4-FFF2-40B4-BE49-F238E27FC236}">
                <a16:creationId xmlns:a16="http://schemas.microsoft.com/office/drawing/2014/main" id="{6F42D1D0-386E-4E89-92EC-73F0A6251ED8}"/>
              </a:ext>
            </a:extLst>
          </p:cNvPr>
          <p:cNvSpPr/>
          <p:nvPr/>
        </p:nvSpPr>
        <p:spPr>
          <a:xfrm rot="3370869">
            <a:off x="2204522" y="4912291"/>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6" name="Rectangle: Rounded Corners 15">
            <a:extLst>
              <a:ext uri="{FF2B5EF4-FFF2-40B4-BE49-F238E27FC236}">
                <a16:creationId xmlns:a16="http://schemas.microsoft.com/office/drawing/2014/main" id="{93197192-B58B-4FDC-9754-D3DBC88EF1F5}"/>
              </a:ext>
            </a:extLst>
          </p:cNvPr>
          <p:cNvSpPr/>
          <p:nvPr/>
        </p:nvSpPr>
        <p:spPr>
          <a:xfrm rot="18317183">
            <a:off x="4554890" y="5040368"/>
            <a:ext cx="396000" cy="576000"/>
          </a:xfrm>
          <a:prstGeom prst="roundRect">
            <a:avLst/>
          </a:prstGeom>
          <a:solidFill>
            <a:srgbClr val="FFFF00"/>
          </a:solidFill>
          <a:ln>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7" name="Rectangle: Rounded Corners 16">
            <a:extLst>
              <a:ext uri="{FF2B5EF4-FFF2-40B4-BE49-F238E27FC236}">
                <a16:creationId xmlns:a16="http://schemas.microsoft.com/office/drawing/2014/main" id="{EEBECFEB-D150-4B0F-8E31-3B4B5774CB1B}"/>
              </a:ext>
            </a:extLst>
          </p:cNvPr>
          <p:cNvSpPr/>
          <p:nvPr/>
        </p:nvSpPr>
        <p:spPr>
          <a:xfrm rot="21208698">
            <a:off x="4734418" y="5074890"/>
            <a:ext cx="396000" cy="576000"/>
          </a:xfrm>
          <a:prstGeom prst="round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18" name="Rectangle: Rounded Corners 17">
            <a:extLst>
              <a:ext uri="{FF2B5EF4-FFF2-40B4-BE49-F238E27FC236}">
                <a16:creationId xmlns:a16="http://schemas.microsoft.com/office/drawing/2014/main" id="{AD3023B5-FC6C-4196-BA47-725621D867B8}"/>
              </a:ext>
            </a:extLst>
          </p:cNvPr>
          <p:cNvSpPr/>
          <p:nvPr/>
        </p:nvSpPr>
        <p:spPr>
          <a:xfrm rot="19643185">
            <a:off x="5344198" y="5023928"/>
            <a:ext cx="396000" cy="576000"/>
          </a:xfrm>
          <a:prstGeom prst="roundRect">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dirty="0"/>
          </a:p>
        </p:txBody>
      </p:sp>
      <p:sp>
        <p:nvSpPr>
          <p:cNvPr id="19" name="Rectangle: Rounded Corners 18">
            <a:extLst>
              <a:ext uri="{FF2B5EF4-FFF2-40B4-BE49-F238E27FC236}">
                <a16:creationId xmlns:a16="http://schemas.microsoft.com/office/drawing/2014/main" id="{602D66E9-97C4-44B8-B8FA-1E51FC99A070}"/>
              </a:ext>
            </a:extLst>
          </p:cNvPr>
          <p:cNvSpPr/>
          <p:nvPr/>
        </p:nvSpPr>
        <p:spPr>
          <a:xfrm rot="5723098">
            <a:off x="4874186" y="5181272"/>
            <a:ext cx="396000" cy="576000"/>
          </a:xfrm>
          <a:prstGeom prst="round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0" name="Rectangle: Rounded Corners 19">
            <a:extLst>
              <a:ext uri="{FF2B5EF4-FFF2-40B4-BE49-F238E27FC236}">
                <a16:creationId xmlns:a16="http://schemas.microsoft.com/office/drawing/2014/main" id="{E6B7D912-9D38-442D-8E67-23AC1A568607}"/>
              </a:ext>
            </a:extLst>
          </p:cNvPr>
          <p:cNvSpPr/>
          <p:nvPr/>
        </p:nvSpPr>
        <p:spPr>
          <a:xfrm rot="3370869">
            <a:off x="5110068" y="5014276"/>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5" name="Rectangle: Rounded Corners 4">
            <a:extLst>
              <a:ext uri="{FF2B5EF4-FFF2-40B4-BE49-F238E27FC236}">
                <a16:creationId xmlns:a16="http://schemas.microsoft.com/office/drawing/2014/main" id="{4F72FDDE-5A75-4BD5-AE5F-86D5215559EA}"/>
              </a:ext>
            </a:extLst>
          </p:cNvPr>
          <p:cNvSpPr/>
          <p:nvPr/>
        </p:nvSpPr>
        <p:spPr>
          <a:xfrm>
            <a:off x="6614976" y="534199"/>
            <a:ext cx="4524141" cy="5789602"/>
          </a:xfrm>
          <a:prstGeom prst="roundRect">
            <a:avLst/>
          </a:prstGeom>
          <a:noFill/>
          <a:ln w="28575">
            <a:solidFill>
              <a:srgbClr val="C00000"/>
            </a:solidFill>
            <a:prstDash val="lg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1" name="Rectangle: Rounded Corners 20">
            <a:extLst>
              <a:ext uri="{FF2B5EF4-FFF2-40B4-BE49-F238E27FC236}">
                <a16:creationId xmlns:a16="http://schemas.microsoft.com/office/drawing/2014/main" id="{5086A41B-7C75-4398-903A-ECF9C4BD8E59}"/>
              </a:ext>
            </a:extLst>
          </p:cNvPr>
          <p:cNvSpPr/>
          <p:nvPr/>
        </p:nvSpPr>
        <p:spPr>
          <a:xfrm>
            <a:off x="11591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30 – 5 </a:t>
            </a:r>
          </a:p>
        </p:txBody>
      </p:sp>
      <p:sp>
        <p:nvSpPr>
          <p:cNvPr id="23" name="Rectangle: Rounded Corners 22">
            <a:extLst>
              <a:ext uri="{FF2B5EF4-FFF2-40B4-BE49-F238E27FC236}">
                <a16:creationId xmlns:a16="http://schemas.microsoft.com/office/drawing/2014/main" id="{6B465A72-7897-4AE7-973C-36D5C1120981}"/>
              </a:ext>
            </a:extLst>
          </p:cNvPr>
          <p:cNvSpPr/>
          <p:nvPr/>
        </p:nvSpPr>
        <p:spPr>
          <a:xfrm>
            <a:off x="4177541"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27</a:t>
            </a:r>
          </a:p>
        </p:txBody>
      </p:sp>
      <p:pic>
        <p:nvPicPr>
          <p:cNvPr id="24" name="Picture 2" descr="Free no sign cross 1194357 PNG with Transparent Background">
            <a:extLst>
              <a:ext uri="{FF2B5EF4-FFF2-40B4-BE49-F238E27FC236}">
                <a16:creationId xmlns:a16="http://schemas.microsoft.com/office/drawing/2014/main" id="{C6BE6D3F-DB31-4F2A-BF91-93C9703A6A6C}"/>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079552" y="2195272"/>
            <a:ext cx="1171908" cy="1182859"/>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Rounded Corners 25">
            <a:extLst>
              <a:ext uri="{FF2B5EF4-FFF2-40B4-BE49-F238E27FC236}">
                <a16:creationId xmlns:a16="http://schemas.microsoft.com/office/drawing/2014/main" id="{3E28D1F4-661E-4816-A68C-84F6C712AC8C}"/>
              </a:ext>
            </a:extLst>
          </p:cNvPr>
          <p:cNvSpPr/>
          <p:nvPr/>
        </p:nvSpPr>
        <p:spPr>
          <a:xfrm rot="3370869">
            <a:off x="5110054" y="5022010"/>
            <a:ext cx="396000" cy="576000"/>
          </a:xfrm>
          <a:prstGeom prst="roundRect">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vi-VN"/>
          </a:p>
        </p:txBody>
      </p:sp>
      <p:sp>
        <p:nvSpPr>
          <p:cNvPr id="27" name="Rectangle: Rounded Corners 26">
            <a:extLst>
              <a:ext uri="{FF2B5EF4-FFF2-40B4-BE49-F238E27FC236}">
                <a16:creationId xmlns:a16="http://schemas.microsoft.com/office/drawing/2014/main" id="{7E06C460-0EFE-4583-909D-9D13A72B38F6}"/>
              </a:ext>
            </a:extLst>
          </p:cNvPr>
          <p:cNvSpPr/>
          <p:nvPr/>
        </p:nvSpPr>
        <p:spPr>
          <a:xfrm>
            <a:off x="1152395" y="2069764"/>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28" name="Rectangle: Rounded Corners 27">
            <a:extLst>
              <a:ext uri="{FF2B5EF4-FFF2-40B4-BE49-F238E27FC236}">
                <a16:creationId xmlns:a16="http://schemas.microsoft.com/office/drawing/2014/main" id="{D8886EAC-C174-4287-89F1-6C645220F39A}"/>
              </a:ext>
            </a:extLst>
          </p:cNvPr>
          <p:cNvSpPr/>
          <p:nvPr/>
        </p:nvSpPr>
        <p:spPr>
          <a:xfrm>
            <a:off x="4170818" y="210571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pic>
        <p:nvPicPr>
          <p:cNvPr id="29" name="Picture 6">
            <a:extLst>
              <a:ext uri="{FF2B5EF4-FFF2-40B4-BE49-F238E27FC236}">
                <a16:creationId xmlns:a16="http://schemas.microsoft.com/office/drawing/2014/main" id="{7CC00B7B-B75A-4BB6-9882-2A4AE4047E8E}"/>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2980606" y="2283774"/>
            <a:ext cx="1370090" cy="1189707"/>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Rounded Corners 26">
            <a:extLst>
              <a:ext uri="{FF2B5EF4-FFF2-40B4-BE49-F238E27FC236}">
                <a16:creationId xmlns:a16="http://schemas.microsoft.com/office/drawing/2014/main" id="{7E06C460-0EFE-4583-909D-9D13A72B38F6}"/>
              </a:ext>
            </a:extLst>
          </p:cNvPr>
          <p:cNvSpPr/>
          <p:nvPr/>
        </p:nvSpPr>
        <p:spPr>
          <a:xfrm>
            <a:off x="6902855" y="1158425"/>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52 – 15</a:t>
            </a:r>
          </a:p>
        </p:txBody>
      </p:sp>
      <p:sp>
        <p:nvSpPr>
          <p:cNvPr id="31" name="Rectangle: Rounded Corners 27">
            <a:extLst>
              <a:ext uri="{FF2B5EF4-FFF2-40B4-BE49-F238E27FC236}">
                <a16:creationId xmlns:a16="http://schemas.microsoft.com/office/drawing/2014/main" id="{D8886EAC-C174-4287-89F1-6C645220F39A}"/>
              </a:ext>
            </a:extLst>
          </p:cNvPr>
          <p:cNvSpPr/>
          <p:nvPr/>
        </p:nvSpPr>
        <p:spPr>
          <a:xfrm>
            <a:off x="9020986" y="1158425"/>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600" b="1" dirty="0">
                <a:solidFill>
                  <a:srgbClr val="FF0000"/>
                </a:solidFill>
              </a:rPr>
              <a:t>37</a:t>
            </a:r>
          </a:p>
        </p:txBody>
      </p:sp>
      <p:sp>
        <p:nvSpPr>
          <p:cNvPr id="33" name="Rectangle: Rounded Corners 26">
            <a:extLst>
              <a:ext uri="{FF2B5EF4-FFF2-40B4-BE49-F238E27FC236}">
                <a16:creationId xmlns:a16="http://schemas.microsoft.com/office/drawing/2014/main" id="{7E06C460-0EFE-4583-909D-9D13A72B38F6}"/>
              </a:ext>
            </a:extLst>
          </p:cNvPr>
          <p:cNvSpPr/>
          <p:nvPr/>
        </p:nvSpPr>
        <p:spPr>
          <a:xfrm>
            <a:off x="6863914" y="210152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40 - 12</a:t>
            </a:r>
            <a:endParaRPr lang="vi-VN" sz="3600" b="1" dirty="0">
              <a:solidFill>
                <a:srgbClr val="FF0000"/>
              </a:solidFill>
            </a:endParaRPr>
          </a:p>
        </p:txBody>
      </p:sp>
      <p:sp>
        <p:nvSpPr>
          <p:cNvPr id="34" name="Rectangle: Rounded Corners 27">
            <a:extLst>
              <a:ext uri="{FF2B5EF4-FFF2-40B4-BE49-F238E27FC236}">
                <a16:creationId xmlns:a16="http://schemas.microsoft.com/office/drawing/2014/main" id="{D8886EAC-C174-4287-89F1-6C645220F39A}"/>
              </a:ext>
            </a:extLst>
          </p:cNvPr>
          <p:cNvSpPr/>
          <p:nvPr/>
        </p:nvSpPr>
        <p:spPr>
          <a:xfrm>
            <a:off x="8982045" y="2101521"/>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28</a:t>
            </a:r>
            <a:endParaRPr lang="vi-VN" sz="3600" b="1" dirty="0">
              <a:solidFill>
                <a:srgbClr val="FF0000"/>
              </a:solidFill>
            </a:endParaRPr>
          </a:p>
        </p:txBody>
      </p:sp>
      <p:sp>
        <p:nvSpPr>
          <p:cNvPr id="35" name="Rectangle: Rounded Corners 26">
            <a:extLst>
              <a:ext uri="{FF2B5EF4-FFF2-40B4-BE49-F238E27FC236}">
                <a16:creationId xmlns:a16="http://schemas.microsoft.com/office/drawing/2014/main" id="{7E06C460-0EFE-4583-909D-9D13A72B38F6}"/>
              </a:ext>
            </a:extLst>
          </p:cNvPr>
          <p:cNvSpPr/>
          <p:nvPr/>
        </p:nvSpPr>
        <p:spPr>
          <a:xfrm>
            <a:off x="6853634" y="3115922"/>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30 - 5</a:t>
            </a:r>
            <a:endParaRPr lang="vi-VN" sz="3600" b="1" dirty="0">
              <a:solidFill>
                <a:srgbClr val="FF0000"/>
              </a:solidFill>
            </a:endParaRPr>
          </a:p>
        </p:txBody>
      </p:sp>
      <p:sp>
        <p:nvSpPr>
          <p:cNvPr id="36" name="Rectangle: Rounded Corners 27">
            <a:extLst>
              <a:ext uri="{FF2B5EF4-FFF2-40B4-BE49-F238E27FC236}">
                <a16:creationId xmlns:a16="http://schemas.microsoft.com/office/drawing/2014/main" id="{D8886EAC-C174-4287-89F1-6C645220F39A}"/>
              </a:ext>
            </a:extLst>
          </p:cNvPr>
          <p:cNvSpPr/>
          <p:nvPr/>
        </p:nvSpPr>
        <p:spPr>
          <a:xfrm>
            <a:off x="8971765" y="3115922"/>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25</a:t>
            </a:r>
            <a:endParaRPr lang="vi-VN" sz="3600" b="1" dirty="0">
              <a:solidFill>
                <a:srgbClr val="FF0000"/>
              </a:solidFill>
            </a:endParaRPr>
          </a:p>
        </p:txBody>
      </p:sp>
      <p:sp>
        <p:nvSpPr>
          <p:cNvPr id="37" name="Rectangle: Rounded Corners 26">
            <a:extLst>
              <a:ext uri="{FF2B5EF4-FFF2-40B4-BE49-F238E27FC236}">
                <a16:creationId xmlns:a16="http://schemas.microsoft.com/office/drawing/2014/main" id="{7E06C460-0EFE-4583-909D-9D13A72B38F6}"/>
              </a:ext>
            </a:extLst>
          </p:cNvPr>
          <p:cNvSpPr/>
          <p:nvPr/>
        </p:nvSpPr>
        <p:spPr>
          <a:xfrm>
            <a:off x="6902855" y="4082283"/>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100 - 20</a:t>
            </a:r>
            <a:endParaRPr lang="vi-VN" sz="3600" b="1" dirty="0">
              <a:solidFill>
                <a:srgbClr val="FF0000"/>
              </a:solidFill>
            </a:endParaRPr>
          </a:p>
        </p:txBody>
      </p:sp>
      <p:sp>
        <p:nvSpPr>
          <p:cNvPr id="38" name="Rectangle: Rounded Corners 27">
            <a:extLst>
              <a:ext uri="{FF2B5EF4-FFF2-40B4-BE49-F238E27FC236}">
                <a16:creationId xmlns:a16="http://schemas.microsoft.com/office/drawing/2014/main" id="{D8886EAC-C174-4287-89F1-6C645220F39A}"/>
              </a:ext>
            </a:extLst>
          </p:cNvPr>
          <p:cNvSpPr/>
          <p:nvPr/>
        </p:nvSpPr>
        <p:spPr>
          <a:xfrm>
            <a:off x="9020986" y="4082283"/>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80</a:t>
            </a:r>
            <a:endParaRPr lang="vi-VN" sz="3600" b="1" dirty="0">
              <a:solidFill>
                <a:srgbClr val="FF0000"/>
              </a:solidFill>
            </a:endParaRPr>
          </a:p>
        </p:txBody>
      </p:sp>
      <p:sp>
        <p:nvSpPr>
          <p:cNvPr id="39" name="Rectangle: Rounded Corners 26">
            <a:extLst>
              <a:ext uri="{FF2B5EF4-FFF2-40B4-BE49-F238E27FC236}">
                <a16:creationId xmlns:a16="http://schemas.microsoft.com/office/drawing/2014/main" id="{7E06C460-0EFE-4583-909D-9D13A72B38F6}"/>
              </a:ext>
            </a:extLst>
          </p:cNvPr>
          <p:cNvSpPr/>
          <p:nvPr/>
        </p:nvSpPr>
        <p:spPr>
          <a:xfrm>
            <a:off x="6935214" y="5128326"/>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35 - 8</a:t>
            </a:r>
            <a:endParaRPr lang="vi-VN" sz="3600" b="1" dirty="0">
              <a:solidFill>
                <a:srgbClr val="FF0000"/>
              </a:solidFill>
            </a:endParaRPr>
          </a:p>
        </p:txBody>
      </p:sp>
      <p:sp>
        <p:nvSpPr>
          <p:cNvPr id="40" name="Rectangle: Rounded Corners 27">
            <a:extLst>
              <a:ext uri="{FF2B5EF4-FFF2-40B4-BE49-F238E27FC236}">
                <a16:creationId xmlns:a16="http://schemas.microsoft.com/office/drawing/2014/main" id="{D8886EAC-C174-4287-89F1-6C645220F39A}"/>
              </a:ext>
            </a:extLst>
          </p:cNvPr>
          <p:cNvSpPr/>
          <p:nvPr/>
        </p:nvSpPr>
        <p:spPr>
          <a:xfrm>
            <a:off x="9053345" y="5128326"/>
            <a:ext cx="1968613" cy="548013"/>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0000"/>
                </a:solidFill>
              </a:rPr>
              <a:t>27</a:t>
            </a:r>
            <a:endParaRPr lang="vi-VN" sz="3600" b="1" dirty="0">
              <a:solidFill>
                <a:srgbClr val="FF0000"/>
              </a:solidFill>
            </a:endParaRPr>
          </a:p>
        </p:txBody>
      </p:sp>
    </p:spTree>
    <p:extLst>
      <p:ext uri="{BB962C8B-B14F-4D97-AF65-F5344CB8AC3E}">
        <p14:creationId xmlns:p14="http://schemas.microsoft.com/office/powerpoint/2010/main" val="208628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
                                        </p:tgtEl>
                                        <p:attrNameLst>
                                          <p:attrName>ppt_w</p:attrName>
                                        </p:attrNameLst>
                                      </p:cBhvr>
                                      <p:tavLst>
                                        <p:tav tm="0">
                                          <p:val>
                                            <p:strVal val="#ppt_w*.05"/>
                                          </p:val>
                                        </p:tav>
                                        <p:tav tm="100000">
                                          <p:val>
                                            <p:strVal val="#ppt_w"/>
                                          </p:val>
                                        </p:tav>
                                      </p:tavLst>
                                    </p:anim>
                                    <p:anim calcmode="lin" valueType="num">
                                      <p:cBhvr>
                                        <p:cTn id="10" dur="1000" fill="hold"/>
                                        <p:tgtEl>
                                          <p:spTgt spid="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Effect transition="in" filter="fade">
                                      <p:cBhvr>
                                        <p:cTn id="19" dur="500"/>
                                        <p:tgtEl>
                                          <p:spTgt spid="102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500"/>
                                        <p:tgtEl>
                                          <p:spTgt spid="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500"/>
                                        <p:tgtEl>
                                          <p:spTgt spid="1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childTnLst>
                          </p:cTn>
                        </p:par>
                        <p:par>
                          <p:cTn id="35" fill="hold">
                            <p:stCondLst>
                              <p:cond delay="500"/>
                            </p:stCondLst>
                            <p:childTnLst>
                              <p:par>
                                <p:cTn id="36" presetID="10" presetClass="entr" presetSubtype="0" fill="hold" nodeType="afterEffect">
                                  <p:stCondLst>
                                    <p:cond delay="0"/>
                                  </p:stCondLst>
                                  <p:childTnLst>
                                    <p:set>
                                      <p:cBhvr>
                                        <p:cTn id="37" dur="1" fill="hold">
                                          <p:stCondLst>
                                            <p:cond delay="0"/>
                                          </p:stCondLst>
                                        </p:cTn>
                                        <p:tgtEl>
                                          <p:spTgt spid="1028"/>
                                        </p:tgtEl>
                                        <p:attrNameLst>
                                          <p:attrName>style.visibility</p:attrName>
                                        </p:attrNameLst>
                                      </p:cBhvr>
                                      <p:to>
                                        <p:strVal val="visible"/>
                                      </p:to>
                                    </p:set>
                                    <p:animEffect transition="in" filter="fade">
                                      <p:cBhvr>
                                        <p:cTn id="38" dur="500"/>
                                        <p:tgtEl>
                                          <p:spTgt spid="10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fade">
                                      <p:cBhvr>
                                        <p:cTn id="44" dur="500"/>
                                        <p:tgtEl>
                                          <p:spTgt spid="1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fade">
                                      <p:cBhvr>
                                        <p:cTn id="53" dur="500"/>
                                        <p:tgtEl>
                                          <p:spTgt spid="20"/>
                                        </p:tgtEl>
                                      </p:cBhvr>
                                    </p:animEffect>
                                  </p:childTnLst>
                                </p:cTn>
                              </p:par>
                            </p:childTnLst>
                          </p:cTn>
                        </p:par>
                      </p:childTnLst>
                    </p:cTn>
                  </p:par>
                  <p:par>
                    <p:cTn id="54" fill="hold">
                      <p:stCondLst>
                        <p:cond delay="indefinite"/>
                      </p:stCondLst>
                      <p:childTnLst>
                        <p:par>
                          <p:cTn id="55" fill="hold">
                            <p:stCondLst>
                              <p:cond delay="0"/>
                            </p:stCondLst>
                            <p:childTnLst>
                              <p:par>
                                <p:cTn id="56" presetID="21" presetClass="entr" presetSubtype="1" fill="hold" grpId="0" nodeType="clickEffect">
                                  <p:stCondLst>
                                    <p:cond delay="0"/>
                                  </p:stCondLst>
                                  <p:childTnLst>
                                    <p:set>
                                      <p:cBhvr>
                                        <p:cTn id="57" dur="1" fill="hold">
                                          <p:stCondLst>
                                            <p:cond delay="0"/>
                                          </p:stCondLst>
                                        </p:cTn>
                                        <p:tgtEl>
                                          <p:spTgt spid="5"/>
                                        </p:tgtEl>
                                        <p:attrNameLst>
                                          <p:attrName>style.visibility</p:attrName>
                                        </p:attrNameLst>
                                      </p:cBhvr>
                                      <p:to>
                                        <p:strVal val="visible"/>
                                      </p:to>
                                    </p:set>
                                    <p:animEffect transition="in" filter="wheel(1)">
                                      <p:cBhvr>
                                        <p:cTn id="58" dur="1500"/>
                                        <p:tgtEl>
                                          <p:spTgt spid="5"/>
                                        </p:tgtEl>
                                      </p:cBhvr>
                                    </p:animEffect>
                                  </p:childTnLst>
                                </p:cTn>
                              </p:par>
                            </p:childTnLst>
                          </p:cTn>
                        </p:par>
                        <p:par>
                          <p:cTn id="59" fill="hold">
                            <p:stCondLst>
                              <p:cond delay="1500"/>
                            </p:stCondLst>
                            <p:childTnLst>
                              <p:par>
                                <p:cTn id="60" presetID="1" presetClass="exit" presetSubtype="0" fill="hold" grpId="2" nodeType="afterEffect">
                                  <p:stCondLst>
                                    <p:cond delay="0"/>
                                  </p:stCondLst>
                                  <p:childTnLst>
                                    <p:set>
                                      <p:cBhvr>
                                        <p:cTn id="61" dur="1" fill="hold">
                                          <p:stCondLst>
                                            <p:cond delay="0"/>
                                          </p:stCondLst>
                                        </p:cTn>
                                        <p:tgtEl>
                                          <p:spTgt spid="13"/>
                                        </p:tgtEl>
                                        <p:attrNameLst>
                                          <p:attrName>style.visibility</p:attrName>
                                        </p:attrNameLst>
                                      </p:cBhvr>
                                      <p:to>
                                        <p:strVal val="hidden"/>
                                      </p:to>
                                    </p:set>
                                  </p:childTnLst>
                                </p:cTn>
                              </p:par>
                            </p:childTnLst>
                          </p:cTn>
                        </p:par>
                        <p:par>
                          <p:cTn id="62" fill="hold">
                            <p:stCondLst>
                              <p:cond delay="1500"/>
                            </p:stCondLst>
                            <p:childTnLst>
                              <p:par>
                                <p:cTn id="63" presetID="53" presetClass="entr" presetSubtype="16"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 calcmode="lin" valueType="num">
                                      <p:cBhvr>
                                        <p:cTn id="65" dur="500" fill="hold"/>
                                        <p:tgtEl>
                                          <p:spTgt spid="21"/>
                                        </p:tgtEl>
                                        <p:attrNameLst>
                                          <p:attrName>ppt_w</p:attrName>
                                        </p:attrNameLst>
                                      </p:cBhvr>
                                      <p:tavLst>
                                        <p:tav tm="0">
                                          <p:val>
                                            <p:fltVal val="0"/>
                                          </p:val>
                                        </p:tav>
                                        <p:tav tm="100000">
                                          <p:val>
                                            <p:strVal val="#ppt_w"/>
                                          </p:val>
                                        </p:tav>
                                      </p:tavLst>
                                    </p:anim>
                                    <p:anim calcmode="lin" valueType="num">
                                      <p:cBhvr>
                                        <p:cTn id="66" dur="500" fill="hold"/>
                                        <p:tgtEl>
                                          <p:spTgt spid="21"/>
                                        </p:tgtEl>
                                        <p:attrNameLst>
                                          <p:attrName>ppt_h</p:attrName>
                                        </p:attrNameLst>
                                      </p:cBhvr>
                                      <p:tavLst>
                                        <p:tav tm="0">
                                          <p:val>
                                            <p:fltVal val="0"/>
                                          </p:val>
                                        </p:tav>
                                        <p:tav tm="100000">
                                          <p:val>
                                            <p:strVal val="#ppt_h"/>
                                          </p:val>
                                        </p:tav>
                                      </p:tavLst>
                                    </p:anim>
                                    <p:animEffect transition="in" filter="fade">
                                      <p:cBhvr>
                                        <p:cTn id="67" dur="500"/>
                                        <p:tgtEl>
                                          <p:spTgt spid="21"/>
                                        </p:tgtEl>
                                      </p:cBhvr>
                                    </p:animEffect>
                                  </p:childTnLst>
                                </p:cTn>
                              </p:par>
                            </p:childTnLst>
                          </p:cTn>
                        </p:par>
                        <p:par>
                          <p:cTn id="68" fill="hold">
                            <p:stCondLst>
                              <p:cond delay="2000"/>
                            </p:stCondLst>
                            <p:childTnLst>
                              <p:par>
                                <p:cTn id="69" presetID="1" presetClass="exit" presetSubtype="0" fill="hold" grpId="2" nodeType="afterEffect">
                                  <p:stCondLst>
                                    <p:cond delay="0"/>
                                  </p:stCondLst>
                                  <p:childTnLst>
                                    <p:set>
                                      <p:cBhvr>
                                        <p:cTn id="70" dur="1" fill="hold">
                                          <p:stCondLst>
                                            <p:cond delay="0"/>
                                          </p:stCondLst>
                                        </p:cTn>
                                        <p:tgtEl>
                                          <p:spTgt spid="20"/>
                                        </p:tgtEl>
                                        <p:attrNameLst>
                                          <p:attrName>style.visibility</p:attrName>
                                        </p:attrNameLst>
                                      </p:cBhvr>
                                      <p:to>
                                        <p:strVal val="hidden"/>
                                      </p:to>
                                    </p:set>
                                  </p:childTnLst>
                                </p:cTn>
                              </p:par>
                            </p:childTnLst>
                          </p:cTn>
                        </p:par>
                        <p:par>
                          <p:cTn id="71" fill="hold">
                            <p:stCondLst>
                              <p:cond delay="2000"/>
                            </p:stCondLst>
                            <p:childTnLst>
                              <p:par>
                                <p:cTn id="72" presetID="53" presetClass="entr" presetSubtype="16" fill="hold" grpId="0" nodeType="afterEffect">
                                  <p:stCondLst>
                                    <p:cond delay="0"/>
                                  </p:stCondLst>
                                  <p:childTnLst>
                                    <p:set>
                                      <p:cBhvr>
                                        <p:cTn id="73" dur="1" fill="hold">
                                          <p:stCondLst>
                                            <p:cond delay="0"/>
                                          </p:stCondLst>
                                        </p:cTn>
                                        <p:tgtEl>
                                          <p:spTgt spid="23"/>
                                        </p:tgtEl>
                                        <p:attrNameLst>
                                          <p:attrName>style.visibility</p:attrName>
                                        </p:attrNameLst>
                                      </p:cBhvr>
                                      <p:to>
                                        <p:strVal val="visible"/>
                                      </p:to>
                                    </p:set>
                                    <p:anim calcmode="lin" valueType="num">
                                      <p:cBhvr>
                                        <p:cTn id="74" dur="500" fill="hold"/>
                                        <p:tgtEl>
                                          <p:spTgt spid="23"/>
                                        </p:tgtEl>
                                        <p:attrNameLst>
                                          <p:attrName>ppt_w</p:attrName>
                                        </p:attrNameLst>
                                      </p:cBhvr>
                                      <p:tavLst>
                                        <p:tav tm="0">
                                          <p:val>
                                            <p:fltVal val="0"/>
                                          </p:val>
                                        </p:tav>
                                        <p:tav tm="100000">
                                          <p:val>
                                            <p:strVal val="#ppt_w"/>
                                          </p:val>
                                        </p:tav>
                                      </p:tavLst>
                                    </p:anim>
                                    <p:anim calcmode="lin" valueType="num">
                                      <p:cBhvr>
                                        <p:cTn id="75" dur="500" fill="hold"/>
                                        <p:tgtEl>
                                          <p:spTgt spid="23"/>
                                        </p:tgtEl>
                                        <p:attrNameLst>
                                          <p:attrName>ppt_h</p:attrName>
                                        </p:attrNameLst>
                                      </p:cBhvr>
                                      <p:tavLst>
                                        <p:tav tm="0">
                                          <p:val>
                                            <p:fltVal val="0"/>
                                          </p:val>
                                        </p:tav>
                                        <p:tav tm="100000">
                                          <p:val>
                                            <p:strVal val="#ppt_h"/>
                                          </p:val>
                                        </p:tav>
                                      </p:tavLst>
                                    </p:anim>
                                    <p:animEffect transition="in" filter="fade">
                                      <p:cBhvr>
                                        <p:cTn id="76" dur="500"/>
                                        <p:tgtEl>
                                          <p:spTgt spid="23"/>
                                        </p:tgtEl>
                                      </p:cBhvr>
                                    </p:animEffect>
                                  </p:childTnLst>
                                </p:cTn>
                              </p:par>
                            </p:childTnLst>
                          </p:cTn>
                        </p:par>
                        <p:par>
                          <p:cTn id="77" fill="hold">
                            <p:stCondLst>
                              <p:cond delay="2500"/>
                            </p:stCondLst>
                            <p:childTnLst>
                              <p:par>
                                <p:cTn id="78" presetID="53" presetClass="entr" presetSubtype="16" fill="hold" nodeType="afterEffect">
                                  <p:stCondLst>
                                    <p:cond delay="0"/>
                                  </p:stCondLst>
                                  <p:childTnLst>
                                    <p:set>
                                      <p:cBhvr>
                                        <p:cTn id="79" dur="1" fill="hold">
                                          <p:stCondLst>
                                            <p:cond delay="0"/>
                                          </p:stCondLst>
                                        </p:cTn>
                                        <p:tgtEl>
                                          <p:spTgt spid="24"/>
                                        </p:tgtEl>
                                        <p:attrNameLst>
                                          <p:attrName>style.visibility</p:attrName>
                                        </p:attrNameLst>
                                      </p:cBhvr>
                                      <p:to>
                                        <p:strVal val="visible"/>
                                      </p:to>
                                    </p:set>
                                    <p:anim calcmode="lin" valueType="num">
                                      <p:cBhvr>
                                        <p:cTn id="80" dur="500" fill="hold"/>
                                        <p:tgtEl>
                                          <p:spTgt spid="24"/>
                                        </p:tgtEl>
                                        <p:attrNameLst>
                                          <p:attrName>ppt_w</p:attrName>
                                        </p:attrNameLst>
                                      </p:cBhvr>
                                      <p:tavLst>
                                        <p:tav tm="0">
                                          <p:val>
                                            <p:fltVal val="0"/>
                                          </p:val>
                                        </p:tav>
                                        <p:tav tm="100000">
                                          <p:val>
                                            <p:strVal val="#ppt_w"/>
                                          </p:val>
                                        </p:tav>
                                      </p:tavLst>
                                    </p:anim>
                                    <p:anim calcmode="lin" valueType="num">
                                      <p:cBhvr>
                                        <p:cTn id="81" dur="500" fill="hold"/>
                                        <p:tgtEl>
                                          <p:spTgt spid="24"/>
                                        </p:tgtEl>
                                        <p:attrNameLst>
                                          <p:attrName>ppt_h</p:attrName>
                                        </p:attrNameLst>
                                      </p:cBhvr>
                                      <p:tavLst>
                                        <p:tav tm="0">
                                          <p:val>
                                            <p:fltVal val="0"/>
                                          </p:val>
                                        </p:tav>
                                        <p:tav tm="100000">
                                          <p:val>
                                            <p:strVal val="#ppt_h"/>
                                          </p:val>
                                        </p:tav>
                                      </p:tavLst>
                                    </p:anim>
                                    <p:animEffect transition="in" filter="fade">
                                      <p:cBhvr>
                                        <p:cTn id="82" dur="500"/>
                                        <p:tgtEl>
                                          <p:spTgt spid="24"/>
                                        </p:tgtEl>
                                      </p:cBhvr>
                                    </p:animEffect>
                                  </p:childTnLst>
                                </p:cTn>
                              </p:par>
                            </p:childTnLst>
                          </p:cTn>
                        </p:par>
                        <p:par>
                          <p:cTn id="83" fill="hold">
                            <p:stCondLst>
                              <p:cond delay="3000"/>
                            </p:stCondLst>
                            <p:childTnLst>
                              <p:par>
                                <p:cTn id="84" presetID="26" presetClass="emph" presetSubtype="0" repeatCount="3000" fill="hold" nodeType="afterEffect">
                                  <p:stCondLst>
                                    <p:cond delay="0"/>
                                  </p:stCondLst>
                                  <p:childTnLst>
                                    <p:animEffect transition="out" filter="fade">
                                      <p:cBhvr>
                                        <p:cTn id="85" dur="500" tmFilter="0, 0; .2, .5; .8, .5; 1, 0"/>
                                        <p:tgtEl>
                                          <p:spTgt spid="24"/>
                                        </p:tgtEl>
                                      </p:cBhvr>
                                    </p:animEffect>
                                    <p:animScale>
                                      <p:cBhvr>
                                        <p:cTn id="86" dur="250" autoRev="1" fill="hold"/>
                                        <p:tgtEl>
                                          <p:spTgt spid="24"/>
                                        </p:tgtEl>
                                      </p:cBhvr>
                                      <p:by x="105000" y="105000"/>
                                    </p:animScale>
                                  </p:childTnLst>
                                </p:cTn>
                              </p:par>
                            </p:childTnLst>
                          </p:cTn>
                        </p:par>
                        <p:par>
                          <p:cTn id="87" fill="hold">
                            <p:stCondLst>
                              <p:cond delay="4500"/>
                            </p:stCondLst>
                            <p:childTnLst>
                              <p:par>
                                <p:cTn id="88" presetID="1" presetClass="exit" presetSubtype="0" fill="hold" grpId="1" nodeType="afterEffect">
                                  <p:stCondLst>
                                    <p:cond delay="0"/>
                                  </p:stCondLst>
                                  <p:childTnLst>
                                    <p:set>
                                      <p:cBhvr>
                                        <p:cTn id="89" dur="1" fill="hold">
                                          <p:stCondLst>
                                            <p:cond delay="0"/>
                                          </p:stCondLst>
                                        </p:cTn>
                                        <p:tgtEl>
                                          <p:spTgt spid="21"/>
                                        </p:tgtEl>
                                        <p:attrNameLst>
                                          <p:attrName>style.visibility</p:attrName>
                                        </p:attrNameLst>
                                      </p:cBhvr>
                                      <p:to>
                                        <p:strVal val="hidden"/>
                                      </p:to>
                                    </p:set>
                                  </p:childTnLst>
                                </p:cTn>
                              </p:par>
                              <p:par>
                                <p:cTn id="90" presetID="1" presetClass="exit" presetSubtype="0" fill="hold" grpId="1" nodeType="withEffect">
                                  <p:stCondLst>
                                    <p:cond delay="0"/>
                                  </p:stCondLst>
                                  <p:childTnLst>
                                    <p:set>
                                      <p:cBhvr>
                                        <p:cTn id="91" dur="1" fill="hold">
                                          <p:stCondLst>
                                            <p:cond delay="0"/>
                                          </p:stCondLst>
                                        </p:cTn>
                                        <p:tgtEl>
                                          <p:spTgt spid="23"/>
                                        </p:tgtEl>
                                        <p:attrNameLst>
                                          <p:attrName>style.visibility</p:attrName>
                                        </p:attrNameLst>
                                      </p:cBhvr>
                                      <p:to>
                                        <p:strVal val="hidden"/>
                                      </p:to>
                                    </p:set>
                                  </p:childTnLst>
                                </p:cTn>
                              </p:par>
                              <p:par>
                                <p:cTn id="92" presetID="1" presetClass="exit" presetSubtype="0" fill="hold" nodeType="withEffect">
                                  <p:stCondLst>
                                    <p:cond delay="0"/>
                                  </p:stCondLst>
                                  <p:childTnLst>
                                    <p:set>
                                      <p:cBhvr>
                                        <p:cTn id="93" dur="1" fill="hold">
                                          <p:stCondLst>
                                            <p:cond delay="0"/>
                                          </p:stCondLst>
                                        </p:cTn>
                                        <p:tgtEl>
                                          <p:spTgt spid="24"/>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24"/>
                                        </p:tgtEl>
                                        <p:attrNameLst>
                                          <p:attrName>style.visibility</p:attrName>
                                        </p:attrNameLst>
                                      </p:cBhvr>
                                      <p:to>
                                        <p:strVal val="hidden"/>
                                      </p:to>
                                    </p:set>
                                  </p:childTnLst>
                                </p:cTn>
                              </p:par>
                              <p:par>
                                <p:cTn id="96" presetID="1" presetClass="exit" presetSubtype="0" fill="hold" grpId="3" nodeType="withEffect">
                                  <p:stCondLst>
                                    <p:cond delay="0"/>
                                  </p:stCondLst>
                                  <p:childTnLst>
                                    <p:set>
                                      <p:cBhvr>
                                        <p:cTn id="97" dur="1" fill="hold">
                                          <p:stCondLst>
                                            <p:cond delay="0"/>
                                          </p:stCondLst>
                                        </p:cTn>
                                        <p:tgtEl>
                                          <p:spTgt spid="13"/>
                                        </p:tgtEl>
                                        <p:attrNameLst>
                                          <p:attrName>style.visibility</p:attrName>
                                        </p:attrNameLst>
                                      </p:cBhvr>
                                      <p:to>
                                        <p:strVal val="hidden"/>
                                      </p:to>
                                    </p:set>
                                  </p:childTnLst>
                                </p:cTn>
                              </p:par>
                              <p:par>
                                <p:cTn id="98" presetID="1" presetClass="exit" presetSubtype="0" fill="hold" grpId="3" nodeType="withEffect">
                                  <p:stCondLst>
                                    <p:cond delay="0"/>
                                  </p:stCondLst>
                                  <p:childTnLst>
                                    <p:set>
                                      <p:cBhvr>
                                        <p:cTn id="99" dur="1" fill="hold">
                                          <p:stCondLst>
                                            <p:cond delay="0"/>
                                          </p:stCondLst>
                                        </p:cTn>
                                        <p:tgtEl>
                                          <p:spTgt spid="20"/>
                                        </p:tgtEl>
                                        <p:attrNameLst>
                                          <p:attrName>style.visibility</p:attrName>
                                        </p:attrNameLst>
                                      </p:cBhvr>
                                      <p:to>
                                        <p:strVal val="hidden"/>
                                      </p:to>
                                    </p:set>
                                  </p:childTnLst>
                                </p:cTn>
                              </p:par>
                            </p:childTnLst>
                          </p:cTn>
                        </p:par>
                        <p:par>
                          <p:cTn id="100" fill="hold">
                            <p:stCondLst>
                              <p:cond delay="4500"/>
                            </p:stCondLst>
                            <p:childTnLst>
                              <p:par>
                                <p:cTn id="101" presetID="10" presetClass="entr" presetSubtype="0" fill="hold" grpId="0" nodeType="afterEffect">
                                  <p:stCondLst>
                                    <p:cond delay="0"/>
                                  </p:stCondLst>
                                  <p:childTnLst>
                                    <p:set>
                                      <p:cBhvr>
                                        <p:cTn id="102" dur="1" fill="hold">
                                          <p:stCondLst>
                                            <p:cond delay="0"/>
                                          </p:stCondLst>
                                        </p:cTn>
                                        <p:tgtEl>
                                          <p:spTgt spid="25"/>
                                        </p:tgtEl>
                                        <p:attrNameLst>
                                          <p:attrName>style.visibility</p:attrName>
                                        </p:attrNameLst>
                                      </p:cBhvr>
                                      <p:to>
                                        <p:strVal val="visible"/>
                                      </p:to>
                                    </p:set>
                                    <p:animEffect transition="in" filter="fade">
                                      <p:cBhvr>
                                        <p:cTn id="103" dur="500"/>
                                        <p:tgtEl>
                                          <p:spTgt spid="2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6"/>
                                        </p:tgtEl>
                                        <p:attrNameLst>
                                          <p:attrName>style.visibility</p:attrName>
                                        </p:attrNameLst>
                                      </p:cBhvr>
                                      <p:to>
                                        <p:strVal val="visible"/>
                                      </p:to>
                                    </p:set>
                                    <p:animEffect transition="in" filter="fade">
                                      <p:cBhvr>
                                        <p:cTn id="106" dur="500"/>
                                        <p:tgtEl>
                                          <p:spTgt spid="26"/>
                                        </p:tgtEl>
                                      </p:cBhvr>
                                    </p:animEffect>
                                  </p:childTnLst>
                                </p:cTn>
                              </p:par>
                            </p:childTnLst>
                          </p:cTn>
                        </p:par>
                        <p:par>
                          <p:cTn id="107" fill="hold">
                            <p:stCondLst>
                              <p:cond delay="5000"/>
                            </p:stCondLst>
                            <p:childTnLst>
                              <p:par>
                                <p:cTn id="108" presetID="1" presetClass="exit" presetSubtype="0" fill="hold" grpId="2" nodeType="afterEffect">
                                  <p:stCondLst>
                                    <p:cond delay="0"/>
                                  </p:stCondLst>
                                  <p:childTnLst>
                                    <p:set>
                                      <p:cBhvr>
                                        <p:cTn id="109" dur="1" fill="hold">
                                          <p:stCondLst>
                                            <p:cond delay="0"/>
                                          </p:stCondLst>
                                        </p:cTn>
                                        <p:tgtEl>
                                          <p:spTgt spid="9"/>
                                        </p:tgtEl>
                                        <p:attrNameLst>
                                          <p:attrName>style.visibility</p:attrName>
                                        </p:attrNameLst>
                                      </p:cBhvr>
                                      <p:to>
                                        <p:strVal val="hidden"/>
                                      </p:to>
                                    </p:set>
                                  </p:childTnLst>
                                </p:cTn>
                              </p:par>
                            </p:childTnLst>
                          </p:cTn>
                        </p:par>
                        <p:par>
                          <p:cTn id="110" fill="hold">
                            <p:stCondLst>
                              <p:cond delay="5000"/>
                            </p:stCondLst>
                            <p:childTnLst>
                              <p:par>
                                <p:cTn id="111" presetID="53" presetClass="entr" presetSubtype="16" fill="hold" grpId="0" nodeType="afterEffect">
                                  <p:stCondLst>
                                    <p:cond delay="0"/>
                                  </p:stCondLst>
                                  <p:childTnLst>
                                    <p:set>
                                      <p:cBhvr>
                                        <p:cTn id="112" dur="1" fill="hold">
                                          <p:stCondLst>
                                            <p:cond delay="0"/>
                                          </p:stCondLst>
                                        </p:cTn>
                                        <p:tgtEl>
                                          <p:spTgt spid="27"/>
                                        </p:tgtEl>
                                        <p:attrNameLst>
                                          <p:attrName>style.visibility</p:attrName>
                                        </p:attrNameLst>
                                      </p:cBhvr>
                                      <p:to>
                                        <p:strVal val="visible"/>
                                      </p:to>
                                    </p:set>
                                    <p:anim calcmode="lin" valueType="num">
                                      <p:cBhvr>
                                        <p:cTn id="113" dur="500" fill="hold"/>
                                        <p:tgtEl>
                                          <p:spTgt spid="27"/>
                                        </p:tgtEl>
                                        <p:attrNameLst>
                                          <p:attrName>ppt_w</p:attrName>
                                        </p:attrNameLst>
                                      </p:cBhvr>
                                      <p:tavLst>
                                        <p:tav tm="0">
                                          <p:val>
                                            <p:fltVal val="0"/>
                                          </p:val>
                                        </p:tav>
                                        <p:tav tm="100000">
                                          <p:val>
                                            <p:strVal val="#ppt_w"/>
                                          </p:val>
                                        </p:tav>
                                      </p:tavLst>
                                    </p:anim>
                                    <p:anim calcmode="lin" valueType="num">
                                      <p:cBhvr>
                                        <p:cTn id="114" dur="500" fill="hold"/>
                                        <p:tgtEl>
                                          <p:spTgt spid="27"/>
                                        </p:tgtEl>
                                        <p:attrNameLst>
                                          <p:attrName>ppt_h</p:attrName>
                                        </p:attrNameLst>
                                      </p:cBhvr>
                                      <p:tavLst>
                                        <p:tav tm="0">
                                          <p:val>
                                            <p:fltVal val="0"/>
                                          </p:val>
                                        </p:tav>
                                        <p:tav tm="100000">
                                          <p:val>
                                            <p:strVal val="#ppt_h"/>
                                          </p:val>
                                        </p:tav>
                                      </p:tavLst>
                                    </p:anim>
                                    <p:animEffect transition="in" filter="fade">
                                      <p:cBhvr>
                                        <p:cTn id="115" dur="500"/>
                                        <p:tgtEl>
                                          <p:spTgt spid="27"/>
                                        </p:tgtEl>
                                      </p:cBhvr>
                                    </p:animEffect>
                                  </p:childTnLst>
                                </p:cTn>
                              </p:par>
                            </p:childTnLst>
                          </p:cTn>
                        </p:par>
                        <p:par>
                          <p:cTn id="116" fill="hold">
                            <p:stCondLst>
                              <p:cond delay="5500"/>
                            </p:stCondLst>
                            <p:childTnLst>
                              <p:par>
                                <p:cTn id="117" presetID="1" presetClass="exit" presetSubtype="0" fill="hold" grpId="2" nodeType="afterEffect">
                                  <p:stCondLst>
                                    <p:cond delay="0"/>
                                  </p:stCondLst>
                                  <p:childTnLst>
                                    <p:set>
                                      <p:cBhvr>
                                        <p:cTn id="118" dur="1" fill="hold">
                                          <p:stCondLst>
                                            <p:cond delay="0"/>
                                          </p:stCondLst>
                                        </p:cTn>
                                        <p:tgtEl>
                                          <p:spTgt spid="18"/>
                                        </p:tgtEl>
                                        <p:attrNameLst>
                                          <p:attrName>style.visibility</p:attrName>
                                        </p:attrNameLst>
                                      </p:cBhvr>
                                      <p:to>
                                        <p:strVal val="hidden"/>
                                      </p:to>
                                    </p:set>
                                  </p:childTnLst>
                                </p:cTn>
                              </p:par>
                            </p:childTnLst>
                          </p:cTn>
                        </p:par>
                        <p:par>
                          <p:cTn id="119" fill="hold">
                            <p:stCondLst>
                              <p:cond delay="55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childTnLst>
                          </p:cTn>
                        </p:par>
                        <p:par>
                          <p:cTn id="125" fill="hold">
                            <p:stCondLst>
                              <p:cond delay="6000"/>
                            </p:stCondLst>
                            <p:childTnLst>
                              <p:par>
                                <p:cTn id="126" presetID="53" presetClass="entr" presetSubtype="16" fill="hold" nodeType="afterEffect">
                                  <p:stCondLst>
                                    <p:cond delay="0"/>
                                  </p:stCondLst>
                                  <p:childTnLst>
                                    <p:set>
                                      <p:cBhvr>
                                        <p:cTn id="127" dur="1" fill="hold">
                                          <p:stCondLst>
                                            <p:cond delay="0"/>
                                          </p:stCondLst>
                                        </p:cTn>
                                        <p:tgtEl>
                                          <p:spTgt spid="29"/>
                                        </p:tgtEl>
                                        <p:attrNameLst>
                                          <p:attrName>style.visibility</p:attrName>
                                        </p:attrNameLst>
                                      </p:cBhvr>
                                      <p:to>
                                        <p:strVal val="visible"/>
                                      </p:to>
                                    </p:set>
                                    <p:anim calcmode="lin" valueType="num">
                                      <p:cBhvr>
                                        <p:cTn id="128" dur="500" fill="hold"/>
                                        <p:tgtEl>
                                          <p:spTgt spid="29"/>
                                        </p:tgtEl>
                                        <p:attrNameLst>
                                          <p:attrName>ppt_w</p:attrName>
                                        </p:attrNameLst>
                                      </p:cBhvr>
                                      <p:tavLst>
                                        <p:tav tm="0">
                                          <p:val>
                                            <p:fltVal val="0"/>
                                          </p:val>
                                        </p:tav>
                                        <p:tav tm="100000">
                                          <p:val>
                                            <p:strVal val="#ppt_w"/>
                                          </p:val>
                                        </p:tav>
                                      </p:tavLst>
                                    </p:anim>
                                    <p:anim calcmode="lin" valueType="num">
                                      <p:cBhvr>
                                        <p:cTn id="129" dur="500" fill="hold"/>
                                        <p:tgtEl>
                                          <p:spTgt spid="29"/>
                                        </p:tgtEl>
                                        <p:attrNameLst>
                                          <p:attrName>ppt_h</p:attrName>
                                        </p:attrNameLst>
                                      </p:cBhvr>
                                      <p:tavLst>
                                        <p:tav tm="0">
                                          <p:val>
                                            <p:fltVal val="0"/>
                                          </p:val>
                                        </p:tav>
                                        <p:tav tm="100000">
                                          <p:val>
                                            <p:strVal val="#ppt_h"/>
                                          </p:val>
                                        </p:tav>
                                      </p:tavLst>
                                    </p:anim>
                                    <p:animEffect transition="in" filter="fade">
                                      <p:cBhvr>
                                        <p:cTn id="130" dur="500"/>
                                        <p:tgtEl>
                                          <p:spTgt spid="29"/>
                                        </p:tgtEl>
                                      </p:cBhvr>
                                    </p:animEffect>
                                  </p:childTnLst>
                                </p:cTn>
                              </p:par>
                            </p:childTnLst>
                          </p:cTn>
                        </p:par>
                        <p:par>
                          <p:cTn id="131" fill="hold">
                            <p:stCondLst>
                              <p:cond delay="6500"/>
                            </p:stCondLst>
                            <p:childTnLst>
                              <p:par>
                                <p:cTn id="132" presetID="26" presetClass="emph" presetSubtype="0" repeatCount="3000" fill="hold" nodeType="afterEffect">
                                  <p:stCondLst>
                                    <p:cond delay="0"/>
                                  </p:stCondLst>
                                  <p:childTnLst>
                                    <p:animEffect transition="out" filter="fade">
                                      <p:cBhvr>
                                        <p:cTn id="133" dur="500" tmFilter="0, 0; .2, .5; .8, .5; 1, 0"/>
                                        <p:tgtEl>
                                          <p:spTgt spid="29"/>
                                        </p:tgtEl>
                                      </p:cBhvr>
                                    </p:animEffect>
                                    <p:animScale>
                                      <p:cBhvr>
                                        <p:cTn id="134" dur="250" autoRev="1" fill="hold"/>
                                        <p:tgtEl>
                                          <p:spTgt spid="29"/>
                                        </p:tgtEl>
                                      </p:cBhvr>
                                      <p:by x="105000" y="105000"/>
                                    </p:animScale>
                                  </p:childTnLst>
                                </p:cTn>
                              </p:par>
                            </p:childTnLst>
                          </p:cTn>
                        </p:par>
                      </p:childTnLst>
                    </p:cTn>
                  </p:par>
                  <p:par>
                    <p:cTn id="135" fill="hold">
                      <p:stCondLst>
                        <p:cond delay="indefinite"/>
                      </p:stCondLst>
                      <p:childTnLst>
                        <p:par>
                          <p:cTn id="136" fill="hold">
                            <p:stCondLst>
                              <p:cond delay="0"/>
                            </p:stCondLst>
                            <p:childTnLst>
                              <p:par>
                                <p:cTn id="137" presetID="53" presetClass="entr" presetSubtype="16" fill="hold" grpId="0" nodeType="clickEffect">
                                  <p:stCondLst>
                                    <p:cond delay="0"/>
                                  </p:stCondLst>
                                  <p:childTnLst>
                                    <p:set>
                                      <p:cBhvr>
                                        <p:cTn id="138" dur="1" fill="hold">
                                          <p:stCondLst>
                                            <p:cond delay="0"/>
                                          </p:stCondLst>
                                        </p:cTn>
                                        <p:tgtEl>
                                          <p:spTgt spid="30"/>
                                        </p:tgtEl>
                                        <p:attrNameLst>
                                          <p:attrName>style.visibility</p:attrName>
                                        </p:attrNameLst>
                                      </p:cBhvr>
                                      <p:to>
                                        <p:strVal val="visible"/>
                                      </p:to>
                                    </p:set>
                                    <p:anim calcmode="lin" valueType="num">
                                      <p:cBhvr>
                                        <p:cTn id="139" dur="500" fill="hold"/>
                                        <p:tgtEl>
                                          <p:spTgt spid="30"/>
                                        </p:tgtEl>
                                        <p:attrNameLst>
                                          <p:attrName>ppt_w</p:attrName>
                                        </p:attrNameLst>
                                      </p:cBhvr>
                                      <p:tavLst>
                                        <p:tav tm="0">
                                          <p:val>
                                            <p:fltVal val="0"/>
                                          </p:val>
                                        </p:tav>
                                        <p:tav tm="100000">
                                          <p:val>
                                            <p:strVal val="#ppt_w"/>
                                          </p:val>
                                        </p:tav>
                                      </p:tavLst>
                                    </p:anim>
                                    <p:anim calcmode="lin" valueType="num">
                                      <p:cBhvr>
                                        <p:cTn id="140" dur="500" fill="hold"/>
                                        <p:tgtEl>
                                          <p:spTgt spid="30"/>
                                        </p:tgtEl>
                                        <p:attrNameLst>
                                          <p:attrName>ppt_h</p:attrName>
                                        </p:attrNameLst>
                                      </p:cBhvr>
                                      <p:tavLst>
                                        <p:tav tm="0">
                                          <p:val>
                                            <p:fltVal val="0"/>
                                          </p:val>
                                        </p:tav>
                                        <p:tav tm="100000">
                                          <p:val>
                                            <p:strVal val="#ppt_h"/>
                                          </p:val>
                                        </p:tav>
                                      </p:tavLst>
                                    </p:anim>
                                    <p:animEffect transition="in" filter="fade">
                                      <p:cBhvr>
                                        <p:cTn id="141" dur="500"/>
                                        <p:tgtEl>
                                          <p:spTgt spid="30"/>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1"/>
                                        </p:tgtEl>
                                        <p:attrNameLst>
                                          <p:attrName>style.visibility</p:attrName>
                                        </p:attrNameLst>
                                      </p:cBhvr>
                                      <p:to>
                                        <p:strVal val="visible"/>
                                      </p:to>
                                    </p:set>
                                    <p:anim calcmode="lin" valueType="num">
                                      <p:cBhvr>
                                        <p:cTn id="144" dur="500" fill="hold"/>
                                        <p:tgtEl>
                                          <p:spTgt spid="31"/>
                                        </p:tgtEl>
                                        <p:attrNameLst>
                                          <p:attrName>ppt_w</p:attrName>
                                        </p:attrNameLst>
                                      </p:cBhvr>
                                      <p:tavLst>
                                        <p:tav tm="0">
                                          <p:val>
                                            <p:fltVal val="0"/>
                                          </p:val>
                                        </p:tav>
                                        <p:tav tm="100000">
                                          <p:val>
                                            <p:strVal val="#ppt_w"/>
                                          </p:val>
                                        </p:tav>
                                      </p:tavLst>
                                    </p:anim>
                                    <p:anim calcmode="lin" valueType="num">
                                      <p:cBhvr>
                                        <p:cTn id="145" dur="500" fill="hold"/>
                                        <p:tgtEl>
                                          <p:spTgt spid="31"/>
                                        </p:tgtEl>
                                        <p:attrNameLst>
                                          <p:attrName>ppt_h</p:attrName>
                                        </p:attrNameLst>
                                      </p:cBhvr>
                                      <p:tavLst>
                                        <p:tav tm="0">
                                          <p:val>
                                            <p:fltVal val="0"/>
                                          </p:val>
                                        </p:tav>
                                        <p:tav tm="100000">
                                          <p:val>
                                            <p:strVal val="#ppt_h"/>
                                          </p:val>
                                        </p:tav>
                                      </p:tavLst>
                                    </p:anim>
                                    <p:animEffect transition="in" filter="fade">
                                      <p:cBhvr>
                                        <p:cTn id="146" dur="500"/>
                                        <p:tgtEl>
                                          <p:spTgt spid="31"/>
                                        </p:tgtEl>
                                      </p:cBhvr>
                                    </p:animEffect>
                                  </p:childTnLst>
                                </p:cTn>
                              </p:par>
                            </p:childTnLst>
                          </p:cTn>
                        </p:par>
                      </p:childTnLst>
                    </p:cTn>
                  </p:par>
                  <p:par>
                    <p:cTn id="147" fill="hold">
                      <p:stCondLst>
                        <p:cond delay="indefinite"/>
                      </p:stCondLst>
                      <p:childTnLst>
                        <p:par>
                          <p:cTn id="148" fill="hold">
                            <p:stCondLst>
                              <p:cond delay="0"/>
                            </p:stCondLst>
                            <p:childTnLst>
                              <p:par>
                                <p:cTn id="149" presetID="53" presetClass="entr" presetSubtype="16" fill="hold" grpId="0" nodeType="clickEffect">
                                  <p:stCondLst>
                                    <p:cond delay="0"/>
                                  </p:stCondLst>
                                  <p:childTnLst>
                                    <p:set>
                                      <p:cBhvr>
                                        <p:cTn id="150" dur="1" fill="hold">
                                          <p:stCondLst>
                                            <p:cond delay="0"/>
                                          </p:stCondLst>
                                        </p:cTn>
                                        <p:tgtEl>
                                          <p:spTgt spid="33"/>
                                        </p:tgtEl>
                                        <p:attrNameLst>
                                          <p:attrName>style.visibility</p:attrName>
                                        </p:attrNameLst>
                                      </p:cBhvr>
                                      <p:to>
                                        <p:strVal val="visible"/>
                                      </p:to>
                                    </p:set>
                                    <p:anim calcmode="lin" valueType="num">
                                      <p:cBhvr>
                                        <p:cTn id="151" dur="500" fill="hold"/>
                                        <p:tgtEl>
                                          <p:spTgt spid="33"/>
                                        </p:tgtEl>
                                        <p:attrNameLst>
                                          <p:attrName>ppt_w</p:attrName>
                                        </p:attrNameLst>
                                      </p:cBhvr>
                                      <p:tavLst>
                                        <p:tav tm="0">
                                          <p:val>
                                            <p:fltVal val="0"/>
                                          </p:val>
                                        </p:tav>
                                        <p:tav tm="100000">
                                          <p:val>
                                            <p:strVal val="#ppt_w"/>
                                          </p:val>
                                        </p:tav>
                                      </p:tavLst>
                                    </p:anim>
                                    <p:anim calcmode="lin" valueType="num">
                                      <p:cBhvr>
                                        <p:cTn id="152" dur="500" fill="hold"/>
                                        <p:tgtEl>
                                          <p:spTgt spid="33"/>
                                        </p:tgtEl>
                                        <p:attrNameLst>
                                          <p:attrName>ppt_h</p:attrName>
                                        </p:attrNameLst>
                                      </p:cBhvr>
                                      <p:tavLst>
                                        <p:tav tm="0">
                                          <p:val>
                                            <p:fltVal val="0"/>
                                          </p:val>
                                        </p:tav>
                                        <p:tav tm="100000">
                                          <p:val>
                                            <p:strVal val="#ppt_h"/>
                                          </p:val>
                                        </p:tav>
                                      </p:tavLst>
                                    </p:anim>
                                    <p:animEffect transition="in" filter="fade">
                                      <p:cBhvr>
                                        <p:cTn id="153" dur="500"/>
                                        <p:tgtEl>
                                          <p:spTgt spid="33"/>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4"/>
                                        </p:tgtEl>
                                        <p:attrNameLst>
                                          <p:attrName>style.visibility</p:attrName>
                                        </p:attrNameLst>
                                      </p:cBhvr>
                                      <p:to>
                                        <p:strVal val="visible"/>
                                      </p:to>
                                    </p:set>
                                    <p:anim calcmode="lin" valueType="num">
                                      <p:cBhvr>
                                        <p:cTn id="156" dur="500" fill="hold"/>
                                        <p:tgtEl>
                                          <p:spTgt spid="34"/>
                                        </p:tgtEl>
                                        <p:attrNameLst>
                                          <p:attrName>ppt_w</p:attrName>
                                        </p:attrNameLst>
                                      </p:cBhvr>
                                      <p:tavLst>
                                        <p:tav tm="0">
                                          <p:val>
                                            <p:fltVal val="0"/>
                                          </p:val>
                                        </p:tav>
                                        <p:tav tm="100000">
                                          <p:val>
                                            <p:strVal val="#ppt_w"/>
                                          </p:val>
                                        </p:tav>
                                      </p:tavLst>
                                    </p:anim>
                                    <p:anim calcmode="lin" valueType="num">
                                      <p:cBhvr>
                                        <p:cTn id="157" dur="500" fill="hold"/>
                                        <p:tgtEl>
                                          <p:spTgt spid="34"/>
                                        </p:tgtEl>
                                        <p:attrNameLst>
                                          <p:attrName>ppt_h</p:attrName>
                                        </p:attrNameLst>
                                      </p:cBhvr>
                                      <p:tavLst>
                                        <p:tav tm="0">
                                          <p:val>
                                            <p:fltVal val="0"/>
                                          </p:val>
                                        </p:tav>
                                        <p:tav tm="100000">
                                          <p:val>
                                            <p:strVal val="#ppt_h"/>
                                          </p:val>
                                        </p:tav>
                                      </p:tavLst>
                                    </p:anim>
                                    <p:animEffect transition="in" filter="fade">
                                      <p:cBhvr>
                                        <p:cTn id="158" dur="500"/>
                                        <p:tgtEl>
                                          <p:spTgt spid="34"/>
                                        </p:tgtEl>
                                      </p:cBhvr>
                                    </p:animEffect>
                                  </p:childTnLst>
                                </p:cTn>
                              </p:par>
                            </p:childTnLst>
                          </p:cTn>
                        </p:par>
                      </p:childTnLst>
                    </p:cTn>
                  </p:par>
                  <p:par>
                    <p:cTn id="159" fill="hold">
                      <p:stCondLst>
                        <p:cond delay="indefinite"/>
                      </p:stCondLst>
                      <p:childTnLst>
                        <p:par>
                          <p:cTn id="160" fill="hold">
                            <p:stCondLst>
                              <p:cond delay="0"/>
                            </p:stCondLst>
                            <p:childTnLst>
                              <p:par>
                                <p:cTn id="161" presetID="53" presetClass="entr" presetSubtype="16" fill="hold" grpId="0" nodeType="clickEffect">
                                  <p:stCondLst>
                                    <p:cond delay="0"/>
                                  </p:stCondLst>
                                  <p:childTnLst>
                                    <p:set>
                                      <p:cBhvr>
                                        <p:cTn id="162" dur="1" fill="hold">
                                          <p:stCondLst>
                                            <p:cond delay="0"/>
                                          </p:stCondLst>
                                        </p:cTn>
                                        <p:tgtEl>
                                          <p:spTgt spid="35"/>
                                        </p:tgtEl>
                                        <p:attrNameLst>
                                          <p:attrName>style.visibility</p:attrName>
                                        </p:attrNameLst>
                                      </p:cBhvr>
                                      <p:to>
                                        <p:strVal val="visible"/>
                                      </p:to>
                                    </p:set>
                                    <p:anim calcmode="lin" valueType="num">
                                      <p:cBhvr>
                                        <p:cTn id="163" dur="500" fill="hold"/>
                                        <p:tgtEl>
                                          <p:spTgt spid="35"/>
                                        </p:tgtEl>
                                        <p:attrNameLst>
                                          <p:attrName>ppt_w</p:attrName>
                                        </p:attrNameLst>
                                      </p:cBhvr>
                                      <p:tavLst>
                                        <p:tav tm="0">
                                          <p:val>
                                            <p:fltVal val="0"/>
                                          </p:val>
                                        </p:tav>
                                        <p:tav tm="100000">
                                          <p:val>
                                            <p:strVal val="#ppt_w"/>
                                          </p:val>
                                        </p:tav>
                                      </p:tavLst>
                                    </p:anim>
                                    <p:anim calcmode="lin" valueType="num">
                                      <p:cBhvr>
                                        <p:cTn id="164" dur="500" fill="hold"/>
                                        <p:tgtEl>
                                          <p:spTgt spid="35"/>
                                        </p:tgtEl>
                                        <p:attrNameLst>
                                          <p:attrName>ppt_h</p:attrName>
                                        </p:attrNameLst>
                                      </p:cBhvr>
                                      <p:tavLst>
                                        <p:tav tm="0">
                                          <p:val>
                                            <p:fltVal val="0"/>
                                          </p:val>
                                        </p:tav>
                                        <p:tav tm="100000">
                                          <p:val>
                                            <p:strVal val="#ppt_h"/>
                                          </p:val>
                                        </p:tav>
                                      </p:tavLst>
                                    </p:anim>
                                    <p:animEffect transition="in" filter="fade">
                                      <p:cBhvr>
                                        <p:cTn id="165" dur="500"/>
                                        <p:tgtEl>
                                          <p:spTgt spid="35"/>
                                        </p:tgtEl>
                                      </p:cBhvr>
                                    </p:animEffect>
                                  </p:childTnLst>
                                </p:cTn>
                              </p:par>
                              <p:par>
                                <p:cTn id="166" presetID="53" presetClass="entr" presetSubtype="16" fill="hold" grpId="0" nodeType="withEffect">
                                  <p:stCondLst>
                                    <p:cond delay="0"/>
                                  </p:stCondLst>
                                  <p:childTnLst>
                                    <p:set>
                                      <p:cBhvr>
                                        <p:cTn id="167" dur="1" fill="hold">
                                          <p:stCondLst>
                                            <p:cond delay="0"/>
                                          </p:stCondLst>
                                        </p:cTn>
                                        <p:tgtEl>
                                          <p:spTgt spid="36"/>
                                        </p:tgtEl>
                                        <p:attrNameLst>
                                          <p:attrName>style.visibility</p:attrName>
                                        </p:attrNameLst>
                                      </p:cBhvr>
                                      <p:to>
                                        <p:strVal val="visible"/>
                                      </p:to>
                                    </p:set>
                                    <p:anim calcmode="lin" valueType="num">
                                      <p:cBhvr>
                                        <p:cTn id="168" dur="500" fill="hold"/>
                                        <p:tgtEl>
                                          <p:spTgt spid="36"/>
                                        </p:tgtEl>
                                        <p:attrNameLst>
                                          <p:attrName>ppt_w</p:attrName>
                                        </p:attrNameLst>
                                      </p:cBhvr>
                                      <p:tavLst>
                                        <p:tav tm="0">
                                          <p:val>
                                            <p:fltVal val="0"/>
                                          </p:val>
                                        </p:tav>
                                        <p:tav tm="100000">
                                          <p:val>
                                            <p:strVal val="#ppt_w"/>
                                          </p:val>
                                        </p:tav>
                                      </p:tavLst>
                                    </p:anim>
                                    <p:anim calcmode="lin" valueType="num">
                                      <p:cBhvr>
                                        <p:cTn id="169" dur="500" fill="hold"/>
                                        <p:tgtEl>
                                          <p:spTgt spid="36"/>
                                        </p:tgtEl>
                                        <p:attrNameLst>
                                          <p:attrName>ppt_h</p:attrName>
                                        </p:attrNameLst>
                                      </p:cBhvr>
                                      <p:tavLst>
                                        <p:tav tm="0">
                                          <p:val>
                                            <p:fltVal val="0"/>
                                          </p:val>
                                        </p:tav>
                                        <p:tav tm="100000">
                                          <p:val>
                                            <p:strVal val="#ppt_h"/>
                                          </p:val>
                                        </p:tav>
                                      </p:tavLst>
                                    </p:anim>
                                    <p:animEffect transition="in" filter="fade">
                                      <p:cBhvr>
                                        <p:cTn id="170" dur="500"/>
                                        <p:tgtEl>
                                          <p:spTgt spid="36"/>
                                        </p:tgtEl>
                                      </p:cBhvr>
                                    </p:animEffect>
                                  </p:childTnLst>
                                </p:cTn>
                              </p:par>
                            </p:childTnLst>
                          </p:cTn>
                        </p:par>
                      </p:childTnLst>
                    </p:cTn>
                  </p:par>
                  <p:par>
                    <p:cTn id="171" fill="hold">
                      <p:stCondLst>
                        <p:cond delay="indefinite"/>
                      </p:stCondLst>
                      <p:childTnLst>
                        <p:par>
                          <p:cTn id="172" fill="hold">
                            <p:stCondLst>
                              <p:cond delay="0"/>
                            </p:stCondLst>
                            <p:childTnLst>
                              <p:par>
                                <p:cTn id="173" presetID="53" presetClass="entr" presetSubtype="16" fill="hold" grpId="0" nodeType="clickEffect">
                                  <p:stCondLst>
                                    <p:cond delay="0"/>
                                  </p:stCondLst>
                                  <p:childTnLst>
                                    <p:set>
                                      <p:cBhvr>
                                        <p:cTn id="174" dur="1" fill="hold">
                                          <p:stCondLst>
                                            <p:cond delay="0"/>
                                          </p:stCondLst>
                                        </p:cTn>
                                        <p:tgtEl>
                                          <p:spTgt spid="37"/>
                                        </p:tgtEl>
                                        <p:attrNameLst>
                                          <p:attrName>style.visibility</p:attrName>
                                        </p:attrNameLst>
                                      </p:cBhvr>
                                      <p:to>
                                        <p:strVal val="visible"/>
                                      </p:to>
                                    </p:set>
                                    <p:anim calcmode="lin" valueType="num">
                                      <p:cBhvr>
                                        <p:cTn id="175" dur="500" fill="hold"/>
                                        <p:tgtEl>
                                          <p:spTgt spid="37"/>
                                        </p:tgtEl>
                                        <p:attrNameLst>
                                          <p:attrName>ppt_w</p:attrName>
                                        </p:attrNameLst>
                                      </p:cBhvr>
                                      <p:tavLst>
                                        <p:tav tm="0">
                                          <p:val>
                                            <p:fltVal val="0"/>
                                          </p:val>
                                        </p:tav>
                                        <p:tav tm="100000">
                                          <p:val>
                                            <p:strVal val="#ppt_w"/>
                                          </p:val>
                                        </p:tav>
                                      </p:tavLst>
                                    </p:anim>
                                    <p:anim calcmode="lin" valueType="num">
                                      <p:cBhvr>
                                        <p:cTn id="176" dur="500" fill="hold"/>
                                        <p:tgtEl>
                                          <p:spTgt spid="37"/>
                                        </p:tgtEl>
                                        <p:attrNameLst>
                                          <p:attrName>ppt_h</p:attrName>
                                        </p:attrNameLst>
                                      </p:cBhvr>
                                      <p:tavLst>
                                        <p:tav tm="0">
                                          <p:val>
                                            <p:fltVal val="0"/>
                                          </p:val>
                                        </p:tav>
                                        <p:tav tm="100000">
                                          <p:val>
                                            <p:strVal val="#ppt_h"/>
                                          </p:val>
                                        </p:tav>
                                      </p:tavLst>
                                    </p:anim>
                                    <p:animEffect transition="in" filter="fade">
                                      <p:cBhvr>
                                        <p:cTn id="177" dur="500"/>
                                        <p:tgtEl>
                                          <p:spTgt spid="37"/>
                                        </p:tgtEl>
                                      </p:cBhvr>
                                    </p:animEffect>
                                  </p:childTnLst>
                                </p:cTn>
                              </p:par>
                              <p:par>
                                <p:cTn id="178" presetID="53" presetClass="entr" presetSubtype="16" fill="hold" grpId="0" nodeType="withEffect">
                                  <p:stCondLst>
                                    <p:cond delay="0"/>
                                  </p:stCondLst>
                                  <p:childTnLst>
                                    <p:set>
                                      <p:cBhvr>
                                        <p:cTn id="179" dur="1" fill="hold">
                                          <p:stCondLst>
                                            <p:cond delay="0"/>
                                          </p:stCondLst>
                                        </p:cTn>
                                        <p:tgtEl>
                                          <p:spTgt spid="38"/>
                                        </p:tgtEl>
                                        <p:attrNameLst>
                                          <p:attrName>style.visibility</p:attrName>
                                        </p:attrNameLst>
                                      </p:cBhvr>
                                      <p:to>
                                        <p:strVal val="visible"/>
                                      </p:to>
                                    </p:set>
                                    <p:anim calcmode="lin" valueType="num">
                                      <p:cBhvr>
                                        <p:cTn id="180" dur="500" fill="hold"/>
                                        <p:tgtEl>
                                          <p:spTgt spid="38"/>
                                        </p:tgtEl>
                                        <p:attrNameLst>
                                          <p:attrName>ppt_w</p:attrName>
                                        </p:attrNameLst>
                                      </p:cBhvr>
                                      <p:tavLst>
                                        <p:tav tm="0">
                                          <p:val>
                                            <p:fltVal val="0"/>
                                          </p:val>
                                        </p:tav>
                                        <p:tav tm="100000">
                                          <p:val>
                                            <p:strVal val="#ppt_w"/>
                                          </p:val>
                                        </p:tav>
                                      </p:tavLst>
                                    </p:anim>
                                    <p:anim calcmode="lin" valueType="num">
                                      <p:cBhvr>
                                        <p:cTn id="181" dur="500" fill="hold"/>
                                        <p:tgtEl>
                                          <p:spTgt spid="38"/>
                                        </p:tgtEl>
                                        <p:attrNameLst>
                                          <p:attrName>ppt_h</p:attrName>
                                        </p:attrNameLst>
                                      </p:cBhvr>
                                      <p:tavLst>
                                        <p:tav tm="0">
                                          <p:val>
                                            <p:fltVal val="0"/>
                                          </p:val>
                                        </p:tav>
                                        <p:tav tm="100000">
                                          <p:val>
                                            <p:strVal val="#ppt_h"/>
                                          </p:val>
                                        </p:tav>
                                      </p:tavLst>
                                    </p:anim>
                                    <p:animEffect transition="in" filter="fade">
                                      <p:cBhvr>
                                        <p:cTn id="182" dur="500"/>
                                        <p:tgtEl>
                                          <p:spTgt spid="38"/>
                                        </p:tgtEl>
                                      </p:cBhvr>
                                    </p:animEffect>
                                  </p:childTnLst>
                                </p:cTn>
                              </p:par>
                            </p:childTnLst>
                          </p:cTn>
                        </p:par>
                      </p:childTnLst>
                    </p:cTn>
                  </p:par>
                  <p:par>
                    <p:cTn id="183" fill="hold">
                      <p:stCondLst>
                        <p:cond delay="indefinite"/>
                      </p:stCondLst>
                      <p:childTnLst>
                        <p:par>
                          <p:cTn id="184" fill="hold">
                            <p:stCondLst>
                              <p:cond delay="0"/>
                            </p:stCondLst>
                            <p:childTnLst>
                              <p:par>
                                <p:cTn id="185" presetID="53" presetClass="entr" presetSubtype="16" fill="hold" grpId="0" nodeType="clickEffect">
                                  <p:stCondLst>
                                    <p:cond delay="0"/>
                                  </p:stCondLst>
                                  <p:childTnLst>
                                    <p:set>
                                      <p:cBhvr>
                                        <p:cTn id="186" dur="1" fill="hold">
                                          <p:stCondLst>
                                            <p:cond delay="0"/>
                                          </p:stCondLst>
                                        </p:cTn>
                                        <p:tgtEl>
                                          <p:spTgt spid="39"/>
                                        </p:tgtEl>
                                        <p:attrNameLst>
                                          <p:attrName>style.visibility</p:attrName>
                                        </p:attrNameLst>
                                      </p:cBhvr>
                                      <p:to>
                                        <p:strVal val="visible"/>
                                      </p:to>
                                    </p:set>
                                    <p:anim calcmode="lin" valueType="num">
                                      <p:cBhvr>
                                        <p:cTn id="187" dur="500" fill="hold"/>
                                        <p:tgtEl>
                                          <p:spTgt spid="39"/>
                                        </p:tgtEl>
                                        <p:attrNameLst>
                                          <p:attrName>ppt_w</p:attrName>
                                        </p:attrNameLst>
                                      </p:cBhvr>
                                      <p:tavLst>
                                        <p:tav tm="0">
                                          <p:val>
                                            <p:fltVal val="0"/>
                                          </p:val>
                                        </p:tav>
                                        <p:tav tm="100000">
                                          <p:val>
                                            <p:strVal val="#ppt_w"/>
                                          </p:val>
                                        </p:tav>
                                      </p:tavLst>
                                    </p:anim>
                                    <p:anim calcmode="lin" valueType="num">
                                      <p:cBhvr>
                                        <p:cTn id="188" dur="500" fill="hold"/>
                                        <p:tgtEl>
                                          <p:spTgt spid="39"/>
                                        </p:tgtEl>
                                        <p:attrNameLst>
                                          <p:attrName>ppt_h</p:attrName>
                                        </p:attrNameLst>
                                      </p:cBhvr>
                                      <p:tavLst>
                                        <p:tav tm="0">
                                          <p:val>
                                            <p:fltVal val="0"/>
                                          </p:val>
                                        </p:tav>
                                        <p:tav tm="100000">
                                          <p:val>
                                            <p:strVal val="#ppt_h"/>
                                          </p:val>
                                        </p:tav>
                                      </p:tavLst>
                                    </p:anim>
                                    <p:animEffect transition="in" filter="fade">
                                      <p:cBhvr>
                                        <p:cTn id="189" dur="500"/>
                                        <p:tgtEl>
                                          <p:spTgt spid="39"/>
                                        </p:tgtEl>
                                      </p:cBhvr>
                                    </p:animEffect>
                                  </p:childTnLst>
                                </p:cTn>
                              </p:par>
                              <p:par>
                                <p:cTn id="190" presetID="53" presetClass="entr" presetSubtype="16" fill="hold" grpId="0" nodeType="withEffect">
                                  <p:stCondLst>
                                    <p:cond delay="0"/>
                                  </p:stCondLst>
                                  <p:childTnLst>
                                    <p:set>
                                      <p:cBhvr>
                                        <p:cTn id="191" dur="1" fill="hold">
                                          <p:stCondLst>
                                            <p:cond delay="0"/>
                                          </p:stCondLst>
                                        </p:cTn>
                                        <p:tgtEl>
                                          <p:spTgt spid="40"/>
                                        </p:tgtEl>
                                        <p:attrNameLst>
                                          <p:attrName>style.visibility</p:attrName>
                                        </p:attrNameLst>
                                      </p:cBhvr>
                                      <p:to>
                                        <p:strVal val="visible"/>
                                      </p:to>
                                    </p:set>
                                    <p:anim calcmode="lin" valueType="num">
                                      <p:cBhvr>
                                        <p:cTn id="192" dur="500" fill="hold"/>
                                        <p:tgtEl>
                                          <p:spTgt spid="40"/>
                                        </p:tgtEl>
                                        <p:attrNameLst>
                                          <p:attrName>ppt_w</p:attrName>
                                        </p:attrNameLst>
                                      </p:cBhvr>
                                      <p:tavLst>
                                        <p:tav tm="0">
                                          <p:val>
                                            <p:fltVal val="0"/>
                                          </p:val>
                                        </p:tav>
                                        <p:tav tm="100000">
                                          <p:val>
                                            <p:strVal val="#ppt_w"/>
                                          </p:val>
                                        </p:tav>
                                      </p:tavLst>
                                    </p:anim>
                                    <p:anim calcmode="lin" valueType="num">
                                      <p:cBhvr>
                                        <p:cTn id="193" dur="500" fill="hold"/>
                                        <p:tgtEl>
                                          <p:spTgt spid="40"/>
                                        </p:tgtEl>
                                        <p:attrNameLst>
                                          <p:attrName>ppt_h</p:attrName>
                                        </p:attrNameLst>
                                      </p:cBhvr>
                                      <p:tavLst>
                                        <p:tav tm="0">
                                          <p:val>
                                            <p:fltVal val="0"/>
                                          </p:val>
                                        </p:tav>
                                        <p:tav tm="100000">
                                          <p:val>
                                            <p:strVal val="#ppt_h"/>
                                          </p:val>
                                        </p:tav>
                                      </p:tavLst>
                                    </p:anim>
                                    <p:animEffect transition="in" filter="fade">
                                      <p:cBhvr>
                                        <p:cTn id="19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animBg="1"/>
      <p:bldP spid="9" grpId="2" animBg="1"/>
      <p:bldP spid="12" grpId="0" animBg="1"/>
      <p:bldP spid="25" grpId="0" animBg="1"/>
      <p:bldP spid="15" grpId="0" animBg="1"/>
      <p:bldP spid="13" grpId="0" animBg="1"/>
      <p:bldP spid="13" grpId="2" animBg="1"/>
      <p:bldP spid="13" grpId="3" animBg="1"/>
      <p:bldP spid="14" grpId="0" animBg="1"/>
      <p:bldP spid="16" grpId="0" animBg="1"/>
      <p:bldP spid="17" grpId="0" animBg="1"/>
      <p:bldP spid="18" grpId="0" animBg="1"/>
      <p:bldP spid="18" grpId="2" animBg="1"/>
      <p:bldP spid="19" grpId="0" animBg="1"/>
      <p:bldP spid="20" grpId="0" animBg="1"/>
      <p:bldP spid="20" grpId="2" animBg="1"/>
      <p:bldP spid="20" grpId="3" animBg="1"/>
      <p:bldP spid="5" grpId="0" animBg="1"/>
      <p:bldP spid="21" grpId="0" animBg="1"/>
      <p:bldP spid="21" grpId="1" animBg="1"/>
      <p:bldP spid="23" grpId="0" animBg="1"/>
      <p:bldP spid="23" grpId="1" animBg="1"/>
      <p:bldP spid="26" grpId="0" animBg="1"/>
      <p:bldP spid="27" grpId="0" animBg="1"/>
      <p:bldP spid="28"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71"/>
            <a:ext cx="12192000"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3835195"/>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7673"/>
          <a:stretch/>
        </p:blipFill>
        <p:spPr>
          <a:xfrm>
            <a:off x="1686910" y="1002743"/>
            <a:ext cx="10505089" cy="5142025"/>
          </a:xfrm>
          <a:prstGeom prst="rect">
            <a:avLst/>
          </a:prstGeom>
        </p:spPr>
      </p:pic>
      <p:sp>
        <p:nvSpPr>
          <p:cNvPr id="14" name="Rounded Rectangle 13"/>
          <p:cNvSpPr/>
          <p:nvPr/>
        </p:nvSpPr>
        <p:spPr>
          <a:xfrm>
            <a:off x="265759" y="2239248"/>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2380351"/>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880193"/>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94683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592581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590478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593105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6" name="TextBox 35"/>
          <p:cNvSpPr txBox="1"/>
          <p:nvPr/>
        </p:nvSpPr>
        <p:spPr>
          <a:xfrm>
            <a:off x="2245998" y="1302730"/>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lang="en-US" sz="3200" b="1" dirty="0" err="1" smtClean="0">
                <a:solidFill>
                  <a:srgbClr val="7030A0"/>
                </a:solidFill>
                <a:latin typeface="HP001 4 hàng" panose="020B0603050302020204" pitchFamily="34" charset="-93"/>
                <a:cs typeface="Times New Roman" pitchFamily="18" charset="0"/>
              </a:rPr>
              <a:t>hai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6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12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2021</a:t>
            </a:r>
          </a:p>
        </p:txBody>
      </p:sp>
      <p:sp>
        <p:nvSpPr>
          <p:cNvPr id="42" name="TextBox 41"/>
          <p:cNvSpPr txBox="1"/>
          <p:nvPr/>
        </p:nvSpPr>
        <p:spPr>
          <a:xfrm>
            <a:off x="5527913" y="1940100"/>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49" name="TextBox 48"/>
          <p:cNvSpPr txBox="1"/>
          <p:nvPr/>
        </p:nvSpPr>
        <p:spPr>
          <a:xfrm>
            <a:off x="4123326" y="2526639"/>
            <a:ext cx="1077310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trang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96,</a:t>
            </a:r>
            <a:r>
              <a:rPr kumimoji="0" lang="en-US" sz="3200" b="1" i="0" u="none" strike="noStrike" kern="1200" cap="none" spc="0" normalizeH="0" noProof="0" dirty="0" smtClean="0">
                <a:ln>
                  <a:noFill/>
                </a:ln>
                <a:solidFill>
                  <a:srgbClr val="7030A0"/>
                </a:solidFill>
                <a:effectLst/>
                <a:uLnTx/>
                <a:uFillTx/>
                <a:latin typeface="HP001 5 hàng" pitchFamily="34" charset="0"/>
                <a:ea typeface="+mn-ea"/>
                <a:cs typeface="Times New Roman" pitchFamily="18" charset="0"/>
              </a:rPr>
              <a:t> 97</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Tree>
    <p:extLst>
      <p:ext uri="{BB962C8B-B14F-4D97-AF65-F5344CB8AC3E}">
        <p14:creationId xmlns:p14="http://schemas.microsoft.com/office/powerpoint/2010/main" val="2105171691"/>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34" name="Oval 33">
            <a:extLst>
              <a:ext uri="{FF2B5EF4-FFF2-40B4-BE49-F238E27FC236}">
                <a16:creationId xmlns:a16="http://schemas.microsoft.com/office/drawing/2014/main" id="{6F42FA7B-7BE1-4D5E-9228-03567FB8EC66}"/>
              </a:ext>
            </a:extLst>
          </p:cNvPr>
          <p:cNvSpPr/>
          <p:nvPr/>
        </p:nvSpPr>
        <p:spPr>
          <a:xfrm>
            <a:off x="974416" y="1464997"/>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1</a:t>
            </a:r>
            <a:endParaRPr lang="vi-VN" sz="3200" b="1" dirty="0"/>
          </a:p>
        </p:txBody>
      </p:sp>
      <p:sp>
        <p:nvSpPr>
          <p:cNvPr id="58" name="TextBox 57">
            <a:extLst>
              <a:ext uri="{FF2B5EF4-FFF2-40B4-BE49-F238E27FC236}">
                <a16:creationId xmlns:a16="http://schemas.microsoft.com/office/drawing/2014/main" id="{7D509C4D-8433-4067-B684-51970CAE7BE3}"/>
              </a:ext>
            </a:extLst>
          </p:cNvPr>
          <p:cNvSpPr txBox="1"/>
          <p:nvPr/>
        </p:nvSpPr>
        <p:spPr>
          <a:xfrm>
            <a:off x="1411738" y="1464997"/>
            <a:ext cx="885179" cy="461665"/>
          </a:xfrm>
          <a:prstGeom prst="rect">
            <a:avLst/>
          </a:prstGeom>
          <a:noFill/>
        </p:spPr>
        <p:txBody>
          <a:bodyPr wrap="none" rtlCol="0">
            <a:spAutoFit/>
          </a:bodyPr>
          <a:lstStyle/>
          <a:p>
            <a:r>
              <a:rPr lang="vi-VN" sz="2400" dirty="0"/>
              <a:t>Tính.</a:t>
            </a:r>
          </a:p>
        </p:txBody>
      </p:sp>
      <p:grpSp>
        <p:nvGrpSpPr>
          <p:cNvPr id="60" name="Group 59">
            <a:extLst>
              <a:ext uri="{FF2B5EF4-FFF2-40B4-BE49-F238E27FC236}">
                <a16:creationId xmlns:a16="http://schemas.microsoft.com/office/drawing/2014/main" id="{1482F939-04CA-4598-B9F4-CCC62A508164}"/>
              </a:ext>
            </a:extLst>
          </p:cNvPr>
          <p:cNvGrpSpPr/>
          <p:nvPr/>
        </p:nvGrpSpPr>
        <p:grpSpPr>
          <a:xfrm>
            <a:off x="2734698" y="2740077"/>
            <a:ext cx="5474514" cy="670480"/>
            <a:chOff x="1824226" y="3918826"/>
            <a:chExt cx="4263807" cy="670480"/>
          </a:xfrm>
        </p:grpSpPr>
        <p:sp>
          <p:nvSpPr>
            <p:cNvPr id="64" name="Rectangle 63">
              <a:extLst>
                <a:ext uri="{FF2B5EF4-FFF2-40B4-BE49-F238E27FC236}">
                  <a16:creationId xmlns:a16="http://schemas.microsoft.com/office/drawing/2014/main" id="{7CC24278-30E2-409B-97CF-93EF53ACB914}"/>
                </a:ext>
              </a:extLst>
            </p:cNvPr>
            <p:cNvSpPr/>
            <p:nvPr/>
          </p:nvSpPr>
          <p:spPr>
            <a:xfrm>
              <a:off x="1824226" y="3918826"/>
              <a:ext cx="1709438" cy="658835"/>
            </a:xfrm>
            <a:prstGeom prst="rect">
              <a:avLst/>
            </a:prstGeom>
            <a:solidFill>
              <a:schemeClr val="accent5">
                <a:lumMod val="60000"/>
                <a:lumOff val="40000"/>
              </a:schemeClr>
            </a:solidFill>
            <a:effectLst>
              <a:softEdge rad="127000"/>
            </a:effectLst>
          </p:spPr>
          <p:txBody>
            <a:bodyPr wrap="none">
              <a:spAutoFit/>
            </a:bodyPr>
            <a:lstStyle/>
            <a:p>
              <a:pPr>
                <a:lnSpc>
                  <a:spcPct val="150000"/>
                </a:lnSpc>
              </a:pPr>
              <a:r>
                <a:rPr lang="vi-VN" sz="2800" dirty="0"/>
                <a:t>25 + 65 – 30</a:t>
              </a:r>
            </a:p>
          </p:txBody>
        </p:sp>
        <p:sp>
          <p:nvSpPr>
            <p:cNvPr id="65" name="Rectangle 64">
              <a:extLst>
                <a:ext uri="{FF2B5EF4-FFF2-40B4-BE49-F238E27FC236}">
                  <a16:creationId xmlns:a16="http://schemas.microsoft.com/office/drawing/2014/main" id="{E5986375-DFB8-47DD-8BDA-EB8C543BC7C9}"/>
                </a:ext>
              </a:extLst>
            </p:cNvPr>
            <p:cNvSpPr/>
            <p:nvPr/>
          </p:nvSpPr>
          <p:spPr>
            <a:xfrm>
              <a:off x="4386086" y="3930471"/>
              <a:ext cx="1701947" cy="658835"/>
            </a:xfrm>
            <a:prstGeom prst="rect">
              <a:avLst/>
            </a:prstGeom>
            <a:solidFill>
              <a:schemeClr val="accent5">
                <a:lumMod val="60000"/>
                <a:lumOff val="40000"/>
              </a:schemeClr>
            </a:solidFill>
            <a:effectLst>
              <a:softEdge rad="127000"/>
            </a:effectLst>
          </p:spPr>
          <p:txBody>
            <a:bodyPr wrap="none">
              <a:spAutoFit/>
            </a:bodyPr>
            <a:lstStyle/>
            <a:p>
              <a:pPr>
                <a:lnSpc>
                  <a:spcPct val="150000"/>
                </a:lnSpc>
              </a:pPr>
              <a:r>
                <a:rPr lang="vi-VN" sz="2800" dirty="0"/>
                <a:t>90 – 40 – 26</a:t>
              </a:r>
            </a:p>
          </p:txBody>
        </p:sp>
      </p:grpSp>
    </p:spTree>
    <p:extLst>
      <p:ext uri="{BB962C8B-B14F-4D97-AF65-F5344CB8AC3E}">
        <p14:creationId xmlns:p14="http://schemas.microsoft.com/office/powerpoint/2010/main" val="825636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500"/>
                                        <p:tgtEl>
                                          <p:spTgt spid="3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8"/>
                                        </p:tgtEl>
                                        <p:attrNameLst>
                                          <p:attrName>style.visibility</p:attrName>
                                        </p:attrNameLst>
                                      </p:cBhvr>
                                      <p:to>
                                        <p:strVal val="visible"/>
                                      </p:to>
                                    </p:set>
                                    <p:animEffect transition="in" filter="fade">
                                      <p:cBhvr>
                                        <p:cTn id="10" dur="500"/>
                                        <p:tgtEl>
                                          <p:spTgt spid="5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animEffect transition="in" filter="randombar(horizontal)">
                                      <p:cBhvr>
                                        <p:cTn id="1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271"/>
            <a:ext cx="12192000"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3835195"/>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rotWithShape="1">
          <a:blip r:embed="rId2">
            <a:extLst>
              <a:ext uri="{28A0092B-C50C-407E-A947-70E740481C1C}">
                <a14:useLocalDpi xmlns:a14="http://schemas.microsoft.com/office/drawing/2010/main" val="0"/>
              </a:ext>
            </a:extLst>
          </a:blip>
          <a:srcRect b="27673"/>
          <a:stretch/>
        </p:blipFill>
        <p:spPr>
          <a:xfrm>
            <a:off x="1686910" y="1002743"/>
            <a:ext cx="10505089" cy="5142025"/>
          </a:xfrm>
          <a:prstGeom prst="rect">
            <a:avLst/>
          </a:prstGeom>
        </p:spPr>
      </p:pic>
      <p:sp>
        <p:nvSpPr>
          <p:cNvPr id="14" name="Rounded Rectangle 13"/>
          <p:cNvSpPr/>
          <p:nvPr/>
        </p:nvSpPr>
        <p:spPr>
          <a:xfrm>
            <a:off x="265759" y="2239248"/>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2380351"/>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880193"/>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94683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5925813"/>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5904787"/>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593105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6" name="TextBox 35"/>
          <p:cNvSpPr txBox="1"/>
          <p:nvPr/>
        </p:nvSpPr>
        <p:spPr>
          <a:xfrm>
            <a:off x="2245998" y="1302730"/>
            <a:ext cx="830744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hai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ngày</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6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tháng</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12 </a:t>
            </a:r>
            <a:r>
              <a:rPr kumimoji="0" lang="en-US" sz="3200" b="1" i="0" u="none" strike="noStrike" kern="1200" cap="none" spc="0" normalizeH="0" baseline="0" noProof="0" dirty="0" err="1">
                <a:ln>
                  <a:noFill/>
                </a:ln>
                <a:solidFill>
                  <a:srgbClr val="7030A0"/>
                </a:solidFill>
                <a:effectLst/>
                <a:uLnTx/>
                <a:uFillTx/>
                <a:latin typeface="HP001 4 hàng" panose="020B0603050302020204" pitchFamily="34" charset="-93"/>
                <a:ea typeface="+mn-ea"/>
                <a:cs typeface="Times New Roman" pitchFamily="18" charset="0"/>
              </a:rPr>
              <a:t>năm</a:t>
            </a:r>
            <a:r>
              <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rPr>
              <a:t> 2021</a:t>
            </a:r>
          </a:p>
        </p:txBody>
      </p:sp>
      <p:sp>
        <p:nvSpPr>
          <p:cNvPr id="42" name="TextBox 41"/>
          <p:cNvSpPr txBox="1"/>
          <p:nvPr/>
        </p:nvSpPr>
        <p:spPr>
          <a:xfrm>
            <a:off x="5527913" y="1940100"/>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Toán</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49" name="TextBox 48"/>
          <p:cNvSpPr txBox="1"/>
          <p:nvPr/>
        </p:nvSpPr>
        <p:spPr>
          <a:xfrm>
            <a:off x="4123326" y="2526639"/>
            <a:ext cx="1077310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Luyện</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tập</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5 hàng" pitchFamily="34" charset="0"/>
                <a:ea typeface="+mn-ea"/>
                <a:cs typeface="Times New Roman" pitchFamily="18" charset="0"/>
              </a:rPr>
              <a:t>trang</a:t>
            </a:r>
            <a:r>
              <a:rPr kumimoji="0" lang="en-US" sz="3200" b="1" i="0" u="none" strike="noStrike" kern="1200" cap="none" spc="0" normalizeH="0" baseline="0" noProof="0" dirty="0" smtClean="0">
                <a:ln>
                  <a:noFill/>
                </a:ln>
                <a:solidFill>
                  <a:srgbClr val="7030A0"/>
                </a:solidFill>
                <a:effectLst/>
                <a:uLnTx/>
                <a:uFillTx/>
                <a:latin typeface="HP001 5 hàng" pitchFamily="34" charset="0"/>
                <a:ea typeface="+mn-ea"/>
                <a:cs typeface="Times New Roman" pitchFamily="18" charset="0"/>
              </a:rPr>
              <a:t> 96, 97)</a:t>
            </a:r>
            <a:endParaRPr kumimoji="0" lang="en-US" sz="3200" b="1" i="0" u="none" strike="noStrike" kern="1200" cap="none" spc="0" normalizeH="0" baseline="0" noProof="0" dirty="0">
              <a:ln>
                <a:noFill/>
              </a:ln>
              <a:solidFill>
                <a:srgbClr val="7030A0"/>
              </a:solidFill>
              <a:effectLst/>
              <a:uLnTx/>
              <a:uFillTx/>
              <a:latin typeface="HP001 5 hàng" pitchFamily="34" charset="0"/>
              <a:ea typeface="+mn-ea"/>
              <a:cs typeface="Times New Roman" pitchFamily="18" charset="0"/>
            </a:endParaRPr>
          </a:p>
        </p:txBody>
      </p:sp>
      <p:sp>
        <p:nvSpPr>
          <p:cNvPr id="17" name="TextBox 14"/>
          <p:cNvSpPr txBox="1">
            <a:spLocks noChangeArrowheads="1"/>
          </p:cNvSpPr>
          <p:nvPr/>
        </p:nvSpPr>
        <p:spPr bwMode="auto">
          <a:xfrm>
            <a:off x="-25116" y="3911201"/>
            <a:ext cx="31628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Hướng</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dẫn</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học</a:t>
            </a:r>
            <a:r>
              <a:rPr kumimoji="0" lang="en-US" altLang="en-US" sz="1600" b="1" i="0"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600" b="1" i="0"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endParaRPr kumimoji="0" lang="en-US" altLang="en-US" sz="1600" b="1" i="0"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18" name="TextBox 14"/>
          <p:cNvSpPr txBox="1">
            <a:spLocks noChangeArrowheads="1"/>
          </p:cNvSpPr>
          <p:nvPr/>
        </p:nvSpPr>
        <p:spPr bwMode="auto">
          <a:xfrm>
            <a:off x="10492" y="4388740"/>
            <a:ext cx="316288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2, 4</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sgk</a:t>
            </a:r>
            <a:endPar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Làm</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bài</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1, 3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vào</a:t>
            </a:r>
            <a:r>
              <a:rPr kumimoji="0" lang="en-US" altLang="en-US" sz="1400" b="1" i="1" u="none" strike="noStrike" kern="1200" cap="none" spc="0" normalizeH="0" baseline="0" noProof="0" dirty="0" smtClean="0">
                <a:ln>
                  <a:noFill/>
                </a:ln>
                <a:solidFill>
                  <a:srgbClr val="FF0000"/>
                </a:solidFill>
                <a:effectLst/>
                <a:uLnTx/>
                <a:uFillTx/>
                <a:latin typeface="HP001 4 hàng" panose="020B0603050302020204" pitchFamily="34" charset="0"/>
                <a:ea typeface="+mn-ea"/>
                <a:cs typeface="Times New Roman" panose="02020603050405020304" pitchFamily="18" charset="0"/>
              </a:rPr>
              <a:t> </a:t>
            </a:r>
            <a:r>
              <a:rPr kumimoji="0" lang="en-US" altLang="en-US" sz="1400" b="1" i="1" u="none" strike="noStrike" kern="1200" cap="none" spc="0" normalizeH="0" baseline="0" noProof="0" dirty="0" err="1" smtClean="0">
                <a:ln>
                  <a:noFill/>
                </a:ln>
                <a:solidFill>
                  <a:srgbClr val="FF0000"/>
                </a:solidFill>
                <a:effectLst/>
                <a:uLnTx/>
                <a:uFillTx/>
                <a:latin typeface="HP001 4 hàng" panose="020B0603050302020204" pitchFamily="34" charset="0"/>
                <a:ea typeface="+mn-ea"/>
                <a:cs typeface="Times New Roman" panose="02020603050405020304" pitchFamily="18" charset="0"/>
              </a:rPr>
              <a:t>vở</a:t>
            </a:r>
            <a:endParaRPr kumimoji="0" lang="en-US" altLang="en-US" sz="1400" b="1" i="1" u="none" strike="noStrike" kern="1200" cap="none" spc="0" normalizeH="0" baseline="0" noProof="0" dirty="0">
              <a:ln>
                <a:noFill/>
              </a:ln>
              <a:solidFill>
                <a:srgbClr val="FF0000"/>
              </a:solidFill>
              <a:effectLst/>
              <a:uLnTx/>
              <a:uFillTx/>
              <a:latin typeface="HP001 4 hàng" panose="020B0603050302020204" pitchFamily="34" charset="0"/>
              <a:ea typeface="+mn-ea"/>
              <a:cs typeface="Times New Roman" panose="02020603050405020304" pitchFamily="18" charset="0"/>
            </a:endParaRPr>
          </a:p>
        </p:txBody>
      </p:sp>
      <p:sp>
        <p:nvSpPr>
          <p:cNvPr id="21" name="TextBox 20"/>
          <p:cNvSpPr txBox="1"/>
          <p:nvPr/>
        </p:nvSpPr>
        <p:spPr>
          <a:xfrm>
            <a:off x="2040366" y="3165312"/>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1: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2" name="TextBox 21"/>
          <p:cNvSpPr txBox="1"/>
          <p:nvPr/>
        </p:nvSpPr>
        <p:spPr>
          <a:xfrm>
            <a:off x="2752937" y="3772435"/>
            <a:ext cx="389114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lang="en-US" sz="3200" b="1" dirty="0" smtClean="0">
                <a:solidFill>
                  <a:srgbClr val="7030A0"/>
                </a:solidFill>
                <a:latin typeface="HP001 4 hàng" panose="020B0603050302020204" pitchFamily="34" charset="-93"/>
                <a:cs typeface="Times New Roman" pitchFamily="18" charset="0"/>
              </a:rPr>
              <a:t>25 + 65 - 30</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3" name="TextBox 22"/>
          <p:cNvSpPr txBox="1"/>
          <p:nvPr/>
        </p:nvSpPr>
        <p:spPr>
          <a:xfrm>
            <a:off x="2510860" y="4400154"/>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90 - 30</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4" name="TextBox 23"/>
          <p:cNvSpPr txBox="1"/>
          <p:nvPr/>
        </p:nvSpPr>
        <p:spPr>
          <a:xfrm>
            <a:off x="2510860" y="5004408"/>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60</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5" name="TextBox 24"/>
          <p:cNvSpPr txBox="1"/>
          <p:nvPr/>
        </p:nvSpPr>
        <p:spPr>
          <a:xfrm>
            <a:off x="7583265" y="3776473"/>
            <a:ext cx="389114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lang="en-US" sz="3200" b="1" noProof="0" dirty="0" smtClean="0">
                <a:solidFill>
                  <a:srgbClr val="7030A0"/>
                </a:solidFill>
                <a:latin typeface="HP001 4 hàng" panose="020B0603050302020204" pitchFamily="34" charset="-93"/>
                <a:cs typeface="Times New Roman" pitchFamily="18" charset="0"/>
              </a:rPr>
              <a:t>90</a:t>
            </a:r>
            <a:r>
              <a:rPr lang="en-US" sz="3200" b="1" dirty="0" smtClean="0">
                <a:solidFill>
                  <a:srgbClr val="7030A0"/>
                </a:solidFill>
                <a:latin typeface="HP001 4 hàng" panose="020B0603050302020204" pitchFamily="34" charset="-93"/>
                <a:cs typeface="Times New Roman" pitchFamily="18" charset="0"/>
              </a:rPr>
              <a:t> </a:t>
            </a:r>
            <a:r>
              <a:rPr lang="en-US" sz="3200" b="1" dirty="0">
                <a:solidFill>
                  <a:srgbClr val="7030A0"/>
                </a:solidFill>
                <a:latin typeface="HP001 4 hàng" panose="020B0603050302020204" pitchFamily="34" charset="-93"/>
                <a:cs typeface="Times New Roman" pitchFamily="18" charset="0"/>
              </a:rPr>
              <a:t>-</a:t>
            </a:r>
            <a:r>
              <a:rPr lang="en-US" sz="3200" b="1" dirty="0" smtClean="0">
                <a:solidFill>
                  <a:srgbClr val="7030A0"/>
                </a:solidFill>
                <a:latin typeface="HP001 4 hàng" panose="020B0603050302020204" pitchFamily="34" charset="-93"/>
                <a:cs typeface="Times New Roman" pitchFamily="18" charset="0"/>
              </a:rPr>
              <a:t> 40 - 26</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6" name="TextBox 25"/>
          <p:cNvSpPr txBox="1"/>
          <p:nvPr/>
        </p:nvSpPr>
        <p:spPr>
          <a:xfrm>
            <a:off x="7341188" y="4404192"/>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50 - 26</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
        <p:nvSpPr>
          <p:cNvPr id="27" name="TextBox 26"/>
          <p:cNvSpPr txBox="1"/>
          <p:nvPr/>
        </p:nvSpPr>
        <p:spPr>
          <a:xfrm>
            <a:off x="7341188" y="5008446"/>
            <a:ext cx="301705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itchFamily="18" charset="0"/>
              </a:rPr>
              <a:t>=  24</a:t>
            </a:r>
            <a:endParaRPr kumimoji="0" lang="en-US" sz="3200" b="1" i="0" u="none" strike="noStrike" kern="1200" cap="none" spc="0" normalizeH="0" baseline="0" noProof="0" dirty="0">
              <a:ln>
                <a:noFill/>
              </a:ln>
              <a:solidFill>
                <a:srgbClr val="FF0000"/>
              </a:solidFill>
              <a:effectLst/>
              <a:uLnTx/>
              <a:uFillTx/>
              <a:latin typeface="HP001 4 hàng" panose="020B0603050302020204" pitchFamily="34" charset="-93"/>
              <a:ea typeface="+mn-ea"/>
              <a:cs typeface="Times New Roman" pitchFamily="18" charset="0"/>
            </a:endParaRPr>
          </a:p>
        </p:txBody>
      </p:sp>
    </p:spTree>
    <p:extLst>
      <p:ext uri="{BB962C8B-B14F-4D97-AF65-F5344CB8AC3E}">
        <p14:creationId xmlns:p14="http://schemas.microsoft.com/office/powerpoint/2010/main" val="604165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4"/>
                                        </p:tgtEl>
                                        <p:attrNameLst>
                                          <p:attrName>style.visibility</p:attrName>
                                        </p:attrNameLst>
                                      </p:cBhvr>
                                      <p:to>
                                        <p:strVal val="visible"/>
                                      </p:to>
                                    </p:set>
                                    <p:anim calcmode="lin" valueType="num">
                                      <p:cBhvr>
                                        <p:cTn id="14" dur="500" fill="hold"/>
                                        <p:tgtEl>
                                          <p:spTgt spid="24"/>
                                        </p:tgtEl>
                                        <p:attrNameLst>
                                          <p:attrName>ppt_w</p:attrName>
                                        </p:attrNameLst>
                                      </p:cBhvr>
                                      <p:tavLst>
                                        <p:tav tm="0">
                                          <p:val>
                                            <p:fltVal val="0"/>
                                          </p:val>
                                        </p:tav>
                                        <p:tav tm="100000">
                                          <p:val>
                                            <p:strVal val="#ppt_w"/>
                                          </p:val>
                                        </p:tav>
                                      </p:tavLst>
                                    </p:anim>
                                    <p:anim calcmode="lin" valueType="num">
                                      <p:cBhvr>
                                        <p:cTn id="15" dur="500" fill="hold"/>
                                        <p:tgtEl>
                                          <p:spTgt spid="24"/>
                                        </p:tgtEl>
                                        <p:attrNameLst>
                                          <p:attrName>ppt_h</p:attrName>
                                        </p:attrNameLst>
                                      </p:cBhvr>
                                      <p:tavLst>
                                        <p:tav tm="0">
                                          <p:val>
                                            <p:fltVal val="0"/>
                                          </p:val>
                                        </p:tav>
                                        <p:tav tm="100000">
                                          <p:val>
                                            <p:strVal val="#ppt_h"/>
                                          </p:val>
                                        </p:tav>
                                      </p:tavLst>
                                    </p:anim>
                                    <p:animEffect transition="in" filter="fade">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500" fill="hold"/>
                                        <p:tgtEl>
                                          <p:spTgt spid="26"/>
                                        </p:tgtEl>
                                        <p:attrNameLst>
                                          <p:attrName>ppt_w</p:attrName>
                                        </p:attrNameLst>
                                      </p:cBhvr>
                                      <p:tavLst>
                                        <p:tav tm="0">
                                          <p:val>
                                            <p:fltVal val="0"/>
                                          </p:val>
                                        </p:tav>
                                        <p:tav tm="100000">
                                          <p:val>
                                            <p:strVal val="#ppt_w"/>
                                          </p:val>
                                        </p:tav>
                                      </p:tavLst>
                                    </p:anim>
                                    <p:anim calcmode="lin" valueType="num">
                                      <p:cBhvr>
                                        <p:cTn id="22" dur="500" fill="hold"/>
                                        <p:tgtEl>
                                          <p:spTgt spid="26"/>
                                        </p:tgtEl>
                                        <p:attrNameLst>
                                          <p:attrName>ppt_h</p:attrName>
                                        </p:attrNameLst>
                                      </p:cBhvr>
                                      <p:tavLst>
                                        <p:tav tm="0">
                                          <p:val>
                                            <p:fltVal val="0"/>
                                          </p:val>
                                        </p:tav>
                                        <p:tav tm="100000">
                                          <p:val>
                                            <p:strVal val="#ppt_h"/>
                                          </p:val>
                                        </p:tav>
                                      </p:tavLst>
                                    </p:anim>
                                    <p:animEffect transition="in" filter="fade">
                                      <p:cBhvr>
                                        <p:cTn id="23" dur="5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6" grpId="0"/>
      <p:bldP spid="2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Users\TUAN\Downloads\Luyện tập 1.png">
            <a:extLst>
              <a:ext uri="{FF2B5EF4-FFF2-40B4-BE49-F238E27FC236}">
                <a16:creationId xmlns:a16="http://schemas.microsoft.com/office/drawing/2014/main" id="{439545A9-2DD8-4B85-AB11-A53FA02BA774}"/>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70" name="Oval 69">
            <a:extLst>
              <a:ext uri="{FF2B5EF4-FFF2-40B4-BE49-F238E27FC236}">
                <a16:creationId xmlns:a16="http://schemas.microsoft.com/office/drawing/2014/main" id="{30B05381-2A3C-4207-B756-6071C227E793}"/>
              </a:ext>
            </a:extLst>
          </p:cNvPr>
          <p:cNvSpPr/>
          <p:nvPr/>
        </p:nvSpPr>
        <p:spPr>
          <a:xfrm>
            <a:off x="974416" y="1367461"/>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Arial"/>
                <a:ea typeface="+mn-ea"/>
                <a:cs typeface="+mn-cs"/>
              </a:rPr>
              <a:t>2</a:t>
            </a:r>
            <a:endParaRPr kumimoji="0" lang="vi-VN" sz="3200" b="1" i="0" u="none" strike="noStrike" kern="1200" cap="none" spc="0" normalizeH="0" baseline="0" noProof="0" dirty="0">
              <a:ln>
                <a:noFill/>
              </a:ln>
              <a:solidFill>
                <a:prstClr val="white"/>
              </a:solidFill>
              <a:effectLst/>
              <a:uLnTx/>
              <a:uFillTx/>
              <a:latin typeface="Arial"/>
              <a:ea typeface="+mn-ea"/>
              <a:cs typeface="+mn-cs"/>
            </a:endParaRPr>
          </a:p>
        </p:txBody>
      </p:sp>
      <p:sp>
        <p:nvSpPr>
          <p:cNvPr id="71" name="TextBox 70">
            <a:extLst>
              <a:ext uri="{FF2B5EF4-FFF2-40B4-BE49-F238E27FC236}">
                <a16:creationId xmlns:a16="http://schemas.microsoft.com/office/drawing/2014/main" id="{AE444BD3-AC38-4CF1-80CD-E949D7965D08}"/>
              </a:ext>
            </a:extLst>
          </p:cNvPr>
          <p:cNvSpPr txBox="1"/>
          <p:nvPr/>
        </p:nvSpPr>
        <p:spPr>
          <a:xfrm>
            <a:off x="1411737" y="1367461"/>
            <a:ext cx="9421915" cy="83099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Chú ong bay về tổ theo đường hình sợi dây dưới đây, xuất phát từ mũi tên.</a:t>
            </a:r>
          </a:p>
        </p:txBody>
      </p:sp>
      <p:pic>
        <p:nvPicPr>
          <p:cNvPr id="5" name="Picture 4">
            <a:extLst>
              <a:ext uri="{FF2B5EF4-FFF2-40B4-BE49-F238E27FC236}">
                <a16:creationId xmlns:a16="http://schemas.microsoft.com/office/drawing/2014/main" id="{E2F389F5-A4F8-4D1D-8EF3-2438AECF18B3}"/>
              </a:ext>
            </a:extLst>
          </p:cNvPr>
          <p:cNvPicPr>
            <a:picLocks noChangeAspect="1"/>
          </p:cNvPicPr>
          <p:nvPr/>
        </p:nvPicPr>
        <p:blipFill rotWithShape="1">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rcRect t="22262"/>
          <a:stretch/>
        </p:blipFill>
        <p:spPr>
          <a:xfrm>
            <a:off x="2987893" y="1804783"/>
            <a:ext cx="8229691" cy="2782871"/>
          </a:xfrm>
          <a:prstGeom prst="rect">
            <a:avLst/>
          </a:prstGeom>
        </p:spPr>
      </p:pic>
      <p:sp>
        <p:nvSpPr>
          <p:cNvPr id="72" name="TextBox 71">
            <a:extLst>
              <a:ext uri="{FF2B5EF4-FFF2-40B4-BE49-F238E27FC236}">
                <a16:creationId xmlns:a16="http://schemas.microsoft.com/office/drawing/2014/main" id="{52420114-3CFA-4CF4-AEFB-61C4501BD7F3}"/>
              </a:ext>
            </a:extLst>
          </p:cNvPr>
          <p:cNvSpPr txBox="1"/>
          <p:nvPr/>
        </p:nvSpPr>
        <p:spPr>
          <a:xfrm>
            <a:off x="1064116" y="2900158"/>
            <a:ext cx="3480168" cy="83099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a:ln>
                  <a:noFill/>
                </a:ln>
                <a:solidFill>
                  <a:prstClr val="black"/>
                </a:solidFill>
                <a:effectLst/>
                <a:uLnTx/>
                <a:uFillTx/>
                <a:latin typeface="Arial"/>
                <a:ea typeface="+mn-ea"/>
                <a:cs typeface="+mn-cs"/>
              </a:rPr>
              <a:t>Tính tổng trên ba bông hoa mà chú ong đã gặp.</a:t>
            </a:r>
          </a:p>
        </p:txBody>
      </p:sp>
      <p:sp>
        <p:nvSpPr>
          <p:cNvPr id="73" name="Rectangle 72">
            <a:extLst>
              <a:ext uri="{FF2B5EF4-FFF2-40B4-BE49-F238E27FC236}">
                <a16:creationId xmlns:a16="http://schemas.microsoft.com/office/drawing/2014/main" id="{9A620BE5-B0F9-46CF-978C-FF08CA763DBB}"/>
              </a:ext>
            </a:extLst>
          </p:cNvPr>
          <p:cNvSpPr/>
          <p:nvPr/>
        </p:nvSpPr>
        <p:spPr>
          <a:xfrm>
            <a:off x="1187100" y="3818985"/>
            <a:ext cx="2908168" cy="658835"/>
          </a:xfrm>
          <a:prstGeom prst="rect">
            <a:avLst/>
          </a:prstGeom>
          <a:solidFill>
            <a:srgbClr val="FFFF85"/>
          </a:solidFill>
          <a:effectLst>
            <a:softEdge rad="127000"/>
          </a:effectLst>
        </p:spPr>
        <p:txBody>
          <a:bodyPr wrap="non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Arial"/>
                <a:ea typeface="+mn-ea"/>
                <a:cs typeface="+mn-cs"/>
              </a:rPr>
              <a:t>5 + 61 + 8 =        </a:t>
            </a:r>
          </a:p>
        </p:txBody>
      </p:sp>
      <p:sp>
        <p:nvSpPr>
          <p:cNvPr id="76" name="TextBox 75">
            <a:extLst>
              <a:ext uri="{FF2B5EF4-FFF2-40B4-BE49-F238E27FC236}">
                <a16:creationId xmlns:a16="http://schemas.microsoft.com/office/drawing/2014/main" id="{A08D2673-4FF7-414F-A733-59A454239633}"/>
              </a:ext>
            </a:extLst>
          </p:cNvPr>
          <p:cNvSpPr txBox="1"/>
          <p:nvPr/>
        </p:nvSpPr>
        <p:spPr>
          <a:xfrm>
            <a:off x="3267628" y="3887060"/>
            <a:ext cx="6399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200" b="1" i="0" u="none" strike="noStrike" kern="1200" cap="none" spc="0" normalizeH="0" baseline="0" noProof="0">
                <a:ln>
                  <a:noFill/>
                </a:ln>
                <a:solidFill>
                  <a:srgbClr val="FF0000"/>
                </a:solidFill>
                <a:effectLst/>
                <a:uLnTx/>
                <a:uFillTx/>
                <a:latin typeface="Arial"/>
                <a:ea typeface="+mn-ea"/>
                <a:cs typeface="+mn-cs"/>
              </a:rPr>
              <a:t>74</a:t>
            </a:r>
            <a:endParaRPr kumimoji="0" lang="vi-VN" sz="3200" b="1" i="0" u="none" strike="noStrike" kern="1200" cap="none" spc="0" normalizeH="0" baseline="0" noProof="0" dirty="0">
              <a:ln>
                <a:noFill/>
              </a:ln>
              <a:solidFill>
                <a:srgbClr val="FF0000"/>
              </a:solidFill>
              <a:effectLst/>
              <a:uLnTx/>
              <a:uFillTx/>
              <a:latin typeface="Arial"/>
              <a:ea typeface="+mn-ea"/>
              <a:cs typeface="+mn-cs"/>
            </a:endParaRPr>
          </a:p>
        </p:txBody>
      </p:sp>
    </p:spTree>
    <p:extLst>
      <p:ext uri="{BB962C8B-B14F-4D97-AF65-F5344CB8AC3E}">
        <p14:creationId xmlns:p14="http://schemas.microsoft.com/office/powerpoint/2010/main" val="3213587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fade">
                                      <p:cBhvr>
                                        <p:cTn id="10" dur="500"/>
                                        <p:tgtEl>
                                          <p:spTgt spid="7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72"/>
                                        </p:tgtEl>
                                        <p:attrNameLst>
                                          <p:attrName>style.visibility</p:attrName>
                                        </p:attrNameLst>
                                      </p:cBhvr>
                                      <p:to>
                                        <p:strVal val="visible"/>
                                      </p:to>
                                    </p:set>
                                    <p:animEffect transition="in" filter="fade">
                                      <p:cBhvr>
                                        <p:cTn id="20" dur="500"/>
                                        <p:tgtEl>
                                          <p:spTgt spid="7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barn(inVertical)">
                                      <p:cBhvr>
                                        <p:cTn id="25" dur="500"/>
                                        <p:tgtEl>
                                          <p:spTgt spid="73"/>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71" grpId="0"/>
      <p:bldP spid="72" grpId="0"/>
      <p:bldP spid="73" grpId="0" animBg="1"/>
      <p:bldP spid="7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A03B8B01-E9F0-45DB-9770-B533F4898F6E}"/>
              </a:ext>
            </a:extLst>
          </p:cNvPr>
          <p:cNvSpPr/>
          <p:nvPr/>
        </p:nvSpPr>
        <p:spPr>
          <a:xfrm>
            <a:off x="935936" y="1313500"/>
            <a:ext cx="536384"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3200" b="1" dirty="0"/>
              <a:t>3</a:t>
            </a:r>
            <a:endParaRPr lang="vi-VN" sz="3200" b="1" dirty="0"/>
          </a:p>
        </p:txBody>
      </p:sp>
      <p:sp>
        <p:nvSpPr>
          <p:cNvPr id="8" name="TextBox 7">
            <a:extLst>
              <a:ext uri="{FF2B5EF4-FFF2-40B4-BE49-F238E27FC236}">
                <a16:creationId xmlns:a16="http://schemas.microsoft.com/office/drawing/2014/main" id="{109BAF82-088D-4529-90C4-10667916B48B}"/>
              </a:ext>
            </a:extLst>
          </p:cNvPr>
          <p:cNvSpPr txBox="1"/>
          <p:nvPr/>
        </p:nvSpPr>
        <p:spPr>
          <a:xfrm>
            <a:off x="1373256" y="1313500"/>
            <a:ext cx="9630023" cy="1131848"/>
          </a:xfrm>
          <a:prstGeom prst="rect">
            <a:avLst/>
          </a:prstGeom>
          <a:noFill/>
        </p:spPr>
        <p:txBody>
          <a:bodyPr wrap="square" rtlCol="0">
            <a:spAutoFit/>
          </a:bodyPr>
          <a:lstStyle/>
          <a:p>
            <a:pPr algn="just">
              <a:lnSpc>
                <a:spcPct val="150000"/>
              </a:lnSpc>
            </a:pPr>
            <a:r>
              <a:rPr lang="vi-VN" sz="2400" dirty="0"/>
              <a:t>Anh Khoai đốn được hai cây tre. Cây thứ nhất có 43 đốt, cây thứ hai có 50 đốt. Hỏi hai cây tre có tất cả bao nhiêu đốt tre?</a:t>
            </a:r>
          </a:p>
        </p:txBody>
      </p:sp>
      <p:pic>
        <p:nvPicPr>
          <p:cNvPr id="9" name="Picture 8" descr="C:\Users\TUAN\Downloads\Luyện tập 1.png">
            <a:extLst>
              <a:ext uri="{FF2B5EF4-FFF2-40B4-BE49-F238E27FC236}">
                <a16:creationId xmlns:a16="http://schemas.microsoft.com/office/drawing/2014/main" id="{E3E3A2EA-1421-41CA-AA33-9605A937A313}"/>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pic>
        <p:nvPicPr>
          <p:cNvPr id="3" name="Picture 2">
            <a:extLst>
              <a:ext uri="{FF2B5EF4-FFF2-40B4-BE49-F238E27FC236}">
                <a16:creationId xmlns:a16="http://schemas.microsoft.com/office/drawing/2014/main" id="{6F241EAC-F22B-41D7-A5D8-9A83F5F25065}"/>
              </a:ext>
            </a:extLst>
          </p:cNvPr>
          <p:cNvPicPr>
            <a:picLocks noChangeAspect="1"/>
          </p:cNvPicPr>
          <p:nvPr/>
        </p:nvPicPr>
        <p:blipFill>
          <a:blip r:embed="rId3">
            <a:clrChange>
              <a:clrFrom>
                <a:srgbClr val="FFFEFF"/>
              </a:clrFrom>
              <a:clrTo>
                <a:srgbClr val="FFFEFF">
                  <a:alpha val="0"/>
                </a:srgbClr>
              </a:clrTo>
            </a:clrChange>
            <a:extLst>
              <a:ext uri="{BEBA8EAE-BF5A-486C-A8C5-ECC9F3942E4B}">
                <a14:imgProps xmlns:a14="http://schemas.microsoft.com/office/drawing/2010/main">
                  <a14:imgLayer r:embed="rId4">
                    <a14:imgEffect>
                      <a14:sharpenSoften amount="25000"/>
                    </a14:imgEffect>
                    <a14:imgEffect>
                      <a14:saturation sat="200000"/>
                    </a14:imgEffect>
                  </a14:imgLayer>
                </a14:imgProps>
              </a:ext>
            </a:extLst>
          </a:blip>
          <a:stretch>
            <a:fillRect/>
          </a:stretch>
        </p:blipFill>
        <p:spPr>
          <a:xfrm>
            <a:off x="2418935" y="2566543"/>
            <a:ext cx="6429287" cy="3295777"/>
          </a:xfrm>
          <a:prstGeom prst="rect">
            <a:avLst/>
          </a:prstGeom>
        </p:spPr>
      </p:pic>
      <p:cxnSp>
        <p:nvCxnSpPr>
          <p:cNvPr id="19" name="Straight Connector 18"/>
          <p:cNvCxnSpPr/>
          <p:nvPr/>
        </p:nvCxnSpPr>
        <p:spPr>
          <a:xfrm>
            <a:off x="6045200" y="1849120"/>
            <a:ext cx="314960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54400" y="2425028"/>
            <a:ext cx="499872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1472320" y="2404708"/>
            <a:ext cx="1321680" cy="2032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8" idx="3"/>
          </p:cNvCxnSpPr>
          <p:nvPr/>
        </p:nvCxnSpPr>
        <p:spPr>
          <a:xfrm flipH="1" flipV="1">
            <a:off x="9384444" y="1873201"/>
            <a:ext cx="1618835" cy="622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3385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randombar(horizontal)">
                                      <p:cBhvr>
                                        <p:cTn id="18" dur="500"/>
                                        <p:tgtEl>
                                          <p:spTgt spid="19"/>
                                        </p:tgtEl>
                                      </p:cBhvr>
                                    </p:animEffect>
                                  </p:childTnLst>
                                </p:cTn>
                              </p:par>
                              <p:par>
                                <p:cTn id="19" presetID="14" presetClass="entr" presetSubtype="10"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randombar(horizontal)">
                                      <p:cBhvr>
                                        <p:cTn id="21" dur="500"/>
                                        <p:tgtEl>
                                          <p:spTgt spid="27"/>
                                        </p:tgtEl>
                                      </p:cBhvr>
                                    </p:animEffect>
                                  </p:childTnLst>
                                </p:cTn>
                              </p:par>
                              <p:par>
                                <p:cTn id="22" presetID="14" presetClass="entr" presetSubtype="1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randombar(horizontal)">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randombar(horizontal)">
                                      <p:cBhvr>
                                        <p:cTn id="2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46" y="-54593"/>
            <a:ext cx="12189654" cy="7358743"/>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3" name="TextBox 12">
            <a:extLst>
              <a:ext uri="{FF2B5EF4-FFF2-40B4-BE49-F238E27FC236}">
                <a16:creationId xmlns:a16="http://schemas.microsoft.com/office/drawing/2014/main" id="{4FEA66F5-FD50-4DD8-AB4A-C54262D6B7D9}"/>
              </a:ext>
            </a:extLst>
          </p:cNvPr>
          <p:cNvSpPr txBox="1"/>
          <p:nvPr/>
        </p:nvSpPr>
        <p:spPr>
          <a:xfrm>
            <a:off x="2781625" y="2902507"/>
            <a:ext cx="2667636" cy="592470"/>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26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endParaRPr kumimoji="0" lang="en-US" sz="26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86911" y="9957"/>
            <a:ext cx="10505089" cy="7109445"/>
          </a:xfrm>
          <a:prstGeom prst="rect">
            <a:avLst/>
          </a:prstGeom>
        </p:spPr>
      </p:pic>
      <p:sp>
        <p:nvSpPr>
          <p:cNvPr id="14" name="Rounded Rectangle 13"/>
          <p:cNvSpPr/>
          <p:nvPr/>
        </p:nvSpPr>
        <p:spPr>
          <a:xfrm>
            <a:off x="265759" y="1306560"/>
            <a:ext cx="1199150" cy="1413548"/>
          </a:xfrm>
          <a:prstGeom prst="round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15" name="TextBox 14"/>
          <p:cNvSpPr txBox="1"/>
          <p:nvPr/>
        </p:nvSpPr>
        <p:spPr>
          <a:xfrm>
            <a:off x="340409" y="1447663"/>
            <a:ext cx="1175430"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a:ln>
                  <a:noFill/>
                </a:ln>
                <a:solidFill>
                  <a:srgbClr val="FF0000"/>
                </a:solidFill>
                <a:effectLst/>
                <a:uLnTx/>
                <a:uFillTx/>
                <a:latin typeface="HP001 4 hàng" pitchFamily="34" charset="-93"/>
                <a:ea typeface="+mn-ea"/>
                <a:cs typeface="Times New Roman" panose="02020603050405020304" pitchFamily="18" charset="0"/>
              </a:rPr>
              <a:t>Vở</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err="1" smtClean="0">
                <a:ln>
                  <a:noFill/>
                </a:ln>
                <a:solidFill>
                  <a:srgbClr val="FF0000"/>
                </a:solidFill>
                <a:effectLst/>
                <a:uLnTx/>
                <a:uFillTx/>
                <a:latin typeface="HP001 4 hàng" pitchFamily="34" charset="-93"/>
                <a:ea typeface="+mn-ea"/>
                <a:cs typeface="Times New Roman" panose="02020603050405020304" pitchFamily="18" charset="0"/>
              </a:rPr>
              <a:t>Toán</a:t>
            </a:r>
            <a:endParaRPr kumimoji="0" lang="en-US" sz="2800" b="1" i="0" u="none" strike="noStrike" kern="1200" cap="none" spc="0" normalizeH="0" baseline="0" noProof="0" dirty="0">
              <a:ln>
                <a:noFill/>
              </a:ln>
              <a:solidFill>
                <a:srgbClr val="FF0000"/>
              </a:solidFill>
              <a:effectLst/>
              <a:uLnTx/>
              <a:uFillTx/>
              <a:latin typeface="HP001 4 hàng" pitchFamily="34" charset="-93"/>
              <a:ea typeface="+mn-ea"/>
              <a:cs typeface="Times New Roman" panose="02020603050405020304" pitchFamily="18" charset="0"/>
            </a:endParaRPr>
          </a:p>
        </p:txBody>
      </p:sp>
      <p:pic>
        <p:nvPicPr>
          <p:cNvPr id="16" name="图片 40964" descr="1-40"/>
          <p:cNvPicPr>
            <a:picLocks noChangeAspect="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29174" y="-52495"/>
            <a:ext cx="132715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p:cNvSpPr txBox="1"/>
          <p:nvPr/>
        </p:nvSpPr>
        <p:spPr>
          <a:xfrm>
            <a:off x="3281819" y="501415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1" name="TextBox 30"/>
          <p:cNvSpPr txBox="1"/>
          <p:nvPr/>
        </p:nvSpPr>
        <p:spPr>
          <a:xfrm>
            <a:off x="5294607" y="4993125"/>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37" name="TextBox 36"/>
          <p:cNvSpPr txBox="1"/>
          <p:nvPr/>
        </p:nvSpPr>
        <p:spPr>
          <a:xfrm>
            <a:off x="7323161" y="4972099"/>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3" name="TextBox 42"/>
          <p:cNvSpPr txBox="1"/>
          <p:nvPr/>
        </p:nvSpPr>
        <p:spPr>
          <a:xfrm>
            <a:off x="9351715" y="4998371"/>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30A0"/>
              </a:solidFill>
              <a:effectLst/>
              <a:uLnTx/>
              <a:uFillTx/>
              <a:latin typeface="Arial"/>
              <a:ea typeface="+mn-ea"/>
              <a:cs typeface="+mn-cs"/>
            </a:endParaRPr>
          </a:p>
        </p:txBody>
      </p:sp>
      <p:sp>
        <p:nvSpPr>
          <p:cNvPr id="48" name="TextBox 47"/>
          <p:cNvSpPr txBox="1"/>
          <p:nvPr/>
        </p:nvSpPr>
        <p:spPr>
          <a:xfrm>
            <a:off x="-990505" y="2927503"/>
            <a:ext cx="3661129"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Hướng</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dẫn</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400" b="1" i="0"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400" b="1" i="0"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endParaRPr kumimoji="0" lang="en-US" sz="1400" b="1" i="0"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52" name="TextBox 51"/>
          <p:cNvSpPr txBox="1"/>
          <p:nvPr/>
        </p:nvSpPr>
        <p:spPr>
          <a:xfrm>
            <a:off x="2900591" y="948594"/>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Tóm</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tắt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3" name="TextBox 52"/>
          <p:cNvSpPr txBox="1"/>
          <p:nvPr/>
        </p:nvSpPr>
        <p:spPr>
          <a:xfrm>
            <a:off x="5496114" y="3410455"/>
            <a:ext cx="2667636"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giải</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4" name="TextBox 53"/>
          <p:cNvSpPr txBox="1"/>
          <p:nvPr/>
        </p:nvSpPr>
        <p:spPr>
          <a:xfrm>
            <a:off x="2215781" y="1552740"/>
            <a:ext cx="7085617"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nhất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43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5" name="TextBox 54"/>
          <p:cNvSpPr txBox="1"/>
          <p:nvPr/>
        </p:nvSpPr>
        <p:spPr>
          <a:xfrm>
            <a:off x="2223665" y="2177932"/>
            <a:ext cx="9340341"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thứ</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hai</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50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56" name="TextBox 55"/>
          <p:cNvSpPr txBox="1"/>
          <p:nvPr/>
        </p:nvSpPr>
        <p:spPr>
          <a:xfrm>
            <a:off x="2220367" y="2793687"/>
            <a:ext cx="8079590"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lang="en-US" sz="3200" b="1" dirty="0" smtClean="0">
                <a:solidFill>
                  <a:srgbClr val="7030A0"/>
                </a:solidFill>
                <a:latin typeface="HP001 4 hàng" panose="020B0603050302020204" pitchFamily="34" charset="-93"/>
                <a:cs typeface="Times New Roman" pitchFamily="18" charset="0"/>
              </a:rPr>
              <a:t>Hai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60" name="TextBox 59"/>
          <p:cNvSpPr txBox="1"/>
          <p:nvPr/>
        </p:nvSpPr>
        <p:spPr>
          <a:xfrm>
            <a:off x="-60876" y="3297869"/>
            <a:ext cx="366112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2, 4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sgk</a:t>
            </a:r>
            <a:endPar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Bài</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1, 3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làm</a:t>
            </a:r>
            <a:r>
              <a:rPr kumimoji="0" lang="en-US" sz="1600" b="1" i="1" u="none" strike="noStrike" kern="1200" cap="none" spc="0" normalizeH="0" baseline="0" noProof="0" dirty="0"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 </a:t>
            </a:r>
            <a:r>
              <a:rPr kumimoji="0" lang="en-US" sz="1600" b="1" i="1" u="none" strike="noStrike" kern="1200" cap="none" spc="0" normalizeH="0" baseline="0" noProof="0" dirty="0" err="1" smtClean="0">
                <a:ln>
                  <a:noFill/>
                </a:ln>
                <a:solidFill>
                  <a:srgbClr val="FF0000"/>
                </a:solidFill>
                <a:effectLst/>
                <a:uLnTx/>
                <a:uFillTx/>
                <a:latin typeface="HP001 4H" panose="020B0603050302020204" pitchFamily="34" charset="0"/>
                <a:ea typeface="+mn-ea"/>
                <a:cs typeface="Times New Roman" panose="02020603050405020304" pitchFamily="18" charset="0"/>
                <a:sym typeface="Arial"/>
              </a:rPr>
              <a:t>vở</a:t>
            </a:r>
            <a:endParaRPr kumimoji="0" lang="en-US" sz="1600" b="1" i="1" u="none" strike="noStrike" kern="1200" cap="none" spc="0" normalizeH="0" baseline="0" noProof="0" dirty="0">
              <a:ln>
                <a:noFill/>
              </a:ln>
              <a:solidFill>
                <a:srgbClr val="FF0000"/>
              </a:solidFill>
              <a:effectLst/>
              <a:uLnTx/>
              <a:uFillTx/>
              <a:latin typeface="HP001 4H" panose="020B0603050302020204" pitchFamily="34" charset="0"/>
              <a:ea typeface="+mn-ea"/>
              <a:cs typeface="Times New Roman" panose="02020603050405020304" pitchFamily="18" charset="0"/>
              <a:sym typeface="Arial"/>
            </a:endParaRPr>
          </a:p>
        </p:txBody>
      </p:sp>
      <p:sp>
        <p:nvSpPr>
          <p:cNvPr id="22" name="TextBox 21"/>
          <p:cNvSpPr txBox="1"/>
          <p:nvPr/>
        </p:nvSpPr>
        <p:spPr>
          <a:xfrm>
            <a:off x="2215185" y="328242"/>
            <a:ext cx="3701064"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Bài</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3:</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0" name="TextBox 19"/>
          <p:cNvSpPr txBox="1"/>
          <p:nvPr/>
        </p:nvSpPr>
        <p:spPr>
          <a:xfrm>
            <a:off x="3414824" y="4018770"/>
            <a:ext cx="9195058"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Hai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cây</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có</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tất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cả</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số</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là</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1" name="TextBox 20"/>
          <p:cNvSpPr txBox="1"/>
          <p:nvPr/>
        </p:nvSpPr>
        <p:spPr>
          <a:xfrm>
            <a:off x="4774572" y="4638890"/>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43 + 50 = 93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
        <p:nvSpPr>
          <p:cNvPr id="23" name="TextBox 22"/>
          <p:cNvSpPr txBox="1"/>
          <p:nvPr/>
        </p:nvSpPr>
        <p:spPr>
          <a:xfrm>
            <a:off x="5471440" y="5275083"/>
            <a:ext cx="4954403" cy="707886"/>
          </a:xfrm>
          <a:prstGeom prst="rect">
            <a:avLst/>
          </a:prstGeom>
          <a:noFill/>
        </p:spPr>
        <p:txBody>
          <a:bodyPr wrap="square">
            <a:spAutoFit/>
          </a:bodyPr>
          <a:lstStyle/>
          <a:p>
            <a:pPr marL="0" marR="0" lvl="0" indent="0" algn="l" defTabSz="914400" rtl="0" eaLnBrk="1" fontAlgn="base" latinLnBrk="0" hangingPunct="1">
              <a:lnSpc>
                <a:spcPct val="125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7030A0"/>
                </a:solidFill>
                <a:effectLst/>
                <a:uLnTx/>
                <a:uFillTx/>
                <a:latin typeface="HP001 4H" panose="020B0603050302020204" pitchFamily="34" charset="0"/>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Đáp</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số</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 93 </a:t>
            </a:r>
            <a:r>
              <a:rPr kumimoji="0" lang="en-US" sz="3200" b="1" i="0" u="none" strike="noStrike" kern="1200" cap="none" spc="0" normalizeH="0" baseline="0" noProof="0" dirty="0" err="1" smtClean="0">
                <a:ln>
                  <a:noFill/>
                </a:ln>
                <a:solidFill>
                  <a:srgbClr val="7030A0"/>
                </a:solidFill>
                <a:effectLst/>
                <a:uLnTx/>
                <a:uFillTx/>
                <a:latin typeface="HP001 4 hàng" panose="020B0603050302020204" pitchFamily="34" charset="-93"/>
                <a:ea typeface="+mn-ea"/>
                <a:cs typeface="Times New Roman" pitchFamily="18" charset="0"/>
              </a:rPr>
              <a:t>đốt</a:t>
            </a:r>
            <a:r>
              <a:rPr kumimoji="0" lang="en-US" sz="3200" b="1" i="0" u="none" strike="noStrike" kern="1200" cap="none" spc="0" normalizeH="0" noProof="0" dirty="0" smtClean="0">
                <a:ln>
                  <a:noFill/>
                </a:ln>
                <a:solidFill>
                  <a:srgbClr val="7030A0"/>
                </a:solidFill>
                <a:effectLst/>
                <a:uLnTx/>
                <a:uFillTx/>
                <a:latin typeface="HP001 4 hàng" panose="020B0603050302020204" pitchFamily="34" charset="-93"/>
                <a:ea typeface="+mn-ea"/>
                <a:cs typeface="Times New Roman" pitchFamily="18" charset="0"/>
              </a:rPr>
              <a:t> </a:t>
            </a:r>
            <a:r>
              <a:rPr kumimoji="0" lang="en-US" sz="3200" b="1" i="0" u="none" strike="noStrike" kern="1200" cap="none" spc="0" normalizeH="0" noProof="0" dirty="0" err="1" smtClean="0">
                <a:ln>
                  <a:noFill/>
                </a:ln>
                <a:solidFill>
                  <a:srgbClr val="7030A0"/>
                </a:solidFill>
                <a:effectLst/>
                <a:uLnTx/>
                <a:uFillTx/>
                <a:latin typeface="HP001 4 hàng" panose="020B0603050302020204" pitchFamily="34" charset="-93"/>
                <a:ea typeface="+mn-ea"/>
                <a:cs typeface="Times New Roman" pitchFamily="18" charset="0"/>
              </a:rPr>
              <a:t>tre</a:t>
            </a:r>
            <a:r>
              <a:rPr kumimoji="0" lang="en-US" sz="3200" b="1" i="0" u="none" strike="noStrike" kern="1200" cap="none" spc="0" normalizeH="0" baseline="0" noProof="0" dirty="0" smtClean="0">
                <a:ln>
                  <a:noFill/>
                </a:ln>
                <a:solidFill>
                  <a:srgbClr val="7030A0"/>
                </a:solidFill>
                <a:effectLst/>
                <a:uLnTx/>
                <a:uFillTx/>
                <a:latin typeface="HP001 4 hàng" panose="020B0603050302020204" pitchFamily="34" charset="-93"/>
                <a:ea typeface="+mn-ea"/>
                <a:cs typeface="Times New Roman" pitchFamily="18" charset="0"/>
              </a:rPr>
              <a:t>.</a:t>
            </a:r>
            <a:endParaRPr kumimoji="0" lang="en-US" sz="3200" b="1" i="0" u="none" strike="noStrike" kern="1200" cap="none" spc="0" normalizeH="0" baseline="0" noProof="0" dirty="0">
              <a:ln>
                <a:noFill/>
              </a:ln>
              <a:solidFill>
                <a:srgbClr val="7030A0"/>
              </a:solidFill>
              <a:effectLst/>
              <a:uLnTx/>
              <a:uFillTx/>
              <a:latin typeface="HP001 4 hàng" panose="020B0603050302020204" pitchFamily="34" charset="-93"/>
              <a:ea typeface="+mn-ea"/>
              <a:cs typeface="Times New Roman" pitchFamily="18" charset="0"/>
            </a:endParaRPr>
          </a:p>
        </p:txBody>
      </p:sp>
    </p:spTree>
    <p:extLst>
      <p:ext uri="{BB962C8B-B14F-4D97-AF65-F5344CB8AC3E}">
        <p14:creationId xmlns:p14="http://schemas.microsoft.com/office/powerpoint/2010/main" val="133549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500" fill="hold"/>
                                        <p:tgtEl>
                                          <p:spTgt spid="20"/>
                                        </p:tgtEl>
                                        <p:attrNameLst>
                                          <p:attrName>ppt_w</p:attrName>
                                        </p:attrNameLst>
                                      </p:cBhvr>
                                      <p:tavLst>
                                        <p:tav tm="0">
                                          <p:val>
                                            <p:fltVal val="0"/>
                                          </p:val>
                                        </p:tav>
                                        <p:tav tm="100000">
                                          <p:val>
                                            <p:strVal val="#ppt_w"/>
                                          </p:val>
                                        </p:tav>
                                      </p:tavLst>
                                    </p:anim>
                                    <p:anim calcmode="lin" valueType="num">
                                      <p:cBhvr>
                                        <p:cTn id="8" dur="500" fill="hold"/>
                                        <p:tgtEl>
                                          <p:spTgt spid="20"/>
                                        </p:tgtEl>
                                        <p:attrNameLst>
                                          <p:attrName>ppt_h</p:attrName>
                                        </p:attrNameLst>
                                      </p:cBhvr>
                                      <p:tavLst>
                                        <p:tav tm="0">
                                          <p:val>
                                            <p:fltVal val="0"/>
                                          </p:val>
                                        </p:tav>
                                        <p:tav tm="100000">
                                          <p:val>
                                            <p:strVal val="#ppt_h"/>
                                          </p:val>
                                        </p:tav>
                                      </p:tavLst>
                                    </p:anim>
                                    <p:animEffect transition="in" filter="fade">
                                      <p:cBhvr>
                                        <p:cTn id="9" dur="500"/>
                                        <p:tgtEl>
                                          <p:spTgt spid="2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1"/>
                                        </p:tgtEl>
                                        <p:attrNameLst>
                                          <p:attrName>style.visibility</p:attrName>
                                        </p:attrNameLst>
                                      </p:cBhvr>
                                      <p:to>
                                        <p:strVal val="visible"/>
                                      </p:to>
                                    </p:set>
                                    <p:anim calcmode="lin" valueType="num">
                                      <p:cBhvr>
                                        <p:cTn id="14" dur="500" fill="hold"/>
                                        <p:tgtEl>
                                          <p:spTgt spid="21"/>
                                        </p:tgtEl>
                                        <p:attrNameLst>
                                          <p:attrName>ppt_w</p:attrName>
                                        </p:attrNameLst>
                                      </p:cBhvr>
                                      <p:tavLst>
                                        <p:tav tm="0">
                                          <p:val>
                                            <p:fltVal val="0"/>
                                          </p:val>
                                        </p:tav>
                                        <p:tav tm="100000">
                                          <p:val>
                                            <p:strVal val="#ppt_w"/>
                                          </p:val>
                                        </p:tav>
                                      </p:tavLst>
                                    </p:anim>
                                    <p:anim calcmode="lin" valueType="num">
                                      <p:cBhvr>
                                        <p:cTn id="15" dur="500" fill="hold"/>
                                        <p:tgtEl>
                                          <p:spTgt spid="21"/>
                                        </p:tgtEl>
                                        <p:attrNameLst>
                                          <p:attrName>ppt_h</p:attrName>
                                        </p:attrNameLst>
                                      </p:cBhvr>
                                      <p:tavLst>
                                        <p:tav tm="0">
                                          <p:val>
                                            <p:fltVal val="0"/>
                                          </p:val>
                                        </p:tav>
                                        <p:tav tm="100000">
                                          <p:val>
                                            <p:strVal val="#ppt_h"/>
                                          </p:val>
                                        </p:tav>
                                      </p:tavLst>
                                    </p:anim>
                                    <p:animEffect transition="in" filter="fade">
                                      <p:cBhvr>
                                        <p:cTn id="16" dur="500"/>
                                        <p:tgtEl>
                                          <p:spTgt spid="21"/>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Effect transition="in" filter="fade">
                                      <p:cBhvr>
                                        <p:cTn id="2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Users\TUAN\Downloads\Luyện tập 1.png">
            <a:extLst>
              <a:ext uri="{FF2B5EF4-FFF2-40B4-BE49-F238E27FC236}">
                <a16:creationId xmlns:a16="http://schemas.microsoft.com/office/drawing/2014/main" id="{E3E3A2EA-1421-41CA-AA33-9605A937A313}"/>
              </a:ext>
            </a:extLst>
          </p:cNvPr>
          <p:cNvPicPr>
            <a:picLocks noChangeAspect="1" noChangeArrowheads="1"/>
          </p:cNvPicPr>
          <p:nvPr/>
        </p:nvPicPr>
        <p:blipFill>
          <a:blip r:embed="rId2" cstate="print"/>
          <a:srcRect/>
          <a:stretch>
            <a:fillRect/>
          </a:stretch>
        </p:blipFill>
        <p:spPr bwMode="auto">
          <a:xfrm>
            <a:off x="730152" y="328812"/>
            <a:ext cx="2237784" cy="863493"/>
          </a:xfrm>
          <a:prstGeom prst="rect">
            <a:avLst/>
          </a:prstGeom>
          <a:noFill/>
        </p:spPr>
      </p:pic>
      <p:sp>
        <p:nvSpPr>
          <p:cNvPr id="11" name="Oval 10">
            <a:extLst>
              <a:ext uri="{FF2B5EF4-FFF2-40B4-BE49-F238E27FC236}">
                <a16:creationId xmlns:a16="http://schemas.microsoft.com/office/drawing/2014/main" id="{8D262C7E-15B6-402B-A901-E0E5D8304647}"/>
              </a:ext>
            </a:extLst>
          </p:cNvPr>
          <p:cNvSpPr/>
          <p:nvPr/>
        </p:nvSpPr>
        <p:spPr>
          <a:xfrm>
            <a:off x="1076689" y="1368369"/>
            <a:ext cx="437322" cy="437322"/>
          </a:xfrm>
          <a:prstGeom prst="ellipse">
            <a:avLst/>
          </a:prstGeom>
          <a:solidFill>
            <a:srgbClr val="92D050"/>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t>4</a:t>
            </a:r>
            <a:endParaRPr lang="vi-VN" sz="3200" b="1" dirty="0"/>
          </a:p>
        </p:txBody>
      </p:sp>
      <p:sp>
        <p:nvSpPr>
          <p:cNvPr id="12" name="TextBox 11">
            <a:extLst>
              <a:ext uri="{FF2B5EF4-FFF2-40B4-BE49-F238E27FC236}">
                <a16:creationId xmlns:a16="http://schemas.microsoft.com/office/drawing/2014/main" id="{E9053C29-8721-4E55-A59F-4A58DECC6BFB}"/>
              </a:ext>
            </a:extLst>
          </p:cNvPr>
          <p:cNvSpPr txBox="1"/>
          <p:nvPr/>
        </p:nvSpPr>
        <p:spPr>
          <a:xfrm>
            <a:off x="1514010" y="1368369"/>
            <a:ext cx="7851500" cy="461665"/>
          </a:xfrm>
          <a:prstGeom prst="rect">
            <a:avLst/>
          </a:prstGeom>
          <a:noFill/>
        </p:spPr>
        <p:txBody>
          <a:bodyPr wrap="square" rtlCol="0">
            <a:spAutoFit/>
          </a:bodyPr>
          <a:lstStyle/>
          <a:p>
            <a:pPr algn="just"/>
            <a:r>
              <a:rPr lang="vi-VN" sz="2400" dirty="0"/>
              <a:t>Tìm chữ số thích hợp.</a:t>
            </a:r>
          </a:p>
        </p:txBody>
      </p:sp>
      <p:pic>
        <p:nvPicPr>
          <p:cNvPr id="4" name="Picture 3">
            <a:extLst>
              <a:ext uri="{FF2B5EF4-FFF2-40B4-BE49-F238E27FC236}">
                <a16:creationId xmlns:a16="http://schemas.microsoft.com/office/drawing/2014/main" id="{A2FA3EF6-C656-48FE-8CB7-0A73F66A7BD9}"/>
              </a:ext>
            </a:extLst>
          </p:cNvPr>
          <p:cNvPicPr>
            <a:picLocks noChangeAspect="1"/>
          </p:cNvPicPr>
          <p:nvPr/>
        </p:nvPicPr>
        <p:blipFill>
          <a:blip r:embed="rId3">
            <a:clrChange>
              <a:clrFrom>
                <a:srgbClr val="FFFFFF"/>
              </a:clrFrom>
              <a:clrTo>
                <a:srgbClr val="FFFFFF">
                  <a:alpha val="0"/>
                </a:srgbClr>
              </a:clrTo>
            </a:clrChange>
            <a:extLst>
              <a:ext uri="{BEBA8EAE-BF5A-486C-A8C5-ECC9F3942E4B}">
                <a14:imgProps xmlns:a14="http://schemas.microsoft.com/office/drawing/2010/main">
                  <a14:imgLayer r:embed="rId4">
                    <a14:imgEffect>
                      <a14:sharpenSoften amount="50000"/>
                    </a14:imgEffect>
                    <a14:imgEffect>
                      <a14:saturation sat="200000"/>
                    </a14:imgEffect>
                  </a14:imgLayer>
                </a14:imgProps>
              </a:ext>
            </a:extLst>
          </a:blip>
          <a:stretch>
            <a:fillRect/>
          </a:stretch>
        </p:blipFill>
        <p:spPr>
          <a:xfrm>
            <a:off x="2182495" y="1954738"/>
            <a:ext cx="7867650" cy="1238250"/>
          </a:xfrm>
          <a:prstGeom prst="rect">
            <a:avLst/>
          </a:prstGeom>
        </p:spPr>
      </p:pic>
      <p:sp>
        <p:nvSpPr>
          <p:cNvPr id="15" name="Rectangle: Rounded Corners 14">
            <a:extLst>
              <a:ext uri="{FF2B5EF4-FFF2-40B4-BE49-F238E27FC236}">
                <a16:creationId xmlns:a16="http://schemas.microsoft.com/office/drawing/2014/main" id="{140A17CD-025B-4BA7-B153-C0703E64E530}"/>
              </a:ext>
            </a:extLst>
          </p:cNvPr>
          <p:cNvSpPr/>
          <p:nvPr/>
        </p:nvSpPr>
        <p:spPr>
          <a:xfrm>
            <a:off x="5002762" y="2353692"/>
            <a:ext cx="490006" cy="461664"/>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srgbClr val="FF0000"/>
                </a:solidFill>
              </a:rPr>
              <a:t>0</a:t>
            </a:r>
          </a:p>
        </p:txBody>
      </p:sp>
      <p:sp>
        <p:nvSpPr>
          <p:cNvPr id="16" name="Rectangle 15">
            <a:extLst>
              <a:ext uri="{FF2B5EF4-FFF2-40B4-BE49-F238E27FC236}">
                <a16:creationId xmlns:a16="http://schemas.microsoft.com/office/drawing/2014/main" id="{2107C627-712D-4D6B-8D48-B4BDCD7A2AE0}"/>
              </a:ext>
            </a:extLst>
          </p:cNvPr>
          <p:cNvSpPr/>
          <p:nvPr/>
        </p:nvSpPr>
        <p:spPr>
          <a:xfrm>
            <a:off x="3707412" y="2827392"/>
            <a:ext cx="585417" cy="523220"/>
          </a:xfrm>
          <a:prstGeom prst="rect">
            <a:avLst/>
          </a:prstGeom>
        </p:spPr>
        <p:txBody>
          <a:bodyPr wrap="none">
            <a:spAutoFit/>
          </a:bodyPr>
          <a:lstStyle/>
          <a:p>
            <a:r>
              <a:rPr lang="vi-VN" sz="2800">
                <a:solidFill>
                  <a:srgbClr val="0070C0"/>
                </a:solidFill>
              </a:rPr>
              <a:t>51</a:t>
            </a:r>
            <a:endParaRPr lang="vi-VN" sz="2800" dirty="0">
              <a:solidFill>
                <a:srgbClr val="0070C0"/>
              </a:solidFill>
            </a:endParaRPr>
          </a:p>
        </p:txBody>
      </p:sp>
      <p:sp>
        <p:nvSpPr>
          <p:cNvPr id="17" name="Rectangle: Rounded Corners 16">
            <a:extLst>
              <a:ext uri="{FF2B5EF4-FFF2-40B4-BE49-F238E27FC236}">
                <a16:creationId xmlns:a16="http://schemas.microsoft.com/office/drawing/2014/main" id="{2B90CD87-8911-4E8F-AD45-815B80AD5DFD}"/>
              </a:ext>
            </a:extLst>
          </p:cNvPr>
          <p:cNvSpPr/>
          <p:nvPr/>
        </p:nvSpPr>
        <p:spPr>
          <a:xfrm>
            <a:off x="9182155" y="2356101"/>
            <a:ext cx="490006" cy="461664"/>
          </a:xfrm>
          <a:prstGeom prst="roundRect">
            <a:avLst/>
          </a:prstGeom>
          <a:solidFill>
            <a:schemeClr val="bg1"/>
          </a:solidFill>
          <a:ln w="38100">
            <a:solidFill>
              <a:srgbClr val="FFBA7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3200" b="1" dirty="0">
                <a:solidFill>
                  <a:srgbClr val="FF0000"/>
                </a:solidFill>
              </a:rPr>
              <a:t>9</a:t>
            </a:r>
          </a:p>
        </p:txBody>
      </p:sp>
      <p:sp>
        <p:nvSpPr>
          <p:cNvPr id="18" name="Rectangle 17">
            <a:extLst>
              <a:ext uri="{FF2B5EF4-FFF2-40B4-BE49-F238E27FC236}">
                <a16:creationId xmlns:a16="http://schemas.microsoft.com/office/drawing/2014/main" id="{4DAAE3D0-FAFD-4AC0-BA8A-BC978950939B}"/>
              </a:ext>
            </a:extLst>
          </p:cNvPr>
          <p:cNvSpPr/>
          <p:nvPr/>
        </p:nvSpPr>
        <p:spPr>
          <a:xfrm>
            <a:off x="7886805" y="2829801"/>
            <a:ext cx="585417" cy="523220"/>
          </a:xfrm>
          <a:prstGeom prst="rect">
            <a:avLst/>
          </a:prstGeom>
        </p:spPr>
        <p:txBody>
          <a:bodyPr wrap="square">
            <a:spAutoFit/>
          </a:bodyPr>
          <a:lstStyle/>
          <a:p>
            <a:r>
              <a:rPr lang="vi-VN" sz="2800" dirty="0">
                <a:solidFill>
                  <a:srgbClr val="0070C0"/>
                </a:solidFill>
              </a:rPr>
              <a:t>38</a:t>
            </a:r>
          </a:p>
        </p:txBody>
      </p:sp>
    </p:spTree>
    <p:extLst>
      <p:ext uri="{BB962C8B-B14F-4D97-AF65-F5344CB8AC3E}">
        <p14:creationId xmlns:p14="http://schemas.microsoft.com/office/powerpoint/2010/main" val="1719848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fade">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37"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outVertical)">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Effect transition="in" filter="fade">
                                      <p:cBhvr>
                                        <p:cTn id="27" dur="500"/>
                                        <p:tgtEl>
                                          <p:spTgt spid="1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ppt_w</p:attrName>
                                        </p:attrNameLst>
                                      </p:cBhvr>
                                      <p:tavLst>
                                        <p:tav tm="0">
                                          <p:val>
                                            <p:fltVal val="0"/>
                                          </p:val>
                                        </p:tav>
                                        <p:tav tm="100000">
                                          <p:val>
                                            <p:strVal val="#ppt_w"/>
                                          </p:val>
                                        </p:tav>
                                      </p:tavLst>
                                    </p:anim>
                                    <p:anim calcmode="lin" valueType="num">
                                      <p:cBhvr>
                                        <p:cTn id="38" dur="500" fill="hold"/>
                                        <p:tgtEl>
                                          <p:spTgt spid="17"/>
                                        </p:tgtEl>
                                        <p:attrNameLst>
                                          <p:attrName>ppt_h</p:attrName>
                                        </p:attrNameLst>
                                      </p:cBhvr>
                                      <p:tavLst>
                                        <p:tav tm="0">
                                          <p:val>
                                            <p:fltVal val="0"/>
                                          </p:val>
                                        </p:tav>
                                        <p:tav tm="100000">
                                          <p:val>
                                            <p:strVal val="#ppt_h"/>
                                          </p:val>
                                        </p:tav>
                                      </p:tavLst>
                                    </p:anim>
                                    <p:animEffect transition="in" filter="fade">
                                      <p:cBhvr>
                                        <p:cTn id="3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5" grpId="0" animBg="1"/>
      <p:bldP spid="16" grpId="0"/>
      <p:bldP spid="17" grpId="0" animBg="1"/>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4664261"/>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440345563"/>
</p:tagLst>
</file>

<file path=ppt/theme/theme1.xml><?xml version="1.0" encoding="utf-8"?>
<a:theme xmlns:a="http://schemas.openxmlformats.org/drawingml/2006/main" name="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4">
      <a:majorFont>
        <a:latin typeface="UTM Cookies"/>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1706</TotalTime>
  <Words>400</Words>
  <Application>Microsoft Office PowerPoint</Application>
  <PresentationFormat>Widescreen</PresentationFormat>
  <Paragraphs>80</Paragraphs>
  <Slides>11</Slides>
  <Notes>0</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11</vt:i4>
      </vt:variant>
    </vt:vector>
  </HeadingPairs>
  <TitlesOfParts>
    <vt:vector size="21" baseType="lpstr">
      <vt:lpstr>Arial</vt:lpstr>
      <vt:lpstr>等线</vt:lpstr>
      <vt:lpstr>HP001 4 hàng</vt:lpstr>
      <vt:lpstr>HP001 4H</vt:lpstr>
      <vt:lpstr>HP001 5 hàng</vt:lpstr>
      <vt:lpstr>Times New Roman</vt:lpstr>
      <vt:lpstr>UTM Cookies</vt: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Phạm Thanh Hằng (ADAS – GV)</dc:creator>
  <cp:lastModifiedBy>Admin</cp:lastModifiedBy>
  <cp:revision>90</cp:revision>
  <dcterms:created xsi:type="dcterms:W3CDTF">2021-06-02T01:34:28Z</dcterms:created>
  <dcterms:modified xsi:type="dcterms:W3CDTF">2021-12-06T11:39:51Z</dcterms:modified>
</cp:coreProperties>
</file>