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2" r:id="rId5"/>
    <p:sldMasterId id="2147483724" r:id="rId6"/>
    <p:sldMasterId id="2147483748" r:id="rId7"/>
  </p:sldMasterIdLst>
  <p:notesMasterIdLst>
    <p:notesMasterId r:id="rId33"/>
  </p:notesMasterIdLst>
  <p:sldIdLst>
    <p:sldId id="257" r:id="rId8"/>
    <p:sldId id="258" r:id="rId9"/>
    <p:sldId id="259" r:id="rId10"/>
    <p:sldId id="260" r:id="rId11"/>
    <p:sldId id="261" r:id="rId12"/>
    <p:sldId id="264" r:id="rId13"/>
    <p:sldId id="331" r:id="rId14"/>
    <p:sldId id="266" r:id="rId15"/>
    <p:sldId id="267" r:id="rId16"/>
    <p:sldId id="268" r:id="rId17"/>
    <p:sldId id="271" r:id="rId18"/>
    <p:sldId id="299" r:id="rId19"/>
    <p:sldId id="270" r:id="rId20"/>
    <p:sldId id="301" r:id="rId21"/>
    <p:sldId id="302" r:id="rId22"/>
    <p:sldId id="304" r:id="rId23"/>
    <p:sldId id="303" r:id="rId24"/>
    <p:sldId id="305" r:id="rId25"/>
    <p:sldId id="330" r:id="rId26"/>
    <p:sldId id="307" r:id="rId27"/>
    <p:sldId id="325" r:id="rId28"/>
    <p:sldId id="276" r:id="rId29"/>
    <p:sldId id="278" r:id="rId30"/>
    <p:sldId id="329" r:id="rId31"/>
    <p:sldId id="298"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81" d="100"/>
          <a:sy n="81" d="100"/>
        </p:scale>
        <p:origin x="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2372" units="cm"/>
          <inkml:channel name="Y" type="integer" max="6956"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2-06T03:01:39.331"/>
    </inkml:context>
    <inkml:brush xml:id="br0">
      <inkml:brushProperty name="width" value="0.05292" units="cm"/>
      <inkml:brushProperty name="height" value="0.05292" units="cm"/>
      <inkml:brushProperty name="color" value="#FF0000"/>
    </inkml:brush>
  </inkml:definitions>
  <inkml:trace contextRef="#ctx0" brushRef="#br0">21573 4042 0,'0'0'15,"0"0"-15,0 0 16,0 0-16,0 0 15,0 0 1,0 0-16,0 0 16,0 0-16,0 0 15,0 0 1,0 0-16,0 0 16,0 0-1,0 0-15,0 0 16,-8-82-16,2 77 15,-2-6 1,0 5-16,-3-5 16,0 0-16,0 6 15,0-1 1,0 1-16,3 5 16,0-6-16,0 6 15,-1 0 1,1 0-16,8 0 15,0 0 1,0 0-16,0 0 16,0 0-16,0 0 15,0 0 1,0 0-16,-98 72 16,84-56-16,3-5 15,-3 5 1,1 1-16,-1-1 15,3-5 1,0 6-16,0-1 16,3 0-16,0 1 15,2-1-15,4 1 16,-1-6 0,3 5-16,0 1 15,3-1 1,-1 0-16,1 1 15,0-1-15,2 6 16,1-5 0,2-1-16,0 1 15,0-1-15,1 0 16,1 6 0,-1-11-16,-1 6 15,0-6-15,3 5 16,-3-5-1,3 0-15,0 0 16,0 0-16,3-6 16,2 6-1,1-5-15,2-1 16,3-5-16,0 0 16,-22 0-1,60-11-15,-27 0 16,0 0-1,-6-5-15,-8 0 16,-5-1-16,-1-16 16,1-5-1</inkml:trace>
  <inkml:trace contextRef="#ctx0" brushRef="#br0" timeOffset="1524.6083">22099 4409 0,'0'0'0,"0"0"15,0 0-15,0 0 16,0 0-16,0 0 16,0 0-1,0 0-15,0 0 16,0 0-16,0 0 16,-36-93-1,33 77-15,1-12 16,2 6-1,0 6-15,2-6 16,4 0-16,2 0 16,0 0-1,3 6-15,6-6 16,-1 6-16,3 5 16,0 0-1,3 0-15,3 0 16,0 5-1,2 6-15,-5 0 16,3 0-16,-1 6 16,-2 5-1,-3 0-15,0 5 16,-2 6-16,-6 0 16,-3-6-1,-5 6-15,-3-5 16,0-17-16,-14 43 15,0-15 1,-2-1-16,-3 6 16,-3-6-16,3 1 15,0-1 1,-1 1-16,4-6 16,0-6-1,-1 0-15,-5 1 16,-2-1-16,-9 6 15,-3 6 1,-2-7-16,5 1 16,8 0-16,6-5 15,8-1 1,3-5-16,3 0 16,2 0-16,3-5 15,3-1 1,-1 6-16,4-6 15,2 6 1,3 0-16,3-5 16,2 5-16,3-6 15,0 1 1,3-1-16,0-5 16,0 6-16,-3-6 15,3 0 1,0 0-16,0-6 15,-3 6-15,-5-5 16,-3-1 0,-6 1-16,-2-1 15,-3 1-15,0 5 16</inkml:trace>
</inkml:ink>
</file>

<file path=ppt/ink/ink2.xml><?xml version="1.0" encoding="utf-8"?>
<inkml:ink xmlns:inkml="http://www.w3.org/2003/InkML">
  <inkml:definitions>
    <inkml:context xml:id="ctx0">
      <inkml:inkSource xml:id="inkSrc0">
        <inkml:traceFormat>
          <inkml:channel name="X" type="integer" max="12372" units="cm"/>
          <inkml:channel name="Y" type="integer" max="6956"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1-12-06T03:09:33.090"/>
    </inkml:context>
    <inkml:brush xml:id="br0">
      <inkml:brushProperty name="width" value="0.05292" units="cm"/>
      <inkml:brushProperty name="height" value="0.05292" units="cm"/>
      <inkml:brushProperty name="color" value="#FF0000"/>
    </inkml:brush>
  </inkml:definitions>
  <inkml:trace contextRef="#ctx0" brushRef="#br0">10292 11349 0,'0'0'0,"0"0"15,0 0-15,0 0 16,0 0-16,0 0 15,0 0 1,0 0-16,0 0 16,0 0-16,0 0 15,0 0 1,0 0-16,0 0 16,0 0-1,-93-90-15,82 79 16,-5 0-16,0 2 15,-1 4-15,1-1 16,-1 4 0,1-1-16,-6 3 15,0 0 1,-5 3-16,-1 2 16,-4 3-16,-1 3 15,-6 6 1,1 2-16,0 3 15,5 0-15,0 0 16,11-3 0,6-3-16,-1 1 15,12-4 1,-6 1-16,5-3 16,1 3-16,5 2 15,-6 3 1,6 1-16,0 1 15,0 4-15,0 3 16,6-1 0,5 3-16,-6-3 15,6 4-15,0-7 16,0 1 0,0-1-16,6-2 15,-7 0-15,7-3 16,-6 1-1,5-4-15,1 0 16,-1-2-16,1-3 16,-1 0-1,0-3-15,1 1 16,-1-4 0,-5-2-16,6-1 15,-6-2-15,5 0 16,0 0-1,1-2-15,10-6 16,6-6-16,16-5 16,6-9-1,5-2-15</inkml:trace>
  <inkml:trace contextRef="#ctx0" brushRef="#br0" timeOffset="1760.9412">10594 11365 0,'0'0'0,"0"0"16,0 0 0,0 0-16,0 0 15,0 0-15,0 0 16,0 0 0,0 0-16,0 0 15,0 0-15,0 0 16,0 0-1,0 0-15,0 0 16,0 0-16,0 0 16,87 47-1,-65-39-15,0 0 16,0 1 0,5-1-16,1 0 15,-1-3-15,0 1 16,1-3-1,-12-1-15,1 1 16,-1 0-16,-5-3 16,0 0-1,-6 0-15,1 0 16,-1 0-16,1 0 16,-6 0-1,5-3-15,-5 0 16,6 3-16,-6 0 15,0 0 1,0 0-16,0 0 16,0 0-1,0 0-15,0 0 16,0 0-16,0 0 16,0 0-1,0 0-15,0 0 16,-170 69-16,137-50 15,0 0 1,1 0-16,10-5 16,0 0-16,5-3 15,1-3 1,5 0-16,5-2 16,-5-1-1,6 1-15,0-4 16,5 1-16,-6 0 15,6 0 1,0-1-16,0 1 16,0 0-16,6 0 15,-6 2 1,5 0-16,6 1 16,0-1-1,0 1-15,5-1 16,6 1-16,0-3 15,0 2 1,5-2-16,-5 0 16,6-1-16,-6 1 15,-1 0 1,1 0-16,0-1 16,-5-2-16,-1 3 15,1 0 1,-1-1-16,-5 4 15,5-1-15,-5 1 16,0 2 0,-5 0-16,-1-2 15,1-1-15,-1 1 16,-5-1 0,0 1-16,0-1 15,0 1-15,-5-1 16,-1 1-1,1-1-15,-6 3 16,-6 1 0,-10-1-16,0 0 15,-6 0-15,0 0 16,0 1 0,-5-1-16,5-3 15,0 1-15,-5-1 16,5-2-1,0 0-15,-5-3 16,-1 0-16,1-3 16,0-2-1,5-1-15,0 3 16</inkml:trace>
  <inkml:trace contextRef="#ctx0" brushRef="#br0" timeOffset="3924.7313">24505 12568 0,'0'0'0,"0"0"16,0 0 0,0 0-16,0 0 15,0 0-15,0 0 16,0 0 0,0 0-16,0 0 15,0 0 1,-82-28-16,65 26 15,1-1-15,-3 0 16,0 0 0,-1 1-16,1-1 15,-3 0-15,0 3 16,-2 0 0,2 3-16,3 0 15,0-1-15,2 1 16,1 3-1,2 2-15,0 0 16,1 3-16,-1 3 16,3-1-1,0 4-15,3 2 16,2 0-16,1 3 16,-1-3-1,4 3-15,-1 0 16,3-3-1,3 3-15,-1 0 16,7 0-16,2 0 16,2 0-1,4 0-15,-1-6 16,3 0-16,0-2 16,-2-3-1,-1-3-15,4 3 16,1 0-16,1 0 15,0-3 1,0 1-16,3-7 16,-1-2-16,4-2 15,5-7 1,8-4-16,11-9 16,2-3-16</inkml:trace>
  <inkml:trace contextRef="#ctx0" brushRef="#br0" timeOffset="5282.0866">25047 12557 0,'0'0'0,"0"0"0,0 0 15,0 0-15,0 0 16,0 0 0,0 0-16,0 0 15,0 0-15,0 0 16,0 0-1,0 0-15,0 0 16,0 0-16,85 27 16,-50-16-1,4 0-15,2 0 16,-3-3 0,3-5-16,0-3 15,0-3-15,3 0 16,-6-5-1,-2 3-15,-9 2 16,-8 3-16,-5 0 16,-3 0-1,-3 0-15,-5 3 16,-3-1-16,0-2 16,0 0-1,0 0-15,0 0 16,0 0-16,-186 74 15,134-57 1,3-3-16,2-4 16,6 1-16,3-2 15,2-1 1,6 0-16,0 0 16,3 3-1,2 3-15,0 2 16,3 1-16,6-1 15,5 1 1,3-4-16,2 4 16,4-4-16,2-2 15,2 0 1,6 0-16,3 0 16,6 0-16,5-5 15,2-1 1,9 1-16,0-4 15,3-2-15,-1 0 16,4 0 0,-1 0-16,0 3 15,-2 0 1,-6 0-16,-5-1 16,-4 4-16,-4-3 15,-3-1 1,-6-2-16,-3 0 15,1 0-15,-4 0 16,-2 3 0,-2 0-16,-4 2 15,-5 4-15,-8 1 16,-5 4 0,-9 0-16,-8 5 15,-6 0 1,-8 0-16,-5 1 15,-3-1-15,3-3 16,2-2 0,1-6-16,8-5 15,5-6-15,3-5 16,3-9 0,-4-5-16</inkml:trace>
  <inkml:trace contextRef="#ctx0" brushRef="#br0" timeOffset="6984.6445">15715 13962 0,'0'0'16,"0"0"-16,0 0 16,0 0-1,0 0-15,0 0 16,0 0-16,0 0 16,0 0-1,0 0-15,0 0 16,0 0-16,-87-9 15,62 7 1,0 2-16,-2 0 16,-3 2-1,-3 1-15,0 0 16,-2 2-16,-1 1 16,0 2-1,4 3-15,-1 3 16,3 2-16,2 6 15,6 3 1,0 2-16,3 3 16,6 0-16,4 3 15,4-3 1,2-2-16,6 2 16,2 0-16,6 0 15,3 3 1,2-3-16,4 0 15,1-2-15,1-4 16,0-2 0,3-3-16,-3-5 15,2-3 1,4-3-16,-1-2 16,1-6-16,2 0 15,3-6 1,5-5-16,11-11 15,6-5-15,0-3 16,-1 2 0,-2 1-16</inkml:trace>
  <inkml:trace contextRef="#ctx0" brushRef="#br0" timeOffset="8147.0583">16129 13901 0,'0'0'15,"0"0"-15,0 0 16,0 0-16,0 0 16,0 0-1,0 0-15,0 0 16,0 0-16,106 55 16,-67-41-1,2 0-15,0-4 16,0-1-16,0-1 15,0-3 1,0 1-16,-3-1 16,-2 4-1,-6-1-15,-8 0 16,-6 0-16,-5 0 16,-5 1-1,-4-1-15,-2 0 16,0-8-16,0 0 15,0 0 1,-57 77-16,27-44 16,-3-3-16,-3-3 15,1-5 1,5-3-16,2-5 16,6-3-1,6-3-15,2-5 16,3 0-16,3-1 15,3-2-15,2 0 16,3 0 0,3 0-16,-1 0 15,4 0 1,5 3-16,3 0 16,5-1-16,5 1 15,7 0 1,1 0-16,7-1 15,2 1-15,3 0 16,-3 2 0,0 1-16,-6 2 15,-5 0-15,-8 1 16,-3-1 0,-5 0-16,-3 0 15,-5 3 1,-4 0-16,-4 0 15,-4 3-15,-2 5 16,-6 0 0,-5 0-16,-6 0 15,-2-2-15,-6-3 16,-2-4 0,-1 1-16,-8 0 15,-5 3-15,-3-3 16,-8 0-1,-1 0-15,1-3 16,8-5 0,8-6-16,3-8 15,3-13-15,8-15 16,8-13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7442512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7312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6071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595506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96170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Tree>
    <p:extLst>
      <p:ext uri="{BB962C8B-B14F-4D97-AF65-F5344CB8AC3E}">
        <p14:creationId xmlns:p14="http://schemas.microsoft.com/office/powerpoint/2010/main" val="52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27182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286710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074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8929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58249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rPr>
              <a:t>LUYỆN TẬP</a:t>
            </a:r>
          </a:p>
        </p:txBody>
      </p:sp>
    </p:spTree>
    <p:extLst>
      <p:ext uri="{BB962C8B-B14F-4D97-AF65-F5344CB8AC3E}">
        <p14:creationId xmlns:p14="http://schemas.microsoft.com/office/powerpoint/2010/main" val="42512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994760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71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61384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23567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7083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8358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589049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572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328731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5611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5480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9240167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3169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3310641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F79646">
                    <a:lumMod val="50000"/>
                  </a:srgbClr>
                </a:solidFill>
                <a:effectLst/>
                <a:uLnTx/>
                <a:uFillTx/>
                <a:latin typeface="UTM Cookies"/>
                <a:ea typeface="+mn-ea"/>
                <a:cs typeface="Arial"/>
                <a:sym typeface="Arial"/>
              </a:rPr>
              <a:t>KHÁM PHÁ</a:t>
            </a:r>
          </a:p>
        </p:txBody>
      </p:sp>
    </p:spTree>
    <p:extLst>
      <p:ext uri="{BB962C8B-B14F-4D97-AF65-F5344CB8AC3E}">
        <p14:creationId xmlns:p14="http://schemas.microsoft.com/office/powerpoint/2010/main" val="6139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dirty="0">
                <a:ln>
                  <a:noFill/>
                </a:ln>
                <a:solidFill>
                  <a:srgbClr val="C00000"/>
                </a:solidFill>
                <a:effectLst/>
                <a:uLnTx/>
                <a:uFillTx/>
                <a:latin typeface="UTM Cookies"/>
                <a:ea typeface="+mn-ea"/>
                <a:cs typeface="Arial"/>
                <a:sym typeface="Arial"/>
              </a:rPr>
              <a:t>HOẠT ĐỘNG</a:t>
            </a:r>
          </a:p>
        </p:txBody>
      </p:sp>
    </p:spTree>
    <p:extLst>
      <p:ext uri="{BB962C8B-B14F-4D97-AF65-F5344CB8AC3E}">
        <p14:creationId xmlns:p14="http://schemas.microsoft.com/office/powerpoint/2010/main" val="17978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1500" b="0" i="0" u="none" strike="noStrike" kern="0" cap="none" spc="0" normalizeH="0" baseline="0" noProof="0">
                <a:ln>
                  <a:noFill/>
                </a:ln>
                <a:solidFill>
                  <a:srgbClr val="002060"/>
                </a:solidFill>
                <a:effectLst/>
                <a:uLnTx/>
                <a:uFillTx/>
                <a:latin typeface="UTM Cookies"/>
                <a:ea typeface="+mn-ea"/>
                <a:cs typeface="Arial"/>
                <a:sym typeface="Arial"/>
              </a:rPr>
              <a:t>LUYỆN TẬP</a:t>
            </a:r>
            <a:endParaRPr kumimoji="0" lang="vi-VN" sz="11500" b="0" i="0" u="none" strike="noStrike" kern="0" cap="none" spc="0" normalizeH="0" baseline="0" noProof="0" dirty="0">
              <a:ln>
                <a:noFill/>
              </a:ln>
              <a:solidFill>
                <a:srgbClr val="002060"/>
              </a:solidFill>
              <a:effectLst/>
              <a:uLnTx/>
              <a:uFillTx/>
              <a:latin typeface="UTM Cookies"/>
              <a:ea typeface="+mn-ea"/>
              <a:cs typeface="Arial"/>
              <a:sym typeface="Arial"/>
            </a:endParaRPr>
          </a:p>
        </p:txBody>
      </p:sp>
    </p:spTree>
    <p:extLst>
      <p:ext uri="{BB962C8B-B14F-4D97-AF65-F5344CB8AC3E}">
        <p14:creationId xmlns:p14="http://schemas.microsoft.com/office/powerpoint/2010/main" val="206148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9163845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275334262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67523419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71850449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50721753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0CCC1F2-EC4C-438A-A626-EF38FEB19E62}" type="datetimeFigureOut">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12/6/2021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525D6-B33C-4B02-B16B-D7EC1E9A098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Arial"/>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a:endParaRPr>
          </a:p>
        </p:txBody>
      </p:sp>
    </p:spTree>
    <p:extLst>
      <p:ext uri="{BB962C8B-B14F-4D97-AF65-F5344CB8AC3E}">
        <p14:creationId xmlns:p14="http://schemas.microsoft.com/office/powerpoint/2010/main" val="39841207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446957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824786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57249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280069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04778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95191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82653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607730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33185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3458597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462896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483936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754515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646445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8942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76998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16506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0977843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436209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64122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32767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5926151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5348017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3991115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65152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666626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2504232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01962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801038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609419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5578817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2507712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50764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980677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4807343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3.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4.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5.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theme" Target="../theme/theme7.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797" r:id="rId2"/>
    <p:sldLayoutId id="2147483787" r:id="rId3"/>
    <p:sldLayoutId id="2147483778" r:id="rId4"/>
    <p:sldLayoutId id="2147483662" r:id="rId5"/>
    <p:sldLayoutId id="2147483801" r:id="rId6"/>
    <p:sldLayoutId id="2147483800" r:id="rId7"/>
    <p:sldLayoutId id="2147483799" r:id="rId8"/>
    <p:sldLayoutId id="2147483798" r:id="rId9"/>
    <p:sldLayoutId id="2147483796" r:id="rId10"/>
    <p:sldLayoutId id="2147483795" r:id="rId11"/>
    <p:sldLayoutId id="2147483794" r:id="rId12"/>
    <p:sldLayoutId id="2147483793" r:id="rId13"/>
    <p:sldLayoutId id="2147483792" r:id="rId14"/>
    <p:sldLayoutId id="2147483791" r:id="rId15"/>
    <p:sldLayoutId id="2147483790" r:id="rId16"/>
    <p:sldLayoutId id="2147483789" r:id="rId17"/>
    <p:sldLayoutId id="2147483788" r:id="rId18"/>
    <p:sldLayoutId id="2147483782" r:id="rId19"/>
    <p:sldLayoutId id="2147483781" r:id="rId20"/>
    <p:sldLayoutId id="2147483780" r:id="rId21"/>
    <p:sldLayoutId id="2147483779" r:id="rId22"/>
    <p:sldLayoutId id="2147483663" r:id="rId23"/>
    <p:sldLayoutId id="2147483664" r:id="rId24"/>
    <p:sldLayoutId id="2147483665" r:id="rId25"/>
    <p:sldLayoutId id="2147483666" r:id="rId26"/>
    <p:sldLayoutId id="2147483667" r:id="rId27"/>
    <p:sldLayoutId id="2147483668" r:id="rId28"/>
    <p:sldLayoutId id="2147483669" r:id="rId29"/>
    <p:sldLayoutId id="2147483670" r:id="rId30"/>
    <p:sldLayoutId id="2147483671" r:id="rId3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804" r:id="rId5"/>
    <p:sldLayoutId id="2147483785"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803" r:id="rId15"/>
    <p:sldLayoutId id="2147483784" r:id="rId16"/>
    <p:sldLayoutId id="214748368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818" r:id="rId3"/>
    <p:sldLayoutId id="2147483816" r:id="rId4"/>
    <p:sldLayoutId id="2147483815" r:id="rId5"/>
    <p:sldLayoutId id="2147483814" r:id="rId6"/>
    <p:sldLayoutId id="2147483813" r:id="rId7"/>
    <p:sldLayoutId id="2147483812" r:id="rId8"/>
    <p:sldLayoutId id="2147483811" r:id="rId9"/>
    <p:sldLayoutId id="2147483810" r:id="rId10"/>
    <p:sldLayoutId id="2147483809" r:id="rId11"/>
    <p:sldLayoutId id="2147483808" r:id="rId12"/>
    <p:sldLayoutId id="2147483807" r:id="rId13"/>
    <p:sldLayoutId id="2147483805" r:id="rId14"/>
    <p:sldLayoutId id="2147483786" r:id="rId15"/>
    <p:sldLayoutId id="2147483689" r:id="rId16"/>
    <p:sldLayoutId id="2147483690" r:id="rId17"/>
    <p:sldLayoutId id="2147483817" r:id="rId18"/>
    <p:sldLayoutId id="2147483691" r:id="rId19"/>
    <p:sldLayoutId id="2147483692" r:id="rId20"/>
    <p:sldLayoutId id="2147483693" r:id="rId21"/>
    <p:sldLayoutId id="2147483694" r:id="rId22"/>
    <p:sldLayoutId id="2147483695" r:id="rId23"/>
    <p:sldLayoutId id="2147483696" r:id="rId24"/>
    <p:sldLayoutId id="214748369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0421355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802" r:id="rId28"/>
    <p:sldLayoutId id="2147483783" r:id="rId29"/>
    <p:sldLayoutId id="2147483776" r:id="rId30"/>
    <p:sldLayoutId id="214748377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36.emf"/><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0.xml"/><Relationship Id="rId5" Type="http://schemas.openxmlformats.org/officeDocument/2006/relationships/image" Target="../media/image37.emf"/><Relationship Id="rId4" Type="http://schemas.openxmlformats.org/officeDocument/2006/relationships/customXml" Target="../ink/ink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6.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5.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3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6028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30384"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75928"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7640280" y="1401840"/>
              <a:ext cx="435960" cy="320040"/>
            </p14:xfrm>
          </p:contentPart>
        </mc:Choice>
        <mc:Fallback>
          <p:pic>
            <p:nvPicPr>
              <p:cNvPr id="3" name="Ink 2"/>
              <p:cNvPicPr/>
              <p:nvPr/>
            </p:nvPicPr>
            <p:blipFill>
              <a:blip r:embed="rId5"/>
              <a:stretch>
                <a:fillRect/>
              </a:stretch>
            </p:blipFill>
            <p:spPr>
              <a:xfrm>
                <a:off x="7630920" y="1392480"/>
                <a:ext cx="454680" cy="338760"/>
              </a:xfrm>
              <a:prstGeom prst="rect">
                <a:avLst/>
              </a:prstGeom>
            </p:spPr>
          </p:pic>
        </mc:Fallback>
      </mc:AlternateContent>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3476520" y="4036320"/>
              <a:ext cx="5742720" cy="1245600"/>
            </p14:xfrm>
          </p:contentPart>
        </mc:Choice>
        <mc:Fallback>
          <p:pic>
            <p:nvPicPr>
              <p:cNvPr id="3" name="Ink 2"/>
              <p:cNvPicPr/>
              <p:nvPr/>
            </p:nvPicPr>
            <p:blipFill>
              <a:blip r:embed="rId5"/>
              <a:stretch>
                <a:fillRect/>
              </a:stretch>
            </p:blipFill>
            <p:spPr>
              <a:xfrm>
                <a:off x="3467160" y="4026960"/>
                <a:ext cx="5761440" cy="1264320"/>
              </a:xfrm>
              <a:prstGeom prst="rect">
                <a:avLst/>
              </a:prstGeom>
            </p:spPr>
          </p:pic>
        </mc:Fallback>
      </mc:AlternateContent>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838200" y="637267"/>
            <a:ext cx="10515600" cy="1325563"/>
          </a:xfrm>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5A6B727E-17AD-4D45-857C-F422ED0CF9A3}"/>
              </a:ext>
            </a:extLst>
          </p:cNvPr>
          <p:cNvSpPr/>
          <p:nvPr/>
        </p:nvSpPr>
        <p:spPr>
          <a:xfrm>
            <a:off x="1486785" y="1962830"/>
            <a:ext cx="9660186" cy="4104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 name="Rounded Rectangle 9"/>
          <p:cNvSpPr/>
          <p:nvPr/>
        </p:nvSpPr>
        <p:spPr>
          <a:xfrm>
            <a:off x="927492" y="1306559"/>
            <a:ext cx="1199150" cy="1898639"/>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 name="TextBox 7"/>
          <p:cNvSpPr txBox="1"/>
          <p:nvPr/>
        </p:nvSpPr>
        <p:spPr>
          <a:xfrm>
            <a:off x="833125" y="1526923"/>
            <a:ext cx="1293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11" name="图片 40964" descr="1-40"/>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63403" y="18551"/>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075;p17"/>
          <p:cNvPicPr preferRelativeResize="0"/>
          <p:nvPr/>
        </p:nvPicPr>
        <p:blipFill rotWithShape="1">
          <a:blip r:embed="rId3">
            <a:alphaModFix/>
          </a:blip>
          <a:srcRect l="6858" r="7614"/>
          <a:stretch/>
        </p:blipFill>
        <p:spPr>
          <a:xfrm>
            <a:off x="3241964" y="194042"/>
            <a:ext cx="8123382" cy="3159426"/>
          </a:xfrm>
          <a:prstGeom prst="rect">
            <a:avLst/>
          </a:prstGeom>
          <a:noFill/>
          <a:ln>
            <a:noFill/>
          </a:ln>
        </p:spPr>
      </p:pic>
      <p:pic>
        <p:nvPicPr>
          <p:cNvPr id="18" name="Google Shape;1075;p17"/>
          <p:cNvPicPr preferRelativeResize="0"/>
          <p:nvPr/>
        </p:nvPicPr>
        <p:blipFill rotWithShape="1">
          <a:blip r:embed="rId3">
            <a:alphaModFix/>
          </a:blip>
          <a:srcRect l="6955" r="7615"/>
          <a:stretch/>
        </p:blipFill>
        <p:spPr>
          <a:xfrm>
            <a:off x="3251200" y="3289191"/>
            <a:ext cx="8114145" cy="3159426"/>
          </a:xfrm>
          <a:prstGeom prst="rect">
            <a:avLst/>
          </a:prstGeom>
          <a:noFill/>
          <a:ln>
            <a:noFill/>
          </a:ln>
        </p:spPr>
      </p:pic>
      <p:sp>
        <p:nvSpPr>
          <p:cNvPr id="19" name="TextBox 18"/>
          <p:cNvSpPr txBox="1"/>
          <p:nvPr/>
        </p:nvSpPr>
        <p:spPr>
          <a:xfrm>
            <a:off x="3252920" y="421023"/>
            <a:ext cx="7710644"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Thứ</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hai</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ngày</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2800" b="1" dirty="0">
                <a:solidFill>
                  <a:srgbClr val="7030A0"/>
                </a:solidFill>
                <a:latin typeface="HP001 4 hàng" panose="020B0603050302020204" pitchFamily="34" charset="-93"/>
                <a:cs typeface="Times New Roman" pitchFamily="18" charset="0"/>
                <a:sym typeface="Arial"/>
              </a:rPr>
              <a:t>6</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tháng</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12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năm</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2021</a:t>
            </a:r>
          </a:p>
        </p:txBody>
      </p:sp>
      <p:sp>
        <p:nvSpPr>
          <p:cNvPr id="20" name="TextBox 19"/>
          <p:cNvSpPr txBox="1"/>
          <p:nvPr/>
        </p:nvSpPr>
        <p:spPr>
          <a:xfrm>
            <a:off x="6414489" y="1041508"/>
            <a:ext cx="2667636"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Đọc</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5726811" y="1665655"/>
            <a:ext cx="4237719"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Sự</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tích</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hoa</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tỉ</a:t>
            </a:r>
            <a:r>
              <a:rPr kumimoji="0" lang="en-US" sz="2800" b="1" i="0" u="none" strike="noStrike" kern="1200" cap="none" spc="0" normalizeH="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noProof="0" dirty="0" err="1" smtClean="0">
                <a:ln>
                  <a:noFill/>
                </a:ln>
                <a:solidFill>
                  <a:srgbClr val="7030A0"/>
                </a:solidFill>
                <a:effectLst/>
                <a:uLnTx/>
                <a:uFillTx/>
                <a:latin typeface="HP001 4 hàng" panose="020B0603050302020204" pitchFamily="34" charset="-93"/>
                <a:ea typeface="+mn-ea"/>
                <a:cs typeface="Times New Roman" pitchFamily="18" charset="0"/>
                <a:sym typeface="Arial"/>
              </a:rPr>
              <a:t>muội</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28341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8314082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1850</Words>
  <Application>Microsoft Office PowerPoint</Application>
  <PresentationFormat>Widescreen</PresentationFormat>
  <Paragraphs>131</Paragraphs>
  <Slides>25</Slides>
  <Notes>14</Notes>
  <HiddenSlides>0</HiddenSlides>
  <MMClips>11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25</vt:i4>
      </vt:variant>
    </vt:vector>
  </HeadingPairs>
  <TitlesOfParts>
    <vt:vector size="47"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4H</vt:lpstr>
      <vt:lpstr>黑体</vt:lpstr>
      <vt:lpstr>Times New Roman</vt:lpstr>
      <vt:lpstr>UTM Cookies</vt:lpstr>
      <vt:lpstr>Verdana</vt:lpstr>
      <vt:lpstr>1_Office Theme</vt:lpstr>
      <vt:lpstr>2_Office Theme</vt:lpstr>
      <vt:lpstr>2_Office 主题​​</vt:lpstr>
      <vt:lpstr>3_Office Theme</vt:lpstr>
      <vt:lpstr>5_Office Theme</vt:lpstr>
      <vt:lpstr>6_Office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Em học được gì qua câu chuyện trên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27</cp:revision>
  <dcterms:created xsi:type="dcterms:W3CDTF">2021-05-27T03:43:25Z</dcterms:created>
  <dcterms:modified xsi:type="dcterms:W3CDTF">2021-12-06T16:16:41Z</dcterms:modified>
</cp:coreProperties>
</file>